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0" r:id="rId4"/>
    <p:sldId id="264" r:id="rId5"/>
    <p:sldId id="265" r:id="rId6"/>
    <p:sldId id="267" r:id="rId7"/>
    <p:sldId id="266" r:id="rId8"/>
    <p:sldId id="263" r:id="rId9"/>
    <p:sldId id="262"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F926F5-0710-40EB-855D-54EAFC2FB71C}" type="datetimeFigureOut">
              <a:rPr lang="en-US" smtClean="0"/>
              <a:t>7/27/2018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985463-6033-41CA-B1AB-D1B99DD215B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2BF67-FB5E-47D6-8FDA-F0BA5E30F51F}" type="slidenum">
              <a:rPr lang="en-US" smtClean="0"/>
              <a:pPr/>
              <a:t>3</a:t>
            </a:fld>
            <a:endParaRPr lang="en-US"/>
          </a:p>
        </p:txBody>
      </p:sp>
    </p:spTree>
    <p:extLst>
      <p:ext uri="{BB962C8B-B14F-4D97-AF65-F5344CB8AC3E}">
        <p14:creationId xmlns:p14="http://schemas.microsoft.com/office/powerpoint/2010/main" xmlns="" val="273471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Shape 654"/>
          <p:cNvSpPr>
            <a:spLocks noGrp="1" noRot="1" noChangeAspect="1"/>
          </p:cNvSpPr>
          <p:nvPr>
            <p:ph type="sldImg"/>
          </p:nvPr>
        </p:nvSpPr>
        <p:spPr>
          <a:xfrm>
            <a:off x="381000" y="685800"/>
            <a:ext cx="6096000" cy="3429000"/>
          </a:xfrm>
          <a:prstGeom prst="rect">
            <a:avLst/>
          </a:prstGeom>
        </p:spPr>
        <p:txBody>
          <a:bodyPr/>
          <a:lstStyle/>
          <a:p>
            <a:endParaRPr/>
          </a:p>
        </p:txBody>
      </p:sp>
      <p:sp>
        <p:nvSpPr>
          <p:cNvPr id="655" name="Shape 655"/>
          <p:cNvSpPr>
            <a:spLocks noGrp="1"/>
          </p:cNvSpPr>
          <p:nvPr>
            <p:ph type="body" sz="quarter" idx="1"/>
          </p:nvPr>
        </p:nvSpPr>
        <p:spPr>
          <a:prstGeom prst="rect">
            <a:avLst/>
          </a:prstGeom>
        </p:spPr>
        <p:txBody>
          <a:bodyPr/>
          <a:lstStyle/>
          <a:p>
            <a:pPr marL="278578" indent="-557157">
              <a:tabLst>
                <a:tab pos="444500" algn="l"/>
                <a:tab pos="889000" algn="l"/>
                <a:tab pos="1333500" algn="l"/>
                <a:tab pos="1790700" algn="l"/>
                <a:tab pos="2235200" algn="l"/>
                <a:tab pos="2679700" algn="l"/>
                <a:tab pos="3136900" algn="l"/>
                <a:tab pos="3581400" algn="l"/>
                <a:tab pos="4025900" algn="l"/>
                <a:tab pos="4483100" algn="l"/>
                <a:tab pos="4927600" algn="l"/>
                <a:tab pos="5384800" algn="l"/>
                <a:tab pos="5829300" algn="l"/>
                <a:tab pos="6273800" algn="l"/>
                <a:tab pos="6731000" algn="l"/>
                <a:tab pos="7175500" algn="l"/>
                <a:tab pos="7620000" algn="l"/>
                <a:tab pos="8077200" algn="l"/>
                <a:tab pos="8521700" algn="l"/>
                <a:tab pos="8966200" algn="l"/>
                <a:tab pos="9423400" algn="l"/>
              </a:tabLst>
              <a:defRPr>
                <a:latin typeface="Arial"/>
                <a:ea typeface="Arial"/>
                <a:cs typeface="Arial"/>
                <a:sym typeface="Arial"/>
              </a:defRPr>
            </a:pPr>
            <a:r>
              <a:rPr dirty="0"/>
              <a:t>Main Point:  Analytics is now a key part of what customers are looking to improve on.    As we have seen, analytics can help increase business value and IT metrics.  </a:t>
            </a:r>
          </a:p>
          <a:p>
            <a:pPr marL="278578" indent="-557157">
              <a:tabLst>
                <a:tab pos="444500" algn="l"/>
                <a:tab pos="889000" algn="l"/>
                <a:tab pos="1333500" algn="l"/>
                <a:tab pos="1790700" algn="l"/>
                <a:tab pos="2235200" algn="l"/>
                <a:tab pos="2679700" algn="l"/>
                <a:tab pos="3136900" algn="l"/>
                <a:tab pos="3581400" algn="l"/>
                <a:tab pos="4025900" algn="l"/>
                <a:tab pos="4483100" algn="l"/>
                <a:tab pos="4927600" algn="l"/>
                <a:tab pos="5384800" algn="l"/>
                <a:tab pos="5829300" algn="l"/>
                <a:tab pos="6273800" algn="l"/>
                <a:tab pos="6731000" algn="l"/>
                <a:tab pos="7175500" algn="l"/>
                <a:tab pos="7620000" algn="l"/>
                <a:tab pos="8077200" algn="l"/>
                <a:tab pos="8521700" algn="l"/>
                <a:tab pos="8966200" algn="l"/>
                <a:tab pos="9423400" algn="l"/>
              </a:tabLst>
              <a:defRPr>
                <a:latin typeface="Arial"/>
                <a:ea typeface="Arial"/>
                <a:cs typeface="Arial"/>
                <a:sym typeface="Arial"/>
              </a:defRPr>
            </a:pPr>
            <a:endParaRPr dirty="0"/>
          </a:p>
          <a:p>
            <a:pPr marL="278578" indent="-557157">
              <a:tabLst>
                <a:tab pos="444500" algn="l"/>
                <a:tab pos="889000" algn="l"/>
                <a:tab pos="1333500" algn="l"/>
                <a:tab pos="1790700" algn="l"/>
                <a:tab pos="2235200" algn="l"/>
                <a:tab pos="2679700" algn="l"/>
                <a:tab pos="3136900" algn="l"/>
                <a:tab pos="3581400" algn="l"/>
                <a:tab pos="4025900" algn="l"/>
                <a:tab pos="4483100" algn="l"/>
                <a:tab pos="4927600" algn="l"/>
                <a:tab pos="5384800" algn="l"/>
                <a:tab pos="5829300" algn="l"/>
                <a:tab pos="6273800" algn="l"/>
                <a:tab pos="6731000" algn="l"/>
                <a:tab pos="7175500" algn="l"/>
                <a:tab pos="7620000" algn="l"/>
                <a:tab pos="8077200" algn="l"/>
                <a:tab pos="8521700" algn="l"/>
                <a:tab pos="8966200" algn="l"/>
                <a:tab pos="9423400" algn="l"/>
              </a:tabLst>
              <a:defRPr>
                <a:latin typeface="Arial"/>
                <a:ea typeface="Arial"/>
                <a:cs typeface="Arial"/>
                <a:sym typeface="Arial"/>
              </a:defRPr>
            </a:pPr>
            <a:r>
              <a:rPr dirty="0"/>
              <a:t>Analytics is about: </a:t>
            </a:r>
          </a:p>
          <a:p>
            <a:pPr marL="278578" indent="-557157">
              <a:tabLst>
                <a:tab pos="444500" algn="l"/>
                <a:tab pos="889000" algn="l"/>
                <a:tab pos="1333500" algn="l"/>
                <a:tab pos="1790700" algn="l"/>
                <a:tab pos="2235200" algn="l"/>
                <a:tab pos="2679700" algn="l"/>
                <a:tab pos="3136900" algn="l"/>
                <a:tab pos="3581400" algn="l"/>
                <a:tab pos="4025900" algn="l"/>
                <a:tab pos="4483100" algn="l"/>
                <a:tab pos="4927600" algn="l"/>
                <a:tab pos="5384800" algn="l"/>
                <a:tab pos="5829300" algn="l"/>
                <a:tab pos="6273800" algn="l"/>
                <a:tab pos="6731000" algn="l"/>
                <a:tab pos="7175500" algn="l"/>
                <a:tab pos="7620000" algn="l"/>
                <a:tab pos="8077200" algn="l"/>
                <a:tab pos="8521700" algn="l"/>
                <a:tab pos="8966200" algn="l"/>
                <a:tab pos="9423400" algn="l"/>
              </a:tabLst>
              <a:defRPr>
                <a:latin typeface="Arial"/>
                <a:ea typeface="Arial"/>
                <a:cs typeface="Arial"/>
                <a:sym typeface="Arial"/>
              </a:defRPr>
            </a:pPr>
            <a:r>
              <a:rPr dirty="0"/>
              <a:t>1. Predict problems and anomalies – Current product is OMEGAMON V5.1.1 with IBM zAware support and Netview which also includes IBM zAware  support </a:t>
            </a:r>
          </a:p>
          <a:p>
            <a:pPr marL="278578" indent="-557157">
              <a:tabLst>
                <a:tab pos="444500" algn="l"/>
                <a:tab pos="889000" algn="l"/>
                <a:tab pos="1333500" algn="l"/>
                <a:tab pos="1790700" algn="l"/>
                <a:tab pos="2235200" algn="l"/>
                <a:tab pos="2679700" algn="l"/>
                <a:tab pos="3136900" algn="l"/>
                <a:tab pos="3581400" algn="l"/>
                <a:tab pos="4025900" algn="l"/>
                <a:tab pos="4483100" algn="l"/>
                <a:tab pos="4927600" algn="l"/>
                <a:tab pos="5384800" algn="l"/>
                <a:tab pos="5829300" algn="l"/>
                <a:tab pos="6273800" algn="l"/>
                <a:tab pos="6731000" algn="l"/>
                <a:tab pos="7175500" algn="l"/>
                <a:tab pos="7620000" algn="l"/>
                <a:tab pos="8077200" algn="l"/>
                <a:tab pos="8521700" algn="l"/>
                <a:tab pos="8966200" algn="l"/>
                <a:tab pos="9423400" algn="l"/>
              </a:tabLst>
              <a:defRPr>
                <a:latin typeface="Arial"/>
                <a:ea typeface="Arial"/>
                <a:cs typeface="Arial"/>
                <a:sym typeface="Arial"/>
              </a:defRPr>
            </a:pPr>
            <a:r>
              <a:rPr dirty="0"/>
              <a:t>2. Search log information and reduce mean time to root cause – The current product in this area is IBM Operation Analytics for z Systems </a:t>
            </a:r>
          </a:p>
          <a:p>
            <a:pPr marL="278578" indent="-557157">
              <a:tabLst>
                <a:tab pos="444500" algn="l"/>
                <a:tab pos="889000" algn="l"/>
                <a:tab pos="1333500" algn="l"/>
                <a:tab pos="1790700" algn="l"/>
                <a:tab pos="2235200" algn="l"/>
                <a:tab pos="2679700" algn="l"/>
                <a:tab pos="3136900" algn="l"/>
                <a:tab pos="3581400" algn="l"/>
                <a:tab pos="4025900" algn="l"/>
                <a:tab pos="4483100" algn="l"/>
                <a:tab pos="4927600" algn="l"/>
                <a:tab pos="5384800" algn="l"/>
                <a:tab pos="5829300" algn="l"/>
                <a:tab pos="6273800" algn="l"/>
                <a:tab pos="6731000" algn="l"/>
                <a:tab pos="7175500" algn="l"/>
                <a:tab pos="7620000" algn="l"/>
                <a:tab pos="8077200" algn="l"/>
                <a:tab pos="8521700" algn="l"/>
                <a:tab pos="8966200" algn="l"/>
                <a:tab pos="9423400" algn="l"/>
              </a:tabLst>
              <a:defRPr>
                <a:latin typeface="Arial"/>
                <a:ea typeface="Arial"/>
                <a:cs typeface="Arial"/>
                <a:sym typeface="Arial"/>
              </a:defRPr>
            </a:pPr>
            <a:r>
              <a:rPr dirty="0"/>
              <a:t>3. Optimize analytics for both Business and IT – Capacity Management Analytics (CMA) for z/OS, is a suite that includes SPSS, Cognos and TDSz. </a:t>
            </a:r>
          </a:p>
          <a:p>
            <a:pPr marL="278578" indent="-557157">
              <a:tabLst>
                <a:tab pos="444500" algn="l"/>
                <a:tab pos="889000" algn="l"/>
                <a:tab pos="1333500" algn="l"/>
                <a:tab pos="1790700" algn="l"/>
                <a:tab pos="2235200" algn="l"/>
                <a:tab pos="2679700" algn="l"/>
                <a:tab pos="3136900" algn="l"/>
                <a:tab pos="3581400" algn="l"/>
                <a:tab pos="4025900" algn="l"/>
                <a:tab pos="4483100" algn="l"/>
                <a:tab pos="4927600" algn="l"/>
                <a:tab pos="5384800" algn="l"/>
                <a:tab pos="5829300" algn="l"/>
                <a:tab pos="6273800" algn="l"/>
                <a:tab pos="6731000" algn="l"/>
                <a:tab pos="7175500" algn="l"/>
                <a:tab pos="7620000" algn="l"/>
                <a:tab pos="8077200" algn="l"/>
                <a:tab pos="8521700" algn="l"/>
                <a:tab pos="8966200" algn="l"/>
                <a:tab pos="9423400" algn="l"/>
              </a:tabLst>
              <a:defRPr>
                <a:latin typeface="Arial"/>
                <a:ea typeface="Arial"/>
                <a:cs typeface="Arial"/>
                <a:sym typeface="Arial"/>
              </a:defRPr>
            </a:pPr>
            <a:endParaRPr dirty="0"/>
          </a:p>
          <a:p>
            <a:pPr marL="278578" indent="-557157">
              <a:tabLst>
                <a:tab pos="444500" algn="l"/>
                <a:tab pos="889000" algn="l"/>
                <a:tab pos="1333500" algn="l"/>
                <a:tab pos="1790700" algn="l"/>
                <a:tab pos="2235200" algn="l"/>
                <a:tab pos="2679700" algn="l"/>
                <a:tab pos="3136900" algn="l"/>
                <a:tab pos="3581400" algn="l"/>
                <a:tab pos="4025900" algn="l"/>
                <a:tab pos="4483100" algn="l"/>
                <a:tab pos="4927600" algn="l"/>
                <a:tab pos="5384800" algn="l"/>
                <a:tab pos="5829300" algn="l"/>
                <a:tab pos="6273800" algn="l"/>
                <a:tab pos="6731000" algn="l"/>
                <a:tab pos="7175500" algn="l"/>
                <a:tab pos="7620000" algn="l"/>
                <a:tab pos="8077200" algn="l"/>
                <a:tab pos="8521700" algn="l"/>
                <a:tab pos="8966200" algn="l"/>
                <a:tab pos="9423400" algn="l"/>
              </a:tabLst>
              <a:defRPr>
                <a:latin typeface="Arial"/>
                <a:ea typeface="Arial"/>
                <a:cs typeface="Arial"/>
                <a:sym typeface="Arial"/>
              </a:defRPr>
            </a:pPr>
            <a:endParaRPr dirty="0"/>
          </a:p>
          <a:p>
            <a:pPr>
              <a:defRPr>
                <a:latin typeface="Arial"/>
                <a:ea typeface="Arial"/>
                <a:cs typeface="Arial"/>
                <a:sym typeface="Arial"/>
              </a:defRPr>
            </a:pPr>
            <a:r>
              <a:rPr dirty="0"/>
              <a:t>Main Point:  Analytics is now a key focus for our customers.  As we have discussed, Operations Analytics can help increase business value by ensuring system and application availability and reducing Mean Time to Repair (MTTR).  </a:t>
            </a:r>
          </a:p>
          <a:p>
            <a:pPr>
              <a:defRPr>
                <a:latin typeface="Arial"/>
                <a:ea typeface="Arial"/>
                <a:cs typeface="Arial"/>
                <a:sym typeface="Arial"/>
              </a:defRPr>
            </a:pPr>
            <a:endParaRPr dirty="0"/>
          </a:p>
          <a:p>
            <a:pPr>
              <a:defRPr>
                <a:latin typeface="Arial"/>
                <a:ea typeface="Arial"/>
                <a:cs typeface="Arial"/>
                <a:sym typeface="Arial"/>
              </a:defRPr>
            </a:pPr>
            <a:r>
              <a:rPr dirty="0"/>
              <a:t>Operations Analytics is about: </a:t>
            </a:r>
          </a:p>
          <a:p>
            <a:pPr>
              <a:buSzPct val="100000"/>
              <a:buChar char="•"/>
              <a:defRPr b="1">
                <a:latin typeface="Arial"/>
                <a:ea typeface="Arial"/>
                <a:cs typeface="Arial"/>
                <a:sym typeface="Arial"/>
              </a:defRPr>
            </a:pPr>
            <a:r>
              <a:rPr dirty="0"/>
              <a:t>Predict</a:t>
            </a:r>
            <a:r>
              <a:rPr b="0" dirty="0"/>
              <a:t> - Proactively surfacing problems using anomaly detection.  The current solution is IBM zAware.  IBM zAware surfaces anomalies by analyzing z/OS and zLinux system logs.  OMEGAMON and NetView integrate with IBM zAware by monitoring the IBM zAware anomaly scores, correlating log analysis with performance monitoring and providing the option to generate events and trigger automation.  </a:t>
            </a:r>
          </a:p>
          <a:p>
            <a:pPr>
              <a:buSzPct val="100000"/>
              <a:buChar char="•"/>
              <a:defRPr b="1">
                <a:latin typeface="Arial"/>
                <a:ea typeface="Arial"/>
                <a:cs typeface="Arial"/>
                <a:sym typeface="Arial"/>
              </a:defRPr>
            </a:pPr>
            <a:r>
              <a:rPr dirty="0"/>
              <a:t>Search</a:t>
            </a:r>
            <a:r>
              <a:rPr b="0" dirty="0"/>
              <a:t> - Search for information, including logs and metrics to enable a much more efficient environment for performing problem determination.  The current solution in this area is IBM Operations Analytics for z Systems.  IOA for z Systems integrates with ITM/OMEGAMON and Network Operations Insights.</a:t>
            </a:r>
          </a:p>
          <a:p>
            <a:pPr>
              <a:buSzPct val="100000"/>
              <a:buChar char="•"/>
              <a:defRPr b="1">
                <a:latin typeface="Arial"/>
                <a:ea typeface="Arial"/>
                <a:cs typeface="Arial"/>
                <a:sym typeface="Arial"/>
              </a:defRPr>
            </a:pPr>
            <a:r>
              <a:rPr dirty="0"/>
              <a:t>Optimize</a:t>
            </a:r>
            <a:r>
              <a:rPr b="0" dirty="0"/>
              <a:t> – Provides analytics for both Business and IT.  Capacity Management Analytics (CMA) for z/OS, is a suite that includes SPSS, Cognos and TDSz.  CMA enables customers to forecast capacity and more recently provides a feature for forecasting the 4 hour rolling average enabling customers to manage subcap pricing. </a:t>
            </a:r>
          </a:p>
          <a:p>
            <a:pPr>
              <a:buSzPct val="100000"/>
              <a:buChar char="•"/>
              <a:defRPr>
                <a:latin typeface="Arial"/>
                <a:ea typeface="Arial"/>
                <a:cs typeface="Arial"/>
                <a:sym typeface="Arial"/>
              </a:defRPr>
            </a:pPr>
            <a:endParaRPr b="0" dirty="0"/>
          </a:p>
          <a:p>
            <a:pPr>
              <a:buSzPct val="100000"/>
              <a:buChar char="•"/>
              <a:defRPr>
                <a:latin typeface="Arial"/>
                <a:ea typeface="Arial"/>
                <a:cs typeface="Arial"/>
                <a:sym typeface="Arial"/>
              </a:defRPr>
            </a:pPr>
            <a:endParaRPr b="0" dirty="0"/>
          </a:p>
          <a:p>
            <a:pPr>
              <a:defRPr sz="1100" b="1">
                <a:solidFill>
                  <a:srgbClr val="082943"/>
                </a:solidFill>
                <a:latin typeface="Arial"/>
                <a:ea typeface="Arial"/>
                <a:cs typeface="Arial"/>
                <a:sym typeface="Arial"/>
              </a:defRPr>
            </a:pPr>
            <a:r>
              <a:rPr dirty="0"/>
              <a:t>Predict:  </a:t>
            </a:r>
          </a:p>
          <a:p>
            <a:pPr marL="291179" indent="-291179">
              <a:buSzPct val="100000"/>
              <a:buFont typeface="Wingdings"/>
              <a:buChar char="▪"/>
              <a:defRPr>
                <a:solidFill>
                  <a:srgbClr val="082943"/>
                </a:solidFill>
                <a:latin typeface="Arial"/>
                <a:ea typeface="Arial"/>
                <a:cs typeface="Arial"/>
                <a:sym typeface="Arial"/>
              </a:defRPr>
            </a:pPr>
            <a:r>
              <a:rPr dirty="0"/>
              <a:t>Pro-Active Outage Avoidance  </a:t>
            </a:r>
          </a:p>
          <a:p>
            <a:pPr marL="291179" indent="-291179">
              <a:buSzPct val="100000"/>
              <a:buFont typeface="Wingdings"/>
              <a:buChar char="▪"/>
              <a:defRPr>
                <a:solidFill>
                  <a:srgbClr val="082943"/>
                </a:solidFill>
                <a:latin typeface="Arial"/>
                <a:ea typeface="Arial"/>
                <a:cs typeface="Arial"/>
                <a:sym typeface="Arial"/>
              </a:defRPr>
            </a:pPr>
            <a:r>
              <a:rPr dirty="0"/>
              <a:t>Predict problems before they occur </a:t>
            </a:r>
          </a:p>
          <a:p>
            <a:pPr>
              <a:defRPr sz="1100" b="1">
                <a:solidFill>
                  <a:srgbClr val="082943"/>
                </a:solidFill>
                <a:latin typeface="Arial"/>
                <a:ea typeface="Arial"/>
                <a:cs typeface="Arial"/>
                <a:sym typeface="Arial"/>
              </a:defRPr>
            </a:pPr>
            <a:r>
              <a:rPr dirty="0"/>
              <a:t>Search &amp; Analyze: </a:t>
            </a:r>
          </a:p>
          <a:p>
            <a:pPr marL="291179" indent="-291179">
              <a:buSzPct val="100000"/>
              <a:buFont typeface="Wingdings"/>
              <a:buChar char="▪"/>
              <a:defRPr>
                <a:solidFill>
                  <a:srgbClr val="082943"/>
                </a:solidFill>
                <a:latin typeface="Arial"/>
                <a:ea typeface="Arial"/>
                <a:cs typeface="Arial"/>
                <a:sym typeface="Arial"/>
              </a:defRPr>
            </a:pPr>
            <a:r>
              <a:rPr dirty="0"/>
              <a:t>Quickly search and analyze large volumes of data from a single search bar</a:t>
            </a:r>
          </a:p>
          <a:p>
            <a:pPr marL="291179" indent="-291179">
              <a:buSzPct val="100000"/>
              <a:buFont typeface="Wingdings"/>
              <a:buChar char="▪"/>
              <a:defRPr>
                <a:solidFill>
                  <a:srgbClr val="082943"/>
                </a:solidFill>
                <a:latin typeface="Arial"/>
                <a:ea typeface="Arial"/>
                <a:cs typeface="Arial"/>
                <a:sym typeface="Arial"/>
              </a:defRPr>
            </a:pPr>
            <a:r>
              <a:rPr dirty="0"/>
              <a:t>Perform log and performance analysis while searching</a:t>
            </a:r>
          </a:p>
          <a:p>
            <a:pPr marL="291179" indent="-291179">
              <a:buSzPct val="100000"/>
              <a:buFont typeface="Wingdings"/>
              <a:buChar char="▪"/>
              <a:defRPr>
                <a:solidFill>
                  <a:srgbClr val="082943"/>
                </a:solidFill>
                <a:latin typeface="Arial"/>
                <a:ea typeface="Arial"/>
                <a:cs typeface="Arial"/>
                <a:sym typeface="Arial"/>
              </a:defRPr>
            </a:pPr>
            <a:r>
              <a:rPr dirty="0"/>
              <a:t>Correlate messages from multiple logs for end-to-end problem diagnosis</a:t>
            </a:r>
          </a:p>
          <a:p>
            <a:pPr>
              <a:defRPr sz="1100" b="1">
                <a:solidFill>
                  <a:srgbClr val="082943"/>
                </a:solidFill>
                <a:latin typeface="Arial"/>
                <a:ea typeface="Arial"/>
                <a:cs typeface="Arial"/>
                <a:sym typeface="Arial"/>
              </a:defRPr>
            </a:pPr>
            <a:r>
              <a:rPr dirty="0"/>
              <a:t>Optimize: </a:t>
            </a:r>
          </a:p>
          <a:p>
            <a:pPr marL="291179" indent="-291179">
              <a:buSzPct val="100000"/>
              <a:buFont typeface="Wingdings"/>
              <a:buChar char="▪"/>
              <a:defRPr>
                <a:solidFill>
                  <a:srgbClr val="082943"/>
                </a:solidFill>
                <a:latin typeface="Arial"/>
                <a:ea typeface="Arial"/>
                <a:cs typeface="Arial"/>
                <a:sym typeface="Arial"/>
              </a:defRPr>
            </a:pPr>
            <a:r>
              <a:rPr dirty="0"/>
              <a:t>Improve performance across IT </a:t>
            </a:r>
            <a:r>
              <a:rPr dirty="0" smtClean="0"/>
              <a:t>Infrastructur</a:t>
            </a:r>
            <a:r>
              <a:rPr lang="en-US" dirty="0" smtClean="0"/>
              <a:t>e</a:t>
            </a:r>
            <a:endParaRPr dirty="0"/>
          </a:p>
          <a:p>
            <a:pPr marL="278578" indent="-557157">
              <a:tabLst>
                <a:tab pos="444500" algn="l"/>
                <a:tab pos="889000" algn="l"/>
                <a:tab pos="1333500" algn="l"/>
                <a:tab pos="1790700" algn="l"/>
                <a:tab pos="2235200" algn="l"/>
                <a:tab pos="2679700" algn="l"/>
                <a:tab pos="3136900" algn="l"/>
                <a:tab pos="3581400" algn="l"/>
                <a:tab pos="4025900" algn="l"/>
                <a:tab pos="4483100" algn="l"/>
                <a:tab pos="4927600" algn="l"/>
                <a:tab pos="5384800" algn="l"/>
                <a:tab pos="5829300" algn="l"/>
                <a:tab pos="6273800" algn="l"/>
                <a:tab pos="6731000" algn="l"/>
                <a:tab pos="7175500" algn="l"/>
                <a:tab pos="7620000" algn="l"/>
                <a:tab pos="8077200" algn="l"/>
                <a:tab pos="8521700" algn="l"/>
                <a:tab pos="8966200" algn="l"/>
                <a:tab pos="9423400" algn="l"/>
              </a:tabLst>
              <a:defRPr>
                <a:latin typeface="Arial"/>
                <a:ea typeface="Arial"/>
                <a:cs typeface="Arial"/>
                <a:sym typeface="Arial"/>
              </a:defRPr>
            </a:pPr>
            <a:endParaRPr dirty="0"/>
          </a:p>
          <a:p>
            <a:pPr marL="278578" indent="-557157">
              <a:tabLst>
                <a:tab pos="444500" algn="l"/>
                <a:tab pos="889000" algn="l"/>
                <a:tab pos="1333500" algn="l"/>
                <a:tab pos="1790700" algn="l"/>
                <a:tab pos="2235200" algn="l"/>
                <a:tab pos="2679700" algn="l"/>
                <a:tab pos="3136900" algn="l"/>
                <a:tab pos="3581400" algn="l"/>
                <a:tab pos="4025900" algn="l"/>
                <a:tab pos="4483100" algn="l"/>
                <a:tab pos="4927600" algn="l"/>
                <a:tab pos="5384800" algn="l"/>
                <a:tab pos="5829300" algn="l"/>
                <a:tab pos="6273800" algn="l"/>
                <a:tab pos="6731000" algn="l"/>
                <a:tab pos="7175500" algn="l"/>
                <a:tab pos="7620000" algn="l"/>
                <a:tab pos="8077200" algn="l"/>
                <a:tab pos="8521700" algn="l"/>
                <a:tab pos="8966200" algn="l"/>
                <a:tab pos="9423400" algn="l"/>
              </a:tabLst>
              <a:defRPr>
                <a:latin typeface="Arial"/>
                <a:ea typeface="Arial"/>
                <a:cs typeface="Arial"/>
                <a:sym typeface="Arial"/>
              </a:defRPr>
            </a:pPr>
            <a:endParaRPr dirty="0"/>
          </a:p>
          <a:p>
            <a:pPr marL="278578" indent="-557157">
              <a:tabLst>
                <a:tab pos="444500" algn="l"/>
                <a:tab pos="889000" algn="l"/>
                <a:tab pos="1333500" algn="l"/>
                <a:tab pos="1790700" algn="l"/>
                <a:tab pos="2235200" algn="l"/>
                <a:tab pos="2679700" algn="l"/>
                <a:tab pos="3136900" algn="l"/>
                <a:tab pos="3581400" algn="l"/>
                <a:tab pos="4025900" algn="l"/>
                <a:tab pos="4483100" algn="l"/>
                <a:tab pos="4927600" algn="l"/>
                <a:tab pos="5384800" algn="l"/>
                <a:tab pos="5829300" algn="l"/>
                <a:tab pos="6273800" algn="l"/>
                <a:tab pos="6731000" algn="l"/>
                <a:tab pos="7175500" algn="l"/>
                <a:tab pos="7620000" algn="l"/>
                <a:tab pos="8077200" algn="l"/>
                <a:tab pos="8521700" algn="l"/>
                <a:tab pos="8966200" algn="l"/>
                <a:tab pos="9423400" algn="l"/>
              </a:tabLst>
              <a:defRPr>
                <a:latin typeface="Arial"/>
                <a:ea typeface="Arial"/>
                <a:cs typeface="Arial"/>
                <a:sym typeface="Arial"/>
              </a:defRPr>
            </a:pPr>
            <a:r>
              <a:rPr dirty="0"/>
              <a:t>       </a:t>
            </a:r>
          </a:p>
        </p:txBody>
      </p:sp>
    </p:spTree>
    <p:extLst>
      <p:ext uri="{BB962C8B-B14F-4D97-AF65-F5344CB8AC3E}">
        <p14:creationId xmlns:p14="http://schemas.microsoft.com/office/powerpoint/2010/main" xmlns="" val="1062504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E67D49-239C-4169-8C80-272BC4A5A462}" type="slidenum">
              <a:rPr lang="en-US" smtClean="0"/>
              <a:pPr>
                <a:defRPr/>
              </a:pPr>
              <a:t>8</a:t>
            </a:fld>
            <a:endParaRPr lang="en-US" dirty="0"/>
          </a:p>
        </p:txBody>
      </p:sp>
    </p:spTree>
    <p:extLst>
      <p:ext uri="{BB962C8B-B14F-4D97-AF65-F5344CB8AC3E}">
        <p14:creationId xmlns:p14="http://schemas.microsoft.com/office/powerpoint/2010/main" xmlns="" val="1033084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E67D49-239C-4169-8C80-272BC4A5A462}" type="slidenum">
              <a:rPr lang="en-US" smtClean="0"/>
              <a:pPr>
                <a:defRPr/>
              </a:pPr>
              <a:t>9</a:t>
            </a:fld>
            <a:endParaRPr lang="en-US" dirty="0"/>
          </a:p>
        </p:txBody>
      </p:sp>
    </p:spTree>
    <p:extLst>
      <p:ext uri="{BB962C8B-B14F-4D97-AF65-F5344CB8AC3E}">
        <p14:creationId xmlns:p14="http://schemas.microsoft.com/office/powerpoint/2010/main" xmlns="" val="2112306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53896F-5CDC-4328-B6EF-BC71158AB5F0}"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107BA-951E-458B-96B2-44A6ABE07C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53896F-5CDC-4328-B6EF-BC71158AB5F0}"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107BA-951E-458B-96B2-44A6ABE07C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53896F-5CDC-4328-B6EF-BC71158AB5F0}"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107BA-951E-458B-96B2-44A6ABE07C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53896F-5CDC-4328-B6EF-BC71158AB5F0}"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107BA-951E-458B-96B2-44A6ABE07C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53896F-5CDC-4328-B6EF-BC71158AB5F0}"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107BA-951E-458B-96B2-44A6ABE07C7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53896F-5CDC-4328-B6EF-BC71158AB5F0}"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107BA-951E-458B-96B2-44A6ABE07C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53896F-5CDC-4328-B6EF-BC71158AB5F0}" type="datetimeFigureOut">
              <a:rPr lang="en-US" smtClean="0"/>
              <a:t>7/27/2018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F107BA-951E-458B-96B2-44A6ABE07C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53896F-5CDC-4328-B6EF-BC71158AB5F0}" type="datetimeFigureOut">
              <a:rPr lang="en-US" smtClean="0"/>
              <a:t>7/27/2018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F107BA-951E-458B-96B2-44A6ABE07C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3896F-5CDC-4328-B6EF-BC71158AB5F0}" type="datetimeFigureOut">
              <a:rPr lang="en-US" smtClean="0"/>
              <a:t>7/27/2018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F107BA-951E-458B-96B2-44A6ABE07C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3896F-5CDC-4328-B6EF-BC71158AB5F0}"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107BA-951E-458B-96B2-44A6ABE07C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3896F-5CDC-4328-B6EF-BC71158AB5F0}"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107BA-951E-458B-96B2-44A6ABE07C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3896F-5CDC-4328-B6EF-BC71158AB5F0}" type="datetimeFigureOut">
              <a:rPr lang="en-US" smtClean="0"/>
              <a:t>7/27/2018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F107BA-951E-458B-96B2-44A6ABE07C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syncsort.com/en/Data-Integration/Resource-Center/How-to-Leverage-Mainframe-Data-with-Hadoop?utm_campaign=di-bigdata-and-hadoop-webcast-roundup-100313&amp;utm_source=hs_email&amp;utm_medium=email&amp;utm_content=10462474&amp;_hsenc=p2ANqtz-_JFookSsd5rfG6Jdu2mfVkMVe7dqgFs5mcuNtvFintf69hETozifS2zSRADkf5JbqiBuUX94CgA2TN0Q_qnkAeCcXm_A&amp;_hsmi=10462474"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syncsort.com/en/Data-Integration/Resource-Center/How-to-Leverage-Mainframe-Data-with-Hadoop?utm_campaign=di-bigdata-and-hadoop-webcast-roundup-100313&amp;utm_source=hs_email&amp;utm_medium=email&amp;utm_content=10462474&amp;_hsenc=p2ANqtz-_JFookSsd5rfG6Jdu2mfVkMVe7dqgFs5mcuNtvFintf69hETozifS2zSRADkf5JbqiBuUX94CgA2TN0Q_qnkAeCcXm_A&amp;_hsmi=10462474"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Analytics with Mainframe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724400" y="4380638"/>
            <a:ext cx="4038600" cy="2096362"/>
          </a:xfrm>
          <a:prstGeom prst="roundRect">
            <a:avLst>
              <a:gd name="adj" fmla="val 3892"/>
            </a:avLst>
          </a:prstGeom>
          <a:pattFill prst="wdUpDiag">
            <a:fgClr>
              <a:schemeClr val="tx1"/>
            </a:fgClr>
            <a:bgClr>
              <a:schemeClr val="bg1"/>
            </a:bgClr>
          </a:pattFill>
          <a:ln>
            <a:no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ounded Rectangle 33"/>
          <p:cNvSpPr/>
          <p:nvPr/>
        </p:nvSpPr>
        <p:spPr>
          <a:xfrm>
            <a:off x="384804" y="4380638"/>
            <a:ext cx="4034796" cy="2096362"/>
          </a:xfrm>
          <a:prstGeom prst="roundRect">
            <a:avLst>
              <a:gd name="adj" fmla="val 3892"/>
            </a:avLst>
          </a:prstGeom>
          <a:pattFill prst="wdUpDiag">
            <a:fgClr>
              <a:schemeClr val="tx1"/>
            </a:fgClr>
            <a:bgClr>
              <a:schemeClr val="bg1"/>
            </a:bgClr>
          </a:pattFill>
          <a:ln>
            <a:no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normAutofit fontScale="90000"/>
          </a:bodyPr>
          <a:lstStyle/>
          <a:p>
            <a:r>
              <a:rPr lang="en-US" dirty="0" smtClean="0"/>
              <a:t>Interesting Similarities between </a:t>
            </a:r>
            <a:br>
              <a:rPr lang="en-US" dirty="0" smtClean="0"/>
            </a:br>
            <a:r>
              <a:rPr lang="en-US" dirty="0" err="1" smtClean="0"/>
              <a:t>Hadoop</a:t>
            </a:r>
            <a:r>
              <a:rPr lang="en-US" dirty="0" smtClean="0"/>
              <a:t> and Mainframe</a:t>
            </a:r>
            <a:endParaRPr lang="en-US" dirty="0"/>
          </a:p>
        </p:txBody>
      </p:sp>
      <p:sp>
        <p:nvSpPr>
          <p:cNvPr id="11" name="Footer Placeholder 10"/>
          <p:cNvSpPr>
            <a:spLocks noGrp="1"/>
          </p:cNvSpPr>
          <p:nvPr>
            <p:ph type="ftr" sz="quarter" idx="11"/>
          </p:nvPr>
        </p:nvSpPr>
        <p:spPr/>
        <p:txBody>
          <a:bodyPr/>
          <a:lstStyle/>
          <a:p>
            <a:r>
              <a:rPr lang="en-US" smtClean="0"/>
              <a:t>© 2013 Lockheed Martin Corporation.  All rights reserved.</a:t>
            </a:r>
            <a:endParaRPr lang="en-US"/>
          </a:p>
        </p:txBody>
      </p:sp>
      <p:sp>
        <p:nvSpPr>
          <p:cNvPr id="21" name="Slide Number Placeholder 20"/>
          <p:cNvSpPr>
            <a:spLocks noGrp="1"/>
          </p:cNvSpPr>
          <p:nvPr>
            <p:ph type="sldNum" sz="quarter" idx="12"/>
          </p:nvPr>
        </p:nvSpPr>
        <p:spPr/>
        <p:txBody>
          <a:bodyPr/>
          <a:lstStyle/>
          <a:p>
            <a:fld id="{E6ECDD97-F9F3-4C7B-B654-A7C5593CF957}" type="slidenum">
              <a:rPr lang="en-US" smtClean="0"/>
              <a:pPr/>
              <a:t>10</a:t>
            </a:fld>
            <a:endParaRPr lang="en-US"/>
          </a:p>
        </p:txBody>
      </p:sp>
      <p:sp>
        <p:nvSpPr>
          <p:cNvPr id="5" name="Rectangle 4"/>
          <p:cNvSpPr/>
          <p:nvPr/>
        </p:nvSpPr>
        <p:spPr>
          <a:xfrm>
            <a:off x="1943100" y="5911438"/>
            <a:ext cx="1866900" cy="39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Files</a:t>
            </a:r>
            <a:endParaRPr lang="en-US" sz="1200" dirty="0"/>
          </a:p>
        </p:txBody>
      </p:sp>
      <p:sp>
        <p:nvSpPr>
          <p:cNvPr id="6" name="Rectangle 5"/>
          <p:cNvSpPr/>
          <p:nvPr/>
        </p:nvSpPr>
        <p:spPr>
          <a:xfrm>
            <a:off x="5410200" y="5931724"/>
            <a:ext cx="1866900" cy="39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Files</a:t>
            </a:r>
            <a:endParaRPr lang="en-US" sz="1200" dirty="0"/>
          </a:p>
        </p:txBody>
      </p:sp>
      <p:sp>
        <p:nvSpPr>
          <p:cNvPr id="7" name="Rectangle 6"/>
          <p:cNvSpPr/>
          <p:nvPr/>
        </p:nvSpPr>
        <p:spPr>
          <a:xfrm>
            <a:off x="1943100" y="5454238"/>
            <a:ext cx="1866900" cy="39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COPYBOOKS</a:t>
            </a:r>
            <a:endParaRPr lang="en-US" sz="1200" dirty="0"/>
          </a:p>
        </p:txBody>
      </p:sp>
      <p:sp>
        <p:nvSpPr>
          <p:cNvPr id="8" name="Rectangle 7"/>
          <p:cNvSpPr/>
          <p:nvPr/>
        </p:nvSpPr>
        <p:spPr>
          <a:xfrm>
            <a:off x="5410200" y="5474524"/>
            <a:ext cx="1866900" cy="39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HIVE Meta store</a:t>
            </a:r>
            <a:endParaRPr lang="en-US" sz="1200" dirty="0"/>
          </a:p>
        </p:txBody>
      </p:sp>
      <p:sp>
        <p:nvSpPr>
          <p:cNvPr id="9" name="Rectangle 8"/>
          <p:cNvSpPr/>
          <p:nvPr/>
        </p:nvSpPr>
        <p:spPr>
          <a:xfrm>
            <a:off x="1943100" y="4997038"/>
            <a:ext cx="1866900" cy="39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COBOL Programs</a:t>
            </a:r>
            <a:endParaRPr lang="en-US" sz="1200" dirty="0"/>
          </a:p>
        </p:txBody>
      </p:sp>
      <p:sp>
        <p:nvSpPr>
          <p:cNvPr id="10" name="Rectangle 9"/>
          <p:cNvSpPr/>
          <p:nvPr/>
        </p:nvSpPr>
        <p:spPr>
          <a:xfrm>
            <a:off x="5410200" y="5017324"/>
            <a:ext cx="1866900" cy="39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MAPREDUCE Jobs</a:t>
            </a:r>
          </a:p>
          <a:p>
            <a:pPr algn="ctr"/>
            <a:r>
              <a:rPr lang="en-US" sz="1200" dirty="0" smtClean="0"/>
              <a:t>(PIG Programs)</a:t>
            </a:r>
            <a:endParaRPr lang="en-US" sz="1200" dirty="0"/>
          </a:p>
        </p:txBody>
      </p:sp>
      <p:sp>
        <p:nvSpPr>
          <p:cNvPr id="12" name="Rectangle 11"/>
          <p:cNvSpPr/>
          <p:nvPr/>
        </p:nvSpPr>
        <p:spPr>
          <a:xfrm>
            <a:off x="1943100" y="4539838"/>
            <a:ext cx="1866900" cy="39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JCL</a:t>
            </a:r>
            <a:endParaRPr lang="en-US" sz="1200" dirty="0"/>
          </a:p>
        </p:txBody>
      </p:sp>
      <p:sp>
        <p:nvSpPr>
          <p:cNvPr id="13" name="Rectangle 12"/>
          <p:cNvSpPr/>
          <p:nvPr/>
        </p:nvSpPr>
        <p:spPr>
          <a:xfrm>
            <a:off x="5410200" y="4560124"/>
            <a:ext cx="1866900" cy="392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OOZIE</a:t>
            </a:r>
            <a:endParaRPr lang="en-US" sz="1200" dirty="0"/>
          </a:p>
        </p:txBody>
      </p:sp>
      <p:sp>
        <p:nvSpPr>
          <p:cNvPr id="16" name="TextBox 15"/>
          <p:cNvSpPr txBox="1"/>
          <p:nvPr/>
        </p:nvSpPr>
        <p:spPr>
          <a:xfrm>
            <a:off x="384804" y="4042084"/>
            <a:ext cx="4034795" cy="338554"/>
          </a:xfrm>
          <a:prstGeom prst="rect">
            <a:avLst/>
          </a:prstGeom>
          <a:noFill/>
        </p:spPr>
        <p:txBody>
          <a:bodyPr wrap="none" rtlCol="0" anchor="ctr">
            <a:noAutofit/>
          </a:bodyPr>
          <a:lstStyle>
            <a:defPPr>
              <a:defRPr lang="en-US"/>
            </a:defPPr>
            <a:lvl1pPr algn="ctr">
              <a:defRPr sz="1600" b="1">
                <a:solidFill>
                  <a:schemeClr val="accent1"/>
                </a:solidFill>
                <a:cs typeface="Calibri" panose="020F0502020204030204" pitchFamily="34" charset="0"/>
              </a:defRPr>
            </a:lvl1pPr>
          </a:lstStyle>
          <a:p>
            <a:r>
              <a:rPr lang="en-US" dirty="0"/>
              <a:t>Mainframe</a:t>
            </a:r>
          </a:p>
        </p:txBody>
      </p:sp>
      <p:sp>
        <p:nvSpPr>
          <p:cNvPr id="17" name="TextBox 16"/>
          <p:cNvSpPr txBox="1"/>
          <p:nvPr/>
        </p:nvSpPr>
        <p:spPr>
          <a:xfrm>
            <a:off x="4724400" y="4042084"/>
            <a:ext cx="4038600" cy="338554"/>
          </a:xfrm>
          <a:prstGeom prst="rect">
            <a:avLst/>
          </a:prstGeom>
          <a:noFill/>
        </p:spPr>
        <p:txBody>
          <a:bodyPr wrap="none" rtlCol="0" anchor="ctr">
            <a:noAutofit/>
          </a:bodyPr>
          <a:lstStyle>
            <a:defPPr>
              <a:defRPr lang="en-US"/>
            </a:defPPr>
            <a:lvl1pPr algn="ctr">
              <a:defRPr sz="1600" b="1">
                <a:solidFill>
                  <a:schemeClr val="accent1"/>
                </a:solidFill>
                <a:cs typeface="Calibri" panose="020F0502020204030204" pitchFamily="34" charset="0"/>
              </a:defRPr>
            </a:lvl1pPr>
          </a:lstStyle>
          <a:p>
            <a:r>
              <a:rPr lang="en-US" dirty="0"/>
              <a:t>HADOOP</a:t>
            </a:r>
          </a:p>
        </p:txBody>
      </p:sp>
      <p:sp>
        <p:nvSpPr>
          <p:cNvPr id="18" name="Rectangle 17"/>
          <p:cNvSpPr/>
          <p:nvPr/>
        </p:nvSpPr>
        <p:spPr>
          <a:xfrm>
            <a:off x="1104900" y="4539838"/>
            <a:ext cx="748673" cy="176447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Others</a:t>
            </a:r>
            <a:endParaRPr lang="en-US" sz="1200" dirty="0"/>
          </a:p>
        </p:txBody>
      </p:sp>
      <p:sp>
        <p:nvSpPr>
          <p:cNvPr id="19" name="Rectangle 18"/>
          <p:cNvSpPr/>
          <p:nvPr/>
        </p:nvSpPr>
        <p:spPr>
          <a:xfrm>
            <a:off x="7366627" y="4572000"/>
            <a:ext cx="748673" cy="176447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Others</a:t>
            </a:r>
            <a:endParaRPr lang="en-US" sz="1200" dirty="0"/>
          </a:p>
        </p:txBody>
      </p:sp>
      <p:sp>
        <p:nvSpPr>
          <p:cNvPr id="32" name="Content Placeholder 31"/>
          <p:cNvSpPr txBox="1">
            <a:spLocks noGrp="1"/>
          </p:cNvSpPr>
          <p:nvPr>
            <p:ph idx="1"/>
          </p:nvPr>
        </p:nvSpPr>
        <p:spPr>
          <a:xfrm>
            <a:off x="304800" y="1746409"/>
            <a:ext cx="8534400" cy="2215991"/>
          </a:xfrm>
          <a:prstGeom prst="rect">
            <a:avLst/>
          </a:prstGeom>
          <a:noFill/>
        </p:spPr>
        <p:txBody>
          <a:bodyPr wrap="square" rtlCol="0">
            <a:spAutoFit/>
          </a:bodyPr>
          <a:lstStyle/>
          <a:p>
            <a:pPr marL="342900" indent="-342900">
              <a:spcBef>
                <a:spcPts val="600"/>
              </a:spcBef>
              <a:spcAft>
                <a:spcPts val="300"/>
              </a:spcAft>
              <a:buClr>
                <a:schemeClr val="accent2"/>
              </a:buClr>
              <a:buSzPct val="75000"/>
              <a:buFont typeface="Wingdings 2" panose="05020102010507070707" pitchFamily="18" charset="2"/>
              <a:buChar char=""/>
            </a:pPr>
            <a:r>
              <a:rPr lang="en-US" sz="1800" dirty="0">
                <a:solidFill>
                  <a:schemeClr val="accent1">
                    <a:lumMod val="50000"/>
                  </a:schemeClr>
                </a:solidFill>
              </a:rPr>
              <a:t>Both are one central system supporting various applications</a:t>
            </a:r>
          </a:p>
          <a:p>
            <a:pPr marL="342900" indent="-342900">
              <a:spcBef>
                <a:spcPts val="600"/>
              </a:spcBef>
              <a:spcAft>
                <a:spcPts val="300"/>
              </a:spcAft>
              <a:buClr>
                <a:schemeClr val="accent2"/>
              </a:buClr>
              <a:buSzPct val="75000"/>
              <a:buFont typeface="Wingdings 2" panose="05020102010507070707" pitchFamily="18" charset="2"/>
              <a:buChar char=""/>
            </a:pPr>
            <a:r>
              <a:rPr lang="en-US" sz="1800" dirty="0" smtClean="0">
                <a:solidFill>
                  <a:schemeClr val="accent1">
                    <a:lumMod val="50000"/>
                  </a:schemeClr>
                </a:solidFill>
              </a:rPr>
              <a:t>Both are built to be highly reliable systems</a:t>
            </a:r>
          </a:p>
          <a:p>
            <a:pPr marL="342900" indent="-342900">
              <a:spcBef>
                <a:spcPts val="600"/>
              </a:spcBef>
              <a:spcAft>
                <a:spcPts val="300"/>
              </a:spcAft>
              <a:buClr>
                <a:schemeClr val="accent2"/>
              </a:buClr>
              <a:buSzPct val="75000"/>
              <a:buFont typeface="Wingdings 2" panose="05020102010507070707" pitchFamily="18" charset="2"/>
              <a:buChar char=""/>
            </a:pPr>
            <a:r>
              <a:rPr lang="en-US" sz="1800" dirty="0" smtClean="0">
                <a:solidFill>
                  <a:schemeClr val="accent1">
                    <a:lumMod val="50000"/>
                  </a:schemeClr>
                </a:solidFill>
              </a:rPr>
              <a:t>Primary </a:t>
            </a:r>
            <a:r>
              <a:rPr lang="en-US" sz="1800" dirty="0">
                <a:solidFill>
                  <a:schemeClr val="accent1">
                    <a:lumMod val="50000"/>
                  </a:schemeClr>
                </a:solidFill>
              </a:rPr>
              <a:t>processing paradigm is Batch </a:t>
            </a:r>
            <a:r>
              <a:rPr lang="en-US" sz="1800" dirty="0" smtClean="0">
                <a:solidFill>
                  <a:schemeClr val="accent1">
                    <a:lumMod val="50000"/>
                  </a:schemeClr>
                </a:solidFill>
              </a:rPr>
              <a:t>Processing </a:t>
            </a:r>
            <a:br>
              <a:rPr lang="en-US" sz="1800" dirty="0" smtClean="0">
                <a:solidFill>
                  <a:schemeClr val="accent1">
                    <a:lumMod val="50000"/>
                  </a:schemeClr>
                </a:solidFill>
              </a:rPr>
            </a:br>
            <a:r>
              <a:rPr lang="en-US" sz="1800" dirty="0" smtClean="0">
                <a:solidFill>
                  <a:schemeClr val="accent1">
                    <a:lumMod val="50000"/>
                  </a:schemeClr>
                </a:solidFill>
              </a:rPr>
              <a:t>(Data processing and Analytics)</a:t>
            </a:r>
            <a:endParaRPr lang="en-US" sz="1800" dirty="0">
              <a:solidFill>
                <a:schemeClr val="accent1">
                  <a:lumMod val="50000"/>
                </a:schemeClr>
              </a:solidFill>
            </a:endParaRPr>
          </a:p>
          <a:p>
            <a:pPr marL="342900" indent="-342900">
              <a:spcBef>
                <a:spcPts val="600"/>
              </a:spcBef>
              <a:spcAft>
                <a:spcPts val="300"/>
              </a:spcAft>
              <a:buClr>
                <a:schemeClr val="accent2"/>
              </a:buClr>
              <a:buSzPct val="75000"/>
              <a:buFont typeface="Wingdings 2" panose="05020102010507070707" pitchFamily="18" charset="2"/>
              <a:buChar char=""/>
            </a:pPr>
            <a:r>
              <a:rPr lang="en-US" sz="1800" dirty="0">
                <a:solidFill>
                  <a:schemeClr val="accent1">
                    <a:lumMod val="50000"/>
                  </a:schemeClr>
                </a:solidFill>
              </a:rPr>
              <a:t>Primary data storage is </a:t>
            </a:r>
            <a:r>
              <a:rPr lang="en-US" sz="1800" dirty="0" smtClean="0">
                <a:solidFill>
                  <a:schemeClr val="accent1">
                    <a:lumMod val="50000"/>
                  </a:schemeClr>
                </a:solidFill>
              </a:rPr>
              <a:t>file </a:t>
            </a:r>
            <a:r>
              <a:rPr lang="en-US" sz="1800" dirty="0">
                <a:solidFill>
                  <a:schemeClr val="accent1">
                    <a:lumMod val="50000"/>
                  </a:schemeClr>
                </a:solidFill>
              </a:rPr>
              <a:t>based</a:t>
            </a:r>
          </a:p>
          <a:p>
            <a:pPr marL="342900" indent="-342900">
              <a:spcBef>
                <a:spcPts val="600"/>
              </a:spcBef>
              <a:spcAft>
                <a:spcPts val="300"/>
              </a:spcAft>
              <a:buClr>
                <a:schemeClr val="accent2"/>
              </a:buClr>
              <a:buSzPct val="75000"/>
              <a:buFont typeface="Wingdings 2" panose="05020102010507070707" pitchFamily="18" charset="2"/>
              <a:buChar char=""/>
            </a:pPr>
            <a:r>
              <a:rPr lang="en-US" sz="1800" dirty="0">
                <a:solidFill>
                  <a:schemeClr val="accent1">
                    <a:lumMod val="50000"/>
                  </a:schemeClr>
                </a:solidFill>
              </a:rPr>
              <a:t>Metadata is separate from data. Hence schema on read is </a:t>
            </a:r>
            <a:r>
              <a:rPr lang="en-US" sz="1800" dirty="0" smtClean="0">
                <a:solidFill>
                  <a:schemeClr val="accent1">
                    <a:lumMod val="50000"/>
                  </a:schemeClr>
                </a:solidFill>
              </a:rPr>
              <a:t>influenced</a:t>
            </a:r>
            <a:endParaRPr lang="en-US" sz="1800" dirty="0">
              <a:solidFill>
                <a:schemeClr val="accent1">
                  <a:lumMod val="50000"/>
                </a:schemeClr>
              </a:solidFill>
            </a:endParaRPr>
          </a:p>
        </p:txBody>
      </p:sp>
      <p:cxnSp>
        <p:nvCxnSpPr>
          <p:cNvPr id="35" name="Straight Connector 34"/>
          <p:cNvCxnSpPr/>
          <p:nvPr/>
        </p:nvCxnSpPr>
        <p:spPr>
          <a:xfrm>
            <a:off x="4562528" y="4380638"/>
            <a:ext cx="0" cy="2096362"/>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042473689"/>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2400" dirty="0" smtClean="0"/>
              <a:t>Introduction</a:t>
            </a:r>
            <a:endParaRPr lang="en-US" sz="2400" dirty="0"/>
          </a:p>
        </p:txBody>
      </p:sp>
      <p:sp>
        <p:nvSpPr>
          <p:cNvPr id="3" name="Content Placeholder 2"/>
          <p:cNvSpPr>
            <a:spLocks noGrp="1"/>
          </p:cNvSpPr>
          <p:nvPr>
            <p:ph idx="1"/>
          </p:nvPr>
        </p:nvSpPr>
        <p:spPr>
          <a:xfrm>
            <a:off x="381000" y="838200"/>
            <a:ext cx="8229600" cy="5029200"/>
          </a:xfrm>
        </p:spPr>
        <p:txBody>
          <a:bodyPr/>
          <a:lstStyle/>
          <a:p>
            <a:pPr>
              <a:buFont typeface="Wingdings" pitchFamily="2" charset="2"/>
              <a:buChar char="v"/>
            </a:pPr>
            <a:r>
              <a:rPr lang="en-US" sz="2000" dirty="0" smtClean="0"/>
              <a:t>History</a:t>
            </a:r>
          </a:p>
          <a:p>
            <a:pPr lvl="1">
              <a:buFont typeface="Wingdings" pitchFamily="2" charset="2"/>
              <a:buChar char="Ø"/>
            </a:pPr>
            <a:r>
              <a:rPr lang="en-US" sz="1200" dirty="0" smtClean="0"/>
              <a:t>In  1950s, mainframe computers were physically the largest computers; few business could afford them.</a:t>
            </a:r>
          </a:p>
          <a:p>
            <a:pPr lvl="1">
              <a:buFont typeface="Wingdings" pitchFamily="2" charset="2"/>
              <a:buChar char="Ø"/>
            </a:pPr>
            <a:r>
              <a:rPr lang="en-US" sz="1200" dirty="0" smtClean="0"/>
              <a:t>In the 1960s, with standardized mainframe customers could write business applications that didn’t need specialized hardware or software</a:t>
            </a:r>
          </a:p>
          <a:p>
            <a:pPr lvl="1">
              <a:buFont typeface="Wingdings" pitchFamily="2" charset="2"/>
              <a:buChar char="Ø"/>
            </a:pPr>
            <a:r>
              <a:rPr lang="en-US" sz="1200" dirty="0" smtClean="0"/>
              <a:t>In  1964, the introduction of the IBM System/360 (or S/360 TM) signaled the start of the 3G: first general purpose computers.</a:t>
            </a:r>
          </a:p>
          <a:p>
            <a:pPr>
              <a:buFont typeface="Wingdings" pitchFamily="2" charset="2"/>
              <a:buChar char="v"/>
            </a:pPr>
            <a:r>
              <a:rPr lang="en-US" sz="2000" dirty="0" smtClean="0"/>
              <a:t>Why Mainframes?</a:t>
            </a:r>
          </a:p>
          <a:p>
            <a:pPr lvl="1">
              <a:buFont typeface="Wingdings" pitchFamily="2" charset="2"/>
              <a:buChar char="Ø"/>
            </a:pPr>
            <a:r>
              <a:rPr lang="en-US" sz="1200" dirty="0" smtClean="0"/>
              <a:t>The most important features the mainframe provides include:</a:t>
            </a:r>
          </a:p>
          <a:p>
            <a:pPr lvl="1">
              <a:buFont typeface="Wingdings" pitchFamily="2" charset="2"/>
              <a:buChar char="Ø"/>
            </a:pPr>
            <a:r>
              <a:rPr lang="en-US" sz="1200" dirty="0" smtClean="0"/>
              <a:t>Encrypt sensitive data as it crosses the network</a:t>
            </a:r>
          </a:p>
          <a:p>
            <a:pPr lvl="1">
              <a:buFont typeface="Wingdings" pitchFamily="2" charset="2"/>
              <a:buChar char="Ø"/>
            </a:pPr>
            <a:r>
              <a:rPr lang="en-US" sz="1200" dirty="0" smtClean="0"/>
              <a:t>Protect encryption keys</a:t>
            </a:r>
          </a:p>
          <a:p>
            <a:pPr lvl="1">
              <a:buFont typeface="Wingdings" pitchFamily="2" charset="2"/>
              <a:buChar char="Ø"/>
            </a:pPr>
            <a:r>
              <a:rPr lang="en-US" sz="1200" dirty="0" smtClean="0"/>
              <a:t>Provide well-known security configurations that achieve or surpass the industry standard.</a:t>
            </a:r>
          </a:p>
          <a:p>
            <a:pPr lvl="1">
              <a:buFont typeface="Wingdings" pitchFamily="2" charset="2"/>
              <a:buChar char="Ø"/>
            </a:pPr>
            <a:r>
              <a:rPr lang="en-US" sz="1200" dirty="0" smtClean="0"/>
              <a:t>Process within few seconds of billion  , trillion data</a:t>
            </a:r>
          </a:p>
          <a:p>
            <a:pPr>
              <a:buFont typeface="Wingdings" pitchFamily="2" charset="2"/>
              <a:buChar char="v"/>
            </a:pPr>
            <a:endParaRPr lang="en-US" sz="2000" dirty="0" smtClean="0"/>
          </a:p>
          <a:p>
            <a:pPr>
              <a:buFont typeface="Wingdings" pitchFamily="2" charset="2"/>
              <a:buChar char="v"/>
            </a:pPr>
            <a:endParaRPr lang="en-US" sz="1400" dirty="0" smtClean="0"/>
          </a:p>
          <a:p>
            <a:pPr>
              <a:buNone/>
            </a:pPr>
            <a:endParaRPr lang="en-US" dirty="0"/>
          </a:p>
        </p:txBody>
      </p:sp>
      <p:pic>
        <p:nvPicPr>
          <p:cNvPr id="4" name="Picture 3"/>
          <p:cNvPicPr>
            <a:picLocks noChangeAspect="1" noChangeArrowheads="1"/>
          </p:cNvPicPr>
          <p:nvPr/>
        </p:nvPicPr>
        <p:blipFill>
          <a:blip r:embed="rId2"/>
          <a:srcRect/>
          <a:stretch>
            <a:fillRect/>
          </a:stretch>
        </p:blipFill>
        <p:spPr bwMode="auto">
          <a:xfrm>
            <a:off x="533400" y="3886200"/>
            <a:ext cx="7696200" cy="2705100"/>
          </a:xfrm>
          <a:prstGeom prst="rect">
            <a:avLst/>
          </a:prstGeom>
          <a:noFill/>
          <a:ln w="1">
            <a:noFill/>
            <a:miter lim="800000"/>
            <a:headEnd/>
            <a:tailEnd type="none" w="med" len="me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vert="horz" lIns="91440" tIns="45720" rIns="91440" bIns="45720" rtlCol="0" anchor="ctr">
            <a:normAutofit/>
          </a:bodyPr>
          <a:lstStyle/>
          <a:p>
            <a:r>
              <a:rPr lang="en-US" dirty="0" smtClean="0"/>
              <a:t>Business Needs</a:t>
            </a:r>
            <a:endParaRPr lang="en-US" dirty="0"/>
          </a:p>
        </p:txBody>
      </p:sp>
      <p:cxnSp>
        <p:nvCxnSpPr>
          <p:cNvPr id="6" name="Straight Arrow Connector 5"/>
          <p:cNvCxnSpPr/>
          <p:nvPr/>
        </p:nvCxnSpPr>
        <p:spPr bwMode="auto">
          <a:xfrm>
            <a:off x="8" y="2554348"/>
            <a:ext cx="859701" cy="0"/>
          </a:xfrm>
          <a:prstGeom prst="straightConnector1">
            <a:avLst/>
          </a:prstGeom>
          <a:solidFill>
            <a:srgbClr val="6666FF"/>
          </a:solidFill>
          <a:ln w="19050" cap="flat" cmpd="sng" algn="ctr">
            <a:solidFill>
              <a:schemeClr val="accent2"/>
            </a:solidFill>
            <a:prstDash val="solid"/>
            <a:round/>
            <a:headEnd type="none" w="med" len="med"/>
            <a:tailEnd type="triangle" w="lg" len="lg"/>
          </a:ln>
          <a:effectLst/>
        </p:spPr>
      </p:cxnSp>
      <p:cxnSp>
        <p:nvCxnSpPr>
          <p:cNvPr id="77" name="Straight Arrow Connector 76"/>
          <p:cNvCxnSpPr/>
          <p:nvPr/>
        </p:nvCxnSpPr>
        <p:spPr bwMode="auto">
          <a:xfrm>
            <a:off x="8" y="2770156"/>
            <a:ext cx="859701" cy="0"/>
          </a:xfrm>
          <a:prstGeom prst="straightConnector1">
            <a:avLst/>
          </a:prstGeom>
          <a:solidFill>
            <a:srgbClr val="6666FF"/>
          </a:solidFill>
          <a:ln w="19050" cap="flat" cmpd="sng" algn="ctr">
            <a:solidFill>
              <a:schemeClr val="accent2"/>
            </a:solidFill>
            <a:prstDash val="solid"/>
            <a:round/>
            <a:headEnd type="none" w="med" len="med"/>
            <a:tailEnd type="triangle" w="lg" len="lg"/>
          </a:ln>
          <a:effectLst/>
        </p:spPr>
      </p:cxnSp>
      <p:cxnSp>
        <p:nvCxnSpPr>
          <p:cNvPr id="78" name="Straight Arrow Connector 77"/>
          <p:cNvCxnSpPr/>
          <p:nvPr/>
        </p:nvCxnSpPr>
        <p:spPr bwMode="auto">
          <a:xfrm>
            <a:off x="8" y="2985964"/>
            <a:ext cx="859701" cy="0"/>
          </a:xfrm>
          <a:prstGeom prst="straightConnector1">
            <a:avLst/>
          </a:prstGeom>
          <a:solidFill>
            <a:srgbClr val="6666FF"/>
          </a:solidFill>
          <a:ln w="19050" cap="flat" cmpd="sng" algn="ctr">
            <a:solidFill>
              <a:schemeClr val="accent2"/>
            </a:solidFill>
            <a:prstDash val="solid"/>
            <a:round/>
            <a:headEnd type="none" w="med" len="med"/>
            <a:tailEnd type="triangle" w="lg" len="lg"/>
          </a:ln>
          <a:effectLst/>
        </p:spPr>
      </p:cxnSp>
      <p:cxnSp>
        <p:nvCxnSpPr>
          <p:cNvPr id="88" name="Straight Arrow Connector 87"/>
          <p:cNvCxnSpPr/>
          <p:nvPr/>
        </p:nvCxnSpPr>
        <p:spPr bwMode="auto">
          <a:xfrm>
            <a:off x="8" y="3201772"/>
            <a:ext cx="859701" cy="0"/>
          </a:xfrm>
          <a:prstGeom prst="straightConnector1">
            <a:avLst/>
          </a:prstGeom>
          <a:solidFill>
            <a:srgbClr val="6666FF"/>
          </a:solidFill>
          <a:ln w="19050" cap="flat" cmpd="sng" algn="ctr">
            <a:solidFill>
              <a:schemeClr val="accent2"/>
            </a:solidFill>
            <a:prstDash val="solid"/>
            <a:round/>
            <a:headEnd type="none" w="med" len="med"/>
            <a:tailEnd type="triangle" w="lg" len="lg"/>
          </a:ln>
          <a:effectLst/>
        </p:spPr>
      </p:cxnSp>
      <p:cxnSp>
        <p:nvCxnSpPr>
          <p:cNvPr id="89" name="Straight Arrow Connector 88"/>
          <p:cNvCxnSpPr/>
          <p:nvPr/>
        </p:nvCxnSpPr>
        <p:spPr bwMode="auto">
          <a:xfrm>
            <a:off x="8" y="3417580"/>
            <a:ext cx="859701" cy="0"/>
          </a:xfrm>
          <a:prstGeom prst="straightConnector1">
            <a:avLst/>
          </a:prstGeom>
          <a:solidFill>
            <a:srgbClr val="6666FF"/>
          </a:solidFill>
          <a:ln w="19050" cap="flat" cmpd="sng" algn="ctr">
            <a:solidFill>
              <a:schemeClr val="accent2"/>
            </a:solidFill>
            <a:prstDash val="solid"/>
            <a:round/>
            <a:headEnd type="none" w="med" len="med"/>
            <a:tailEnd type="triangle" w="lg" len="lg"/>
          </a:ln>
          <a:effectLst/>
        </p:spPr>
      </p:cxnSp>
      <p:sp>
        <p:nvSpPr>
          <p:cNvPr id="93" name="TextBox 92"/>
          <p:cNvSpPr txBox="1"/>
          <p:nvPr/>
        </p:nvSpPr>
        <p:spPr>
          <a:xfrm>
            <a:off x="2476500" y="1719113"/>
            <a:ext cx="2095500" cy="316682"/>
          </a:xfrm>
          <a:prstGeom prst="roundRect">
            <a:avLst/>
          </a:prstGeom>
          <a:noFill/>
          <a:ln>
            <a:noFill/>
          </a:ln>
        </p:spPr>
        <p:txBody>
          <a:bodyPr wrap="square" rtlCol="0">
            <a:spAutoFit/>
          </a:bodyPr>
          <a:lstStyle/>
          <a:p>
            <a:pPr algn="ctr">
              <a:lnSpc>
                <a:spcPct val="90000"/>
              </a:lnSpc>
            </a:pPr>
            <a:r>
              <a:rPr lang="en-US" sz="1400" b="1" dirty="0" smtClean="0">
                <a:solidFill>
                  <a:schemeClr val="accent1"/>
                </a:solidFill>
                <a:latin typeface="+mj-lt"/>
                <a:cs typeface="Times New Roman"/>
              </a:rPr>
              <a:t>Descriptive Analytics</a:t>
            </a:r>
          </a:p>
        </p:txBody>
      </p:sp>
      <p:sp>
        <p:nvSpPr>
          <p:cNvPr id="95" name="TextBox 94"/>
          <p:cNvSpPr txBox="1"/>
          <p:nvPr/>
        </p:nvSpPr>
        <p:spPr>
          <a:xfrm>
            <a:off x="4572000" y="1719112"/>
            <a:ext cx="2088449" cy="316682"/>
          </a:xfrm>
          <a:prstGeom prst="roundRect">
            <a:avLst/>
          </a:prstGeom>
          <a:noFill/>
          <a:ln>
            <a:noFill/>
          </a:ln>
        </p:spPr>
        <p:txBody>
          <a:bodyPr wrap="square" rtlCol="0">
            <a:spAutoFit/>
          </a:bodyPr>
          <a:lstStyle/>
          <a:p>
            <a:pPr algn="ctr">
              <a:lnSpc>
                <a:spcPct val="90000"/>
              </a:lnSpc>
            </a:pPr>
            <a:r>
              <a:rPr lang="en-US" sz="1400" b="1" dirty="0" smtClean="0">
                <a:solidFill>
                  <a:schemeClr val="accent1"/>
                </a:solidFill>
                <a:latin typeface="+mj-lt"/>
                <a:cs typeface="Times New Roman"/>
              </a:rPr>
              <a:t>Predictive Analytics</a:t>
            </a:r>
          </a:p>
        </p:txBody>
      </p:sp>
      <p:sp>
        <p:nvSpPr>
          <p:cNvPr id="97" name="TextBox 96"/>
          <p:cNvSpPr txBox="1"/>
          <p:nvPr/>
        </p:nvSpPr>
        <p:spPr>
          <a:xfrm>
            <a:off x="838201" y="3867389"/>
            <a:ext cx="1524000" cy="830997"/>
          </a:xfrm>
          <a:prstGeom prst="rect">
            <a:avLst/>
          </a:prstGeom>
          <a:noFill/>
        </p:spPr>
        <p:txBody>
          <a:bodyPr wrap="square" lIns="182880" rIns="182880" rtlCol="0">
            <a:spAutoFit/>
          </a:bodyPr>
          <a:lstStyle>
            <a:defPPr>
              <a:defRPr lang="en-US"/>
            </a:defPPr>
            <a:lvl1pPr algn="ctr">
              <a:defRPr sz="1200" b="1">
                <a:solidFill>
                  <a:schemeClr val="accent2"/>
                </a:solidFill>
                <a:latin typeface="+mj-lt"/>
              </a:defRPr>
            </a:lvl1pPr>
          </a:lstStyle>
          <a:p>
            <a:r>
              <a:rPr lang="en-US" dirty="0"/>
              <a:t>DATA</a:t>
            </a:r>
          </a:p>
          <a:p>
            <a:r>
              <a:rPr lang="en-US" dirty="0"/>
              <a:t>Clinical, Claims, Monitoring, others</a:t>
            </a:r>
          </a:p>
        </p:txBody>
      </p:sp>
      <p:sp>
        <p:nvSpPr>
          <p:cNvPr id="99" name="TextBox 98"/>
          <p:cNvSpPr txBox="1"/>
          <p:nvPr/>
        </p:nvSpPr>
        <p:spPr>
          <a:xfrm>
            <a:off x="2476500" y="3868224"/>
            <a:ext cx="2095500" cy="276999"/>
          </a:xfrm>
          <a:prstGeom prst="rect">
            <a:avLst/>
          </a:prstGeom>
          <a:noFill/>
        </p:spPr>
        <p:txBody>
          <a:bodyPr wrap="square" lIns="182880" rIns="182880" rtlCol="0">
            <a:spAutoFit/>
          </a:bodyPr>
          <a:lstStyle/>
          <a:p>
            <a:pPr algn="ctr"/>
            <a:r>
              <a:rPr lang="en-US" sz="1200" b="1" dirty="0" smtClean="0">
                <a:solidFill>
                  <a:schemeClr val="accent2"/>
                </a:solidFill>
                <a:latin typeface="+mj-lt"/>
              </a:rPr>
              <a:t>How are we doing?</a:t>
            </a:r>
          </a:p>
        </p:txBody>
      </p:sp>
      <p:sp>
        <p:nvSpPr>
          <p:cNvPr id="101" name="TextBox 100"/>
          <p:cNvSpPr txBox="1"/>
          <p:nvPr/>
        </p:nvSpPr>
        <p:spPr>
          <a:xfrm>
            <a:off x="4572000" y="3868223"/>
            <a:ext cx="2095500" cy="461665"/>
          </a:xfrm>
          <a:prstGeom prst="rect">
            <a:avLst/>
          </a:prstGeom>
          <a:noFill/>
        </p:spPr>
        <p:txBody>
          <a:bodyPr wrap="square" lIns="182880" rIns="182880" rtlCol="0">
            <a:spAutoFit/>
          </a:bodyPr>
          <a:lstStyle/>
          <a:p>
            <a:pPr algn="ctr"/>
            <a:r>
              <a:rPr lang="en-US" sz="1200" b="1" dirty="0" smtClean="0">
                <a:solidFill>
                  <a:schemeClr val="accent2"/>
                </a:solidFill>
                <a:latin typeface="+mj-lt"/>
              </a:rPr>
              <a:t>What might happen in the future?</a:t>
            </a:r>
          </a:p>
        </p:txBody>
      </p:sp>
      <p:sp>
        <p:nvSpPr>
          <p:cNvPr id="21" name="TextBox 20"/>
          <p:cNvSpPr txBox="1"/>
          <p:nvPr/>
        </p:nvSpPr>
        <p:spPr>
          <a:xfrm>
            <a:off x="6667500" y="1719112"/>
            <a:ext cx="2095500" cy="316682"/>
          </a:xfrm>
          <a:prstGeom prst="roundRect">
            <a:avLst/>
          </a:prstGeom>
          <a:noFill/>
          <a:ln>
            <a:noFill/>
          </a:ln>
        </p:spPr>
        <p:txBody>
          <a:bodyPr wrap="square" rtlCol="0">
            <a:spAutoFit/>
          </a:bodyPr>
          <a:lstStyle/>
          <a:p>
            <a:pPr algn="ctr">
              <a:lnSpc>
                <a:spcPct val="90000"/>
              </a:lnSpc>
            </a:pPr>
            <a:r>
              <a:rPr lang="en-US" sz="1400" b="1" dirty="0" smtClean="0">
                <a:solidFill>
                  <a:schemeClr val="accent1"/>
                </a:solidFill>
                <a:latin typeface="+mj-lt"/>
                <a:cs typeface="Times New Roman"/>
              </a:rPr>
              <a:t>Prescriptive Analytics</a:t>
            </a:r>
          </a:p>
        </p:txBody>
      </p:sp>
      <p:sp>
        <p:nvSpPr>
          <p:cNvPr id="23" name="TextBox 22"/>
          <p:cNvSpPr txBox="1"/>
          <p:nvPr/>
        </p:nvSpPr>
        <p:spPr>
          <a:xfrm>
            <a:off x="6667499" y="3868223"/>
            <a:ext cx="2095501" cy="830997"/>
          </a:xfrm>
          <a:prstGeom prst="rect">
            <a:avLst/>
          </a:prstGeom>
          <a:noFill/>
        </p:spPr>
        <p:txBody>
          <a:bodyPr wrap="square" lIns="182880" rIns="182880" rtlCol="0">
            <a:spAutoFit/>
          </a:bodyPr>
          <a:lstStyle/>
          <a:p>
            <a:pPr algn="ctr"/>
            <a:r>
              <a:rPr lang="en-US" sz="1200" b="1" dirty="0" smtClean="0">
                <a:solidFill>
                  <a:schemeClr val="accent2"/>
                </a:solidFill>
                <a:latin typeface="+mj-lt"/>
              </a:rPr>
              <a:t>Best course of action given objectives, requirements &amp; constraints</a:t>
            </a:r>
          </a:p>
        </p:txBody>
      </p:sp>
      <p:sp>
        <p:nvSpPr>
          <p:cNvPr id="25" name="TextBox 24"/>
          <p:cNvSpPr txBox="1"/>
          <p:nvPr/>
        </p:nvSpPr>
        <p:spPr>
          <a:xfrm>
            <a:off x="2476500" y="4753689"/>
            <a:ext cx="2095500" cy="400110"/>
          </a:xfrm>
          <a:prstGeom prst="rect">
            <a:avLst/>
          </a:prstGeom>
          <a:noFill/>
          <a:ln>
            <a:noFill/>
          </a:ln>
          <a:effectLst/>
        </p:spPr>
        <p:style>
          <a:lnRef idx="1">
            <a:schemeClr val="accent4"/>
          </a:lnRef>
          <a:fillRef idx="2">
            <a:schemeClr val="accent4"/>
          </a:fillRef>
          <a:effectRef idx="1">
            <a:schemeClr val="accent4"/>
          </a:effectRef>
          <a:fontRef idx="minor">
            <a:schemeClr val="dk1"/>
          </a:fontRef>
        </p:style>
        <p:txBody>
          <a:bodyPr wrap="square" lIns="182880" rIns="182880" rtlCol="0">
            <a:spAutoFit/>
          </a:bodyPr>
          <a:lstStyle/>
          <a:p>
            <a:pPr algn="ctr"/>
            <a:r>
              <a:rPr lang="en-US" sz="1000" i="1" dirty="0" smtClean="0">
                <a:solidFill>
                  <a:schemeClr val="accent1">
                    <a:lumMod val="50000"/>
                  </a:schemeClr>
                </a:solidFill>
                <a:cs typeface="Arial" pitchFamily="34" charset="0"/>
              </a:rPr>
              <a:t>How many claims did we pay today?</a:t>
            </a:r>
          </a:p>
        </p:txBody>
      </p:sp>
      <p:sp>
        <p:nvSpPr>
          <p:cNvPr id="26" name="TextBox 25"/>
          <p:cNvSpPr txBox="1"/>
          <p:nvPr/>
        </p:nvSpPr>
        <p:spPr>
          <a:xfrm>
            <a:off x="4571999" y="4753689"/>
            <a:ext cx="2088449" cy="707886"/>
          </a:xfrm>
          <a:prstGeom prst="rect">
            <a:avLst/>
          </a:prstGeom>
          <a:noFill/>
          <a:ln>
            <a:noFill/>
          </a:ln>
          <a:effectLst/>
        </p:spPr>
        <p:style>
          <a:lnRef idx="1">
            <a:schemeClr val="accent4"/>
          </a:lnRef>
          <a:fillRef idx="2">
            <a:schemeClr val="accent4"/>
          </a:fillRef>
          <a:effectRef idx="1">
            <a:schemeClr val="accent4"/>
          </a:effectRef>
          <a:fontRef idx="minor">
            <a:schemeClr val="dk1"/>
          </a:fontRef>
        </p:style>
        <p:txBody>
          <a:bodyPr wrap="square" lIns="182880" rIns="182880" rtlCol="0">
            <a:spAutoFit/>
          </a:bodyPr>
          <a:lstStyle/>
          <a:p>
            <a:pPr algn="ctr"/>
            <a:r>
              <a:rPr lang="en-US" sz="1000" i="1" dirty="0" smtClean="0">
                <a:solidFill>
                  <a:schemeClr val="accent1">
                    <a:lumMod val="50000"/>
                  </a:schemeClr>
                </a:solidFill>
                <a:cs typeface="Arial" pitchFamily="34" charset="0"/>
              </a:rPr>
              <a:t>Which of tomorrow’s claims might be requesting an </a:t>
            </a:r>
            <a:r>
              <a:rPr lang="en-US" sz="1000" b="1" i="1" dirty="0" smtClean="0">
                <a:solidFill>
                  <a:schemeClr val="accent1">
                    <a:lumMod val="50000"/>
                  </a:schemeClr>
                </a:solidFill>
                <a:cs typeface="Arial" pitchFamily="34" charset="0"/>
              </a:rPr>
              <a:t>Emergency Room (ER) admission</a:t>
            </a:r>
            <a:r>
              <a:rPr lang="en-US" sz="1000" i="1" dirty="0" smtClean="0">
                <a:solidFill>
                  <a:schemeClr val="accent1">
                    <a:lumMod val="50000"/>
                  </a:schemeClr>
                </a:solidFill>
                <a:cs typeface="Arial" pitchFamily="34" charset="0"/>
              </a:rPr>
              <a:t>?</a:t>
            </a:r>
          </a:p>
        </p:txBody>
      </p:sp>
      <p:sp>
        <p:nvSpPr>
          <p:cNvPr id="28" name="TextBox 27"/>
          <p:cNvSpPr txBox="1"/>
          <p:nvPr/>
        </p:nvSpPr>
        <p:spPr>
          <a:xfrm>
            <a:off x="6658495" y="4753689"/>
            <a:ext cx="2104506" cy="553998"/>
          </a:xfrm>
          <a:prstGeom prst="rect">
            <a:avLst/>
          </a:prstGeom>
          <a:noFill/>
          <a:ln>
            <a:noFill/>
          </a:ln>
          <a:effectLst/>
        </p:spPr>
        <p:style>
          <a:lnRef idx="1">
            <a:schemeClr val="accent4"/>
          </a:lnRef>
          <a:fillRef idx="2">
            <a:schemeClr val="accent4"/>
          </a:fillRef>
          <a:effectRef idx="1">
            <a:schemeClr val="accent4"/>
          </a:effectRef>
          <a:fontRef idx="minor">
            <a:schemeClr val="dk1"/>
          </a:fontRef>
        </p:style>
        <p:txBody>
          <a:bodyPr wrap="square" lIns="182880" rIns="182880" rtlCol="0">
            <a:spAutoFit/>
          </a:bodyPr>
          <a:lstStyle/>
          <a:p>
            <a:pPr algn="ctr"/>
            <a:r>
              <a:rPr lang="en-US" sz="1000" i="1" dirty="0" smtClean="0">
                <a:solidFill>
                  <a:schemeClr val="accent1">
                    <a:lumMod val="50000"/>
                  </a:schemeClr>
                </a:solidFill>
                <a:cs typeface="Arial" pitchFamily="34" charset="0"/>
              </a:rPr>
              <a:t>What would be </a:t>
            </a:r>
            <a:r>
              <a:rPr lang="en-US" sz="1000" b="1" i="1" dirty="0" smtClean="0">
                <a:solidFill>
                  <a:schemeClr val="accent1">
                    <a:lumMod val="50000"/>
                  </a:schemeClr>
                </a:solidFill>
                <a:cs typeface="Arial" pitchFamily="34" charset="0"/>
              </a:rPr>
              <a:t>effective steps</a:t>
            </a:r>
            <a:r>
              <a:rPr lang="en-US" sz="1000" i="1" dirty="0" smtClean="0">
                <a:solidFill>
                  <a:schemeClr val="accent1">
                    <a:lumMod val="50000"/>
                  </a:schemeClr>
                </a:solidFill>
                <a:cs typeface="Arial" pitchFamily="34" charset="0"/>
              </a:rPr>
              <a:t> to reduce probability of ER admission?</a:t>
            </a:r>
          </a:p>
        </p:txBody>
      </p:sp>
      <p:sp>
        <p:nvSpPr>
          <p:cNvPr id="19" name="Freeform 7"/>
          <p:cNvSpPr>
            <a:spLocks/>
          </p:cNvSpPr>
          <p:nvPr/>
        </p:nvSpPr>
        <p:spPr bwMode="auto">
          <a:xfrm>
            <a:off x="0" y="2487613"/>
            <a:ext cx="3238500" cy="6350"/>
          </a:xfrm>
          <a:custGeom>
            <a:avLst/>
            <a:gdLst>
              <a:gd name="T0" fmla="*/ 4078 w 4080"/>
              <a:gd name="T1" fmla="*/ 6 h 8"/>
              <a:gd name="T2" fmla="*/ 4078 w 4080"/>
              <a:gd name="T3" fmla="*/ 4 h 8"/>
              <a:gd name="T4" fmla="*/ 4 w 4080"/>
              <a:gd name="T5" fmla="*/ 4 h 8"/>
              <a:gd name="T6" fmla="*/ 4 w 4080"/>
              <a:gd name="T7" fmla="*/ 2 h 8"/>
              <a:gd name="T8" fmla="*/ 2 w 4080"/>
              <a:gd name="T9" fmla="*/ 2 h 8"/>
              <a:gd name="T10" fmla="*/ 2 w 4080"/>
              <a:gd name="T11" fmla="*/ 4 h 8"/>
              <a:gd name="T12" fmla="*/ 4076 w 4080"/>
              <a:gd name="T13" fmla="*/ 4 h 8"/>
              <a:gd name="T14" fmla="*/ 4076 w 4080"/>
              <a:gd name="T15" fmla="*/ 6 h 8"/>
              <a:gd name="T16" fmla="*/ 4078 w 4080"/>
              <a:gd name="T17" fmla="*/ 6 h 8"/>
              <a:gd name="T18" fmla="*/ 4078 w 4080"/>
              <a:gd name="T19" fmla="*/ 4 h 8"/>
              <a:gd name="T20" fmla="*/ 4078 w 4080"/>
              <a:gd name="T21" fmla="*/ 6 h 8"/>
              <a:gd name="T22" fmla="*/ 4080 w 4080"/>
              <a:gd name="T23" fmla="*/ 6 h 8"/>
              <a:gd name="T24" fmla="*/ 4080 w 4080"/>
              <a:gd name="T25" fmla="*/ 2 h 8"/>
              <a:gd name="T26" fmla="*/ 4080 w 4080"/>
              <a:gd name="T27" fmla="*/ 0 h 8"/>
              <a:gd name="T28" fmla="*/ 0 w 4080"/>
              <a:gd name="T29" fmla="*/ 0 h 8"/>
              <a:gd name="T30" fmla="*/ 0 w 4080"/>
              <a:gd name="T31" fmla="*/ 8 h 8"/>
              <a:gd name="T32" fmla="*/ 4080 w 4080"/>
              <a:gd name="T33" fmla="*/ 8 h 8"/>
              <a:gd name="T34" fmla="*/ 4080 w 4080"/>
              <a:gd name="T35" fmla="*/ 6 h 8"/>
              <a:gd name="T36" fmla="*/ 4078 w 4080"/>
              <a:gd name="T3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0" h="8">
                <a:moveTo>
                  <a:pt x="4078" y="6"/>
                </a:moveTo>
                <a:lnTo>
                  <a:pt x="4078" y="4"/>
                </a:lnTo>
                <a:lnTo>
                  <a:pt x="4" y="4"/>
                </a:lnTo>
                <a:lnTo>
                  <a:pt x="4" y="2"/>
                </a:lnTo>
                <a:lnTo>
                  <a:pt x="2" y="2"/>
                </a:lnTo>
                <a:lnTo>
                  <a:pt x="2" y="4"/>
                </a:lnTo>
                <a:lnTo>
                  <a:pt x="4076" y="4"/>
                </a:lnTo>
                <a:lnTo>
                  <a:pt x="4076" y="6"/>
                </a:lnTo>
                <a:lnTo>
                  <a:pt x="4078" y="6"/>
                </a:lnTo>
                <a:lnTo>
                  <a:pt x="4078" y="4"/>
                </a:lnTo>
                <a:lnTo>
                  <a:pt x="4078" y="6"/>
                </a:lnTo>
                <a:lnTo>
                  <a:pt x="4080" y="6"/>
                </a:lnTo>
                <a:lnTo>
                  <a:pt x="4080" y="2"/>
                </a:lnTo>
                <a:lnTo>
                  <a:pt x="4080" y="0"/>
                </a:lnTo>
                <a:lnTo>
                  <a:pt x="0" y="0"/>
                </a:lnTo>
                <a:lnTo>
                  <a:pt x="0" y="8"/>
                </a:lnTo>
                <a:lnTo>
                  <a:pt x="4080" y="8"/>
                </a:lnTo>
                <a:lnTo>
                  <a:pt x="4080" y="6"/>
                </a:lnTo>
                <a:lnTo>
                  <a:pt x="4078" y="6"/>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80"/>
          <p:cNvSpPr/>
          <p:nvPr/>
        </p:nvSpPr>
        <p:spPr>
          <a:xfrm>
            <a:off x="838202" y="5638800"/>
            <a:ext cx="7924800" cy="707886"/>
          </a:xfrm>
          <a:prstGeom prst="rect">
            <a:avLst/>
          </a:prstGeom>
        </p:spPr>
        <p:txBody>
          <a:bodyPr wrap="square">
            <a:spAutoFit/>
          </a:bodyPr>
          <a:lstStyle/>
          <a:p>
            <a:pPr>
              <a:defRPr/>
            </a:pPr>
            <a:r>
              <a:rPr lang="en-US" sz="2000" b="1" dirty="0">
                <a:solidFill>
                  <a:schemeClr val="accent1"/>
                </a:solidFill>
              </a:rPr>
              <a:t>Today: </a:t>
            </a:r>
            <a:r>
              <a:rPr lang="en-US" sz="2000" b="1" dirty="0" smtClean="0">
                <a:solidFill>
                  <a:schemeClr val="accent1"/>
                </a:solidFill>
              </a:rPr>
              <a:t> </a:t>
            </a:r>
            <a:r>
              <a:rPr lang="en-US" sz="2000" i="1" dirty="0" smtClean="0">
                <a:solidFill>
                  <a:schemeClr val="accent2"/>
                </a:solidFill>
              </a:rPr>
              <a:t>Analytics </a:t>
            </a:r>
            <a:r>
              <a:rPr lang="en-US" sz="2000" i="1" dirty="0">
                <a:solidFill>
                  <a:schemeClr val="accent2"/>
                </a:solidFill>
              </a:rPr>
              <a:t>is </a:t>
            </a:r>
            <a:r>
              <a:rPr lang="en-US" sz="2000" i="1" dirty="0" smtClean="0">
                <a:solidFill>
                  <a:schemeClr val="accent2"/>
                </a:solidFill>
              </a:rPr>
              <a:t>about </a:t>
            </a:r>
            <a:r>
              <a:rPr lang="en-US" sz="2000" i="1" dirty="0">
                <a:solidFill>
                  <a:schemeClr val="accent2"/>
                </a:solidFill>
              </a:rPr>
              <a:t>what happened</a:t>
            </a:r>
          </a:p>
          <a:p>
            <a:pPr>
              <a:defRPr/>
            </a:pPr>
            <a:r>
              <a:rPr lang="en-US" sz="2000" b="1" dirty="0">
                <a:solidFill>
                  <a:schemeClr val="accent1"/>
                </a:solidFill>
              </a:rPr>
              <a:t>Tomorrow: </a:t>
            </a:r>
            <a:r>
              <a:rPr lang="en-US" sz="2000" b="1" dirty="0" smtClean="0">
                <a:solidFill>
                  <a:schemeClr val="accent1"/>
                </a:solidFill>
              </a:rPr>
              <a:t> </a:t>
            </a:r>
            <a:r>
              <a:rPr lang="en-US" sz="2000" i="1" dirty="0" smtClean="0">
                <a:solidFill>
                  <a:schemeClr val="accent2"/>
                </a:solidFill>
              </a:rPr>
              <a:t>Analytics </a:t>
            </a:r>
            <a:r>
              <a:rPr lang="en-US" sz="2000" i="1" dirty="0">
                <a:solidFill>
                  <a:schemeClr val="accent2"/>
                </a:solidFill>
              </a:rPr>
              <a:t>will be how we do business</a:t>
            </a:r>
          </a:p>
        </p:txBody>
      </p:sp>
      <p:grpSp>
        <p:nvGrpSpPr>
          <p:cNvPr id="2" name="Group 86"/>
          <p:cNvGrpSpPr/>
          <p:nvPr/>
        </p:nvGrpSpPr>
        <p:grpSpPr>
          <a:xfrm>
            <a:off x="2476500" y="1719113"/>
            <a:ext cx="6286500" cy="3588574"/>
            <a:chOff x="2476500" y="1676400"/>
            <a:chExt cx="6286500" cy="3581401"/>
          </a:xfrm>
        </p:grpSpPr>
        <p:cxnSp>
          <p:nvCxnSpPr>
            <p:cNvPr id="84" name="Straight Connector 83"/>
            <p:cNvCxnSpPr/>
            <p:nvPr/>
          </p:nvCxnSpPr>
          <p:spPr>
            <a:xfrm>
              <a:off x="2476500" y="1676400"/>
              <a:ext cx="0" cy="358140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572000" y="1676400"/>
              <a:ext cx="0" cy="358140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667500" y="1676400"/>
              <a:ext cx="0" cy="358140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763000" y="1676400"/>
              <a:ext cx="0" cy="358140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92" name="AutoShape 25"/>
          <p:cNvSpPr>
            <a:spLocks noChangeAspect="1" noChangeArrowheads="1" noTextEdit="1"/>
          </p:cNvSpPr>
          <p:nvPr/>
        </p:nvSpPr>
        <p:spPr bwMode="auto">
          <a:xfrm>
            <a:off x="1094075" y="2714496"/>
            <a:ext cx="5655944" cy="1292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7"/>
          <p:cNvSpPr>
            <a:spLocks noEditPoints="1"/>
          </p:cNvSpPr>
          <p:nvPr/>
        </p:nvSpPr>
        <p:spPr bwMode="auto">
          <a:xfrm>
            <a:off x="1094075" y="2324588"/>
            <a:ext cx="1282407" cy="1292227"/>
          </a:xfrm>
          <a:custGeom>
            <a:avLst/>
            <a:gdLst>
              <a:gd name="T0" fmla="*/ 1149 w 1306"/>
              <a:gd name="T1" fmla="*/ 327 h 1316"/>
              <a:gd name="T2" fmla="*/ 1182 w 1306"/>
              <a:gd name="T3" fmla="*/ 315 h 1316"/>
              <a:gd name="T4" fmla="*/ 1207 w 1306"/>
              <a:gd name="T5" fmla="*/ 338 h 1316"/>
              <a:gd name="T6" fmla="*/ 1131 w 1306"/>
              <a:gd name="T7" fmla="*/ 633 h 1316"/>
              <a:gd name="T8" fmla="*/ 815 w 1306"/>
              <a:gd name="T9" fmla="*/ 639 h 1316"/>
              <a:gd name="T10" fmla="*/ 801 w 1306"/>
              <a:gd name="T11" fmla="*/ 608 h 1316"/>
              <a:gd name="T12" fmla="*/ 815 w 1306"/>
              <a:gd name="T13" fmla="*/ 576 h 1316"/>
              <a:gd name="T14" fmla="*/ 727 w 1306"/>
              <a:gd name="T15" fmla="*/ 653 h 1316"/>
              <a:gd name="T16" fmla="*/ 496 w 1306"/>
              <a:gd name="T17" fmla="*/ 715 h 1316"/>
              <a:gd name="T18" fmla="*/ 516 w 1306"/>
              <a:gd name="T19" fmla="*/ 737 h 1316"/>
              <a:gd name="T20" fmla="*/ 834 w 1306"/>
              <a:gd name="T21" fmla="*/ 740 h 1316"/>
              <a:gd name="T22" fmla="*/ 886 w 1306"/>
              <a:gd name="T23" fmla="*/ 779 h 1316"/>
              <a:gd name="T24" fmla="*/ 993 w 1306"/>
              <a:gd name="T25" fmla="*/ 1253 h 1316"/>
              <a:gd name="T26" fmla="*/ 958 w 1306"/>
              <a:gd name="T27" fmla="*/ 1303 h 1316"/>
              <a:gd name="T28" fmla="*/ 891 w 1306"/>
              <a:gd name="T29" fmla="*/ 1313 h 1316"/>
              <a:gd name="T30" fmla="*/ 843 w 1306"/>
              <a:gd name="T31" fmla="*/ 1270 h 1316"/>
              <a:gd name="T32" fmla="*/ 754 w 1306"/>
              <a:gd name="T33" fmla="*/ 910 h 1316"/>
              <a:gd name="T34" fmla="*/ 346 w 1306"/>
              <a:gd name="T35" fmla="*/ 904 h 1316"/>
              <a:gd name="T36" fmla="*/ 286 w 1306"/>
              <a:gd name="T37" fmla="*/ 878 h 1316"/>
              <a:gd name="T38" fmla="*/ 252 w 1306"/>
              <a:gd name="T39" fmla="*/ 820 h 1316"/>
              <a:gd name="T40" fmla="*/ 219 w 1306"/>
              <a:gd name="T41" fmla="*/ 428 h 1316"/>
              <a:gd name="T42" fmla="*/ 258 w 1306"/>
              <a:gd name="T43" fmla="*/ 327 h 1316"/>
              <a:gd name="T44" fmla="*/ 343 w 1306"/>
              <a:gd name="T45" fmla="*/ 293 h 1316"/>
              <a:gd name="T46" fmla="*/ 450 w 1306"/>
              <a:gd name="T47" fmla="*/ 331 h 1316"/>
              <a:gd name="T48" fmla="*/ 658 w 1306"/>
              <a:gd name="T49" fmla="*/ 464 h 1316"/>
              <a:gd name="T50" fmla="*/ 891 w 1306"/>
              <a:gd name="T51" fmla="*/ 434 h 1316"/>
              <a:gd name="T52" fmla="*/ 928 w 1306"/>
              <a:gd name="T53" fmla="*/ 466 h 1316"/>
              <a:gd name="T54" fmla="*/ 922 w 1306"/>
              <a:gd name="T55" fmla="*/ 512 h 1316"/>
              <a:gd name="T56" fmla="*/ 655 w 1306"/>
              <a:gd name="T57" fmla="*/ 595 h 1316"/>
              <a:gd name="T58" fmla="*/ 604 w 1306"/>
              <a:gd name="T59" fmla="*/ 586 h 1316"/>
              <a:gd name="T60" fmla="*/ 710 w 1306"/>
              <a:gd name="T61" fmla="*/ 1113 h 1316"/>
              <a:gd name="T62" fmla="*/ 250 w 1306"/>
              <a:gd name="T63" fmla="*/ 1107 h 1316"/>
              <a:gd name="T64" fmla="*/ 175 w 1306"/>
              <a:gd name="T65" fmla="*/ 1072 h 1316"/>
              <a:gd name="T66" fmla="*/ 120 w 1306"/>
              <a:gd name="T67" fmla="*/ 1012 h 1316"/>
              <a:gd name="T68" fmla="*/ 2 w 1306"/>
              <a:gd name="T69" fmla="*/ 326 h 1316"/>
              <a:gd name="T70" fmla="*/ 20 w 1306"/>
              <a:gd name="T71" fmla="*/ 282 h 1316"/>
              <a:gd name="T72" fmla="*/ 76 w 1306"/>
              <a:gd name="T73" fmla="*/ 266 h 1316"/>
              <a:gd name="T74" fmla="*/ 123 w 1306"/>
              <a:gd name="T75" fmla="*/ 291 h 1316"/>
              <a:gd name="T76" fmla="*/ 234 w 1306"/>
              <a:gd name="T77" fmla="*/ 875 h 1316"/>
              <a:gd name="T78" fmla="*/ 278 w 1306"/>
              <a:gd name="T79" fmla="*/ 926 h 1316"/>
              <a:gd name="T80" fmla="*/ 332 w 1306"/>
              <a:gd name="T81" fmla="*/ 946 h 1316"/>
              <a:gd name="T82" fmla="*/ 721 w 1306"/>
              <a:gd name="T83" fmla="*/ 948 h 1316"/>
              <a:gd name="T84" fmla="*/ 754 w 1306"/>
              <a:gd name="T85" fmla="*/ 998 h 1316"/>
              <a:gd name="T86" fmla="*/ 750 w 1306"/>
              <a:gd name="T87" fmla="*/ 1074 h 1316"/>
              <a:gd name="T88" fmla="*/ 716 w 1306"/>
              <a:gd name="T89" fmla="*/ 1111 h 1316"/>
              <a:gd name="T90" fmla="*/ 423 w 1306"/>
              <a:gd name="T91" fmla="*/ 0 h 1316"/>
              <a:gd name="T92" fmla="*/ 489 w 1306"/>
              <a:gd name="T93" fmla="*/ 16 h 1316"/>
              <a:gd name="T94" fmla="*/ 538 w 1306"/>
              <a:gd name="T95" fmla="*/ 60 h 1316"/>
              <a:gd name="T96" fmla="*/ 560 w 1306"/>
              <a:gd name="T97" fmla="*/ 123 h 1316"/>
              <a:gd name="T98" fmla="*/ 555 w 1306"/>
              <a:gd name="T99" fmla="*/ 178 h 1316"/>
              <a:gd name="T100" fmla="*/ 521 w 1306"/>
              <a:gd name="T101" fmla="*/ 235 h 1316"/>
              <a:gd name="T102" fmla="*/ 464 w 1306"/>
              <a:gd name="T103" fmla="*/ 269 h 1316"/>
              <a:gd name="T104" fmla="*/ 411 w 1306"/>
              <a:gd name="T105" fmla="*/ 274 h 1316"/>
              <a:gd name="T106" fmla="*/ 348 w 1306"/>
              <a:gd name="T107" fmla="*/ 252 h 1316"/>
              <a:gd name="T108" fmla="*/ 304 w 1306"/>
              <a:gd name="T109" fmla="*/ 203 h 1316"/>
              <a:gd name="T110" fmla="*/ 286 w 1306"/>
              <a:gd name="T111" fmla="*/ 137 h 1316"/>
              <a:gd name="T112" fmla="*/ 297 w 1306"/>
              <a:gd name="T113" fmla="*/ 83 h 1316"/>
              <a:gd name="T114" fmla="*/ 337 w 1306"/>
              <a:gd name="T115" fmla="*/ 31 h 1316"/>
              <a:gd name="T116" fmla="*/ 396 w 1306"/>
              <a:gd name="T117" fmla="*/ 2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06" h="1316">
                <a:moveTo>
                  <a:pt x="820" y="576"/>
                </a:moveTo>
                <a:lnTo>
                  <a:pt x="1090" y="576"/>
                </a:lnTo>
                <a:lnTo>
                  <a:pt x="1145" y="332"/>
                </a:lnTo>
                <a:lnTo>
                  <a:pt x="1145" y="332"/>
                </a:lnTo>
                <a:lnTo>
                  <a:pt x="1149" y="327"/>
                </a:lnTo>
                <a:lnTo>
                  <a:pt x="1152" y="323"/>
                </a:lnTo>
                <a:lnTo>
                  <a:pt x="1155" y="320"/>
                </a:lnTo>
                <a:lnTo>
                  <a:pt x="1160" y="316"/>
                </a:lnTo>
                <a:lnTo>
                  <a:pt x="1171" y="315"/>
                </a:lnTo>
                <a:lnTo>
                  <a:pt x="1182" y="315"/>
                </a:lnTo>
                <a:lnTo>
                  <a:pt x="1193" y="318"/>
                </a:lnTo>
                <a:lnTo>
                  <a:pt x="1200" y="324"/>
                </a:lnTo>
                <a:lnTo>
                  <a:pt x="1204" y="329"/>
                </a:lnTo>
                <a:lnTo>
                  <a:pt x="1207" y="334"/>
                </a:lnTo>
                <a:lnTo>
                  <a:pt x="1207" y="338"/>
                </a:lnTo>
                <a:lnTo>
                  <a:pt x="1207" y="343"/>
                </a:lnTo>
                <a:lnTo>
                  <a:pt x="1142" y="617"/>
                </a:lnTo>
                <a:lnTo>
                  <a:pt x="1142" y="617"/>
                </a:lnTo>
                <a:lnTo>
                  <a:pt x="1138" y="627"/>
                </a:lnTo>
                <a:lnTo>
                  <a:pt x="1131" y="633"/>
                </a:lnTo>
                <a:lnTo>
                  <a:pt x="1122" y="638"/>
                </a:lnTo>
                <a:lnTo>
                  <a:pt x="1112" y="639"/>
                </a:lnTo>
                <a:lnTo>
                  <a:pt x="820" y="639"/>
                </a:lnTo>
                <a:lnTo>
                  <a:pt x="820" y="639"/>
                </a:lnTo>
                <a:lnTo>
                  <a:pt x="815" y="639"/>
                </a:lnTo>
                <a:lnTo>
                  <a:pt x="810" y="636"/>
                </a:lnTo>
                <a:lnTo>
                  <a:pt x="807" y="633"/>
                </a:lnTo>
                <a:lnTo>
                  <a:pt x="806" y="630"/>
                </a:lnTo>
                <a:lnTo>
                  <a:pt x="801" y="619"/>
                </a:lnTo>
                <a:lnTo>
                  <a:pt x="801" y="608"/>
                </a:lnTo>
                <a:lnTo>
                  <a:pt x="802" y="595"/>
                </a:lnTo>
                <a:lnTo>
                  <a:pt x="806" y="586"/>
                </a:lnTo>
                <a:lnTo>
                  <a:pt x="809" y="581"/>
                </a:lnTo>
                <a:lnTo>
                  <a:pt x="812" y="578"/>
                </a:lnTo>
                <a:lnTo>
                  <a:pt x="815" y="576"/>
                </a:lnTo>
                <a:lnTo>
                  <a:pt x="820" y="576"/>
                </a:lnTo>
                <a:lnTo>
                  <a:pt x="820" y="576"/>
                </a:lnTo>
                <a:close/>
                <a:moveTo>
                  <a:pt x="1306" y="653"/>
                </a:moveTo>
                <a:lnTo>
                  <a:pt x="1306" y="653"/>
                </a:lnTo>
                <a:lnTo>
                  <a:pt x="727" y="653"/>
                </a:lnTo>
                <a:lnTo>
                  <a:pt x="727" y="713"/>
                </a:lnTo>
                <a:lnTo>
                  <a:pt x="1306" y="713"/>
                </a:lnTo>
                <a:lnTo>
                  <a:pt x="1306" y="653"/>
                </a:lnTo>
                <a:lnTo>
                  <a:pt x="1306" y="653"/>
                </a:lnTo>
                <a:close/>
                <a:moveTo>
                  <a:pt x="496" y="715"/>
                </a:moveTo>
                <a:lnTo>
                  <a:pt x="496" y="715"/>
                </a:lnTo>
                <a:lnTo>
                  <a:pt x="496" y="715"/>
                </a:lnTo>
                <a:lnTo>
                  <a:pt x="502" y="726"/>
                </a:lnTo>
                <a:lnTo>
                  <a:pt x="508" y="734"/>
                </a:lnTo>
                <a:lnTo>
                  <a:pt x="516" y="737"/>
                </a:lnTo>
                <a:lnTo>
                  <a:pt x="524" y="738"/>
                </a:lnTo>
                <a:lnTo>
                  <a:pt x="524" y="738"/>
                </a:lnTo>
                <a:lnTo>
                  <a:pt x="820" y="738"/>
                </a:lnTo>
                <a:lnTo>
                  <a:pt x="820" y="738"/>
                </a:lnTo>
                <a:lnTo>
                  <a:pt x="834" y="740"/>
                </a:lnTo>
                <a:lnTo>
                  <a:pt x="846" y="745"/>
                </a:lnTo>
                <a:lnTo>
                  <a:pt x="859" y="749"/>
                </a:lnTo>
                <a:lnTo>
                  <a:pt x="868" y="757"/>
                </a:lnTo>
                <a:lnTo>
                  <a:pt x="878" y="768"/>
                </a:lnTo>
                <a:lnTo>
                  <a:pt x="886" y="779"/>
                </a:lnTo>
                <a:lnTo>
                  <a:pt x="891" y="792"/>
                </a:lnTo>
                <a:lnTo>
                  <a:pt x="894" y="804"/>
                </a:lnTo>
                <a:lnTo>
                  <a:pt x="991" y="1237"/>
                </a:lnTo>
                <a:lnTo>
                  <a:pt x="991" y="1237"/>
                </a:lnTo>
                <a:lnTo>
                  <a:pt x="993" y="1253"/>
                </a:lnTo>
                <a:lnTo>
                  <a:pt x="991" y="1266"/>
                </a:lnTo>
                <a:lnTo>
                  <a:pt x="986" y="1277"/>
                </a:lnTo>
                <a:lnTo>
                  <a:pt x="979" y="1288"/>
                </a:lnTo>
                <a:lnTo>
                  <a:pt x="969" y="1296"/>
                </a:lnTo>
                <a:lnTo>
                  <a:pt x="958" y="1303"/>
                </a:lnTo>
                <a:lnTo>
                  <a:pt x="946" y="1310"/>
                </a:lnTo>
                <a:lnTo>
                  <a:pt x="933" y="1313"/>
                </a:lnTo>
                <a:lnTo>
                  <a:pt x="919" y="1314"/>
                </a:lnTo>
                <a:lnTo>
                  <a:pt x="905" y="1316"/>
                </a:lnTo>
                <a:lnTo>
                  <a:pt x="891" y="1313"/>
                </a:lnTo>
                <a:lnTo>
                  <a:pt x="878" y="1310"/>
                </a:lnTo>
                <a:lnTo>
                  <a:pt x="867" y="1303"/>
                </a:lnTo>
                <a:lnTo>
                  <a:pt x="857" y="1296"/>
                </a:lnTo>
                <a:lnTo>
                  <a:pt x="850" y="1285"/>
                </a:lnTo>
                <a:lnTo>
                  <a:pt x="843" y="1270"/>
                </a:lnTo>
                <a:lnTo>
                  <a:pt x="768" y="927"/>
                </a:lnTo>
                <a:lnTo>
                  <a:pt x="768" y="927"/>
                </a:lnTo>
                <a:lnTo>
                  <a:pt x="765" y="919"/>
                </a:lnTo>
                <a:lnTo>
                  <a:pt x="760" y="915"/>
                </a:lnTo>
                <a:lnTo>
                  <a:pt x="754" y="910"/>
                </a:lnTo>
                <a:lnTo>
                  <a:pt x="746" y="908"/>
                </a:lnTo>
                <a:lnTo>
                  <a:pt x="409" y="908"/>
                </a:lnTo>
                <a:lnTo>
                  <a:pt x="409" y="908"/>
                </a:lnTo>
                <a:lnTo>
                  <a:pt x="376" y="908"/>
                </a:lnTo>
                <a:lnTo>
                  <a:pt x="346" y="904"/>
                </a:lnTo>
                <a:lnTo>
                  <a:pt x="332" y="900"/>
                </a:lnTo>
                <a:lnTo>
                  <a:pt x="319" y="897"/>
                </a:lnTo>
                <a:lnTo>
                  <a:pt x="307" y="891"/>
                </a:lnTo>
                <a:lnTo>
                  <a:pt x="296" y="886"/>
                </a:lnTo>
                <a:lnTo>
                  <a:pt x="286" y="878"/>
                </a:lnTo>
                <a:lnTo>
                  <a:pt x="277" y="869"/>
                </a:lnTo>
                <a:lnTo>
                  <a:pt x="269" y="859"/>
                </a:lnTo>
                <a:lnTo>
                  <a:pt x="263" y="848"/>
                </a:lnTo>
                <a:lnTo>
                  <a:pt x="256" y="834"/>
                </a:lnTo>
                <a:lnTo>
                  <a:pt x="252" y="820"/>
                </a:lnTo>
                <a:lnTo>
                  <a:pt x="249" y="803"/>
                </a:lnTo>
                <a:lnTo>
                  <a:pt x="247" y="786"/>
                </a:lnTo>
                <a:lnTo>
                  <a:pt x="219" y="457"/>
                </a:lnTo>
                <a:lnTo>
                  <a:pt x="219" y="457"/>
                </a:lnTo>
                <a:lnTo>
                  <a:pt x="219" y="428"/>
                </a:lnTo>
                <a:lnTo>
                  <a:pt x="222" y="403"/>
                </a:lnTo>
                <a:lnTo>
                  <a:pt x="228" y="379"/>
                </a:lnTo>
                <a:lnTo>
                  <a:pt x="236" y="359"/>
                </a:lnTo>
                <a:lnTo>
                  <a:pt x="245" y="342"/>
                </a:lnTo>
                <a:lnTo>
                  <a:pt x="258" y="327"/>
                </a:lnTo>
                <a:lnTo>
                  <a:pt x="272" y="315"/>
                </a:lnTo>
                <a:lnTo>
                  <a:pt x="288" y="305"/>
                </a:lnTo>
                <a:lnTo>
                  <a:pt x="304" y="298"/>
                </a:lnTo>
                <a:lnTo>
                  <a:pt x="323" y="294"/>
                </a:lnTo>
                <a:lnTo>
                  <a:pt x="343" y="293"/>
                </a:lnTo>
                <a:lnTo>
                  <a:pt x="362" y="294"/>
                </a:lnTo>
                <a:lnTo>
                  <a:pt x="384" y="299"/>
                </a:lnTo>
                <a:lnTo>
                  <a:pt x="406" y="307"/>
                </a:lnTo>
                <a:lnTo>
                  <a:pt x="428" y="316"/>
                </a:lnTo>
                <a:lnTo>
                  <a:pt x="450" y="331"/>
                </a:lnTo>
                <a:lnTo>
                  <a:pt x="643" y="460"/>
                </a:lnTo>
                <a:lnTo>
                  <a:pt x="643" y="460"/>
                </a:lnTo>
                <a:lnTo>
                  <a:pt x="648" y="463"/>
                </a:lnTo>
                <a:lnTo>
                  <a:pt x="653" y="464"/>
                </a:lnTo>
                <a:lnTo>
                  <a:pt x="658" y="464"/>
                </a:lnTo>
                <a:lnTo>
                  <a:pt x="662" y="464"/>
                </a:lnTo>
                <a:lnTo>
                  <a:pt x="864" y="433"/>
                </a:lnTo>
                <a:lnTo>
                  <a:pt x="864" y="433"/>
                </a:lnTo>
                <a:lnTo>
                  <a:pt x="878" y="433"/>
                </a:lnTo>
                <a:lnTo>
                  <a:pt x="891" y="434"/>
                </a:lnTo>
                <a:lnTo>
                  <a:pt x="902" y="438"/>
                </a:lnTo>
                <a:lnTo>
                  <a:pt x="911" y="442"/>
                </a:lnTo>
                <a:lnTo>
                  <a:pt x="919" y="449"/>
                </a:lnTo>
                <a:lnTo>
                  <a:pt x="925" y="457"/>
                </a:lnTo>
                <a:lnTo>
                  <a:pt x="928" y="466"/>
                </a:lnTo>
                <a:lnTo>
                  <a:pt x="931" y="474"/>
                </a:lnTo>
                <a:lnTo>
                  <a:pt x="931" y="485"/>
                </a:lnTo>
                <a:lnTo>
                  <a:pt x="930" y="494"/>
                </a:lnTo>
                <a:lnTo>
                  <a:pt x="928" y="502"/>
                </a:lnTo>
                <a:lnTo>
                  <a:pt x="922" y="512"/>
                </a:lnTo>
                <a:lnTo>
                  <a:pt x="916" y="519"/>
                </a:lnTo>
                <a:lnTo>
                  <a:pt x="908" y="526"/>
                </a:lnTo>
                <a:lnTo>
                  <a:pt x="897" y="532"/>
                </a:lnTo>
                <a:lnTo>
                  <a:pt x="884" y="535"/>
                </a:lnTo>
                <a:lnTo>
                  <a:pt x="655" y="595"/>
                </a:lnTo>
                <a:lnTo>
                  <a:pt x="655" y="595"/>
                </a:lnTo>
                <a:lnTo>
                  <a:pt x="642" y="597"/>
                </a:lnTo>
                <a:lnTo>
                  <a:pt x="628" y="597"/>
                </a:lnTo>
                <a:lnTo>
                  <a:pt x="615" y="592"/>
                </a:lnTo>
                <a:lnTo>
                  <a:pt x="604" y="586"/>
                </a:lnTo>
                <a:lnTo>
                  <a:pt x="485" y="521"/>
                </a:lnTo>
                <a:lnTo>
                  <a:pt x="496" y="715"/>
                </a:lnTo>
                <a:lnTo>
                  <a:pt x="496" y="715"/>
                </a:lnTo>
                <a:close/>
                <a:moveTo>
                  <a:pt x="710" y="1113"/>
                </a:moveTo>
                <a:lnTo>
                  <a:pt x="710" y="1113"/>
                </a:lnTo>
                <a:lnTo>
                  <a:pt x="301" y="1113"/>
                </a:lnTo>
                <a:lnTo>
                  <a:pt x="301" y="1113"/>
                </a:lnTo>
                <a:lnTo>
                  <a:pt x="283" y="1111"/>
                </a:lnTo>
                <a:lnTo>
                  <a:pt x="266" y="1110"/>
                </a:lnTo>
                <a:lnTo>
                  <a:pt x="250" y="1107"/>
                </a:lnTo>
                <a:lnTo>
                  <a:pt x="234" y="1102"/>
                </a:lnTo>
                <a:lnTo>
                  <a:pt x="219" y="1096"/>
                </a:lnTo>
                <a:lnTo>
                  <a:pt x="203" y="1089"/>
                </a:lnTo>
                <a:lnTo>
                  <a:pt x="189" y="1080"/>
                </a:lnTo>
                <a:lnTo>
                  <a:pt x="175" y="1072"/>
                </a:lnTo>
                <a:lnTo>
                  <a:pt x="162" y="1061"/>
                </a:lnTo>
                <a:lnTo>
                  <a:pt x="149" y="1050"/>
                </a:lnTo>
                <a:lnTo>
                  <a:pt x="138" y="1037"/>
                </a:lnTo>
                <a:lnTo>
                  <a:pt x="129" y="1025"/>
                </a:lnTo>
                <a:lnTo>
                  <a:pt x="120" y="1012"/>
                </a:lnTo>
                <a:lnTo>
                  <a:pt x="112" y="998"/>
                </a:lnTo>
                <a:lnTo>
                  <a:pt x="105" y="982"/>
                </a:lnTo>
                <a:lnTo>
                  <a:pt x="101" y="967"/>
                </a:lnTo>
                <a:lnTo>
                  <a:pt x="2" y="326"/>
                </a:lnTo>
                <a:lnTo>
                  <a:pt x="2" y="326"/>
                </a:lnTo>
                <a:lnTo>
                  <a:pt x="0" y="315"/>
                </a:lnTo>
                <a:lnTo>
                  <a:pt x="2" y="305"/>
                </a:lnTo>
                <a:lnTo>
                  <a:pt x="5" y="296"/>
                </a:lnTo>
                <a:lnTo>
                  <a:pt x="11" y="288"/>
                </a:lnTo>
                <a:lnTo>
                  <a:pt x="20" y="282"/>
                </a:lnTo>
                <a:lnTo>
                  <a:pt x="30" y="275"/>
                </a:lnTo>
                <a:lnTo>
                  <a:pt x="41" y="271"/>
                </a:lnTo>
                <a:lnTo>
                  <a:pt x="52" y="268"/>
                </a:lnTo>
                <a:lnTo>
                  <a:pt x="65" y="266"/>
                </a:lnTo>
                <a:lnTo>
                  <a:pt x="76" y="266"/>
                </a:lnTo>
                <a:lnTo>
                  <a:pt x="88" y="268"/>
                </a:lnTo>
                <a:lnTo>
                  <a:pt x="99" y="271"/>
                </a:lnTo>
                <a:lnTo>
                  <a:pt x="109" y="275"/>
                </a:lnTo>
                <a:lnTo>
                  <a:pt x="116" y="282"/>
                </a:lnTo>
                <a:lnTo>
                  <a:pt x="123" y="291"/>
                </a:lnTo>
                <a:lnTo>
                  <a:pt x="127" y="301"/>
                </a:lnTo>
                <a:lnTo>
                  <a:pt x="220" y="830"/>
                </a:lnTo>
                <a:lnTo>
                  <a:pt x="220" y="830"/>
                </a:lnTo>
                <a:lnTo>
                  <a:pt x="227" y="853"/>
                </a:lnTo>
                <a:lnTo>
                  <a:pt x="234" y="875"/>
                </a:lnTo>
                <a:lnTo>
                  <a:pt x="247" y="896"/>
                </a:lnTo>
                <a:lnTo>
                  <a:pt x="253" y="904"/>
                </a:lnTo>
                <a:lnTo>
                  <a:pt x="261" y="911"/>
                </a:lnTo>
                <a:lnTo>
                  <a:pt x="269" y="919"/>
                </a:lnTo>
                <a:lnTo>
                  <a:pt x="278" y="926"/>
                </a:lnTo>
                <a:lnTo>
                  <a:pt x="288" y="932"/>
                </a:lnTo>
                <a:lnTo>
                  <a:pt x="297" y="937"/>
                </a:lnTo>
                <a:lnTo>
                  <a:pt x="308" y="941"/>
                </a:lnTo>
                <a:lnTo>
                  <a:pt x="319" y="943"/>
                </a:lnTo>
                <a:lnTo>
                  <a:pt x="332" y="946"/>
                </a:lnTo>
                <a:lnTo>
                  <a:pt x="345" y="946"/>
                </a:lnTo>
                <a:lnTo>
                  <a:pt x="710" y="946"/>
                </a:lnTo>
                <a:lnTo>
                  <a:pt x="710" y="946"/>
                </a:lnTo>
                <a:lnTo>
                  <a:pt x="716" y="946"/>
                </a:lnTo>
                <a:lnTo>
                  <a:pt x="721" y="948"/>
                </a:lnTo>
                <a:lnTo>
                  <a:pt x="730" y="952"/>
                </a:lnTo>
                <a:lnTo>
                  <a:pt x="738" y="962"/>
                </a:lnTo>
                <a:lnTo>
                  <a:pt x="746" y="971"/>
                </a:lnTo>
                <a:lnTo>
                  <a:pt x="750" y="984"/>
                </a:lnTo>
                <a:lnTo>
                  <a:pt x="754" y="998"/>
                </a:lnTo>
                <a:lnTo>
                  <a:pt x="757" y="1014"/>
                </a:lnTo>
                <a:lnTo>
                  <a:pt x="757" y="1030"/>
                </a:lnTo>
                <a:lnTo>
                  <a:pt x="757" y="1045"/>
                </a:lnTo>
                <a:lnTo>
                  <a:pt x="754" y="1059"/>
                </a:lnTo>
                <a:lnTo>
                  <a:pt x="750" y="1074"/>
                </a:lnTo>
                <a:lnTo>
                  <a:pt x="746" y="1086"/>
                </a:lnTo>
                <a:lnTo>
                  <a:pt x="738" y="1097"/>
                </a:lnTo>
                <a:lnTo>
                  <a:pt x="730" y="1105"/>
                </a:lnTo>
                <a:lnTo>
                  <a:pt x="721" y="1110"/>
                </a:lnTo>
                <a:lnTo>
                  <a:pt x="716" y="1111"/>
                </a:lnTo>
                <a:lnTo>
                  <a:pt x="710" y="1113"/>
                </a:lnTo>
                <a:lnTo>
                  <a:pt x="710" y="1113"/>
                </a:lnTo>
                <a:close/>
                <a:moveTo>
                  <a:pt x="423" y="0"/>
                </a:moveTo>
                <a:lnTo>
                  <a:pt x="423" y="0"/>
                </a:lnTo>
                <a:lnTo>
                  <a:pt x="423" y="0"/>
                </a:lnTo>
                <a:lnTo>
                  <a:pt x="437" y="0"/>
                </a:lnTo>
                <a:lnTo>
                  <a:pt x="452" y="2"/>
                </a:lnTo>
                <a:lnTo>
                  <a:pt x="464" y="5"/>
                </a:lnTo>
                <a:lnTo>
                  <a:pt x="477" y="9"/>
                </a:lnTo>
                <a:lnTo>
                  <a:pt x="489" y="16"/>
                </a:lnTo>
                <a:lnTo>
                  <a:pt x="500" y="22"/>
                </a:lnTo>
                <a:lnTo>
                  <a:pt x="511" y="31"/>
                </a:lnTo>
                <a:lnTo>
                  <a:pt x="521" y="39"/>
                </a:lnTo>
                <a:lnTo>
                  <a:pt x="530" y="49"/>
                </a:lnTo>
                <a:lnTo>
                  <a:pt x="538" y="60"/>
                </a:lnTo>
                <a:lnTo>
                  <a:pt x="544" y="71"/>
                </a:lnTo>
                <a:lnTo>
                  <a:pt x="551" y="83"/>
                </a:lnTo>
                <a:lnTo>
                  <a:pt x="555" y="96"/>
                </a:lnTo>
                <a:lnTo>
                  <a:pt x="559" y="109"/>
                </a:lnTo>
                <a:lnTo>
                  <a:pt x="560" y="123"/>
                </a:lnTo>
                <a:lnTo>
                  <a:pt x="562" y="137"/>
                </a:lnTo>
                <a:lnTo>
                  <a:pt x="562" y="137"/>
                </a:lnTo>
                <a:lnTo>
                  <a:pt x="560" y="151"/>
                </a:lnTo>
                <a:lnTo>
                  <a:pt x="559" y="165"/>
                </a:lnTo>
                <a:lnTo>
                  <a:pt x="555" y="178"/>
                </a:lnTo>
                <a:lnTo>
                  <a:pt x="551" y="190"/>
                </a:lnTo>
                <a:lnTo>
                  <a:pt x="544" y="203"/>
                </a:lnTo>
                <a:lnTo>
                  <a:pt x="538" y="214"/>
                </a:lnTo>
                <a:lnTo>
                  <a:pt x="530" y="225"/>
                </a:lnTo>
                <a:lnTo>
                  <a:pt x="521" y="235"/>
                </a:lnTo>
                <a:lnTo>
                  <a:pt x="511" y="244"/>
                </a:lnTo>
                <a:lnTo>
                  <a:pt x="500" y="252"/>
                </a:lnTo>
                <a:lnTo>
                  <a:pt x="489" y="258"/>
                </a:lnTo>
                <a:lnTo>
                  <a:pt x="477" y="264"/>
                </a:lnTo>
                <a:lnTo>
                  <a:pt x="464" y="269"/>
                </a:lnTo>
                <a:lnTo>
                  <a:pt x="452" y="272"/>
                </a:lnTo>
                <a:lnTo>
                  <a:pt x="437" y="274"/>
                </a:lnTo>
                <a:lnTo>
                  <a:pt x="423" y="274"/>
                </a:lnTo>
                <a:lnTo>
                  <a:pt x="423" y="274"/>
                </a:lnTo>
                <a:lnTo>
                  <a:pt x="411" y="274"/>
                </a:lnTo>
                <a:lnTo>
                  <a:pt x="396" y="272"/>
                </a:lnTo>
                <a:lnTo>
                  <a:pt x="382" y="269"/>
                </a:lnTo>
                <a:lnTo>
                  <a:pt x="370" y="264"/>
                </a:lnTo>
                <a:lnTo>
                  <a:pt x="359" y="258"/>
                </a:lnTo>
                <a:lnTo>
                  <a:pt x="348" y="252"/>
                </a:lnTo>
                <a:lnTo>
                  <a:pt x="337" y="244"/>
                </a:lnTo>
                <a:lnTo>
                  <a:pt x="327" y="235"/>
                </a:lnTo>
                <a:lnTo>
                  <a:pt x="318" y="225"/>
                </a:lnTo>
                <a:lnTo>
                  <a:pt x="310" y="214"/>
                </a:lnTo>
                <a:lnTo>
                  <a:pt x="304" y="203"/>
                </a:lnTo>
                <a:lnTo>
                  <a:pt x="297" y="190"/>
                </a:lnTo>
                <a:lnTo>
                  <a:pt x="293" y="178"/>
                </a:lnTo>
                <a:lnTo>
                  <a:pt x="289" y="165"/>
                </a:lnTo>
                <a:lnTo>
                  <a:pt x="286" y="151"/>
                </a:lnTo>
                <a:lnTo>
                  <a:pt x="286" y="137"/>
                </a:lnTo>
                <a:lnTo>
                  <a:pt x="286" y="137"/>
                </a:lnTo>
                <a:lnTo>
                  <a:pt x="286" y="123"/>
                </a:lnTo>
                <a:lnTo>
                  <a:pt x="289" y="109"/>
                </a:lnTo>
                <a:lnTo>
                  <a:pt x="293" y="96"/>
                </a:lnTo>
                <a:lnTo>
                  <a:pt x="297" y="83"/>
                </a:lnTo>
                <a:lnTo>
                  <a:pt x="304" y="71"/>
                </a:lnTo>
                <a:lnTo>
                  <a:pt x="310" y="60"/>
                </a:lnTo>
                <a:lnTo>
                  <a:pt x="318" y="49"/>
                </a:lnTo>
                <a:lnTo>
                  <a:pt x="327" y="39"/>
                </a:lnTo>
                <a:lnTo>
                  <a:pt x="337" y="31"/>
                </a:lnTo>
                <a:lnTo>
                  <a:pt x="348" y="22"/>
                </a:lnTo>
                <a:lnTo>
                  <a:pt x="359" y="16"/>
                </a:lnTo>
                <a:lnTo>
                  <a:pt x="370" y="9"/>
                </a:lnTo>
                <a:lnTo>
                  <a:pt x="382" y="5"/>
                </a:lnTo>
                <a:lnTo>
                  <a:pt x="396" y="2"/>
                </a:lnTo>
                <a:lnTo>
                  <a:pt x="411" y="0"/>
                </a:lnTo>
                <a:lnTo>
                  <a:pt x="423" y="0"/>
                </a:lnTo>
                <a:lnTo>
                  <a:pt x="423" y="0"/>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 name="Group 48"/>
          <p:cNvGrpSpPr/>
          <p:nvPr/>
        </p:nvGrpSpPr>
        <p:grpSpPr>
          <a:xfrm>
            <a:off x="2947363" y="2392833"/>
            <a:ext cx="1153773" cy="1156720"/>
            <a:chOff x="2716231" y="2728243"/>
            <a:chExt cx="1153773" cy="1156720"/>
          </a:xfrm>
        </p:grpSpPr>
        <p:sp>
          <p:nvSpPr>
            <p:cNvPr id="32" name="Rectangle 28"/>
            <p:cNvSpPr>
              <a:spLocks noChangeArrowheads="1"/>
            </p:cNvSpPr>
            <p:nvPr/>
          </p:nvSpPr>
          <p:spPr bwMode="auto">
            <a:xfrm>
              <a:off x="3082493" y="3376320"/>
              <a:ext cx="105067" cy="137471"/>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29"/>
            <p:cNvSpPr>
              <a:spLocks noChangeArrowheads="1"/>
            </p:cNvSpPr>
            <p:nvPr/>
          </p:nvSpPr>
          <p:spPr bwMode="auto">
            <a:xfrm>
              <a:off x="3239602" y="3206446"/>
              <a:ext cx="105067" cy="30734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0"/>
            <p:cNvSpPr>
              <a:spLocks noChangeArrowheads="1"/>
            </p:cNvSpPr>
            <p:nvPr/>
          </p:nvSpPr>
          <p:spPr bwMode="auto">
            <a:xfrm>
              <a:off x="3397694" y="3119053"/>
              <a:ext cx="105067" cy="39473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noEditPoints="1"/>
            </p:cNvSpPr>
            <p:nvPr/>
          </p:nvSpPr>
          <p:spPr bwMode="auto">
            <a:xfrm>
              <a:off x="2716231" y="2728243"/>
              <a:ext cx="1153773" cy="1156720"/>
            </a:xfrm>
            <a:custGeom>
              <a:avLst/>
              <a:gdLst>
                <a:gd name="T0" fmla="*/ 400 w 1175"/>
                <a:gd name="T1" fmla="*/ 912 h 1178"/>
                <a:gd name="T2" fmla="*/ 313 w 1175"/>
                <a:gd name="T3" fmla="*/ 842 h 1178"/>
                <a:gd name="T4" fmla="*/ 238 w 1175"/>
                <a:gd name="T5" fmla="*/ 721 h 1178"/>
                <a:gd name="T6" fmla="*/ 214 w 1175"/>
                <a:gd name="T7" fmla="*/ 579 h 1178"/>
                <a:gd name="T8" fmla="*/ 233 w 1175"/>
                <a:gd name="T9" fmla="*/ 471 h 1178"/>
                <a:gd name="T10" fmla="*/ 52 w 1175"/>
                <a:gd name="T11" fmla="*/ 346 h 1178"/>
                <a:gd name="T12" fmla="*/ 14 w 1175"/>
                <a:gd name="T13" fmla="*/ 460 h 1178"/>
                <a:gd name="T14" fmla="*/ 0 w 1175"/>
                <a:gd name="T15" fmla="*/ 575 h 1178"/>
                <a:gd name="T16" fmla="*/ 8 w 1175"/>
                <a:gd name="T17" fmla="*/ 688 h 1178"/>
                <a:gd name="T18" fmla="*/ 38 w 1175"/>
                <a:gd name="T19" fmla="*/ 797 h 1178"/>
                <a:gd name="T20" fmla="*/ 88 w 1175"/>
                <a:gd name="T21" fmla="*/ 897 h 1178"/>
                <a:gd name="T22" fmla="*/ 156 w 1175"/>
                <a:gd name="T23" fmla="*/ 989 h 1178"/>
                <a:gd name="T24" fmla="*/ 242 w 1175"/>
                <a:gd name="T25" fmla="*/ 1066 h 1178"/>
                <a:gd name="T26" fmla="*/ 346 w 1175"/>
                <a:gd name="T27" fmla="*/ 1124 h 1178"/>
                <a:gd name="T28" fmla="*/ 434 w 1175"/>
                <a:gd name="T29" fmla="*/ 1157 h 1178"/>
                <a:gd name="T30" fmla="*/ 557 w 1175"/>
                <a:gd name="T31" fmla="*/ 1176 h 1178"/>
                <a:gd name="T32" fmla="*/ 640 w 1175"/>
                <a:gd name="T33" fmla="*/ 1174 h 1178"/>
                <a:gd name="T34" fmla="*/ 744 w 1175"/>
                <a:gd name="T35" fmla="*/ 1156 h 1178"/>
                <a:gd name="T36" fmla="*/ 823 w 1175"/>
                <a:gd name="T37" fmla="*/ 1127 h 1178"/>
                <a:gd name="T38" fmla="*/ 924 w 1175"/>
                <a:gd name="T39" fmla="*/ 1072 h 1178"/>
                <a:gd name="T40" fmla="*/ 1010 w 1175"/>
                <a:gd name="T41" fmla="*/ 997 h 1178"/>
                <a:gd name="T42" fmla="*/ 1082 w 1175"/>
                <a:gd name="T43" fmla="*/ 907 h 1178"/>
                <a:gd name="T44" fmla="*/ 928 w 1175"/>
                <a:gd name="T45" fmla="*/ 742 h 1178"/>
                <a:gd name="T46" fmla="*/ 902 w 1175"/>
                <a:gd name="T47" fmla="*/ 792 h 1178"/>
                <a:gd name="T48" fmla="*/ 813 w 1175"/>
                <a:gd name="T49" fmla="*/ 886 h 1178"/>
                <a:gd name="T50" fmla="*/ 686 w 1175"/>
                <a:gd name="T51" fmla="*/ 949 h 1178"/>
                <a:gd name="T52" fmla="*/ 541 w 1175"/>
                <a:gd name="T53" fmla="*/ 960 h 1178"/>
                <a:gd name="T54" fmla="*/ 452 w 1175"/>
                <a:gd name="T55" fmla="*/ 937 h 1178"/>
                <a:gd name="T56" fmla="*/ 296 w 1175"/>
                <a:gd name="T57" fmla="*/ 354 h 1178"/>
                <a:gd name="T58" fmla="*/ 403 w 1175"/>
                <a:gd name="T59" fmla="*/ 263 h 1178"/>
                <a:gd name="T60" fmla="*/ 533 w 1175"/>
                <a:gd name="T61" fmla="*/ 217 h 1178"/>
                <a:gd name="T62" fmla="*/ 475 w 1175"/>
                <a:gd name="T63" fmla="*/ 11 h 1178"/>
                <a:gd name="T64" fmla="*/ 362 w 1175"/>
                <a:gd name="T65" fmla="*/ 44 h 1178"/>
                <a:gd name="T66" fmla="*/ 260 w 1175"/>
                <a:gd name="T67" fmla="*/ 99 h 1178"/>
                <a:gd name="T68" fmla="*/ 168 w 1175"/>
                <a:gd name="T69" fmla="*/ 175 h 1178"/>
                <a:gd name="T70" fmla="*/ 113 w 1175"/>
                <a:gd name="T71" fmla="*/ 239 h 1178"/>
                <a:gd name="T72" fmla="*/ 272 w 1175"/>
                <a:gd name="T73" fmla="*/ 387 h 1178"/>
                <a:gd name="T74" fmla="*/ 296 w 1175"/>
                <a:gd name="T75" fmla="*/ 354 h 1178"/>
                <a:gd name="T76" fmla="*/ 1153 w 1175"/>
                <a:gd name="T77" fmla="*/ 746 h 1178"/>
                <a:gd name="T78" fmla="*/ 958 w 1175"/>
                <a:gd name="T79" fmla="*/ 642 h 1178"/>
                <a:gd name="T80" fmla="*/ 947 w 1175"/>
                <a:gd name="T81" fmla="*/ 691 h 1178"/>
                <a:gd name="T82" fmla="*/ 1175 w 1175"/>
                <a:gd name="T83" fmla="*/ 557 h 1178"/>
                <a:gd name="T84" fmla="*/ 1156 w 1175"/>
                <a:gd name="T85" fmla="*/ 441 h 1178"/>
                <a:gd name="T86" fmla="*/ 1117 w 1175"/>
                <a:gd name="T87" fmla="*/ 334 h 1178"/>
                <a:gd name="T88" fmla="*/ 1059 w 1175"/>
                <a:gd name="T89" fmla="*/ 236 h 1178"/>
                <a:gd name="T90" fmla="*/ 983 w 1175"/>
                <a:gd name="T91" fmla="*/ 153 h 1178"/>
                <a:gd name="T92" fmla="*/ 892 w 1175"/>
                <a:gd name="T93" fmla="*/ 85 h 1178"/>
                <a:gd name="T94" fmla="*/ 790 w 1175"/>
                <a:gd name="T95" fmla="*/ 36 h 1178"/>
                <a:gd name="T96" fmla="*/ 677 w 1175"/>
                <a:gd name="T97" fmla="*/ 6 h 1178"/>
                <a:gd name="T98" fmla="*/ 587 w 1175"/>
                <a:gd name="T99" fmla="*/ 214 h 1178"/>
                <a:gd name="T100" fmla="*/ 645 w 1175"/>
                <a:gd name="T101" fmla="*/ 219 h 1178"/>
                <a:gd name="T102" fmla="*/ 766 w 1175"/>
                <a:gd name="T103" fmla="*/ 260 h 1178"/>
                <a:gd name="T104" fmla="*/ 876 w 1175"/>
                <a:gd name="T105" fmla="*/ 350 h 1178"/>
                <a:gd name="T106" fmla="*/ 946 w 1175"/>
                <a:gd name="T107" fmla="*/ 477 h 1178"/>
                <a:gd name="T108" fmla="*/ 961 w 1175"/>
                <a:gd name="T109" fmla="*/ 568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75" h="1178">
                  <a:moveTo>
                    <a:pt x="434" y="929"/>
                  </a:moveTo>
                  <a:lnTo>
                    <a:pt x="434" y="929"/>
                  </a:lnTo>
                  <a:lnTo>
                    <a:pt x="417" y="921"/>
                  </a:lnTo>
                  <a:lnTo>
                    <a:pt x="400" y="912"/>
                  </a:lnTo>
                  <a:lnTo>
                    <a:pt x="384" y="902"/>
                  </a:lnTo>
                  <a:lnTo>
                    <a:pt x="368" y="891"/>
                  </a:lnTo>
                  <a:lnTo>
                    <a:pt x="340" y="869"/>
                  </a:lnTo>
                  <a:lnTo>
                    <a:pt x="313" y="842"/>
                  </a:lnTo>
                  <a:lnTo>
                    <a:pt x="290" y="816"/>
                  </a:lnTo>
                  <a:lnTo>
                    <a:pt x="269" y="786"/>
                  </a:lnTo>
                  <a:lnTo>
                    <a:pt x="252" y="754"/>
                  </a:lnTo>
                  <a:lnTo>
                    <a:pt x="238" y="721"/>
                  </a:lnTo>
                  <a:lnTo>
                    <a:pt x="227" y="687"/>
                  </a:lnTo>
                  <a:lnTo>
                    <a:pt x="219" y="652"/>
                  </a:lnTo>
                  <a:lnTo>
                    <a:pt x="214" y="616"/>
                  </a:lnTo>
                  <a:lnTo>
                    <a:pt x="214" y="579"/>
                  </a:lnTo>
                  <a:lnTo>
                    <a:pt x="216" y="543"/>
                  </a:lnTo>
                  <a:lnTo>
                    <a:pt x="222" y="507"/>
                  </a:lnTo>
                  <a:lnTo>
                    <a:pt x="227" y="488"/>
                  </a:lnTo>
                  <a:lnTo>
                    <a:pt x="233" y="471"/>
                  </a:lnTo>
                  <a:lnTo>
                    <a:pt x="239" y="452"/>
                  </a:lnTo>
                  <a:lnTo>
                    <a:pt x="247" y="435"/>
                  </a:lnTo>
                  <a:lnTo>
                    <a:pt x="52" y="346"/>
                  </a:lnTo>
                  <a:lnTo>
                    <a:pt x="52" y="346"/>
                  </a:lnTo>
                  <a:lnTo>
                    <a:pt x="39" y="375"/>
                  </a:lnTo>
                  <a:lnTo>
                    <a:pt x="30" y="403"/>
                  </a:lnTo>
                  <a:lnTo>
                    <a:pt x="20" y="431"/>
                  </a:lnTo>
                  <a:lnTo>
                    <a:pt x="14" y="460"/>
                  </a:lnTo>
                  <a:lnTo>
                    <a:pt x="8" y="488"/>
                  </a:lnTo>
                  <a:lnTo>
                    <a:pt x="3" y="516"/>
                  </a:lnTo>
                  <a:lnTo>
                    <a:pt x="2" y="545"/>
                  </a:lnTo>
                  <a:lnTo>
                    <a:pt x="0" y="575"/>
                  </a:lnTo>
                  <a:lnTo>
                    <a:pt x="0" y="603"/>
                  </a:lnTo>
                  <a:lnTo>
                    <a:pt x="2" y="631"/>
                  </a:lnTo>
                  <a:lnTo>
                    <a:pt x="3" y="660"/>
                  </a:lnTo>
                  <a:lnTo>
                    <a:pt x="8" y="688"/>
                  </a:lnTo>
                  <a:lnTo>
                    <a:pt x="14" y="715"/>
                  </a:lnTo>
                  <a:lnTo>
                    <a:pt x="20" y="743"/>
                  </a:lnTo>
                  <a:lnTo>
                    <a:pt x="28" y="770"/>
                  </a:lnTo>
                  <a:lnTo>
                    <a:pt x="38" y="797"/>
                  </a:lnTo>
                  <a:lnTo>
                    <a:pt x="49" y="823"/>
                  </a:lnTo>
                  <a:lnTo>
                    <a:pt x="60" y="849"/>
                  </a:lnTo>
                  <a:lnTo>
                    <a:pt x="74" y="874"/>
                  </a:lnTo>
                  <a:lnTo>
                    <a:pt x="88" y="897"/>
                  </a:lnTo>
                  <a:lnTo>
                    <a:pt x="102" y="921"/>
                  </a:lnTo>
                  <a:lnTo>
                    <a:pt x="120" y="945"/>
                  </a:lnTo>
                  <a:lnTo>
                    <a:pt x="137" y="967"/>
                  </a:lnTo>
                  <a:lnTo>
                    <a:pt x="156" y="989"/>
                  </a:lnTo>
                  <a:lnTo>
                    <a:pt x="176" y="1009"/>
                  </a:lnTo>
                  <a:lnTo>
                    <a:pt x="197" y="1028"/>
                  </a:lnTo>
                  <a:lnTo>
                    <a:pt x="219" y="1047"/>
                  </a:lnTo>
                  <a:lnTo>
                    <a:pt x="242" y="1066"/>
                  </a:lnTo>
                  <a:lnTo>
                    <a:pt x="267" y="1082"/>
                  </a:lnTo>
                  <a:lnTo>
                    <a:pt x="293" y="1097"/>
                  </a:lnTo>
                  <a:lnTo>
                    <a:pt x="318" y="1112"/>
                  </a:lnTo>
                  <a:lnTo>
                    <a:pt x="346" y="1124"/>
                  </a:lnTo>
                  <a:lnTo>
                    <a:pt x="346" y="1124"/>
                  </a:lnTo>
                  <a:lnTo>
                    <a:pt x="374" y="1137"/>
                  </a:lnTo>
                  <a:lnTo>
                    <a:pt x="404" y="1148"/>
                  </a:lnTo>
                  <a:lnTo>
                    <a:pt x="434" y="1157"/>
                  </a:lnTo>
                  <a:lnTo>
                    <a:pt x="464" y="1163"/>
                  </a:lnTo>
                  <a:lnTo>
                    <a:pt x="496" y="1170"/>
                  </a:lnTo>
                  <a:lnTo>
                    <a:pt x="526" y="1174"/>
                  </a:lnTo>
                  <a:lnTo>
                    <a:pt x="557" y="1176"/>
                  </a:lnTo>
                  <a:lnTo>
                    <a:pt x="587" y="1178"/>
                  </a:lnTo>
                  <a:lnTo>
                    <a:pt x="587" y="1178"/>
                  </a:lnTo>
                  <a:lnTo>
                    <a:pt x="614" y="1176"/>
                  </a:lnTo>
                  <a:lnTo>
                    <a:pt x="640" y="1174"/>
                  </a:lnTo>
                  <a:lnTo>
                    <a:pt x="666" y="1171"/>
                  </a:lnTo>
                  <a:lnTo>
                    <a:pt x="692" y="1168"/>
                  </a:lnTo>
                  <a:lnTo>
                    <a:pt x="719" y="1162"/>
                  </a:lnTo>
                  <a:lnTo>
                    <a:pt x="744" y="1156"/>
                  </a:lnTo>
                  <a:lnTo>
                    <a:pt x="769" y="1148"/>
                  </a:lnTo>
                  <a:lnTo>
                    <a:pt x="796" y="1138"/>
                  </a:lnTo>
                  <a:lnTo>
                    <a:pt x="796" y="1138"/>
                  </a:lnTo>
                  <a:lnTo>
                    <a:pt x="823" y="1127"/>
                  </a:lnTo>
                  <a:lnTo>
                    <a:pt x="850" y="1115"/>
                  </a:lnTo>
                  <a:lnTo>
                    <a:pt x="875" y="1102"/>
                  </a:lnTo>
                  <a:lnTo>
                    <a:pt x="900" y="1088"/>
                  </a:lnTo>
                  <a:lnTo>
                    <a:pt x="924" y="1072"/>
                  </a:lnTo>
                  <a:lnTo>
                    <a:pt x="947" y="1055"/>
                  </a:lnTo>
                  <a:lnTo>
                    <a:pt x="969" y="1036"/>
                  </a:lnTo>
                  <a:lnTo>
                    <a:pt x="991" y="1017"/>
                  </a:lnTo>
                  <a:lnTo>
                    <a:pt x="1010" y="997"/>
                  </a:lnTo>
                  <a:lnTo>
                    <a:pt x="1031" y="976"/>
                  </a:lnTo>
                  <a:lnTo>
                    <a:pt x="1048" y="954"/>
                  </a:lnTo>
                  <a:lnTo>
                    <a:pt x="1065" y="930"/>
                  </a:lnTo>
                  <a:lnTo>
                    <a:pt x="1082" y="907"/>
                  </a:lnTo>
                  <a:lnTo>
                    <a:pt x="1097" y="882"/>
                  </a:lnTo>
                  <a:lnTo>
                    <a:pt x="1111" y="857"/>
                  </a:lnTo>
                  <a:lnTo>
                    <a:pt x="1123" y="830"/>
                  </a:lnTo>
                  <a:lnTo>
                    <a:pt x="928" y="742"/>
                  </a:lnTo>
                  <a:lnTo>
                    <a:pt x="928" y="742"/>
                  </a:lnTo>
                  <a:lnTo>
                    <a:pt x="920" y="759"/>
                  </a:lnTo>
                  <a:lnTo>
                    <a:pt x="911" y="776"/>
                  </a:lnTo>
                  <a:lnTo>
                    <a:pt x="902" y="792"/>
                  </a:lnTo>
                  <a:lnTo>
                    <a:pt x="891" y="808"/>
                  </a:lnTo>
                  <a:lnTo>
                    <a:pt x="867" y="836"/>
                  </a:lnTo>
                  <a:lnTo>
                    <a:pt x="842" y="863"/>
                  </a:lnTo>
                  <a:lnTo>
                    <a:pt x="813" y="886"/>
                  </a:lnTo>
                  <a:lnTo>
                    <a:pt x="785" y="907"/>
                  </a:lnTo>
                  <a:lnTo>
                    <a:pt x="754" y="924"/>
                  </a:lnTo>
                  <a:lnTo>
                    <a:pt x="721" y="938"/>
                  </a:lnTo>
                  <a:lnTo>
                    <a:pt x="686" y="949"/>
                  </a:lnTo>
                  <a:lnTo>
                    <a:pt x="650" y="957"/>
                  </a:lnTo>
                  <a:lnTo>
                    <a:pt x="615" y="962"/>
                  </a:lnTo>
                  <a:lnTo>
                    <a:pt x="579" y="964"/>
                  </a:lnTo>
                  <a:lnTo>
                    <a:pt x="541" y="960"/>
                  </a:lnTo>
                  <a:lnTo>
                    <a:pt x="505" y="954"/>
                  </a:lnTo>
                  <a:lnTo>
                    <a:pt x="488" y="949"/>
                  </a:lnTo>
                  <a:lnTo>
                    <a:pt x="469" y="943"/>
                  </a:lnTo>
                  <a:lnTo>
                    <a:pt x="452" y="937"/>
                  </a:lnTo>
                  <a:lnTo>
                    <a:pt x="434" y="929"/>
                  </a:lnTo>
                  <a:lnTo>
                    <a:pt x="434" y="929"/>
                  </a:lnTo>
                  <a:close/>
                  <a:moveTo>
                    <a:pt x="296" y="354"/>
                  </a:moveTo>
                  <a:lnTo>
                    <a:pt x="296" y="354"/>
                  </a:lnTo>
                  <a:lnTo>
                    <a:pt x="319" y="328"/>
                  </a:lnTo>
                  <a:lnTo>
                    <a:pt x="345" y="304"/>
                  </a:lnTo>
                  <a:lnTo>
                    <a:pt x="373" y="282"/>
                  </a:lnTo>
                  <a:lnTo>
                    <a:pt x="403" y="263"/>
                  </a:lnTo>
                  <a:lnTo>
                    <a:pt x="433" y="247"/>
                  </a:lnTo>
                  <a:lnTo>
                    <a:pt x="466" y="235"/>
                  </a:lnTo>
                  <a:lnTo>
                    <a:pt x="499" y="225"/>
                  </a:lnTo>
                  <a:lnTo>
                    <a:pt x="533" y="217"/>
                  </a:lnTo>
                  <a:lnTo>
                    <a:pt x="533" y="3"/>
                  </a:lnTo>
                  <a:lnTo>
                    <a:pt x="533" y="3"/>
                  </a:lnTo>
                  <a:lnTo>
                    <a:pt x="505" y="6"/>
                  </a:lnTo>
                  <a:lnTo>
                    <a:pt x="475" y="11"/>
                  </a:lnTo>
                  <a:lnTo>
                    <a:pt x="447" y="17"/>
                  </a:lnTo>
                  <a:lnTo>
                    <a:pt x="419" y="25"/>
                  </a:lnTo>
                  <a:lnTo>
                    <a:pt x="390" y="35"/>
                  </a:lnTo>
                  <a:lnTo>
                    <a:pt x="362" y="44"/>
                  </a:lnTo>
                  <a:lnTo>
                    <a:pt x="335" y="57"/>
                  </a:lnTo>
                  <a:lnTo>
                    <a:pt x="310" y="69"/>
                  </a:lnTo>
                  <a:lnTo>
                    <a:pt x="283" y="84"/>
                  </a:lnTo>
                  <a:lnTo>
                    <a:pt x="260" y="99"/>
                  </a:lnTo>
                  <a:lnTo>
                    <a:pt x="234" y="117"/>
                  </a:lnTo>
                  <a:lnTo>
                    <a:pt x="212" y="136"/>
                  </a:lnTo>
                  <a:lnTo>
                    <a:pt x="190" y="154"/>
                  </a:lnTo>
                  <a:lnTo>
                    <a:pt x="168" y="175"/>
                  </a:lnTo>
                  <a:lnTo>
                    <a:pt x="148" y="197"/>
                  </a:lnTo>
                  <a:lnTo>
                    <a:pt x="129" y="221"/>
                  </a:lnTo>
                  <a:lnTo>
                    <a:pt x="129" y="221"/>
                  </a:lnTo>
                  <a:lnTo>
                    <a:pt x="113" y="239"/>
                  </a:lnTo>
                  <a:lnTo>
                    <a:pt x="101" y="258"/>
                  </a:lnTo>
                  <a:lnTo>
                    <a:pt x="88" y="279"/>
                  </a:lnTo>
                  <a:lnTo>
                    <a:pt x="76" y="299"/>
                  </a:lnTo>
                  <a:lnTo>
                    <a:pt x="272" y="387"/>
                  </a:lnTo>
                  <a:lnTo>
                    <a:pt x="272" y="387"/>
                  </a:lnTo>
                  <a:lnTo>
                    <a:pt x="283" y="370"/>
                  </a:lnTo>
                  <a:lnTo>
                    <a:pt x="296" y="354"/>
                  </a:lnTo>
                  <a:lnTo>
                    <a:pt x="296" y="354"/>
                  </a:lnTo>
                  <a:close/>
                  <a:moveTo>
                    <a:pt x="947" y="691"/>
                  </a:moveTo>
                  <a:lnTo>
                    <a:pt x="1142" y="781"/>
                  </a:lnTo>
                  <a:lnTo>
                    <a:pt x="1142" y="781"/>
                  </a:lnTo>
                  <a:lnTo>
                    <a:pt x="1153" y="746"/>
                  </a:lnTo>
                  <a:lnTo>
                    <a:pt x="1161" y="713"/>
                  </a:lnTo>
                  <a:lnTo>
                    <a:pt x="1169" y="677"/>
                  </a:lnTo>
                  <a:lnTo>
                    <a:pt x="1172" y="642"/>
                  </a:lnTo>
                  <a:lnTo>
                    <a:pt x="958" y="642"/>
                  </a:lnTo>
                  <a:lnTo>
                    <a:pt x="958" y="642"/>
                  </a:lnTo>
                  <a:lnTo>
                    <a:pt x="953" y="668"/>
                  </a:lnTo>
                  <a:lnTo>
                    <a:pt x="947" y="691"/>
                  </a:lnTo>
                  <a:lnTo>
                    <a:pt x="947" y="691"/>
                  </a:lnTo>
                  <a:close/>
                  <a:moveTo>
                    <a:pt x="961" y="589"/>
                  </a:moveTo>
                  <a:lnTo>
                    <a:pt x="1175" y="589"/>
                  </a:lnTo>
                  <a:lnTo>
                    <a:pt x="1175" y="589"/>
                  </a:lnTo>
                  <a:lnTo>
                    <a:pt x="1175" y="557"/>
                  </a:lnTo>
                  <a:lnTo>
                    <a:pt x="1172" y="529"/>
                  </a:lnTo>
                  <a:lnTo>
                    <a:pt x="1169" y="499"/>
                  </a:lnTo>
                  <a:lnTo>
                    <a:pt x="1164" y="469"/>
                  </a:lnTo>
                  <a:lnTo>
                    <a:pt x="1156" y="441"/>
                  </a:lnTo>
                  <a:lnTo>
                    <a:pt x="1149" y="414"/>
                  </a:lnTo>
                  <a:lnTo>
                    <a:pt x="1139" y="386"/>
                  </a:lnTo>
                  <a:lnTo>
                    <a:pt x="1130" y="359"/>
                  </a:lnTo>
                  <a:lnTo>
                    <a:pt x="1117" y="334"/>
                  </a:lnTo>
                  <a:lnTo>
                    <a:pt x="1104" y="309"/>
                  </a:lnTo>
                  <a:lnTo>
                    <a:pt x="1090" y="284"/>
                  </a:lnTo>
                  <a:lnTo>
                    <a:pt x="1075" y="260"/>
                  </a:lnTo>
                  <a:lnTo>
                    <a:pt x="1059" y="236"/>
                  </a:lnTo>
                  <a:lnTo>
                    <a:pt x="1042" y="214"/>
                  </a:lnTo>
                  <a:lnTo>
                    <a:pt x="1023" y="192"/>
                  </a:lnTo>
                  <a:lnTo>
                    <a:pt x="1004" y="172"/>
                  </a:lnTo>
                  <a:lnTo>
                    <a:pt x="983" y="153"/>
                  </a:lnTo>
                  <a:lnTo>
                    <a:pt x="961" y="134"/>
                  </a:lnTo>
                  <a:lnTo>
                    <a:pt x="939" y="117"/>
                  </a:lnTo>
                  <a:lnTo>
                    <a:pt x="916" y="101"/>
                  </a:lnTo>
                  <a:lnTo>
                    <a:pt x="892" y="85"/>
                  </a:lnTo>
                  <a:lnTo>
                    <a:pt x="867" y="71"/>
                  </a:lnTo>
                  <a:lnTo>
                    <a:pt x="842" y="58"/>
                  </a:lnTo>
                  <a:lnTo>
                    <a:pt x="817" y="46"/>
                  </a:lnTo>
                  <a:lnTo>
                    <a:pt x="790" y="36"/>
                  </a:lnTo>
                  <a:lnTo>
                    <a:pt x="762" y="27"/>
                  </a:lnTo>
                  <a:lnTo>
                    <a:pt x="735" y="19"/>
                  </a:lnTo>
                  <a:lnTo>
                    <a:pt x="706" y="11"/>
                  </a:lnTo>
                  <a:lnTo>
                    <a:pt x="677" y="6"/>
                  </a:lnTo>
                  <a:lnTo>
                    <a:pt x="648" y="3"/>
                  </a:lnTo>
                  <a:lnTo>
                    <a:pt x="618" y="0"/>
                  </a:lnTo>
                  <a:lnTo>
                    <a:pt x="587" y="0"/>
                  </a:lnTo>
                  <a:lnTo>
                    <a:pt x="587" y="214"/>
                  </a:lnTo>
                  <a:lnTo>
                    <a:pt x="587" y="214"/>
                  </a:lnTo>
                  <a:lnTo>
                    <a:pt x="607" y="214"/>
                  </a:lnTo>
                  <a:lnTo>
                    <a:pt x="626" y="216"/>
                  </a:lnTo>
                  <a:lnTo>
                    <a:pt x="645" y="219"/>
                  </a:lnTo>
                  <a:lnTo>
                    <a:pt x="662" y="222"/>
                  </a:lnTo>
                  <a:lnTo>
                    <a:pt x="699" y="232"/>
                  </a:lnTo>
                  <a:lnTo>
                    <a:pt x="733" y="244"/>
                  </a:lnTo>
                  <a:lnTo>
                    <a:pt x="766" y="260"/>
                  </a:lnTo>
                  <a:lnTo>
                    <a:pt x="796" y="277"/>
                  </a:lnTo>
                  <a:lnTo>
                    <a:pt x="826" y="299"/>
                  </a:lnTo>
                  <a:lnTo>
                    <a:pt x="851" y="324"/>
                  </a:lnTo>
                  <a:lnTo>
                    <a:pt x="876" y="350"/>
                  </a:lnTo>
                  <a:lnTo>
                    <a:pt x="898" y="380"/>
                  </a:lnTo>
                  <a:lnTo>
                    <a:pt x="916" y="409"/>
                  </a:lnTo>
                  <a:lnTo>
                    <a:pt x="933" y="443"/>
                  </a:lnTo>
                  <a:lnTo>
                    <a:pt x="946" y="477"/>
                  </a:lnTo>
                  <a:lnTo>
                    <a:pt x="953" y="513"/>
                  </a:lnTo>
                  <a:lnTo>
                    <a:pt x="957" y="532"/>
                  </a:lnTo>
                  <a:lnTo>
                    <a:pt x="960" y="550"/>
                  </a:lnTo>
                  <a:lnTo>
                    <a:pt x="961" y="568"/>
                  </a:lnTo>
                  <a:lnTo>
                    <a:pt x="961" y="589"/>
                  </a:lnTo>
                  <a:lnTo>
                    <a:pt x="961" y="589"/>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47"/>
          <p:cNvGrpSpPr/>
          <p:nvPr/>
        </p:nvGrpSpPr>
        <p:grpSpPr>
          <a:xfrm>
            <a:off x="5039336" y="2393815"/>
            <a:ext cx="1153773" cy="1154756"/>
            <a:chOff x="4197971" y="2728243"/>
            <a:chExt cx="1153773" cy="1154756"/>
          </a:xfrm>
        </p:grpSpPr>
        <p:sp>
          <p:nvSpPr>
            <p:cNvPr id="36" name="Freeform 32"/>
            <p:cNvSpPr>
              <a:spLocks noEditPoints="1"/>
            </p:cNvSpPr>
            <p:nvPr/>
          </p:nvSpPr>
          <p:spPr bwMode="auto">
            <a:xfrm>
              <a:off x="4197971" y="2728243"/>
              <a:ext cx="1153773" cy="1154756"/>
            </a:xfrm>
            <a:custGeom>
              <a:avLst/>
              <a:gdLst>
                <a:gd name="T0" fmla="*/ 1175 w 1175"/>
                <a:gd name="T1" fmla="*/ 562 h 1176"/>
                <a:gd name="T2" fmla="*/ 1159 w 1175"/>
                <a:gd name="T3" fmla="*/ 452 h 1176"/>
                <a:gd name="T4" fmla="*/ 1125 w 1175"/>
                <a:gd name="T5" fmla="*/ 348 h 1176"/>
                <a:gd name="T6" fmla="*/ 1071 w 1175"/>
                <a:gd name="T7" fmla="*/ 255 h 1176"/>
                <a:gd name="T8" fmla="*/ 1004 w 1175"/>
                <a:gd name="T9" fmla="*/ 172 h 1176"/>
                <a:gd name="T10" fmla="*/ 922 w 1175"/>
                <a:gd name="T11" fmla="*/ 104 h 1176"/>
                <a:gd name="T12" fmla="*/ 827 w 1175"/>
                <a:gd name="T13" fmla="*/ 51 h 1176"/>
                <a:gd name="T14" fmla="*/ 725 w 1175"/>
                <a:gd name="T15" fmla="*/ 16 h 1176"/>
                <a:gd name="T16" fmla="*/ 613 w 1175"/>
                <a:gd name="T17" fmla="*/ 0 h 1176"/>
                <a:gd name="T18" fmla="*/ 562 w 1175"/>
                <a:gd name="T19" fmla="*/ 0 h 1176"/>
                <a:gd name="T20" fmla="*/ 451 w 1175"/>
                <a:gd name="T21" fmla="*/ 16 h 1176"/>
                <a:gd name="T22" fmla="*/ 348 w 1175"/>
                <a:gd name="T23" fmla="*/ 51 h 1176"/>
                <a:gd name="T24" fmla="*/ 253 w 1175"/>
                <a:gd name="T25" fmla="*/ 104 h 1176"/>
                <a:gd name="T26" fmla="*/ 171 w 1175"/>
                <a:gd name="T27" fmla="*/ 172 h 1176"/>
                <a:gd name="T28" fmla="*/ 104 w 1175"/>
                <a:gd name="T29" fmla="*/ 255 h 1176"/>
                <a:gd name="T30" fmla="*/ 50 w 1175"/>
                <a:gd name="T31" fmla="*/ 348 h 1176"/>
                <a:gd name="T32" fmla="*/ 16 w 1175"/>
                <a:gd name="T33" fmla="*/ 452 h 1176"/>
                <a:gd name="T34" fmla="*/ 0 w 1175"/>
                <a:gd name="T35" fmla="*/ 562 h 1176"/>
                <a:gd name="T36" fmla="*/ 0 w 1175"/>
                <a:gd name="T37" fmla="*/ 614 h 1176"/>
                <a:gd name="T38" fmla="*/ 16 w 1175"/>
                <a:gd name="T39" fmla="*/ 726 h 1176"/>
                <a:gd name="T40" fmla="*/ 50 w 1175"/>
                <a:gd name="T41" fmla="*/ 830 h 1176"/>
                <a:gd name="T42" fmla="*/ 104 w 1175"/>
                <a:gd name="T43" fmla="*/ 923 h 1176"/>
                <a:gd name="T44" fmla="*/ 171 w 1175"/>
                <a:gd name="T45" fmla="*/ 1004 h 1176"/>
                <a:gd name="T46" fmla="*/ 253 w 1175"/>
                <a:gd name="T47" fmla="*/ 1074 h 1176"/>
                <a:gd name="T48" fmla="*/ 348 w 1175"/>
                <a:gd name="T49" fmla="*/ 1126 h 1176"/>
                <a:gd name="T50" fmla="*/ 451 w 1175"/>
                <a:gd name="T51" fmla="*/ 1160 h 1176"/>
                <a:gd name="T52" fmla="*/ 562 w 1175"/>
                <a:gd name="T53" fmla="*/ 1176 h 1176"/>
                <a:gd name="T54" fmla="*/ 613 w 1175"/>
                <a:gd name="T55" fmla="*/ 1176 h 1176"/>
                <a:gd name="T56" fmla="*/ 725 w 1175"/>
                <a:gd name="T57" fmla="*/ 1160 h 1176"/>
                <a:gd name="T58" fmla="*/ 827 w 1175"/>
                <a:gd name="T59" fmla="*/ 1126 h 1176"/>
                <a:gd name="T60" fmla="*/ 922 w 1175"/>
                <a:gd name="T61" fmla="*/ 1074 h 1176"/>
                <a:gd name="T62" fmla="*/ 1004 w 1175"/>
                <a:gd name="T63" fmla="*/ 1004 h 1176"/>
                <a:gd name="T64" fmla="*/ 1071 w 1175"/>
                <a:gd name="T65" fmla="*/ 923 h 1176"/>
                <a:gd name="T66" fmla="*/ 1125 w 1175"/>
                <a:gd name="T67" fmla="*/ 830 h 1176"/>
                <a:gd name="T68" fmla="*/ 1159 w 1175"/>
                <a:gd name="T69" fmla="*/ 726 h 1176"/>
                <a:gd name="T70" fmla="*/ 1175 w 1175"/>
                <a:gd name="T71" fmla="*/ 614 h 1176"/>
                <a:gd name="T72" fmla="*/ 568 w 1175"/>
                <a:gd name="T73" fmla="*/ 967 h 1176"/>
                <a:gd name="T74" fmla="*/ 475 w 1175"/>
                <a:gd name="T75" fmla="*/ 949 h 1176"/>
                <a:gd name="T76" fmla="*/ 348 w 1175"/>
                <a:gd name="T77" fmla="*/ 880 h 1176"/>
                <a:gd name="T78" fmla="*/ 255 w 1175"/>
                <a:gd name="T79" fmla="*/ 768 h 1176"/>
                <a:gd name="T80" fmla="*/ 214 w 1175"/>
                <a:gd name="T81" fmla="*/ 646 h 1176"/>
                <a:gd name="T82" fmla="*/ 209 w 1175"/>
                <a:gd name="T83" fmla="*/ 589 h 1176"/>
                <a:gd name="T84" fmla="*/ 217 w 1175"/>
                <a:gd name="T85" fmla="*/ 512 h 1176"/>
                <a:gd name="T86" fmla="*/ 274 w 1175"/>
                <a:gd name="T87" fmla="*/ 378 h 1176"/>
                <a:gd name="T88" fmla="*/ 376 w 1175"/>
                <a:gd name="T89" fmla="*/ 276 h 1176"/>
                <a:gd name="T90" fmla="*/ 511 w 1175"/>
                <a:gd name="T91" fmla="*/ 217 h 1176"/>
                <a:gd name="T92" fmla="*/ 588 w 1175"/>
                <a:gd name="T93" fmla="*/ 210 h 1176"/>
                <a:gd name="T94" fmla="*/ 645 w 1175"/>
                <a:gd name="T95" fmla="*/ 214 h 1176"/>
                <a:gd name="T96" fmla="*/ 768 w 1175"/>
                <a:gd name="T97" fmla="*/ 257 h 1176"/>
                <a:gd name="T98" fmla="*/ 879 w 1175"/>
                <a:gd name="T99" fmla="*/ 348 h 1176"/>
                <a:gd name="T100" fmla="*/ 949 w 1175"/>
                <a:gd name="T101" fmla="*/ 476 h 1176"/>
                <a:gd name="T102" fmla="*/ 966 w 1175"/>
                <a:gd name="T103" fmla="*/ 568 h 1176"/>
                <a:gd name="T104" fmla="*/ 964 w 1175"/>
                <a:gd name="T105" fmla="*/ 627 h 1176"/>
                <a:gd name="T106" fmla="*/ 936 w 1175"/>
                <a:gd name="T107" fmla="*/ 735 h 1176"/>
                <a:gd name="T108" fmla="*/ 856 w 1175"/>
                <a:gd name="T109" fmla="*/ 857 h 1176"/>
                <a:gd name="T110" fmla="*/ 735 w 1175"/>
                <a:gd name="T111" fmla="*/ 937 h 1176"/>
                <a:gd name="T112" fmla="*/ 626 w 1175"/>
                <a:gd name="T113" fmla="*/ 965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75" h="1176">
                  <a:moveTo>
                    <a:pt x="1067" y="614"/>
                  </a:moveTo>
                  <a:lnTo>
                    <a:pt x="1067" y="562"/>
                  </a:lnTo>
                  <a:lnTo>
                    <a:pt x="1175" y="562"/>
                  </a:lnTo>
                  <a:lnTo>
                    <a:pt x="1175" y="562"/>
                  </a:lnTo>
                  <a:lnTo>
                    <a:pt x="1174" y="534"/>
                  </a:lnTo>
                  <a:lnTo>
                    <a:pt x="1170" y="505"/>
                  </a:lnTo>
                  <a:lnTo>
                    <a:pt x="1166" y="479"/>
                  </a:lnTo>
                  <a:lnTo>
                    <a:pt x="1159" y="452"/>
                  </a:lnTo>
                  <a:lnTo>
                    <a:pt x="1153" y="425"/>
                  </a:lnTo>
                  <a:lnTo>
                    <a:pt x="1145" y="398"/>
                  </a:lnTo>
                  <a:lnTo>
                    <a:pt x="1136" y="373"/>
                  </a:lnTo>
                  <a:lnTo>
                    <a:pt x="1125" y="348"/>
                  </a:lnTo>
                  <a:lnTo>
                    <a:pt x="1114" y="324"/>
                  </a:lnTo>
                  <a:lnTo>
                    <a:pt x="1101" y="299"/>
                  </a:lnTo>
                  <a:lnTo>
                    <a:pt x="1087" y="277"/>
                  </a:lnTo>
                  <a:lnTo>
                    <a:pt x="1071" y="255"/>
                  </a:lnTo>
                  <a:lnTo>
                    <a:pt x="1057" y="233"/>
                  </a:lnTo>
                  <a:lnTo>
                    <a:pt x="1040" y="211"/>
                  </a:lnTo>
                  <a:lnTo>
                    <a:pt x="1023" y="192"/>
                  </a:lnTo>
                  <a:lnTo>
                    <a:pt x="1004" y="172"/>
                  </a:lnTo>
                  <a:lnTo>
                    <a:pt x="985" y="154"/>
                  </a:lnTo>
                  <a:lnTo>
                    <a:pt x="964" y="137"/>
                  </a:lnTo>
                  <a:lnTo>
                    <a:pt x="944" y="120"/>
                  </a:lnTo>
                  <a:lnTo>
                    <a:pt x="922" y="104"/>
                  </a:lnTo>
                  <a:lnTo>
                    <a:pt x="900" y="90"/>
                  </a:lnTo>
                  <a:lnTo>
                    <a:pt x="876" y="76"/>
                  </a:lnTo>
                  <a:lnTo>
                    <a:pt x="853" y="63"/>
                  </a:lnTo>
                  <a:lnTo>
                    <a:pt x="827" y="51"/>
                  </a:lnTo>
                  <a:lnTo>
                    <a:pt x="804" y="41"/>
                  </a:lnTo>
                  <a:lnTo>
                    <a:pt x="777" y="32"/>
                  </a:lnTo>
                  <a:lnTo>
                    <a:pt x="752" y="24"/>
                  </a:lnTo>
                  <a:lnTo>
                    <a:pt x="725" y="16"/>
                  </a:lnTo>
                  <a:lnTo>
                    <a:pt x="698" y="10"/>
                  </a:lnTo>
                  <a:lnTo>
                    <a:pt x="670" y="6"/>
                  </a:lnTo>
                  <a:lnTo>
                    <a:pt x="642" y="2"/>
                  </a:lnTo>
                  <a:lnTo>
                    <a:pt x="613" y="0"/>
                  </a:lnTo>
                  <a:lnTo>
                    <a:pt x="613" y="110"/>
                  </a:lnTo>
                  <a:lnTo>
                    <a:pt x="562" y="110"/>
                  </a:lnTo>
                  <a:lnTo>
                    <a:pt x="562" y="0"/>
                  </a:lnTo>
                  <a:lnTo>
                    <a:pt x="562" y="0"/>
                  </a:lnTo>
                  <a:lnTo>
                    <a:pt x="533" y="2"/>
                  </a:lnTo>
                  <a:lnTo>
                    <a:pt x="505" y="6"/>
                  </a:lnTo>
                  <a:lnTo>
                    <a:pt x="478" y="10"/>
                  </a:lnTo>
                  <a:lnTo>
                    <a:pt x="451" y="16"/>
                  </a:lnTo>
                  <a:lnTo>
                    <a:pt x="425" y="24"/>
                  </a:lnTo>
                  <a:lnTo>
                    <a:pt x="398" y="32"/>
                  </a:lnTo>
                  <a:lnTo>
                    <a:pt x="373" y="41"/>
                  </a:lnTo>
                  <a:lnTo>
                    <a:pt x="348" y="51"/>
                  </a:lnTo>
                  <a:lnTo>
                    <a:pt x="322" y="63"/>
                  </a:lnTo>
                  <a:lnTo>
                    <a:pt x="299" y="76"/>
                  </a:lnTo>
                  <a:lnTo>
                    <a:pt x="277" y="90"/>
                  </a:lnTo>
                  <a:lnTo>
                    <a:pt x="253" y="104"/>
                  </a:lnTo>
                  <a:lnTo>
                    <a:pt x="233" y="120"/>
                  </a:lnTo>
                  <a:lnTo>
                    <a:pt x="211" y="137"/>
                  </a:lnTo>
                  <a:lnTo>
                    <a:pt x="192" y="154"/>
                  </a:lnTo>
                  <a:lnTo>
                    <a:pt x="171" y="172"/>
                  </a:lnTo>
                  <a:lnTo>
                    <a:pt x="154" y="192"/>
                  </a:lnTo>
                  <a:lnTo>
                    <a:pt x="135" y="211"/>
                  </a:lnTo>
                  <a:lnTo>
                    <a:pt x="119" y="233"/>
                  </a:lnTo>
                  <a:lnTo>
                    <a:pt x="104" y="255"/>
                  </a:lnTo>
                  <a:lnTo>
                    <a:pt x="90" y="277"/>
                  </a:lnTo>
                  <a:lnTo>
                    <a:pt x="75" y="299"/>
                  </a:lnTo>
                  <a:lnTo>
                    <a:pt x="63" y="324"/>
                  </a:lnTo>
                  <a:lnTo>
                    <a:pt x="50" y="348"/>
                  </a:lnTo>
                  <a:lnTo>
                    <a:pt x="41" y="373"/>
                  </a:lnTo>
                  <a:lnTo>
                    <a:pt x="31" y="398"/>
                  </a:lnTo>
                  <a:lnTo>
                    <a:pt x="23" y="425"/>
                  </a:lnTo>
                  <a:lnTo>
                    <a:pt x="16" y="452"/>
                  </a:lnTo>
                  <a:lnTo>
                    <a:pt x="9" y="479"/>
                  </a:lnTo>
                  <a:lnTo>
                    <a:pt x="5" y="505"/>
                  </a:lnTo>
                  <a:lnTo>
                    <a:pt x="1" y="534"/>
                  </a:lnTo>
                  <a:lnTo>
                    <a:pt x="0" y="562"/>
                  </a:lnTo>
                  <a:lnTo>
                    <a:pt x="110" y="562"/>
                  </a:lnTo>
                  <a:lnTo>
                    <a:pt x="110" y="614"/>
                  </a:lnTo>
                  <a:lnTo>
                    <a:pt x="0" y="614"/>
                  </a:lnTo>
                  <a:lnTo>
                    <a:pt x="0" y="614"/>
                  </a:lnTo>
                  <a:lnTo>
                    <a:pt x="1" y="642"/>
                  </a:lnTo>
                  <a:lnTo>
                    <a:pt x="5" y="671"/>
                  </a:lnTo>
                  <a:lnTo>
                    <a:pt x="9" y="699"/>
                  </a:lnTo>
                  <a:lnTo>
                    <a:pt x="16" y="726"/>
                  </a:lnTo>
                  <a:lnTo>
                    <a:pt x="23" y="753"/>
                  </a:lnTo>
                  <a:lnTo>
                    <a:pt x="31" y="778"/>
                  </a:lnTo>
                  <a:lnTo>
                    <a:pt x="41" y="805"/>
                  </a:lnTo>
                  <a:lnTo>
                    <a:pt x="50" y="830"/>
                  </a:lnTo>
                  <a:lnTo>
                    <a:pt x="63" y="853"/>
                  </a:lnTo>
                  <a:lnTo>
                    <a:pt x="75" y="877"/>
                  </a:lnTo>
                  <a:lnTo>
                    <a:pt x="90" y="901"/>
                  </a:lnTo>
                  <a:lnTo>
                    <a:pt x="104" y="923"/>
                  </a:lnTo>
                  <a:lnTo>
                    <a:pt x="119" y="945"/>
                  </a:lnTo>
                  <a:lnTo>
                    <a:pt x="135" y="965"/>
                  </a:lnTo>
                  <a:lnTo>
                    <a:pt x="154" y="986"/>
                  </a:lnTo>
                  <a:lnTo>
                    <a:pt x="171" y="1004"/>
                  </a:lnTo>
                  <a:lnTo>
                    <a:pt x="192" y="1023"/>
                  </a:lnTo>
                  <a:lnTo>
                    <a:pt x="211" y="1041"/>
                  </a:lnTo>
                  <a:lnTo>
                    <a:pt x="233" y="1058"/>
                  </a:lnTo>
                  <a:lnTo>
                    <a:pt x="253" y="1074"/>
                  </a:lnTo>
                  <a:lnTo>
                    <a:pt x="277" y="1088"/>
                  </a:lnTo>
                  <a:lnTo>
                    <a:pt x="299" y="1102"/>
                  </a:lnTo>
                  <a:lnTo>
                    <a:pt x="322" y="1115"/>
                  </a:lnTo>
                  <a:lnTo>
                    <a:pt x="348" y="1126"/>
                  </a:lnTo>
                  <a:lnTo>
                    <a:pt x="373" y="1137"/>
                  </a:lnTo>
                  <a:lnTo>
                    <a:pt x="398" y="1146"/>
                  </a:lnTo>
                  <a:lnTo>
                    <a:pt x="425" y="1154"/>
                  </a:lnTo>
                  <a:lnTo>
                    <a:pt x="451" y="1160"/>
                  </a:lnTo>
                  <a:lnTo>
                    <a:pt x="478" y="1167"/>
                  </a:lnTo>
                  <a:lnTo>
                    <a:pt x="505" y="1171"/>
                  </a:lnTo>
                  <a:lnTo>
                    <a:pt x="533" y="1174"/>
                  </a:lnTo>
                  <a:lnTo>
                    <a:pt x="562" y="1176"/>
                  </a:lnTo>
                  <a:lnTo>
                    <a:pt x="562" y="1067"/>
                  </a:lnTo>
                  <a:lnTo>
                    <a:pt x="613" y="1067"/>
                  </a:lnTo>
                  <a:lnTo>
                    <a:pt x="613" y="1176"/>
                  </a:lnTo>
                  <a:lnTo>
                    <a:pt x="613" y="1176"/>
                  </a:lnTo>
                  <a:lnTo>
                    <a:pt x="642" y="1174"/>
                  </a:lnTo>
                  <a:lnTo>
                    <a:pt x="670" y="1171"/>
                  </a:lnTo>
                  <a:lnTo>
                    <a:pt x="698" y="1167"/>
                  </a:lnTo>
                  <a:lnTo>
                    <a:pt x="725" y="1160"/>
                  </a:lnTo>
                  <a:lnTo>
                    <a:pt x="752" y="1154"/>
                  </a:lnTo>
                  <a:lnTo>
                    <a:pt x="777" y="1146"/>
                  </a:lnTo>
                  <a:lnTo>
                    <a:pt x="804" y="1137"/>
                  </a:lnTo>
                  <a:lnTo>
                    <a:pt x="827" y="1126"/>
                  </a:lnTo>
                  <a:lnTo>
                    <a:pt x="853" y="1115"/>
                  </a:lnTo>
                  <a:lnTo>
                    <a:pt x="876" y="1102"/>
                  </a:lnTo>
                  <a:lnTo>
                    <a:pt x="900" y="1088"/>
                  </a:lnTo>
                  <a:lnTo>
                    <a:pt x="922" y="1074"/>
                  </a:lnTo>
                  <a:lnTo>
                    <a:pt x="944" y="1058"/>
                  </a:lnTo>
                  <a:lnTo>
                    <a:pt x="964" y="1041"/>
                  </a:lnTo>
                  <a:lnTo>
                    <a:pt x="985" y="1023"/>
                  </a:lnTo>
                  <a:lnTo>
                    <a:pt x="1004" y="1004"/>
                  </a:lnTo>
                  <a:lnTo>
                    <a:pt x="1023" y="986"/>
                  </a:lnTo>
                  <a:lnTo>
                    <a:pt x="1040" y="965"/>
                  </a:lnTo>
                  <a:lnTo>
                    <a:pt x="1057" y="945"/>
                  </a:lnTo>
                  <a:lnTo>
                    <a:pt x="1071" y="923"/>
                  </a:lnTo>
                  <a:lnTo>
                    <a:pt x="1087" y="901"/>
                  </a:lnTo>
                  <a:lnTo>
                    <a:pt x="1101" y="877"/>
                  </a:lnTo>
                  <a:lnTo>
                    <a:pt x="1114" y="853"/>
                  </a:lnTo>
                  <a:lnTo>
                    <a:pt x="1125" y="830"/>
                  </a:lnTo>
                  <a:lnTo>
                    <a:pt x="1136" y="805"/>
                  </a:lnTo>
                  <a:lnTo>
                    <a:pt x="1145" y="778"/>
                  </a:lnTo>
                  <a:lnTo>
                    <a:pt x="1153" y="753"/>
                  </a:lnTo>
                  <a:lnTo>
                    <a:pt x="1159" y="726"/>
                  </a:lnTo>
                  <a:lnTo>
                    <a:pt x="1166" y="699"/>
                  </a:lnTo>
                  <a:lnTo>
                    <a:pt x="1170" y="671"/>
                  </a:lnTo>
                  <a:lnTo>
                    <a:pt x="1174" y="642"/>
                  </a:lnTo>
                  <a:lnTo>
                    <a:pt x="1175" y="614"/>
                  </a:lnTo>
                  <a:lnTo>
                    <a:pt x="1067" y="614"/>
                  </a:lnTo>
                  <a:close/>
                  <a:moveTo>
                    <a:pt x="588" y="967"/>
                  </a:moveTo>
                  <a:lnTo>
                    <a:pt x="588" y="967"/>
                  </a:lnTo>
                  <a:lnTo>
                    <a:pt x="568" y="967"/>
                  </a:lnTo>
                  <a:lnTo>
                    <a:pt x="549" y="965"/>
                  </a:lnTo>
                  <a:lnTo>
                    <a:pt x="530" y="962"/>
                  </a:lnTo>
                  <a:lnTo>
                    <a:pt x="511" y="959"/>
                  </a:lnTo>
                  <a:lnTo>
                    <a:pt x="475" y="949"/>
                  </a:lnTo>
                  <a:lnTo>
                    <a:pt x="440" y="937"/>
                  </a:lnTo>
                  <a:lnTo>
                    <a:pt x="407" y="921"/>
                  </a:lnTo>
                  <a:lnTo>
                    <a:pt x="376" y="902"/>
                  </a:lnTo>
                  <a:lnTo>
                    <a:pt x="348" y="880"/>
                  </a:lnTo>
                  <a:lnTo>
                    <a:pt x="321" y="857"/>
                  </a:lnTo>
                  <a:lnTo>
                    <a:pt x="296" y="830"/>
                  </a:lnTo>
                  <a:lnTo>
                    <a:pt x="274" y="800"/>
                  </a:lnTo>
                  <a:lnTo>
                    <a:pt x="255" y="768"/>
                  </a:lnTo>
                  <a:lnTo>
                    <a:pt x="239" y="735"/>
                  </a:lnTo>
                  <a:lnTo>
                    <a:pt x="226" y="701"/>
                  </a:lnTo>
                  <a:lnTo>
                    <a:pt x="217" y="664"/>
                  </a:lnTo>
                  <a:lnTo>
                    <a:pt x="214" y="646"/>
                  </a:lnTo>
                  <a:lnTo>
                    <a:pt x="212" y="627"/>
                  </a:lnTo>
                  <a:lnTo>
                    <a:pt x="211" y="608"/>
                  </a:lnTo>
                  <a:lnTo>
                    <a:pt x="209" y="589"/>
                  </a:lnTo>
                  <a:lnTo>
                    <a:pt x="209" y="589"/>
                  </a:lnTo>
                  <a:lnTo>
                    <a:pt x="211" y="568"/>
                  </a:lnTo>
                  <a:lnTo>
                    <a:pt x="212" y="550"/>
                  </a:lnTo>
                  <a:lnTo>
                    <a:pt x="214" y="531"/>
                  </a:lnTo>
                  <a:lnTo>
                    <a:pt x="217" y="512"/>
                  </a:lnTo>
                  <a:lnTo>
                    <a:pt x="226" y="476"/>
                  </a:lnTo>
                  <a:lnTo>
                    <a:pt x="239" y="441"/>
                  </a:lnTo>
                  <a:lnTo>
                    <a:pt x="255" y="408"/>
                  </a:lnTo>
                  <a:lnTo>
                    <a:pt x="274" y="378"/>
                  </a:lnTo>
                  <a:lnTo>
                    <a:pt x="296" y="348"/>
                  </a:lnTo>
                  <a:lnTo>
                    <a:pt x="321" y="321"/>
                  </a:lnTo>
                  <a:lnTo>
                    <a:pt x="348" y="296"/>
                  </a:lnTo>
                  <a:lnTo>
                    <a:pt x="376" y="276"/>
                  </a:lnTo>
                  <a:lnTo>
                    <a:pt x="407" y="257"/>
                  </a:lnTo>
                  <a:lnTo>
                    <a:pt x="440" y="239"/>
                  </a:lnTo>
                  <a:lnTo>
                    <a:pt x="475" y="227"/>
                  </a:lnTo>
                  <a:lnTo>
                    <a:pt x="511" y="217"/>
                  </a:lnTo>
                  <a:lnTo>
                    <a:pt x="530" y="214"/>
                  </a:lnTo>
                  <a:lnTo>
                    <a:pt x="549" y="213"/>
                  </a:lnTo>
                  <a:lnTo>
                    <a:pt x="568" y="211"/>
                  </a:lnTo>
                  <a:lnTo>
                    <a:pt x="588" y="210"/>
                  </a:lnTo>
                  <a:lnTo>
                    <a:pt x="588" y="210"/>
                  </a:lnTo>
                  <a:lnTo>
                    <a:pt x="607" y="211"/>
                  </a:lnTo>
                  <a:lnTo>
                    <a:pt x="626" y="213"/>
                  </a:lnTo>
                  <a:lnTo>
                    <a:pt x="645" y="214"/>
                  </a:lnTo>
                  <a:lnTo>
                    <a:pt x="664" y="217"/>
                  </a:lnTo>
                  <a:lnTo>
                    <a:pt x="700" y="227"/>
                  </a:lnTo>
                  <a:lnTo>
                    <a:pt x="735" y="239"/>
                  </a:lnTo>
                  <a:lnTo>
                    <a:pt x="768" y="257"/>
                  </a:lnTo>
                  <a:lnTo>
                    <a:pt x="799" y="276"/>
                  </a:lnTo>
                  <a:lnTo>
                    <a:pt x="827" y="296"/>
                  </a:lnTo>
                  <a:lnTo>
                    <a:pt x="856" y="321"/>
                  </a:lnTo>
                  <a:lnTo>
                    <a:pt x="879" y="348"/>
                  </a:lnTo>
                  <a:lnTo>
                    <a:pt x="901" y="378"/>
                  </a:lnTo>
                  <a:lnTo>
                    <a:pt x="920" y="408"/>
                  </a:lnTo>
                  <a:lnTo>
                    <a:pt x="936" y="441"/>
                  </a:lnTo>
                  <a:lnTo>
                    <a:pt x="949" y="476"/>
                  </a:lnTo>
                  <a:lnTo>
                    <a:pt x="958" y="512"/>
                  </a:lnTo>
                  <a:lnTo>
                    <a:pt x="961" y="531"/>
                  </a:lnTo>
                  <a:lnTo>
                    <a:pt x="964" y="550"/>
                  </a:lnTo>
                  <a:lnTo>
                    <a:pt x="966" y="568"/>
                  </a:lnTo>
                  <a:lnTo>
                    <a:pt x="966" y="589"/>
                  </a:lnTo>
                  <a:lnTo>
                    <a:pt x="966" y="589"/>
                  </a:lnTo>
                  <a:lnTo>
                    <a:pt x="966" y="608"/>
                  </a:lnTo>
                  <a:lnTo>
                    <a:pt x="964" y="627"/>
                  </a:lnTo>
                  <a:lnTo>
                    <a:pt x="961" y="646"/>
                  </a:lnTo>
                  <a:lnTo>
                    <a:pt x="958" y="664"/>
                  </a:lnTo>
                  <a:lnTo>
                    <a:pt x="949" y="701"/>
                  </a:lnTo>
                  <a:lnTo>
                    <a:pt x="936" y="735"/>
                  </a:lnTo>
                  <a:lnTo>
                    <a:pt x="920" y="768"/>
                  </a:lnTo>
                  <a:lnTo>
                    <a:pt x="901" y="800"/>
                  </a:lnTo>
                  <a:lnTo>
                    <a:pt x="879" y="830"/>
                  </a:lnTo>
                  <a:lnTo>
                    <a:pt x="856" y="857"/>
                  </a:lnTo>
                  <a:lnTo>
                    <a:pt x="827" y="880"/>
                  </a:lnTo>
                  <a:lnTo>
                    <a:pt x="799" y="902"/>
                  </a:lnTo>
                  <a:lnTo>
                    <a:pt x="768" y="921"/>
                  </a:lnTo>
                  <a:lnTo>
                    <a:pt x="735" y="937"/>
                  </a:lnTo>
                  <a:lnTo>
                    <a:pt x="700" y="949"/>
                  </a:lnTo>
                  <a:lnTo>
                    <a:pt x="664" y="959"/>
                  </a:lnTo>
                  <a:lnTo>
                    <a:pt x="645" y="962"/>
                  </a:lnTo>
                  <a:lnTo>
                    <a:pt x="626" y="965"/>
                  </a:lnTo>
                  <a:lnTo>
                    <a:pt x="607" y="967"/>
                  </a:lnTo>
                  <a:lnTo>
                    <a:pt x="588" y="967"/>
                  </a:lnTo>
                  <a:lnTo>
                    <a:pt x="588" y="96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4761601" y="3255542"/>
              <a:ext cx="282797" cy="121760"/>
            </a:xfrm>
            <a:custGeom>
              <a:avLst/>
              <a:gdLst>
                <a:gd name="T0" fmla="*/ 27 w 288"/>
                <a:gd name="T1" fmla="*/ 0 h 124"/>
                <a:gd name="T2" fmla="*/ 288 w 288"/>
                <a:gd name="T3" fmla="*/ 124 h 124"/>
                <a:gd name="T4" fmla="*/ 0 w 288"/>
                <a:gd name="T5" fmla="*/ 104 h 124"/>
                <a:gd name="T6" fmla="*/ 27 w 288"/>
                <a:gd name="T7" fmla="*/ 0 h 124"/>
              </a:gdLst>
              <a:ahLst/>
              <a:cxnLst>
                <a:cxn ang="0">
                  <a:pos x="T0" y="T1"/>
                </a:cxn>
                <a:cxn ang="0">
                  <a:pos x="T2" y="T3"/>
                </a:cxn>
                <a:cxn ang="0">
                  <a:pos x="T4" y="T5"/>
                </a:cxn>
                <a:cxn ang="0">
                  <a:pos x="T6" y="T7"/>
                </a:cxn>
              </a:cxnLst>
              <a:rect l="0" t="0" r="r" b="b"/>
              <a:pathLst>
                <a:path w="288" h="124">
                  <a:moveTo>
                    <a:pt x="27" y="0"/>
                  </a:moveTo>
                  <a:lnTo>
                    <a:pt x="288" y="124"/>
                  </a:lnTo>
                  <a:lnTo>
                    <a:pt x="0" y="104"/>
                  </a:lnTo>
                  <a:lnTo>
                    <a:pt x="27" y="0"/>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4729197" y="2892226"/>
              <a:ext cx="269050" cy="438925"/>
            </a:xfrm>
            <a:custGeom>
              <a:avLst/>
              <a:gdLst>
                <a:gd name="T0" fmla="*/ 0 w 274"/>
                <a:gd name="T1" fmla="*/ 395 h 447"/>
                <a:gd name="T2" fmla="*/ 274 w 274"/>
                <a:gd name="T3" fmla="*/ 0 h 447"/>
                <a:gd name="T4" fmla="*/ 94 w 274"/>
                <a:gd name="T5" fmla="*/ 447 h 447"/>
                <a:gd name="T6" fmla="*/ 0 w 274"/>
                <a:gd name="T7" fmla="*/ 395 h 447"/>
              </a:gdLst>
              <a:ahLst/>
              <a:cxnLst>
                <a:cxn ang="0">
                  <a:pos x="T0" y="T1"/>
                </a:cxn>
                <a:cxn ang="0">
                  <a:pos x="T2" y="T3"/>
                </a:cxn>
                <a:cxn ang="0">
                  <a:pos x="T4" y="T5"/>
                </a:cxn>
                <a:cxn ang="0">
                  <a:pos x="T6" y="T7"/>
                </a:cxn>
              </a:cxnLst>
              <a:rect l="0" t="0" r="r" b="b"/>
              <a:pathLst>
                <a:path w="274" h="447">
                  <a:moveTo>
                    <a:pt x="0" y="395"/>
                  </a:moveTo>
                  <a:lnTo>
                    <a:pt x="274" y="0"/>
                  </a:lnTo>
                  <a:lnTo>
                    <a:pt x="94" y="447"/>
                  </a:lnTo>
                  <a:lnTo>
                    <a:pt x="0" y="39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auto">
            <a:xfrm>
              <a:off x="4723306" y="3253579"/>
              <a:ext cx="103103" cy="104085"/>
            </a:xfrm>
            <a:custGeom>
              <a:avLst/>
              <a:gdLst>
                <a:gd name="T0" fmla="*/ 105 w 105"/>
                <a:gd name="T1" fmla="*/ 54 h 106"/>
                <a:gd name="T2" fmla="*/ 105 w 105"/>
                <a:gd name="T3" fmla="*/ 54 h 106"/>
                <a:gd name="T4" fmla="*/ 104 w 105"/>
                <a:gd name="T5" fmla="*/ 63 h 106"/>
                <a:gd name="T6" fmla="*/ 100 w 105"/>
                <a:gd name="T7" fmla="*/ 74 h 106"/>
                <a:gd name="T8" fmla="*/ 96 w 105"/>
                <a:gd name="T9" fmla="*/ 82 h 106"/>
                <a:gd name="T10" fmla="*/ 89 w 105"/>
                <a:gd name="T11" fmla="*/ 90 h 106"/>
                <a:gd name="T12" fmla="*/ 82 w 105"/>
                <a:gd name="T13" fmla="*/ 96 h 106"/>
                <a:gd name="T14" fmla="*/ 74 w 105"/>
                <a:gd name="T15" fmla="*/ 103 h 106"/>
                <a:gd name="T16" fmla="*/ 63 w 105"/>
                <a:gd name="T17" fmla="*/ 104 h 106"/>
                <a:gd name="T18" fmla="*/ 53 w 105"/>
                <a:gd name="T19" fmla="*/ 106 h 106"/>
                <a:gd name="T20" fmla="*/ 53 w 105"/>
                <a:gd name="T21" fmla="*/ 106 h 106"/>
                <a:gd name="T22" fmla="*/ 42 w 105"/>
                <a:gd name="T23" fmla="*/ 104 h 106"/>
                <a:gd name="T24" fmla="*/ 33 w 105"/>
                <a:gd name="T25" fmla="*/ 103 h 106"/>
                <a:gd name="T26" fmla="*/ 23 w 105"/>
                <a:gd name="T27" fmla="*/ 96 h 106"/>
                <a:gd name="T28" fmla="*/ 16 w 105"/>
                <a:gd name="T29" fmla="*/ 90 h 106"/>
                <a:gd name="T30" fmla="*/ 9 w 105"/>
                <a:gd name="T31" fmla="*/ 82 h 106"/>
                <a:gd name="T32" fmla="*/ 4 w 105"/>
                <a:gd name="T33" fmla="*/ 74 h 106"/>
                <a:gd name="T34" fmla="*/ 1 w 105"/>
                <a:gd name="T35" fmla="*/ 63 h 106"/>
                <a:gd name="T36" fmla="*/ 0 w 105"/>
                <a:gd name="T37" fmla="*/ 54 h 106"/>
                <a:gd name="T38" fmla="*/ 0 w 105"/>
                <a:gd name="T39" fmla="*/ 54 h 106"/>
                <a:gd name="T40" fmla="*/ 1 w 105"/>
                <a:gd name="T41" fmla="*/ 43 h 106"/>
                <a:gd name="T42" fmla="*/ 4 w 105"/>
                <a:gd name="T43" fmla="*/ 33 h 106"/>
                <a:gd name="T44" fmla="*/ 9 w 105"/>
                <a:gd name="T45" fmla="*/ 24 h 106"/>
                <a:gd name="T46" fmla="*/ 16 w 105"/>
                <a:gd name="T47" fmla="*/ 16 h 106"/>
                <a:gd name="T48" fmla="*/ 23 w 105"/>
                <a:gd name="T49" fmla="*/ 10 h 106"/>
                <a:gd name="T50" fmla="*/ 33 w 105"/>
                <a:gd name="T51" fmla="*/ 5 h 106"/>
                <a:gd name="T52" fmla="*/ 42 w 105"/>
                <a:gd name="T53" fmla="*/ 2 h 106"/>
                <a:gd name="T54" fmla="*/ 53 w 105"/>
                <a:gd name="T55" fmla="*/ 0 h 106"/>
                <a:gd name="T56" fmla="*/ 53 w 105"/>
                <a:gd name="T57" fmla="*/ 0 h 106"/>
                <a:gd name="T58" fmla="*/ 63 w 105"/>
                <a:gd name="T59" fmla="*/ 2 h 106"/>
                <a:gd name="T60" fmla="*/ 74 w 105"/>
                <a:gd name="T61" fmla="*/ 5 h 106"/>
                <a:gd name="T62" fmla="*/ 82 w 105"/>
                <a:gd name="T63" fmla="*/ 10 h 106"/>
                <a:gd name="T64" fmla="*/ 89 w 105"/>
                <a:gd name="T65" fmla="*/ 16 h 106"/>
                <a:gd name="T66" fmla="*/ 96 w 105"/>
                <a:gd name="T67" fmla="*/ 24 h 106"/>
                <a:gd name="T68" fmla="*/ 100 w 105"/>
                <a:gd name="T69" fmla="*/ 33 h 106"/>
                <a:gd name="T70" fmla="*/ 104 w 105"/>
                <a:gd name="T71" fmla="*/ 43 h 106"/>
                <a:gd name="T72" fmla="*/ 105 w 105"/>
                <a:gd name="T73" fmla="*/ 54 h 106"/>
                <a:gd name="T74" fmla="*/ 105 w 105"/>
                <a:gd name="T75" fmla="*/ 5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6">
                  <a:moveTo>
                    <a:pt x="105" y="54"/>
                  </a:moveTo>
                  <a:lnTo>
                    <a:pt x="105" y="54"/>
                  </a:lnTo>
                  <a:lnTo>
                    <a:pt x="104" y="63"/>
                  </a:lnTo>
                  <a:lnTo>
                    <a:pt x="100" y="74"/>
                  </a:lnTo>
                  <a:lnTo>
                    <a:pt x="96" y="82"/>
                  </a:lnTo>
                  <a:lnTo>
                    <a:pt x="89" y="90"/>
                  </a:lnTo>
                  <a:lnTo>
                    <a:pt x="82" y="96"/>
                  </a:lnTo>
                  <a:lnTo>
                    <a:pt x="74" y="103"/>
                  </a:lnTo>
                  <a:lnTo>
                    <a:pt x="63" y="104"/>
                  </a:lnTo>
                  <a:lnTo>
                    <a:pt x="53" y="106"/>
                  </a:lnTo>
                  <a:lnTo>
                    <a:pt x="53" y="106"/>
                  </a:lnTo>
                  <a:lnTo>
                    <a:pt x="42" y="104"/>
                  </a:lnTo>
                  <a:lnTo>
                    <a:pt x="33" y="103"/>
                  </a:lnTo>
                  <a:lnTo>
                    <a:pt x="23" y="96"/>
                  </a:lnTo>
                  <a:lnTo>
                    <a:pt x="16" y="90"/>
                  </a:lnTo>
                  <a:lnTo>
                    <a:pt x="9" y="82"/>
                  </a:lnTo>
                  <a:lnTo>
                    <a:pt x="4" y="74"/>
                  </a:lnTo>
                  <a:lnTo>
                    <a:pt x="1" y="63"/>
                  </a:lnTo>
                  <a:lnTo>
                    <a:pt x="0" y="54"/>
                  </a:lnTo>
                  <a:lnTo>
                    <a:pt x="0" y="54"/>
                  </a:lnTo>
                  <a:lnTo>
                    <a:pt x="1" y="43"/>
                  </a:lnTo>
                  <a:lnTo>
                    <a:pt x="4" y="33"/>
                  </a:lnTo>
                  <a:lnTo>
                    <a:pt x="9" y="24"/>
                  </a:lnTo>
                  <a:lnTo>
                    <a:pt x="16" y="16"/>
                  </a:lnTo>
                  <a:lnTo>
                    <a:pt x="23" y="10"/>
                  </a:lnTo>
                  <a:lnTo>
                    <a:pt x="33" y="5"/>
                  </a:lnTo>
                  <a:lnTo>
                    <a:pt x="42" y="2"/>
                  </a:lnTo>
                  <a:lnTo>
                    <a:pt x="53" y="0"/>
                  </a:lnTo>
                  <a:lnTo>
                    <a:pt x="53" y="0"/>
                  </a:lnTo>
                  <a:lnTo>
                    <a:pt x="63" y="2"/>
                  </a:lnTo>
                  <a:lnTo>
                    <a:pt x="74" y="5"/>
                  </a:lnTo>
                  <a:lnTo>
                    <a:pt x="82" y="10"/>
                  </a:lnTo>
                  <a:lnTo>
                    <a:pt x="89" y="16"/>
                  </a:lnTo>
                  <a:lnTo>
                    <a:pt x="96" y="24"/>
                  </a:lnTo>
                  <a:lnTo>
                    <a:pt x="100" y="33"/>
                  </a:lnTo>
                  <a:lnTo>
                    <a:pt x="104" y="43"/>
                  </a:lnTo>
                  <a:lnTo>
                    <a:pt x="105" y="54"/>
                  </a:lnTo>
                  <a:lnTo>
                    <a:pt x="105"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46"/>
          <p:cNvGrpSpPr/>
          <p:nvPr/>
        </p:nvGrpSpPr>
        <p:grpSpPr>
          <a:xfrm>
            <a:off x="7137381" y="2392833"/>
            <a:ext cx="1155737" cy="1156720"/>
            <a:chOff x="5594282" y="2728243"/>
            <a:chExt cx="1155737" cy="1156720"/>
          </a:xfrm>
        </p:grpSpPr>
        <p:sp>
          <p:nvSpPr>
            <p:cNvPr id="40" name="Freeform 36"/>
            <p:cNvSpPr>
              <a:spLocks noEditPoints="1"/>
            </p:cNvSpPr>
            <p:nvPr/>
          </p:nvSpPr>
          <p:spPr bwMode="auto">
            <a:xfrm>
              <a:off x="5594282" y="2728243"/>
              <a:ext cx="1155737" cy="1156720"/>
            </a:xfrm>
            <a:custGeom>
              <a:avLst/>
              <a:gdLst>
                <a:gd name="T0" fmla="*/ 628 w 1177"/>
                <a:gd name="T1" fmla="*/ 213 h 1178"/>
                <a:gd name="T2" fmla="*/ 735 w 1177"/>
                <a:gd name="T3" fmla="*/ 239 h 1178"/>
                <a:gd name="T4" fmla="*/ 856 w 1177"/>
                <a:gd name="T5" fmla="*/ 321 h 1178"/>
                <a:gd name="T6" fmla="*/ 936 w 1177"/>
                <a:gd name="T7" fmla="*/ 441 h 1178"/>
                <a:gd name="T8" fmla="*/ 965 w 1177"/>
                <a:gd name="T9" fmla="*/ 550 h 1178"/>
                <a:gd name="T10" fmla="*/ 966 w 1177"/>
                <a:gd name="T11" fmla="*/ 608 h 1178"/>
                <a:gd name="T12" fmla="*/ 949 w 1177"/>
                <a:gd name="T13" fmla="*/ 701 h 1178"/>
                <a:gd name="T14" fmla="*/ 880 w 1177"/>
                <a:gd name="T15" fmla="*/ 830 h 1178"/>
                <a:gd name="T16" fmla="*/ 768 w 1177"/>
                <a:gd name="T17" fmla="*/ 921 h 1178"/>
                <a:gd name="T18" fmla="*/ 647 w 1177"/>
                <a:gd name="T19" fmla="*/ 962 h 1178"/>
                <a:gd name="T20" fmla="*/ 589 w 1177"/>
                <a:gd name="T21" fmla="*/ 967 h 1178"/>
                <a:gd name="T22" fmla="*/ 513 w 1177"/>
                <a:gd name="T23" fmla="*/ 959 h 1178"/>
                <a:gd name="T24" fmla="*/ 378 w 1177"/>
                <a:gd name="T25" fmla="*/ 902 h 1178"/>
                <a:gd name="T26" fmla="*/ 275 w 1177"/>
                <a:gd name="T27" fmla="*/ 800 h 1178"/>
                <a:gd name="T28" fmla="*/ 219 w 1177"/>
                <a:gd name="T29" fmla="*/ 664 h 1178"/>
                <a:gd name="T30" fmla="*/ 211 w 1177"/>
                <a:gd name="T31" fmla="*/ 589 h 1178"/>
                <a:gd name="T32" fmla="*/ 214 w 1177"/>
                <a:gd name="T33" fmla="*/ 531 h 1178"/>
                <a:gd name="T34" fmla="*/ 257 w 1177"/>
                <a:gd name="T35" fmla="*/ 408 h 1178"/>
                <a:gd name="T36" fmla="*/ 348 w 1177"/>
                <a:gd name="T37" fmla="*/ 296 h 1178"/>
                <a:gd name="T38" fmla="*/ 477 w 1177"/>
                <a:gd name="T39" fmla="*/ 227 h 1178"/>
                <a:gd name="T40" fmla="*/ 570 w 1177"/>
                <a:gd name="T41" fmla="*/ 211 h 1178"/>
                <a:gd name="T42" fmla="*/ 559 w 1177"/>
                <a:gd name="T43" fmla="*/ 0 h 1178"/>
                <a:gd name="T44" fmla="*/ 442 w 1177"/>
                <a:gd name="T45" fmla="*/ 19 h 1178"/>
                <a:gd name="T46" fmla="*/ 334 w 1177"/>
                <a:gd name="T47" fmla="*/ 58 h 1178"/>
                <a:gd name="T48" fmla="*/ 236 w 1177"/>
                <a:gd name="T49" fmla="*/ 117 h 1178"/>
                <a:gd name="T50" fmla="*/ 153 w 1177"/>
                <a:gd name="T51" fmla="*/ 192 h 1178"/>
                <a:gd name="T52" fmla="*/ 85 w 1177"/>
                <a:gd name="T53" fmla="*/ 284 h 1178"/>
                <a:gd name="T54" fmla="*/ 36 w 1177"/>
                <a:gd name="T55" fmla="*/ 386 h 1178"/>
                <a:gd name="T56" fmla="*/ 6 w 1177"/>
                <a:gd name="T57" fmla="*/ 499 h 1178"/>
                <a:gd name="T58" fmla="*/ 0 w 1177"/>
                <a:gd name="T59" fmla="*/ 589 h 1178"/>
                <a:gd name="T60" fmla="*/ 13 w 1177"/>
                <a:gd name="T61" fmla="*/ 707 h 1178"/>
                <a:gd name="T62" fmla="*/ 46 w 1177"/>
                <a:gd name="T63" fmla="*/ 817 h 1178"/>
                <a:gd name="T64" fmla="*/ 101 w 1177"/>
                <a:gd name="T65" fmla="*/ 918 h 1178"/>
                <a:gd name="T66" fmla="*/ 173 w 1177"/>
                <a:gd name="T67" fmla="*/ 1004 h 1178"/>
                <a:gd name="T68" fmla="*/ 260 w 1177"/>
                <a:gd name="T69" fmla="*/ 1077 h 1178"/>
                <a:gd name="T70" fmla="*/ 359 w 1177"/>
                <a:gd name="T71" fmla="*/ 1130 h 1178"/>
                <a:gd name="T72" fmla="*/ 471 w 1177"/>
                <a:gd name="T73" fmla="*/ 1165 h 1178"/>
                <a:gd name="T74" fmla="*/ 589 w 1177"/>
                <a:gd name="T75" fmla="*/ 1178 h 1178"/>
                <a:gd name="T76" fmla="*/ 678 w 1177"/>
                <a:gd name="T77" fmla="*/ 1170 h 1178"/>
                <a:gd name="T78" fmla="*/ 792 w 1177"/>
                <a:gd name="T79" fmla="*/ 1141 h 1178"/>
                <a:gd name="T80" fmla="*/ 894 w 1177"/>
                <a:gd name="T81" fmla="*/ 1093 h 1178"/>
                <a:gd name="T82" fmla="*/ 983 w 1177"/>
                <a:gd name="T83" fmla="*/ 1025 h 1178"/>
                <a:gd name="T84" fmla="*/ 1061 w 1177"/>
                <a:gd name="T85" fmla="*/ 940 h 1178"/>
                <a:gd name="T86" fmla="*/ 1119 w 1177"/>
                <a:gd name="T87" fmla="*/ 844 h 1178"/>
                <a:gd name="T88" fmla="*/ 1158 w 1177"/>
                <a:gd name="T89" fmla="*/ 735 h 1178"/>
                <a:gd name="T90" fmla="*/ 1175 w 1177"/>
                <a:gd name="T91" fmla="*/ 619 h 1178"/>
                <a:gd name="T92" fmla="*/ 1174 w 1177"/>
                <a:gd name="T93" fmla="*/ 529 h 1178"/>
                <a:gd name="T94" fmla="*/ 1150 w 1177"/>
                <a:gd name="T95" fmla="*/ 414 h 1178"/>
                <a:gd name="T96" fmla="*/ 1106 w 1177"/>
                <a:gd name="T97" fmla="*/ 309 h 1178"/>
                <a:gd name="T98" fmla="*/ 1042 w 1177"/>
                <a:gd name="T99" fmla="*/ 214 h 1178"/>
                <a:gd name="T100" fmla="*/ 963 w 1177"/>
                <a:gd name="T101" fmla="*/ 134 h 1178"/>
                <a:gd name="T102" fmla="*/ 869 w 1177"/>
                <a:gd name="T103" fmla="*/ 71 h 1178"/>
                <a:gd name="T104" fmla="*/ 763 w 1177"/>
                <a:gd name="T105" fmla="*/ 27 h 1178"/>
                <a:gd name="T106" fmla="*/ 648 w 1177"/>
                <a:gd name="T107" fmla="*/ 3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7" h="1178">
                  <a:moveTo>
                    <a:pt x="589" y="210"/>
                  </a:moveTo>
                  <a:lnTo>
                    <a:pt x="589" y="210"/>
                  </a:lnTo>
                  <a:lnTo>
                    <a:pt x="607" y="211"/>
                  </a:lnTo>
                  <a:lnTo>
                    <a:pt x="628" y="213"/>
                  </a:lnTo>
                  <a:lnTo>
                    <a:pt x="647" y="214"/>
                  </a:lnTo>
                  <a:lnTo>
                    <a:pt x="664" y="217"/>
                  </a:lnTo>
                  <a:lnTo>
                    <a:pt x="700" y="227"/>
                  </a:lnTo>
                  <a:lnTo>
                    <a:pt x="735" y="239"/>
                  </a:lnTo>
                  <a:lnTo>
                    <a:pt x="768" y="257"/>
                  </a:lnTo>
                  <a:lnTo>
                    <a:pt x="799" y="276"/>
                  </a:lnTo>
                  <a:lnTo>
                    <a:pt x="829" y="296"/>
                  </a:lnTo>
                  <a:lnTo>
                    <a:pt x="856" y="321"/>
                  </a:lnTo>
                  <a:lnTo>
                    <a:pt x="880" y="348"/>
                  </a:lnTo>
                  <a:lnTo>
                    <a:pt x="902" y="378"/>
                  </a:lnTo>
                  <a:lnTo>
                    <a:pt x="921" y="408"/>
                  </a:lnTo>
                  <a:lnTo>
                    <a:pt x="936" y="441"/>
                  </a:lnTo>
                  <a:lnTo>
                    <a:pt x="949" y="476"/>
                  </a:lnTo>
                  <a:lnTo>
                    <a:pt x="958" y="512"/>
                  </a:lnTo>
                  <a:lnTo>
                    <a:pt x="961" y="531"/>
                  </a:lnTo>
                  <a:lnTo>
                    <a:pt x="965" y="550"/>
                  </a:lnTo>
                  <a:lnTo>
                    <a:pt x="966" y="568"/>
                  </a:lnTo>
                  <a:lnTo>
                    <a:pt x="966" y="589"/>
                  </a:lnTo>
                  <a:lnTo>
                    <a:pt x="966" y="589"/>
                  </a:lnTo>
                  <a:lnTo>
                    <a:pt x="966" y="608"/>
                  </a:lnTo>
                  <a:lnTo>
                    <a:pt x="965" y="627"/>
                  </a:lnTo>
                  <a:lnTo>
                    <a:pt x="961" y="646"/>
                  </a:lnTo>
                  <a:lnTo>
                    <a:pt x="958" y="664"/>
                  </a:lnTo>
                  <a:lnTo>
                    <a:pt x="949" y="701"/>
                  </a:lnTo>
                  <a:lnTo>
                    <a:pt x="936" y="735"/>
                  </a:lnTo>
                  <a:lnTo>
                    <a:pt x="921" y="768"/>
                  </a:lnTo>
                  <a:lnTo>
                    <a:pt x="902" y="800"/>
                  </a:lnTo>
                  <a:lnTo>
                    <a:pt x="880" y="830"/>
                  </a:lnTo>
                  <a:lnTo>
                    <a:pt x="856" y="857"/>
                  </a:lnTo>
                  <a:lnTo>
                    <a:pt x="829" y="880"/>
                  </a:lnTo>
                  <a:lnTo>
                    <a:pt x="799" y="902"/>
                  </a:lnTo>
                  <a:lnTo>
                    <a:pt x="768" y="921"/>
                  </a:lnTo>
                  <a:lnTo>
                    <a:pt x="735" y="937"/>
                  </a:lnTo>
                  <a:lnTo>
                    <a:pt x="700" y="949"/>
                  </a:lnTo>
                  <a:lnTo>
                    <a:pt x="664" y="959"/>
                  </a:lnTo>
                  <a:lnTo>
                    <a:pt x="647" y="962"/>
                  </a:lnTo>
                  <a:lnTo>
                    <a:pt x="628" y="965"/>
                  </a:lnTo>
                  <a:lnTo>
                    <a:pt x="607" y="967"/>
                  </a:lnTo>
                  <a:lnTo>
                    <a:pt x="589" y="967"/>
                  </a:lnTo>
                  <a:lnTo>
                    <a:pt x="589" y="967"/>
                  </a:lnTo>
                  <a:lnTo>
                    <a:pt x="570" y="967"/>
                  </a:lnTo>
                  <a:lnTo>
                    <a:pt x="549" y="965"/>
                  </a:lnTo>
                  <a:lnTo>
                    <a:pt x="530" y="962"/>
                  </a:lnTo>
                  <a:lnTo>
                    <a:pt x="513" y="959"/>
                  </a:lnTo>
                  <a:lnTo>
                    <a:pt x="477" y="949"/>
                  </a:lnTo>
                  <a:lnTo>
                    <a:pt x="442" y="937"/>
                  </a:lnTo>
                  <a:lnTo>
                    <a:pt x="409" y="921"/>
                  </a:lnTo>
                  <a:lnTo>
                    <a:pt x="378" y="902"/>
                  </a:lnTo>
                  <a:lnTo>
                    <a:pt x="348" y="880"/>
                  </a:lnTo>
                  <a:lnTo>
                    <a:pt x="321" y="857"/>
                  </a:lnTo>
                  <a:lnTo>
                    <a:pt x="298" y="830"/>
                  </a:lnTo>
                  <a:lnTo>
                    <a:pt x="275" y="800"/>
                  </a:lnTo>
                  <a:lnTo>
                    <a:pt x="257" y="768"/>
                  </a:lnTo>
                  <a:lnTo>
                    <a:pt x="241" y="735"/>
                  </a:lnTo>
                  <a:lnTo>
                    <a:pt x="227" y="701"/>
                  </a:lnTo>
                  <a:lnTo>
                    <a:pt x="219" y="664"/>
                  </a:lnTo>
                  <a:lnTo>
                    <a:pt x="214" y="646"/>
                  </a:lnTo>
                  <a:lnTo>
                    <a:pt x="213" y="627"/>
                  </a:lnTo>
                  <a:lnTo>
                    <a:pt x="211" y="608"/>
                  </a:lnTo>
                  <a:lnTo>
                    <a:pt x="211" y="589"/>
                  </a:lnTo>
                  <a:lnTo>
                    <a:pt x="211" y="589"/>
                  </a:lnTo>
                  <a:lnTo>
                    <a:pt x="211" y="568"/>
                  </a:lnTo>
                  <a:lnTo>
                    <a:pt x="213" y="550"/>
                  </a:lnTo>
                  <a:lnTo>
                    <a:pt x="214" y="531"/>
                  </a:lnTo>
                  <a:lnTo>
                    <a:pt x="219" y="512"/>
                  </a:lnTo>
                  <a:lnTo>
                    <a:pt x="227" y="476"/>
                  </a:lnTo>
                  <a:lnTo>
                    <a:pt x="241" y="441"/>
                  </a:lnTo>
                  <a:lnTo>
                    <a:pt x="257" y="408"/>
                  </a:lnTo>
                  <a:lnTo>
                    <a:pt x="275" y="378"/>
                  </a:lnTo>
                  <a:lnTo>
                    <a:pt x="298" y="348"/>
                  </a:lnTo>
                  <a:lnTo>
                    <a:pt x="321" y="321"/>
                  </a:lnTo>
                  <a:lnTo>
                    <a:pt x="348" y="296"/>
                  </a:lnTo>
                  <a:lnTo>
                    <a:pt x="378" y="276"/>
                  </a:lnTo>
                  <a:lnTo>
                    <a:pt x="409" y="257"/>
                  </a:lnTo>
                  <a:lnTo>
                    <a:pt x="442" y="239"/>
                  </a:lnTo>
                  <a:lnTo>
                    <a:pt x="477" y="227"/>
                  </a:lnTo>
                  <a:lnTo>
                    <a:pt x="513" y="217"/>
                  </a:lnTo>
                  <a:lnTo>
                    <a:pt x="530" y="214"/>
                  </a:lnTo>
                  <a:lnTo>
                    <a:pt x="549" y="213"/>
                  </a:lnTo>
                  <a:lnTo>
                    <a:pt x="570" y="211"/>
                  </a:lnTo>
                  <a:lnTo>
                    <a:pt x="589" y="210"/>
                  </a:lnTo>
                  <a:close/>
                  <a:moveTo>
                    <a:pt x="589" y="0"/>
                  </a:moveTo>
                  <a:lnTo>
                    <a:pt x="589" y="0"/>
                  </a:lnTo>
                  <a:lnTo>
                    <a:pt x="559" y="0"/>
                  </a:lnTo>
                  <a:lnTo>
                    <a:pt x="529" y="3"/>
                  </a:lnTo>
                  <a:lnTo>
                    <a:pt x="499" y="6"/>
                  </a:lnTo>
                  <a:lnTo>
                    <a:pt x="471" y="11"/>
                  </a:lnTo>
                  <a:lnTo>
                    <a:pt x="442" y="19"/>
                  </a:lnTo>
                  <a:lnTo>
                    <a:pt x="414" y="27"/>
                  </a:lnTo>
                  <a:lnTo>
                    <a:pt x="386" y="36"/>
                  </a:lnTo>
                  <a:lnTo>
                    <a:pt x="359" y="46"/>
                  </a:lnTo>
                  <a:lnTo>
                    <a:pt x="334" y="58"/>
                  </a:lnTo>
                  <a:lnTo>
                    <a:pt x="309" y="71"/>
                  </a:lnTo>
                  <a:lnTo>
                    <a:pt x="283" y="85"/>
                  </a:lnTo>
                  <a:lnTo>
                    <a:pt x="260" y="101"/>
                  </a:lnTo>
                  <a:lnTo>
                    <a:pt x="236" y="117"/>
                  </a:lnTo>
                  <a:lnTo>
                    <a:pt x="214" y="134"/>
                  </a:lnTo>
                  <a:lnTo>
                    <a:pt x="194" y="153"/>
                  </a:lnTo>
                  <a:lnTo>
                    <a:pt x="173" y="172"/>
                  </a:lnTo>
                  <a:lnTo>
                    <a:pt x="153" y="192"/>
                  </a:lnTo>
                  <a:lnTo>
                    <a:pt x="134" y="214"/>
                  </a:lnTo>
                  <a:lnTo>
                    <a:pt x="117" y="236"/>
                  </a:lnTo>
                  <a:lnTo>
                    <a:pt x="101" y="260"/>
                  </a:lnTo>
                  <a:lnTo>
                    <a:pt x="85" y="284"/>
                  </a:lnTo>
                  <a:lnTo>
                    <a:pt x="71" y="309"/>
                  </a:lnTo>
                  <a:lnTo>
                    <a:pt x="58" y="334"/>
                  </a:lnTo>
                  <a:lnTo>
                    <a:pt x="46" y="359"/>
                  </a:lnTo>
                  <a:lnTo>
                    <a:pt x="36" y="386"/>
                  </a:lnTo>
                  <a:lnTo>
                    <a:pt x="27" y="414"/>
                  </a:lnTo>
                  <a:lnTo>
                    <a:pt x="19" y="441"/>
                  </a:lnTo>
                  <a:lnTo>
                    <a:pt x="13" y="469"/>
                  </a:lnTo>
                  <a:lnTo>
                    <a:pt x="6" y="499"/>
                  </a:lnTo>
                  <a:lnTo>
                    <a:pt x="3" y="529"/>
                  </a:lnTo>
                  <a:lnTo>
                    <a:pt x="2" y="559"/>
                  </a:lnTo>
                  <a:lnTo>
                    <a:pt x="0" y="589"/>
                  </a:lnTo>
                  <a:lnTo>
                    <a:pt x="0" y="589"/>
                  </a:lnTo>
                  <a:lnTo>
                    <a:pt x="2" y="619"/>
                  </a:lnTo>
                  <a:lnTo>
                    <a:pt x="3" y="649"/>
                  </a:lnTo>
                  <a:lnTo>
                    <a:pt x="6" y="679"/>
                  </a:lnTo>
                  <a:lnTo>
                    <a:pt x="13" y="707"/>
                  </a:lnTo>
                  <a:lnTo>
                    <a:pt x="19" y="735"/>
                  </a:lnTo>
                  <a:lnTo>
                    <a:pt x="27" y="764"/>
                  </a:lnTo>
                  <a:lnTo>
                    <a:pt x="36" y="790"/>
                  </a:lnTo>
                  <a:lnTo>
                    <a:pt x="46" y="817"/>
                  </a:lnTo>
                  <a:lnTo>
                    <a:pt x="58" y="844"/>
                  </a:lnTo>
                  <a:lnTo>
                    <a:pt x="71" y="869"/>
                  </a:lnTo>
                  <a:lnTo>
                    <a:pt x="85" y="894"/>
                  </a:lnTo>
                  <a:lnTo>
                    <a:pt x="101" y="918"/>
                  </a:lnTo>
                  <a:lnTo>
                    <a:pt x="117" y="940"/>
                  </a:lnTo>
                  <a:lnTo>
                    <a:pt x="134" y="964"/>
                  </a:lnTo>
                  <a:lnTo>
                    <a:pt x="153" y="984"/>
                  </a:lnTo>
                  <a:lnTo>
                    <a:pt x="173" y="1004"/>
                  </a:lnTo>
                  <a:lnTo>
                    <a:pt x="194" y="1025"/>
                  </a:lnTo>
                  <a:lnTo>
                    <a:pt x="214" y="1042"/>
                  </a:lnTo>
                  <a:lnTo>
                    <a:pt x="236" y="1060"/>
                  </a:lnTo>
                  <a:lnTo>
                    <a:pt x="260" y="1077"/>
                  </a:lnTo>
                  <a:lnTo>
                    <a:pt x="283" y="1093"/>
                  </a:lnTo>
                  <a:lnTo>
                    <a:pt x="309" y="1107"/>
                  </a:lnTo>
                  <a:lnTo>
                    <a:pt x="334" y="1119"/>
                  </a:lnTo>
                  <a:lnTo>
                    <a:pt x="359" y="1130"/>
                  </a:lnTo>
                  <a:lnTo>
                    <a:pt x="386" y="1141"/>
                  </a:lnTo>
                  <a:lnTo>
                    <a:pt x="414" y="1151"/>
                  </a:lnTo>
                  <a:lnTo>
                    <a:pt x="442" y="1159"/>
                  </a:lnTo>
                  <a:lnTo>
                    <a:pt x="471" y="1165"/>
                  </a:lnTo>
                  <a:lnTo>
                    <a:pt x="499" y="1170"/>
                  </a:lnTo>
                  <a:lnTo>
                    <a:pt x="529" y="1174"/>
                  </a:lnTo>
                  <a:lnTo>
                    <a:pt x="559" y="1176"/>
                  </a:lnTo>
                  <a:lnTo>
                    <a:pt x="589" y="1178"/>
                  </a:lnTo>
                  <a:lnTo>
                    <a:pt x="589" y="1178"/>
                  </a:lnTo>
                  <a:lnTo>
                    <a:pt x="618" y="1176"/>
                  </a:lnTo>
                  <a:lnTo>
                    <a:pt x="648" y="1174"/>
                  </a:lnTo>
                  <a:lnTo>
                    <a:pt x="678" y="1170"/>
                  </a:lnTo>
                  <a:lnTo>
                    <a:pt x="707" y="1165"/>
                  </a:lnTo>
                  <a:lnTo>
                    <a:pt x="735" y="1159"/>
                  </a:lnTo>
                  <a:lnTo>
                    <a:pt x="763" y="1151"/>
                  </a:lnTo>
                  <a:lnTo>
                    <a:pt x="792" y="1141"/>
                  </a:lnTo>
                  <a:lnTo>
                    <a:pt x="818" y="1130"/>
                  </a:lnTo>
                  <a:lnTo>
                    <a:pt x="843" y="1119"/>
                  </a:lnTo>
                  <a:lnTo>
                    <a:pt x="869" y="1107"/>
                  </a:lnTo>
                  <a:lnTo>
                    <a:pt x="894" y="1093"/>
                  </a:lnTo>
                  <a:lnTo>
                    <a:pt x="917" y="1077"/>
                  </a:lnTo>
                  <a:lnTo>
                    <a:pt x="941" y="1060"/>
                  </a:lnTo>
                  <a:lnTo>
                    <a:pt x="963" y="1042"/>
                  </a:lnTo>
                  <a:lnTo>
                    <a:pt x="983" y="1025"/>
                  </a:lnTo>
                  <a:lnTo>
                    <a:pt x="1004" y="1004"/>
                  </a:lnTo>
                  <a:lnTo>
                    <a:pt x="1024" y="984"/>
                  </a:lnTo>
                  <a:lnTo>
                    <a:pt x="1042" y="964"/>
                  </a:lnTo>
                  <a:lnTo>
                    <a:pt x="1061" y="940"/>
                  </a:lnTo>
                  <a:lnTo>
                    <a:pt x="1076" y="918"/>
                  </a:lnTo>
                  <a:lnTo>
                    <a:pt x="1092" y="894"/>
                  </a:lnTo>
                  <a:lnTo>
                    <a:pt x="1106" y="869"/>
                  </a:lnTo>
                  <a:lnTo>
                    <a:pt x="1119" y="844"/>
                  </a:lnTo>
                  <a:lnTo>
                    <a:pt x="1130" y="817"/>
                  </a:lnTo>
                  <a:lnTo>
                    <a:pt x="1141" y="790"/>
                  </a:lnTo>
                  <a:lnTo>
                    <a:pt x="1150" y="764"/>
                  </a:lnTo>
                  <a:lnTo>
                    <a:pt x="1158" y="735"/>
                  </a:lnTo>
                  <a:lnTo>
                    <a:pt x="1164" y="707"/>
                  </a:lnTo>
                  <a:lnTo>
                    <a:pt x="1171" y="679"/>
                  </a:lnTo>
                  <a:lnTo>
                    <a:pt x="1174" y="649"/>
                  </a:lnTo>
                  <a:lnTo>
                    <a:pt x="1175" y="619"/>
                  </a:lnTo>
                  <a:lnTo>
                    <a:pt x="1177" y="589"/>
                  </a:lnTo>
                  <a:lnTo>
                    <a:pt x="1177" y="589"/>
                  </a:lnTo>
                  <a:lnTo>
                    <a:pt x="1175" y="559"/>
                  </a:lnTo>
                  <a:lnTo>
                    <a:pt x="1174" y="529"/>
                  </a:lnTo>
                  <a:lnTo>
                    <a:pt x="1171" y="499"/>
                  </a:lnTo>
                  <a:lnTo>
                    <a:pt x="1164" y="469"/>
                  </a:lnTo>
                  <a:lnTo>
                    <a:pt x="1158" y="441"/>
                  </a:lnTo>
                  <a:lnTo>
                    <a:pt x="1150" y="414"/>
                  </a:lnTo>
                  <a:lnTo>
                    <a:pt x="1141" y="386"/>
                  </a:lnTo>
                  <a:lnTo>
                    <a:pt x="1130" y="359"/>
                  </a:lnTo>
                  <a:lnTo>
                    <a:pt x="1119" y="334"/>
                  </a:lnTo>
                  <a:lnTo>
                    <a:pt x="1106" y="309"/>
                  </a:lnTo>
                  <a:lnTo>
                    <a:pt x="1092" y="284"/>
                  </a:lnTo>
                  <a:lnTo>
                    <a:pt x="1076" y="260"/>
                  </a:lnTo>
                  <a:lnTo>
                    <a:pt x="1061" y="236"/>
                  </a:lnTo>
                  <a:lnTo>
                    <a:pt x="1042" y="214"/>
                  </a:lnTo>
                  <a:lnTo>
                    <a:pt x="1024" y="192"/>
                  </a:lnTo>
                  <a:lnTo>
                    <a:pt x="1004" y="172"/>
                  </a:lnTo>
                  <a:lnTo>
                    <a:pt x="983" y="153"/>
                  </a:lnTo>
                  <a:lnTo>
                    <a:pt x="963" y="134"/>
                  </a:lnTo>
                  <a:lnTo>
                    <a:pt x="941" y="117"/>
                  </a:lnTo>
                  <a:lnTo>
                    <a:pt x="917" y="101"/>
                  </a:lnTo>
                  <a:lnTo>
                    <a:pt x="894" y="85"/>
                  </a:lnTo>
                  <a:lnTo>
                    <a:pt x="869" y="71"/>
                  </a:lnTo>
                  <a:lnTo>
                    <a:pt x="843" y="58"/>
                  </a:lnTo>
                  <a:lnTo>
                    <a:pt x="818" y="46"/>
                  </a:lnTo>
                  <a:lnTo>
                    <a:pt x="792" y="36"/>
                  </a:lnTo>
                  <a:lnTo>
                    <a:pt x="763" y="27"/>
                  </a:lnTo>
                  <a:lnTo>
                    <a:pt x="735" y="19"/>
                  </a:lnTo>
                  <a:lnTo>
                    <a:pt x="707" y="11"/>
                  </a:lnTo>
                  <a:lnTo>
                    <a:pt x="678" y="6"/>
                  </a:lnTo>
                  <a:lnTo>
                    <a:pt x="648" y="3"/>
                  </a:lnTo>
                  <a:lnTo>
                    <a:pt x="618" y="0"/>
                  </a:lnTo>
                  <a:lnTo>
                    <a:pt x="589" y="0"/>
                  </a:lnTo>
                  <a:lnTo>
                    <a:pt x="589" y="0"/>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5801470" y="2934450"/>
              <a:ext cx="741361" cy="743325"/>
            </a:xfrm>
            <a:custGeom>
              <a:avLst/>
              <a:gdLst>
                <a:gd name="T0" fmla="*/ 378 w 755"/>
                <a:gd name="T1" fmla="*/ 0 h 757"/>
                <a:gd name="T2" fmla="*/ 417 w 755"/>
                <a:gd name="T3" fmla="*/ 3 h 757"/>
                <a:gd name="T4" fmla="*/ 453 w 755"/>
                <a:gd name="T5" fmla="*/ 7 h 757"/>
                <a:gd name="T6" fmla="*/ 524 w 755"/>
                <a:gd name="T7" fmla="*/ 29 h 757"/>
                <a:gd name="T8" fmla="*/ 588 w 755"/>
                <a:gd name="T9" fmla="*/ 66 h 757"/>
                <a:gd name="T10" fmla="*/ 645 w 755"/>
                <a:gd name="T11" fmla="*/ 111 h 757"/>
                <a:gd name="T12" fmla="*/ 691 w 755"/>
                <a:gd name="T13" fmla="*/ 168 h 757"/>
                <a:gd name="T14" fmla="*/ 725 w 755"/>
                <a:gd name="T15" fmla="*/ 231 h 757"/>
                <a:gd name="T16" fmla="*/ 747 w 755"/>
                <a:gd name="T17" fmla="*/ 302 h 757"/>
                <a:gd name="T18" fmla="*/ 754 w 755"/>
                <a:gd name="T19" fmla="*/ 340 h 757"/>
                <a:gd name="T20" fmla="*/ 755 w 755"/>
                <a:gd name="T21" fmla="*/ 379 h 757"/>
                <a:gd name="T22" fmla="*/ 755 w 755"/>
                <a:gd name="T23" fmla="*/ 398 h 757"/>
                <a:gd name="T24" fmla="*/ 750 w 755"/>
                <a:gd name="T25" fmla="*/ 436 h 757"/>
                <a:gd name="T26" fmla="*/ 738 w 755"/>
                <a:gd name="T27" fmla="*/ 491 h 757"/>
                <a:gd name="T28" fmla="*/ 710 w 755"/>
                <a:gd name="T29" fmla="*/ 558 h 757"/>
                <a:gd name="T30" fmla="*/ 669 w 755"/>
                <a:gd name="T31" fmla="*/ 620 h 757"/>
                <a:gd name="T32" fmla="*/ 618 w 755"/>
                <a:gd name="T33" fmla="*/ 670 h 757"/>
                <a:gd name="T34" fmla="*/ 557 w 755"/>
                <a:gd name="T35" fmla="*/ 711 h 757"/>
                <a:gd name="T36" fmla="*/ 489 w 755"/>
                <a:gd name="T37" fmla="*/ 739 h 757"/>
                <a:gd name="T38" fmla="*/ 436 w 755"/>
                <a:gd name="T39" fmla="*/ 752 h 757"/>
                <a:gd name="T40" fmla="*/ 396 w 755"/>
                <a:gd name="T41" fmla="*/ 757 h 757"/>
                <a:gd name="T42" fmla="*/ 378 w 755"/>
                <a:gd name="T43" fmla="*/ 757 h 757"/>
                <a:gd name="T44" fmla="*/ 338 w 755"/>
                <a:gd name="T45" fmla="*/ 755 h 757"/>
                <a:gd name="T46" fmla="*/ 302 w 755"/>
                <a:gd name="T47" fmla="*/ 749 h 757"/>
                <a:gd name="T48" fmla="*/ 231 w 755"/>
                <a:gd name="T49" fmla="*/ 727 h 757"/>
                <a:gd name="T50" fmla="*/ 167 w 755"/>
                <a:gd name="T51" fmla="*/ 692 h 757"/>
                <a:gd name="T52" fmla="*/ 110 w 755"/>
                <a:gd name="T53" fmla="*/ 647 h 757"/>
                <a:gd name="T54" fmla="*/ 64 w 755"/>
                <a:gd name="T55" fmla="*/ 590 h 757"/>
                <a:gd name="T56" fmla="*/ 30 w 755"/>
                <a:gd name="T57" fmla="*/ 525 h 757"/>
                <a:gd name="T58" fmla="*/ 8 w 755"/>
                <a:gd name="T59" fmla="*/ 454 h 757"/>
                <a:gd name="T60" fmla="*/ 2 w 755"/>
                <a:gd name="T61" fmla="*/ 417 h 757"/>
                <a:gd name="T62" fmla="*/ 0 w 755"/>
                <a:gd name="T63" fmla="*/ 379 h 757"/>
                <a:gd name="T64" fmla="*/ 0 w 755"/>
                <a:gd name="T65" fmla="*/ 358 h 757"/>
                <a:gd name="T66" fmla="*/ 3 w 755"/>
                <a:gd name="T67" fmla="*/ 321 h 757"/>
                <a:gd name="T68" fmla="*/ 16 w 755"/>
                <a:gd name="T69" fmla="*/ 266 h 757"/>
                <a:gd name="T70" fmla="*/ 46 w 755"/>
                <a:gd name="T71" fmla="*/ 198 h 757"/>
                <a:gd name="T72" fmla="*/ 87 w 755"/>
                <a:gd name="T73" fmla="*/ 138 h 757"/>
                <a:gd name="T74" fmla="*/ 137 w 755"/>
                <a:gd name="T75" fmla="*/ 86 h 757"/>
                <a:gd name="T76" fmla="*/ 198 w 755"/>
                <a:gd name="T77" fmla="*/ 47 h 757"/>
                <a:gd name="T78" fmla="*/ 266 w 755"/>
                <a:gd name="T79" fmla="*/ 17 h 757"/>
                <a:gd name="T80" fmla="*/ 319 w 755"/>
                <a:gd name="T81" fmla="*/ 4 h 757"/>
                <a:gd name="T82" fmla="*/ 359 w 755"/>
                <a:gd name="T83" fmla="*/ 1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5" h="757">
                  <a:moveTo>
                    <a:pt x="378" y="0"/>
                  </a:moveTo>
                  <a:lnTo>
                    <a:pt x="378" y="0"/>
                  </a:lnTo>
                  <a:lnTo>
                    <a:pt x="396" y="1"/>
                  </a:lnTo>
                  <a:lnTo>
                    <a:pt x="417" y="3"/>
                  </a:lnTo>
                  <a:lnTo>
                    <a:pt x="436" y="4"/>
                  </a:lnTo>
                  <a:lnTo>
                    <a:pt x="453" y="7"/>
                  </a:lnTo>
                  <a:lnTo>
                    <a:pt x="489" y="17"/>
                  </a:lnTo>
                  <a:lnTo>
                    <a:pt x="524" y="29"/>
                  </a:lnTo>
                  <a:lnTo>
                    <a:pt x="557" y="47"/>
                  </a:lnTo>
                  <a:lnTo>
                    <a:pt x="588" y="66"/>
                  </a:lnTo>
                  <a:lnTo>
                    <a:pt x="618" y="86"/>
                  </a:lnTo>
                  <a:lnTo>
                    <a:pt x="645" y="111"/>
                  </a:lnTo>
                  <a:lnTo>
                    <a:pt x="669" y="138"/>
                  </a:lnTo>
                  <a:lnTo>
                    <a:pt x="691" y="168"/>
                  </a:lnTo>
                  <a:lnTo>
                    <a:pt x="710" y="198"/>
                  </a:lnTo>
                  <a:lnTo>
                    <a:pt x="725" y="231"/>
                  </a:lnTo>
                  <a:lnTo>
                    <a:pt x="738" y="266"/>
                  </a:lnTo>
                  <a:lnTo>
                    <a:pt x="747" y="302"/>
                  </a:lnTo>
                  <a:lnTo>
                    <a:pt x="750" y="321"/>
                  </a:lnTo>
                  <a:lnTo>
                    <a:pt x="754" y="340"/>
                  </a:lnTo>
                  <a:lnTo>
                    <a:pt x="755" y="358"/>
                  </a:lnTo>
                  <a:lnTo>
                    <a:pt x="755" y="379"/>
                  </a:lnTo>
                  <a:lnTo>
                    <a:pt x="755" y="379"/>
                  </a:lnTo>
                  <a:lnTo>
                    <a:pt x="755" y="398"/>
                  </a:lnTo>
                  <a:lnTo>
                    <a:pt x="754" y="417"/>
                  </a:lnTo>
                  <a:lnTo>
                    <a:pt x="750" y="436"/>
                  </a:lnTo>
                  <a:lnTo>
                    <a:pt x="747" y="454"/>
                  </a:lnTo>
                  <a:lnTo>
                    <a:pt x="738" y="491"/>
                  </a:lnTo>
                  <a:lnTo>
                    <a:pt x="725" y="525"/>
                  </a:lnTo>
                  <a:lnTo>
                    <a:pt x="710" y="558"/>
                  </a:lnTo>
                  <a:lnTo>
                    <a:pt x="691" y="590"/>
                  </a:lnTo>
                  <a:lnTo>
                    <a:pt x="669" y="620"/>
                  </a:lnTo>
                  <a:lnTo>
                    <a:pt x="645" y="647"/>
                  </a:lnTo>
                  <a:lnTo>
                    <a:pt x="618" y="670"/>
                  </a:lnTo>
                  <a:lnTo>
                    <a:pt x="588" y="692"/>
                  </a:lnTo>
                  <a:lnTo>
                    <a:pt x="557" y="711"/>
                  </a:lnTo>
                  <a:lnTo>
                    <a:pt x="524" y="727"/>
                  </a:lnTo>
                  <a:lnTo>
                    <a:pt x="489" y="739"/>
                  </a:lnTo>
                  <a:lnTo>
                    <a:pt x="453" y="749"/>
                  </a:lnTo>
                  <a:lnTo>
                    <a:pt x="436" y="752"/>
                  </a:lnTo>
                  <a:lnTo>
                    <a:pt x="417" y="755"/>
                  </a:lnTo>
                  <a:lnTo>
                    <a:pt x="396" y="757"/>
                  </a:lnTo>
                  <a:lnTo>
                    <a:pt x="378" y="757"/>
                  </a:lnTo>
                  <a:lnTo>
                    <a:pt x="378" y="757"/>
                  </a:lnTo>
                  <a:lnTo>
                    <a:pt x="359" y="757"/>
                  </a:lnTo>
                  <a:lnTo>
                    <a:pt x="338" y="755"/>
                  </a:lnTo>
                  <a:lnTo>
                    <a:pt x="319" y="752"/>
                  </a:lnTo>
                  <a:lnTo>
                    <a:pt x="302" y="749"/>
                  </a:lnTo>
                  <a:lnTo>
                    <a:pt x="266" y="739"/>
                  </a:lnTo>
                  <a:lnTo>
                    <a:pt x="231" y="727"/>
                  </a:lnTo>
                  <a:lnTo>
                    <a:pt x="198" y="711"/>
                  </a:lnTo>
                  <a:lnTo>
                    <a:pt x="167" y="692"/>
                  </a:lnTo>
                  <a:lnTo>
                    <a:pt x="137" y="670"/>
                  </a:lnTo>
                  <a:lnTo>
                    <a:pt x="110" y="647"/>
                  </a:lnTo>
                  <a:lnTo>
                    <a:pt x="87" y="620"/>
                  </a:lnTo>
                  <a:lnTo>
                    <a:pt x="64" y="590"/>
                  </a:lnTo>
                  <a:lnTo>
                    <a:pt x="46" y="558"/>
                  </a:lnTo>
                  <a:lnTo>
                    <a:pt x="30" y="525"/>
                  </a:lnTo>
                  <a:lnTo>
                    <a:pt x="16" y="491"/>
                  </a:lnTo>
                  <a:lnTo>
                    <a:pt x="8" y="454"/>
                  </a:lnTo>
                  <a:lnTo>
                    <a:pt x="3" y="436"/>
                  </a:lnTo>
                  <a:lnTo>
                    <a:pt x="2" y="417"/>
                  </a:lnTo>
                  <a:lnTo>
                    <a:pt x="0" y="398"/>
                  </a:lnTo>
                  <a:lnTo>
                    <a:pt x="0" y="379"/>
                  </a:lnTo>
                  <a:lnTo>
                    <a:pt x="0" y="379"/>
                  </a:lnTo>
                  <a:lnTo>
                    <a:pt x="0" y="358"/>
                  </a:lnTo>
                  <a:lnTo>
                    <a:pt x="2" y="340"/>
                  </a:lnTo>
                  <a:lnTo>
                    <a:pt x="3" y="321"/>
                  </a:lnTo>
                  <a:lnTo>
                    <a:pt x="8" y="302"/>
                  </a:lnTo>
                  <a:lnTo>
                    <a:pt x="16" y="266"/>
                  </a:lnTo>
                  <a:lnTo>
                    <a:pt x="30" y="231"/>
                  </a:lnTo>
                  <a:lnTo>
                    <a:pt x="46" y="198"/>
                  </a:lnTo>
                  <a:lnTo>
                    <a:pt x="64" y="168"/>
                  </a:lnTo>
                  <a:lnTo>
                    <a:pt x="87" y="138"/>
                  </a:lnTo>
                  <a:lnTo>
                    <a:pt x="110" y="111"/>
                  </a:lnTo>
                  <a:lnTo>
                    <a:pt x="137" y="86"/>
                  </a:lnTo>
                  <a:lnTo>
                    <a:pt x="167" y="66"/>
                  </a:lnTo>
                  <a:lnTo>
                    <a:pt x="198" y="47"/>
                  </a:lnTo>
                  <a:lnTo>
                    <a:pt x="231" y="29"/>
                  </a:lnTo>
                  <a:lnTo>
                    <a:pt x="266" y="17"/>
                  </a:lnTo>
                  <a:lnTo>
                    <a:pt x="302" y="7"/>
                  </a:lnTo>
                  <a:lnTo>
                    <a:pt x="319" y="4"/>
                  </a:lnTo>
                  <a:lnTo>
                    <a:pt x="338" y="3"/>
                  </a:lnTo>
                  <a:lnTo>
                    <a:pt x="359" y="1"/>
                  </a:lnTo>
                  <a:lnTo>
                    <a:pt x="378"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5594282" y="2728243"/>
              <a:ext cx="1155737" cy="1156720"/>
            </a:xfrm>
            <a:custGeom>
              <a:avLst/>
              <a:gdLst>
                <a:gd name="T0" fmla="*/ 559 w 1177"/>
                <a:gd name="T1" fmla="*/ 0 h 1178"/>
                <a:gd name="T2" fmla="*/ 471 w 1177"/>
                <a:gd name="T3" fmla="*/ 11 h 1178"/>
                <a:gd name="T4" fmla="*/ 386 w 1177"/>
                <a:gd name="T5" fmla="*/ 36 h 1178"/>
                <a:gd name="T6" fmla="*/ 309 w 1177"/>
                <a:gd name="T7" fmla="*/ 71 h 1178"/>
                <a:gd name="T8" fmla="*/ 236 w 1177"/>
                <a:gd name="T9" fmla="*/ 117 h 1178"/>
                <a:gd name="T10" fmla="*/ 173 w 1177"/>
                <a:gd name="T11" fmla="*/ 172 h 1178"/>
                <a:gd name="T12" fmla="*/ 117 w 1177"/>
                <a:gd name="T13" fmla="*/ 236 h 1178"/>
                <a:gd name="T14" fmla="*/ 71 w 1177"/>
                <a:gd name="T15" fmla="*/ 309 h 1178"/>
                <a:gd name="T16" fmla="*/ 36 w 1177"/>
                <a:gd name="T17" fmla="*/ 386 h 1178"/>
                <a:gd name="T18" fmla="*/ 13 w 1177"/>
                <a:gd name="T19" fmla="*/ 469 h 1178"/>
                <a:gd name="T20" fmla="*/ 2 w 1177"/>
                <a:gd name="T21" fmla="*/ 559 h 1178"/>
                <a:gd name="T22" fmla="*/ 2 w 1177"/>
                <a:gd name="T23" fmla="*/ 619 h 1178"/>
                <a:gd name="T24" fmla="*/ 13 w 1177"/>
                <a:gd name="T25" fmla="*/ 707 h 1178"/>
                <a:gd name="T26" fmla="*/ 36 w 1177"/>
                <a:gd name="T27" fmla="*/ 790 h 1178"/>
                <a:gd name="T28" fmla="*/ 71 w 1177"/>
                <a:gd name="T29" fmla="*/ 869 h 1178"/>
                <a:gd name="T30" fmla="*/ 117 w 1177"/>
                <a:gd name="T31" fmla="*/ 940 h 1178"/>
                <a:gd name="T32" fmla="*/ 173 w 1177"/>
                <a:gd name="T33" fmla="*/ 1004 h 1178"/>
                <a:gd name="T34" fmla="*/ 236 w 1177"/>
                <a:gd name="T35" fmla="*/ 1060 h 1178"/>
                <a:gd name="T36" fmla="*/ 309 w 1177"/>
                <a:gd name="T37" fmla="*/ 1107 h 1178"/>
                <a:gd name="T38" fmla="*/ 386 w 1177"/>
                <a:gd name="T39" fmla="*/ 1141 h 1178"/>
                <a:gd name="T40" fmla="*/ 471 w 1177"/>
                <a:gd name="T41" fmla="*/ 1165 h 1178"/>
                <a:gd name="T42" fmla="*/ 559 w 1177"/>
                <a:gd name="T43" fmla="*/ 1176 h 1178"/>
                <a:gd name="T44" fmla="*/ 618 w 1177"/>
                <a:gd name="T45" fmla="*/ 1176 h 1178"/>
                <a:gd name="T46" fmla="*/ 707 w 1177"/>
                <a:gd name="T47" fmla="*/ 1165 h 1178"/>
                <a:gd name="T48" fmla="*/ 792 w 1177"/>
                <a:gd name="T49" fmla="*/ 1141 h 1178"/>
                <a:gd name="T50" fmla="*/ 869 w 1177"/>
                <a:gd name="T51" fmla="*/ 1107 h 1178"/>
                <a:gd name="T52" fmla="*/ 941 w 1177"/>
                <a:gd name="T53" fmla="*/ 1060 h 1178"/>
                <a:gd name="T54" fmla="*/ 1004 w 1177"/>
                <a:gd name="T55" fmla="*/ 1004 h 1178"/>
                <a:gd name="T56" fmla="*/ 1061 w 1177"/>
                <a:gd name="T57" fmla="*/ 940 h 1178"/>
                <a:gd name="T58" fmla="*/ 1106 w 1177"/>
                <a:gd name="T59" fmla="*/ 869 h 1178"/>
                <a:gd name="T60" fmla="*/ 1141 w 1177"/>
                <a:gd name="T61" fmla="*/ 790 h 1178"/>
                <a:gd name="T62" fmla="*/ 1164 w 1177"/>
                <a:gd name="T63" fmla="*/ 707 h 1178"/>
                <a:gd name="T64" fmla="*/ 1175 w 1177"/>
                <a:gd name="T65" fmla="*/ 619 h 1178"/>
                <a:gd name="T66" fmla="*/ 1175 w 1177"/>
                <a:gd name="T67" fmla="*/ 559 h 1178"/>
                <a:gd name="T68" fmla="*/ 1164 w 1177"/>
                <a:gd name="T69" fmla="*/ 469 h 1178"/>
                <a:gd name="T70" fmla="*/ 1141 w 1177"/>
                <a:gd name="T71" fmla="*/ 386 h 1178"/>
                <a:gd name="T72" fmla="*/ 1106 w 1177"/>
                <a:gd name="T73" fmla="*/ 309 h 1178"/>
                <a:gd name="T74" fmla="*/ 1061 w 1177"/>
                <a:gd name="T75" fmla="*/ 236 h 1178"/>
                <a:gd name="T76" fmla="*/ 1004 w 1177"/>
                <a:gd name="T77" fmla="*/ 172 h 1178"/>
                <a:gd name="T78" fmla="*/ 941 w 1177"/>
                <a:gd name="T79" fmla="*/ 117 h 1178"/>
                <a:gd name="T80" fmla="*/ 869 w 1177"/>
                <a:gd name="T81" fmla="*/ 71 h 1178"/>
                <a:gd name="T82" fmla="*/ 792 w 1177"/>
                <a:gd name="T83" fmla="*/ 36 h 1178"/>
                <a:gd name="T84" fmla="*/ 707 w 1177"/>
                <a:gd name="T85" fmla="*/ 11 h 1178"/>
                <a:gd name="T86" fmla="*/ 618 w 1177"/>
                <a:gd name="T87" fmla="*/ 0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77" h="1178">
                  <a:moveTo>
                    <a:pt x="589" y="0"/>
                  </a:moveTo>
                  <a:lnTo>
                    <a:pt x="589" y="0"/>
                  </a:lnTo>
                  <a:lnTo>
                    <a:pt x="559" y="0"/>
                  </a:lnTo>
                  <a:lnTo>
                    <a:pt x="529" y="3"/>
                  </a:lnTo>
                  <a:lnTo>
                    <a:pt x="499" y="6"/>
                  </a:lnTo>
                  <a:lnTo>
                    <a:pt x="471" y="11"/>
                  </a:lnTo>
                  <a:lnTo>
                    <a:pt x="442" y="19"/>
                  </a:lnTo>
                  <a:lnTo>
                    <a:pt x="414" y="27"/>
                  </a:lnTo>
                  <a:lnTo>
                    <a:pt x="386" y="36"/>
                  </a:lnTo>
                  <a:lnTo>
                    <a:pt x="359" y="46"/>
                  </a:lnTo>
                  <a:lnTo>
                    <a:pt x="334" y="58"/>
                  </a:lnTo>
                  <a:lnTo>
                    <a:pt x="309" y="71"/>
                  </a:lnTo>
                  <a:lnTo>
                    <a:pt x="283" y="85"/>
                  </a:lnTo>
                  <a:lnTo>
                    <a:pt x="260" y="101"/>
                  </a:lnTo>
                  <a:lnTo>
                    <a:pt x="236" y="117"/>
                  </a:lnTo>
                  <a:lnTo>
                    <a:pt x="214" y="134"/>
                  </a:lnTo>
                  <a:lnTo>
                    <a:pt x="194" y="153"/>
                  </a:lnTo>
                  <a:lnTo>
                    <a:pt x="173" y="172"/>
                  </a:lnTo>
                  <a:lnTo>
                    <a:pt x="153" y="192"/>
                  </a:lnTo>
                  <a:lnTo>
                    <a:pt x="134" y="214"/>
                  </a:lnTo>
                  <a:lnTo>
                    <a:pt x="117" y="236"/>
                  </a:lnTo>
                  <a:lnTo>
                    <a:pt x="101" y="260"/>
                  </a:lnTo>
                  <a:lnTo>
                    <a:pt x="85" y="284"/>
                  </a:lnTo>
                  <a:lnTo>
                    <a:pt x="71" y="309"/>
                  </a:lnTo>
                  <a:lnTo>
                    <a:pt x="58" y="334"/>
                  </a:lnTo>
                  <a:lnTo>
                    <a:pt x="46" y="359"/>
                  </a:lnTo>
                  <a:lnTo>
                    <a:pt x="36" y="386"/>
                  </a:lnTo>
                  <a:lnTo>
                    <a:pt x="27" y="414"/>
                  </a:lnTo>
                  <a:lnTo>
                    <a:pt x="19" y="441"/>
                  </a:lnTo>
                  <a:lnTo>
                    <a:pt x="13" y="469"/>
                  </a:lnTo>
                  <a:lnTo>
                    <a:pt x="6" y="499"/>
                  </a:lnTo>
                  <a:lnTo>
                    <a:pt x="3" y="529"/>
                  </a:lnTo>
                  <a:lnTo>
                    <a:pt x="2" y="559"/>
                  </a:lnTo>
                  <a:lnTo>
                    <a:pt x="0" y="589"/>
                  </a:lnTo>
                  <a:lnTo>
                    <a:pt x="0" y="589"/>
                  </a:lnTo>
                  <a:lnTo>
                    <a:pt x="2" y="619"/>
                  </a:lnTo>
                  <a:lnTo>
                    <a:pt x="3" y="649"/>
                  </a:lnTo>
                  <a:lnTo>
                    <a:pt x="6" y="679"/>
                  </a:lnTo>
                  <a:lnTo>
                    <a:pt x="13" y="707"/>
                  </a:lnTo>
                  <a:lnTo>
                    <a:pt x="19" y="735"/>
                  </a:lnTo>
                  <a:lnTo>
                    <a:pt x="27" y="764"/>
                  </a:lnTo>
                  <a:lnTo>
                    <a:pt x="36" y="790"/>
                  </a:lnTo>
                  <a:lnTo>
                    <a:pt x="46" y="817"/>
                  </a:lnTo>
                  <a:lnTo>
                    <a:pt x="58" y="844"/>
                  </a:lnTo>
                  <a:lnTo>
                    <a:pt x="71" y="869"/>
                  </a:lnTo>
                  <a:lnTo>
                    <a:pt x="85" y="894"/>
                  </a:lnTo>
                  <a:lnTo>
                    <a:pt x="101" y="918"/>
                  </a:lnTo>
                  <a:lnTo>
                    <a:pt x="117" y="940"/>
                  </a:lnTo>
                  <a:lnTo>
                    <a:pt x="134" y="964"/>
                  </a:lnTo>
                  <a:lnTo>
                    <a:pt x="153" y="984"/>
                  </a:lnTo>
                  <a:lnTo>
                    <a:pt x="173" y="1004"/>
                  </a:lnTo>
                  <a:lnTo>
                    <a:pt x="194" y="1025"/>
                  </a:lnTo>
                  <a:lnTo>
                    <a:pt x="214" y="1042"/>
                  </a:lnTo>
                  <a:lnTo>
                    <a:pt x="236" y="1060"/>
                  </a:lnTo>
                  <a:lnTo>
                    <a:pt x="260" y="1077"/>
                  </a:lnTo>
                  <a:lnTo>
                    <a:pt x="283" y="1093"/>
                  </a:lnTo>
                  <a:lnTo>
                    <a:pt x="309" y="1107"/>
                  </a:lnTo>
                  <a:lnTo>
                    <a:pt x="334" y="1119"/>
                  </a:lnTo>
                  <a:lnTo>
                    <a:pt x="359" y="1130"/>
                  </a:lnTo>
                  <a:lnTo>
                    <a:pt x="386" y="1141"/>
                  </a:lnTo>
                  <a:lnTo>
                    <a:pt x="414" y="1151"/>
                  </a:lnTo>
                  <a:lnTo>
                    <a:pt x="442" y="1159"/>
                  </a:lnTo>
                  <a:lnTo>
                    <a:pt x="471" y="1165"/>
                  </a:lnTo>
                  <a:lnTo>
                    <a:pt x="499" y="1170"/>
                  </a:lnTo>
                  <a:lnTo>
                    <a:pt x="529" y="1174"/>
                  </a:lnTo>
                  <a:lnTo>
                    <a:pt x="559" y="1176"/>
                  </a:lnTo>
                  <a:lnTo>
                    <a:pt x="589" y="1178"/>
                  </a:lnTo>
                  <a:lnTo>
                    <a:pt x="589" y="1178"/>
                  </a:lnTo>
                  <a:lnTo>
                    <a:pt x="618" y="1176"/>
                  </a:lnTo>
                  <a:lnTo>
                    <a:pt x="648" y="1174"/>
                  </a:lnTo>
                  <a:lnTo>
                    <a:pt x="678" y="1170"/>
                  </a:lnTo>
                  <a:lnTo>
                    <a:pt x="707" y="1165"/>
                  </a:lnTo>
                  <a:lnTo>
                    <a:pt x="735" y="1159"/>
                  </a:lnTo>
                  <a:lnTo>
                    <a:pt x="763" y="1151"/>
                  </a:lnTo>
                  <a:lnTo>
                    <a:pt x="792" y="1141"/>
                  </a:lnTo>
                  <a:lnTo>
                    <a:pt x="818" y="1130"/>
                  </a:lnTo>
                  <a:lnTo>
                    <a:pt x="843" y="1119"/>
                  </a:lnTo>
                  <a:lnTo>
                    <a:pt x="869" y="1107"/>
                  </a:lnTo>
                  <a:lnTo>
                    <a:pt x="894" y="1093"/>
                  </a:lnTo>
                  <a:lnTo>
                    <a:pt x="917" y="1077"/>
                  </a:lnTo>
                  <a:lnTo>
                    <a:pt x="941" y="1060"/>
                  </a:lnTo>
                  <a:lnTo>
                    <a:pt x="963" y="1042"/>
                  </a:lnTo>
                  <a:lnTo>
                    <a:pt x="983" y="1025"/>
                  </a:lnTo>
                  <a:lnTo>
                    <a:pt x="1004" y="1004"/>
                  </a:lnTo>
                  <a:lnTo>
                    <a:pt x="1024" y="984"/>
                  </a:lnTo>
                  <a:lnTo>
                    <a:pt x="1042" y="964"/>
                  </a:lnTo>
                  <a:lnTo>
                    <a:pt x="1061" y="940"/>
                  </a:lnTo>
                  <a:lnTo>
                    <a:pt x="1076" y="918"/>
                  </a:lnTo>
                  <a:lnTo>
                    <a:pt x="1092" y="894"/>
                  </a:lnTo>
                  <a:lnTo>
                    <a:pt x="1106" y="869"/>
                  </a:lnTo>
                  <a:lnTo>
                    <a:pt x="1119" y="844"/>
                  </a:lnTo>
                  <a:lnTo>
                    <a:pt x="1130" y="817"/>
                  </a:lnTo>
                  <a:lnTo>
                    <a:pt x="1141" y="790"/>
                  </a:lnTo>
                  <a:lnTo>
                    <a:pt x="1150" y="764"/>
                  </a:lnTo>
                  <a:lnTo>
                    <a:pt x="1158" y="735"/>
                  </a:lnTo>
                  <a:lnTo>
                    <a:pt x="1164" y="707"/>
                  </a:lnTo>
                  <a:lnTo>
                    <a:pt x="1171" y="679"/>
                  </a:lnTo>
                  <a:lnTo>
                    <a:pt x="1174" y="649"/>
                  </a:lnTo>
                  <a:lnTo>
                    <a:pt x="1175" y="619"/>
                  </a:lnTo>
                  <a:lnTo>
                    <a:pt x="1177" y="589"/>
                  </a:lnTo>
                  <a:lnTo>
                    <a:pt x="1177" y="589"/>
                  </a:lnTo>
                  <a:lnTo>
                    <a:pt x="1175" y="559"/>
                  </a:lnTo>
                  <a:lnTo>
                    <a:pt x="1174" y="529"/>
                  </a:lnTo>
                  <a:lnTo>
                    <a:pt x="1171" y="499"/>
                  </a:lnTo>
                  <a:lnTo>
                    <a:pt x="1164" y="469"/>
                  </a:lnTo>
                  <a:lnTo>
                    <a:pt x="1158" y="441"/>
                  </a:lnTo>
                  <a:lnTo>
                    <a:pt x="1150" y="414"/>
                  </a:lnTo>
                  <a:lnTo>
                    <a:pt x="1141" y="386"/>
                  </a:lnTo>
                  <a:lnTo>
                    <a:pt x="1130" y="359"/>
                  </a:lnTo>
                  <a:lnTo>
                    <a:pt x="1119" y="334"/>
                  </a:lnTo>
                  <a:lnTo>
                    <a:pt x="1106" y="309"/>
                  </a:lnTo>
                  <a:lnTo>
                    <a:pt x="1092" y="284"/>
                  </a:lnTo>
                  <a:lnTo>
                    <a:pt x="1076" y="260"/>
                  </a:lnTo>
                  <a:lnTo>
                    <a:pt x="1061" y="236"/>
                  </a:lnTo>
                  <a:lnTo>
                    <a:pt x="1042" y="214"/>
                  </a:lnTo>
                  <a:lnTo>
                    <a:pt x="1024" y="192"/>
                  </a:lnTo>
                  <a:lnTo>
                    <a:pt x="1004" y="172"/>
                  </a:lnTo>
                  <a:lnTo>
                    <a:pt x="983" y="153"/>
                  </a:lnTo>
                  <a:lnTo>
                    <a:pt x="963" y="134"/>
                  </a:lnTo>
                  <a:lnTo>
                    <a:pt x="941" y="117"/>
                  </a:lnTo>
                  <a:lnTo>
                    <a:pt x="917" y="101"/>
                  </a:lnTo>
                  <a:lnTo>
                    <a:pt x="894" y="85"/>
                  </a:lnTo>
                  <a:lnTo>
                    <a:pt x="869" y="71"/>
                  </a:lnTo>
                  <a:lnTo>
                    <a:pt x="843" y="58"/>
                  </a:lnTo>
                  <a:lnTo>
                    <a:pt x="818" y="46"/>
                  </a:lnTo>
                  <a:lnTo>
                    <a:pt x="792" y="36"/>
                  </a:lnTo>
                  <a:lnTo>
                    <a:pt x="763" y="27"/>
                  </a:lnTo>
                  <a:lnTo>
                    <a:pt x="735" y="19"/>
                  </a:lnTo>
                  <a:lnTo>
                    <a:pt x="707" y="11"/>
                  </a:lnTo>
                  <a:lnTo>
                    <a:pt x="678" y="6"/>
                  </a:lnTo>
                  <a:lnTo>
                    <a:pt x="648" y="3"/>
                  </a:lnTo>
                  <a:lnTo>
                    <a:pt x="618" y="0"/>
                  </a:lnTo>
                  <a:lnTo>
                    <a:pt x="589" y="0"/>
                  </a:lnTo>
                  <a:lnTo>
                    <a:pt x="58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noEditPoints="1"/>
            </p:cNvSpPr>
            <p:nvPr/>
          </p:nvSpPr>
          <p:spPr bwMode="auto">
            <a:xfrm>
              <a:off x="6070520" y="3064065"/>
              <a:ext cx="98193" cy="115868"/>
            </a:xfrm>
            <a:custGeom>
              <a:avLst/>
              <a:gdLst>
                <a:gd name="T0" fmla="*/ 94 w 100"/>
                <a:gd name="T1" fmla="*/ 38 h 118"/>
                <a:gd name="T2" fmla="*/ 94 w 100"/>
                <a:gd name="T3" fmla="*/ 38 h 118"/>
                <a:gd name="T4" fmla="*/ 93 w 100"/>
                <a:gd name="T5" fmla="*/ 52 h 118"/>
                <a:gd name="T6" fmla="*/ 91 w 100"/>
                <a:gd name="T7" fmla="*/ 56 h 118"/>
                <a:gd name="T8" fmla="*/ 88 w 100"/>
                <a:gd name="T9" fmla="*/ 61 h 118"/>
                <a:gd name="T10" fmla="*/ 85 w 100"/>
                <a:gd name="T11" fmla="*/ 66 h 118"/>
                <a:gd name="T12" fmla="*/ 80 w 100"/>
                <a:gd name="T13" fmla="*/ 69 h 118"/>
                <a:gd name="T14" fmla="*/ 75 w 100"/>
                <a:gd name="T15" fmla="*/ 72 h 118"/>
                <a:gd name="T16" fmla="*/ 69 w 100"/>
                <a:gd name="T17" fmla="*/ 75 h 118"/>
                <a:gd name="T18" fmla="*/ 100 w 100"/>
                <a:gd name="T19" fmla="*/ 118 h 118"/>
                <a:gd name="T20" fmla="*/ 75 w 100"/>
                <a:gd name="T21" fmla="*/ 118 h 118"/>
                <a:gd name="T22" fmla="*/ 47 w 100"/>
                <a:gd name="T23" fmla="*/ 78 h 118"/>
                <a:gd name="T24" fmla="*/ 20 w 100"/>
                <a:gd name="T25" fmla="*/ 78 h 118"/>
                <a:gd name="T26" fmla="*/ 20 w 100"/>
                <a:gd name="T27" fmla="*/ 118 h 118"/>
                <a:gd name="T28" fmla="*/ 0 w 100"/>
                <a:gd name="T29" fmla="*/ 118 h 118"/>
                <a:gd name="T30" fmla="*/ 0 w 100"/>
                <a:gd name="T31" fmla="*/ 0 h 118"/>
                <a:gd name="T32" fmla="*/ 44 w 100"/>
                <a:gd name="T33" fmla="*/ 0 h 118"/>
                <a:gd name="T34" fmla="*/ 44 w 100"/>
                <a:gd name="T35" fmla="*/ 0 h 118"/>
                <a:gd name="T36" fmla="*/ 56 w 100"/>
                <a:gd name="T37" fmla="*/ 0 h 118"/>
                <a:gd name="T38" fmla="*/ 67 w 100"/>
                <a:gd name="T39" fmla="*/ 1 h 118"/>
                <a:gd name="T40" fmla="*/ 77 w 100"/>
                <a:gd name="T41" fmla="*/ 4 h 118"/>
                <a:gd name="T42" fmla="*/ 83 w 100"/>
                <a:gd name="T43" fmla="*/ 8 h 118"/>
                <a:gd name="T44" fmla="*/ 83 w 100"/>
                <a:gd name="T45" fmla="*/ 8 h 118"/>
                <a:gd name="T46" fmla="*/ 88 w 100"/>
                <a:gd name="T47" fmla="*/ 14 h 118"/>
                <a:gd name="T48" fmla="*/ 91 w 100"/>
                <a:gd name="T49" fmla="*/ 20 h 118"/>
                <a:gd name="T50" fmla="*/ 94 w 100"/>
                <a:gd name="T51" fmla="*/ 28 h 118"/>
                <a:gd name="T52" fmla="*/ 94 w 100"/>
                <a:gd name="T53" fmla="*/ 38 h 118"/>
                <a:gd name="T54" fmla="*/ 94 w 100"/>
                <a:gd name="T55" fmla="*/ 38 h 118"/>
                <a:gd name="T56" fmla="*/ 67 w 100"/>
                <a:gd name="T57" fmla="*/ 55 h 118"/>
                <a:gd name="T58" fmla="*/ 67 w 100"/>
                <a:gd name="T59" fmla="*/ 55 h 118"/>
                <a:gd name="T60" fmla="*/ 71 w 100"/>
                <a:gd name="T61" fmla="*/ 52 h 118"/>
                <a:gd name="T62" fmla="*/ 72 w 100"/>
                <a:gd name="T63" fmla="*/ 47 h 118"/>
                <a:gd name="T64" fmla="*/ 74 w 100"/>
                <a:gd name="T65" fmla="*/ 38 h 118"/>
                <a:gd name="T66" fmla="*/ 74 w 100"/>
                <a:gd name="T67" fmla="*/ 38 h 118"/>
                <a:gd name="T68" fmla="*/ 72 w 100"/>
                <a:gd name="T69" fmla="*/ 28 h 118"/>
                <a:gd name="T70" fmla="*/ 71 w 100"/>
                <a:gd name="T71" fmla="*/ 25 h 118"/>
                <a:gd name="T72" fmla="*/ 67 w 100"/>
                <a:gd name="T73" fmla="*/ 22 h 118"/>
                <a:gd name="T74" fmla="*/ 67 w 100"/>
                <a:gd name="T75" fmla="*/ 22 h 118"/>
                <a:gd name="T76" fmla="*/ 60 w 100"/>
                <a:gd name="T77" fmla="*/ 19 h 118"/>
                <a:gd name="T78" fmla="*/ 45 w 100"/>
                <a:gd name="T79" fmla="*/ 17 h 118"/>
                <a:gd name="T80" fmla="*/ 20 w 100"/>
                <a:gd name="T81" fmla="*/ 17 h 118"/>
                <a:gd name="T82" fmla="*/ 20 w 100"/>
                <a:gd name="T83" fmla="*/ 60 h 118"/>
                <a:gd name="T84" fmla="*/ 45 w 100"/>
                <a:gd name="T85" fmla="*/ 60 h 118"/>
                <a:gd name="T86" fmla="*/ 45 w 100"/>
                <a:gd name="T87" fmla="*/ 60 h 118"/>
                <a:gd name="T88" fmla="*/ 60 w 100"/>
                <a:gd name="T89" fmla="*/ 58 h 118"/>
                <a:gd name="T90" fmla="*/ 64 w 100"/>
                <a:gd name="T91" fmla="*/ 56 h 118"/>
                <a:gd name="T92" fmla="*/ 67 w 100"/>
                <a:gd name="T93" fmla="*/ 55 h 118"/>
                <a:gd name="T94" fmla="*/ 67 w 100"/>
                <a:gd name="T95" fmla="*/ 5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8">
                  <a:moveTo>
                    <a:pt x="94" y="38"/>
                  </a:moveTo>
                  <a:lnTo>
                    <a:pt x="94" y="38"/>
                  </a:lnTo>
                  <a:lnTo>
                    <a:pt x="93" y="52"/>
                  </a:lnTo>
                  <a:lnTo>
                    <a:pt x="91" y="56"/>
                  </a:lnTo>
                  <a:lnTo>
                    <a:pt x="88" y="61"/>
                  </a:lnTo>
                  <a:lnTo>
                    <a:pt x="85" y="66"/>
                  </a:lnTo>
                  <a:lnTo>
                    <a:pt x="80" y="69"/>
                  </a:lnTo>
                  <a:lnTo>
                    <a:pt x="75" y="72"/>
                  </a:lnTo>
                  <a:lnTo>
                    <a:pt x="69" y="75"/>
                  </a:lnTo>
                  <a:lnTo>
                    <a:pt x="100" y="118"/>
                  </a:lnTo>
                  <a:lnTo>
                    <a:pt x="75" y="118"/>
                  </a:lnTo>
                  <a:lnTo>
                    <a:pt x="47" y="78"/>
                  </a:lnTo>
                  <a:lnTo>
                    <a:pt x="20" y="78"/>
                  </a:lnTo>
                  <a:lnTo>
                    <a:pt x="20" y="118"/>
                  </a:lnTo>
                  <a:lnTo>
                    <a:pt x="0" y="118"/>
                  </a:lnTo>
                  <a:lnTo>
                    <a:pt x="0" y="0"/>
                  </a:lnTo>
                  <a:lnTo>
                    <a:pt x="44" y="0"/>
                  </a:lnTo>
                  <a:lnTo>
                    <a:pt x="44" y="0"/>
                  </a:lnTo>
                  <a:lnTo>
                    <a:pt x="56" y="0"/>
                  </a:lnTo>
                  <a:lnTo>
                    <a:pt x="67" y="1"/>
                  </a:lnTo>
                  <a:lnTo>
                    <a:pt x="77" y="4"/>
                  </a:lnTo>
                  <a:lnTo>
                    <a:pt x="83" y="8"/>
                  </a:lnTo>
                  <a:lnTo>
                    <a:pt x="83" y="8"/>
                  </a:lnTo>
                  <a:lnTo>
                    <a:pt x="88" y="14"/>
                  </a:lnTo>
                  <a:lnTo>
                    <a:pt x="91" y="20"/>
                  </a:lnTo>
                  <a:lnTo>
                    <a:pt x="94" y="28"/>
                  </a:lnTo>
                  <a:lnTo>
                    <a:pt x="94" y="38"/>
                  </a:lnTo>
                  <a:lnTo>
                    <a:pt x="94" y="38"/>
                  </a:lnTo>
                  <a:close/>
                  <a:moveTo>
                    <a:pt x="67" y="55"/>
                  </a:moveTo>
                  <a:lnTo>
                    <a:pt x="67" y="55"/>
                  </a:lnTo>
                  <a:lnTo>
                    <a:pt x="71" y="52"/>
                  </a:lnTo>
                  <a:lnTo>
                    <a:pt x="72" y="47"/>
                  </a:lnTo>
                  <a:lnTo>
                    <a:pt x="74" y="38"/>
                  </a:lnTo>
                  <a:lnTo>
                    <a:pt x="74" y="38"/>
                  </a:lnTo>
                  <a:lnTo>
                    <a:pt x="72" y="28"/>
                  </a:lnTo>
                  <a:lnTo>
                    <a:pt x="71" y="25"/>
                  </a:lnTo>
                  <a:lnTo>
                    <a:pt x="67" y="22"/>
                  </a:lnTo>
                  <a:lnTo>
                    <a:pt x="67" y="22"/>
                  </a:lnTo>
                  <a:lnTo>
                    <a:pt x="60" y="19"/>
                  </a:lnTo>
                  <a:lnTo>
                    <a:pt x="45" y="17"/>
                  </a:lnTo>
                  <a:lnTo>
                    <a:pt x="20" y="17"/>
                  </a:lnTo>
                  <a:lnTo>
                    <a:pt x="20" y="60"/>
                  </a:lnTo>
                  <a:lnTo>
                    <a:pt x="45" y="60"/>
                  </a:lnTo>
                  <a:lnTo>
                    <a:pt x="45" y="60"/>
                  </a:lnTo>
                  <a:lnTo>
                    <a:pt x="60" y="58"/>
                  </a:lnTo>
                  <a:lnTo>
                    <a:pt x="64" y="56"/>
                  </a:lnTo>
                  <a:lnTo>
                    <a:pt x="67" y="55"/>
                  </a:lnTo>
                  <a:lnTo>
                    <a:pt x="67" y="5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6187370" y="3064065"/>
              <a:ext cx="107031" cy="115868"/>
            </a:xfrm>
            <a:custGeom>
              <a:avLst/>
              <a:gdLst>
                <a:gd name="T0" fmla="*/ 81 w 109"/>
                <a:gd name="T1" fmla="*/ 0 h 118"/>
                <a:gd name="T2" fmla="*/ 106 w 109"/>
                <a:gd name="T3" fmla="*/ 0 h 118"/>
                <a:gd name="T4" fmla="*/ 68 w 109"/>
                <a:gd name="T5" fmla="*/ 56 h 118"/>
                <a:gd name="T6" fmla="*/ 109 w 109"/>
                <a:gd name="T7" fmla="*/ 118 h 118"/>
                <a:gd name="T8" fmla="*/ 84 w 109"/>
                <a:gd name="T9" fmla="*/ 118 h 118"/>
                <a:gd name="T10" fmla="*/ 54 w 109"/>
                <a:gd name="T11" fmla="*/ 74 h 118"/>
                <a:gd name="T12" fmla="*/ 54 w 109"/>
                <a:gd name="T13" fmla="*/ 74 h 118"/>
                <a:gd name="T14" fmla="*/ 24 w 109"/>
                <a:gd name="T15" fmla="*/ 118 h 118"/>
                <a:gd name="T16" fmla="*/ 0 w 109"/>
                <a:gd name="T17" fmla="*/ 118 h 118"/>
                <a:gd name="T18" fmla="*/ 40 w 109"/>
                <a:gd name="T19" fmla="*/ 56 h 118"/>
                <a:gd name="T20" fmla="*/ 2 w 109"/>
                <a:gd name="T21" fmla="*/ 0 h 118"/>
                <a:gd name="T22" fmla="*/ 27 w 109"/>
                <a:gd name="T23" fmla="*/ 0 h 118"/>
                <a:gd name="T24" fmla="*/ 54 w 109"/>
                <a:gd name="T25" fmla="*/ 39 h 118"/>
                <a:gd name="T26" fmla="*/ 54 w 109"/>
                <a:gd name="T27" fmla="*/ 39 h 118"/>
                <a:gd name="T28" fmla="*/ 81 w 109"/>
                <a:gd name="T2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18">
                  <a:moveTo>
                    <a:pt x="81" y="0"/>
                  </a:moveTo>
                  <a:lnTo>
                    <a:pt x="106" y="0"/>
                  </a:lnTo>
                  <a:lnTo>
                    <a:pt x="68" y="56"/>
                  </a:lnTo>
                  <a:lnTo>
                    <a:pt x="109" y="118"/>
                  </a:lnTo>
                  <a:lnTo>
                    <a:pt x="84" y="118"/>
                  </a:lnTo>
                  <a:lnTo>
                    <a:pt x="54" y="74"/>
                  </a:lnTo>
                  <a:lnTo>
                    <a:pt x="54" y="74"/>
                  </a:lnTo>
                  <a:lnTo>
                    <a:pt x="24" y="118"/>
                  </a:lnTo>
                  <a:lnTo>
                    <a:pt x="0" y="118"/>
                  </a:lnTo>
                  <a:lnTo>
                    <a:pt x="40" y="56"/>
                  </a:lnTo>
                  <a:lnTo>
                    <a:pt x="2" y="0"/>
                  </a:lnTo>
                  <a:lnTo>
                    <a:pt x="27" y="0"/>
                  </a:lnTo>
                  <a:lnTo>
                    <a:pt x="54" y="39"/>
                  </a:lnTo>
                  <a:lnTo>
                    <a:pt x="54" y="39"/>
                  </a:lnTo>
                  <a:lnTo>
                    <a:pt x="81"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5801470" y="3253579"/>
              <a:ext cx="741361" cy="53025"/>
            </a:xfrm>
            <a:custGeom>
              <a:avLst/>
              <a:gdLst>
                <a:gd name="T0" fmla="*/ 703 w 755"/>
                <a:gd name="T1" fmla="*/ 0 h 54"/>
                <a:gd name="T2" fmla="*/ 659 w 755"/>
                <a:gd name="T3" fmla="*/ 0 h 54"/>
                <a:gd name="T4" fmla="*/ 96 w 755"/>
                <a:gd name="T5" fmla="*/ 0 h 54"/>
                <a:gd name="T6" fmla="*/ 52 w 755"/>
                <a:gd name="T7" fmla="*/ 0 h 54"/>
                <a:gd name="T8" fmla="*/ 0 w 755"/>
                <a:gd name="T9" fmla="*/ 54 h 54"/>
                <a:gd name="T10" fmla="*/ 755 w 755"/>
                <a:gd name="T11" fmla="*/ 54 h 54"/>
                <a:gd name="T12" fmla="*/ 703 w 75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755" h="54">
                  <a:moveTo>
                    <a:pt x="703" y="0"/>
                  </a:moveTo>
                  <a:lnTo>
                    <a:pt x="659" y="0"/>
                  </a:lnTo>
                  <a:lnTo>
                    <a:pt x="96" y="0"/>
                  </a:lnTo>
                  <a:lnTo>
                    <a:pt x="52" y="0"/>
                  </a:lnTo>
                  <a:lnTo>
                    <a:pt x="0" y="54"/>
                  </a:lnTo>
                  <a:lnTo>
                    <a:pt x="755" y="54"/>
                  </a:lnTo>
                  <a:lnTo>
                    <a:pt x="703" y="0"/>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5801470" y="3306603"/>
              <a:ext cx="741361" cy="51061"/>
            </a:xfrm>
            <a:custGeom>
              <a:avLst/>
              <a:gdLst>
                <a:gd name="T0" fmla="*/ 0 w 755"/>
                <a:gd name="T1" fmla="*/ 0 h 52"/>
                <a:gd name="T2" fmla="*/ 52 w 755"/>
                <a:gd name="T3" fmla="*/ 52 h 52"/>
                <a:gd name="T4" fmla="*/ 96 w 755"/>
                <a:gd name="T5" fmla="*/ 52 h 52"/>
                <a:gd name="T6" fmla="*/ 659 w 755"/>
                <a:gd name="T7" fmla="*/ 52 h 52"/>
                <a:gd name="T8" fmla="*/ 703 w 755"/>
                <a:gd name="T9" fmla="*/ 52 h 52"/>
                <a:gd name="T10" fmla="*/ 755 w 755"/>
                <a:gd name="T11" fmla="*/ 0 h 52"/>
                <a:gd name="T12" fmla="*/ 0 w 755"/>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755" h="52">
                  <a:moveTo>
                    <a:pt x="0" y="0"/>
                  </a:moveTo>
                  <a:lnTo>
                    <a:pt x="52" y="52"/>
                  </a:lnTo>
                  <a:lnTo>
                    <a:pt x="96" y="52"/>
                  </a:lnTo>
                  <a:lnTo>
                    <a:pt x="659" y="52"/>
                  </a:lnTo>
                  <a:lnTo>
                    <a:pt x="703" y="52"/>
                  </a:lnTo>
                  <a:lnTo>
                    <a:pt x="755"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p:txBody>
          <a:bodyPr/>
          <a:lstStyle/>
          <a:p>
            <a:r>
              <a:rPr lang="en-US" smtClean="0"/>
              <a:t>© 2013 Lockheed Martin Corporation.  All rights reserved.</a:t>
            </a:r>
            <a:endParaRPr lang="en-US"/>
          </a:p>
        </p:txBody>
      </p:sp>
      <p:sp>
        <p:nvSpPr>
          <p:cNvPr id="7" name="Slide Number Placeholder 6"/>
          <p:cNvSpPr>
            <a:spLocks noGrp="1"/>
          </p:cNvSpPr>
          <p:nvPr>
            <p:ph type="sldNum" sz="quarter" idx="12"/>
          </p:nvPr>
        </p:nvSpPr>
        <p:spPr/>
        <p:txBody>
          <a:bodyPr/>
          <a:lstStyle/>
          <a:p>
            <a:fld id="{E6ECDD97-F9F3-4C7B-B654-A7C5593CF957}" type="slidenum">
              <a:rPr lang="en-US" smtClean="0"/>
              <a:pPr/>
              <a:t>3</a:t>
            </a:fld>
            <a:endParaRPr lang="en-US"/>
          </a:p>
        </p:txBody>
      </p:sp>
    </p:spTree>
    <p:extLst>
      <p:ext uri="{BB962C8B-B14F-4D97-AF65-F5344CB8AC3E}">
        <p14:creationId xmlns:p14="http://schemas.microsoft.com/office/powerpoint/2010/main" xmlns="" val="1416508782"/>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a:off x="452704" y="4986718"/>
            <a:ext cx="4424096" cy="0"/>
          </a:xfrm>
          <a:prstGeom prst="line">
            <a:avLst/>
          </a:prstGeom>
          <a:ln>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450642" y="1685991"/>
            <a:ext cx="4426158" cy="3182862"/>
          </a:xfrm>
          <a:prstGeom prst="rect">
            <a:avLst/>
          </a:prstGeom>
          <a:pattFill prst="wdUpDiag">
            <a:fgClr>
              <a:schemeClr val="tx1"/>
            </a:fgClr>
            <a:bgClr>
              <a:schemeClr val="bg1"/>
            </a:bgClr>
          </a:pattFill>
          <a:ln>
            <a:solidFill>
              <a:srgbClr val="000000"/>
            </a:solid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Mainframe Components</a:t>
            </a:r>
            <a:endParaRPr lang="en-US" dirty="0"/>
          </a:p>
        </p:txBody>
      </p:sp>
      <p:sp>
        <p:nvSpPr>
          <p:cNvPr id="50" name="Content Placeholder 49"/>
          <p:cNvSpPr>
            <a:spLocks noGrp="1"/>
          </p:cNvSpPr>
          <p:nvPr>
            <p:ph idx="1"/>
          </p:nvPr>
        </p:nvSpPr>
        <p:spPr>
          <a:xfrm>
            <a:off x="5257800" y="1722437"/>
            <a:ext cx="3581400" cy="4754563"/>
          </a:xfrm>
        </p:spPr>
        <p:txBody>
          <a:bodyPr/>
          <a:lstStyle/>
          <a:p>
            <a:r>
              <a:rPr lang="en-US" dirty="0"/>
              <a:t>Characteristics</a:t>
            </a:r>
          </a:p>
          <a:p>
            <a:pPr lvl="1"/>
            <a:r>
              <a:rPr lang="en-US" sz="1800" dirty="0"/>
              <a:t>One Big Central System</a:t>
            </a:r>
          </a:p>
          <a:p>
            <a:pPr lvl="1"/>
            <a:r>
              <a:rPr lang="en-US" sz="1800" dirty="0" smtClean="0"/>
              <a:t>Highly reliable (99.999%)</a:t>
            </a:r>
          </a:p>
          <a:p>
            <a:pPr lvl="1"/>
            <a:r>
              <a:rPr lang="en-US" sz="1800" dirty="0" smtClean="0"/>
              <a:t>Batch </a:t>
            </a:r>
            <a:r>
              <a:rPr lang="en-US" sz="1800" dirty="0"/>
              <a:t>processing</a:t>
            </a:r>
          </a:p>
          <a:p>
            <a:pPr lvl="1"/>
            <a:r>
              <a:rPr lang="en-US" sz="1800" dirty="0"/>
              <a:t>Data schema independence</a:t>
            </a:r>
          </a:p>
          <a:p>
            <a:pPr lvl="1"/>
            <a:r>
              <a:rPr lang="en-US" sz="1800" dirty="0" smtClean="0"/>
              <a:t>Stores data mainly as files</a:t>
            </a:r>
            <a:endParaRPr lang="en-US" sz="1800" dirty="0"/>
          </a:p>
          <a:p>
            <a:pPr lvl="1"/>
            <a:r>
              <a:rPr lang="en-US" sz="1800" dirty="0"/>
              <a:t>Tape Backups</a:t>
            </a:r>
          </a:p>
          <a:p>
            <a:pPr lvl="1"/>
            <a:r>
              <a:rPr lang="en-US" sz="1800" dirty="0"/>
              <a:t>Transaction </a:t>
            </a:r>
            <a:r>
              <a:rPr lang="en-US" sz="1800" dirty="0" smtClean="0"/>
              <a:t>system (CICS)</a:t>
            </a:r>
          </a:p>
          <a:p>
            <a:pPr lvl="1"/>
            <a:endParaRPr lang="en-US" dirty="0"/>
          </a:p>
          <a:p>
            <a:endParaRPr lang="en-US" dirty="0"/>
          </a:p>
        </p:txBody>
      </p:sp>
      <p:sp>
        <p:nvSpPr>
          <p:cNvPr id="5" name="Footer Placeholder 4"/>
          <p:cNvSpPr>
            <a:spLocks noGrp="1"/>
          </p:cNvSpPr>
          <p:nvPr>
            <p:ph type="ftr" sz="quarter" idx="11"/>
          </p:nvPr>
        </p:nvSpPr>
        <p:spPr/>
        <p:txBody>
          <a:bodyPr/>
          <a:lstStyle/>
          <a:p>
            <a:r>
              <a:rPr lang="en-US" smtClean="0"/>
              <a:t>© 2013 Lockheed Martin Corporation.  All rights reserved.</a:t>
            </a:r>
            <a:endParaRPr lang="en-US"/>
          </a:p>
        </p:txBody>
      </p:sp>
      <p:sp>
        <p:nvSpPr>
          <p:cNvPr id="21" name="Slide Number Placeholder 20"/>
          <p:cNvSpPr>
            <a:spLocks noGrp="1"/>
          </p:cNvSpPr>
          <p:nvPr>
            <p:ph type="sldNum" sz="quarter" idx="12"/>
          </p:nvPr>
        </p:nvSpPr>
        <p:spPr/>
        <p:txBody>
          <a:bodyPr/>
          <a:lstStyle/>
          <a:p>
            <a:fld id="{E6ECDD97-F9F3-4C7B-B654-A7C5593CF957}" type="slidenum">
              <a:rPr lang="en-US" smtClean="0"/>
              <a:pPr/>
              <a:t>4</a:t>
            </a:fld>
            <a:endParaRPr lang="en-US"/>
          </a:p>
        </p:txBody>
      </p:sp>
      <p:sp>
        <p:nvSpPr>
          <p:cNvPr id="12" name="Flowchart: Multidocument 11"/>
          <p:cNvSpPr/>
          <p:nvPr/>
        </p:nvSpPr>
        <p:spPr>
          <a:xfrm>
            <a:off x="861162" y="3476691"/>
            <a:ext cx="1676400" cy="1012530"/>
          </a:xfrm>
          <a:prstGeom prst="flowChartMultidocumen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81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Storage</a:t>
            </a:r>
            <a:endParaRPr lang="en-US" sz="1200" dirty="0"/>
          </a:p>
        </p:txBody>
      </p:sp>
      <p:grpSp>
        <p:nvGrpSpPr>
          <p:cNvPr id="3" name="Group 12"/>
          <p:cNvGrpSpPr/>
          <p:nvPr/>
        </p:nvGrpSpPr>
        <p:grpSpPr>
          <a:xfrm>
            <a:off x="2966351" y="3438591"/>
            <a:ext cx="1524000" cy="1181100"/>
            <a:chOff x="6149752" y="3216957"/>
            <a:chExt cx="935182" cy="385225"/>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8100000" scaled="1"/>
            <a:tileRect/>
          </a:gradFill>
        </p:grpSpPr>
        <p:sp>
          <p:nvSpPr>
            <p:cNvPr id="14" name="Flowchart: Magnetic Disk 13"/>
            <p:cNvSpPr/>
            <p:nvPr/>
          </p:nvSpPr>
          <p:spPr>
            <a:xfrm>
              <a:off x="6350643" y="3293157"/>
              <a:ext cx="734291" cy="309025"/>
            </a:xfrm>
            <a:prstGeom prst="flowChartMagneticDisk">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p:cNvSpPr/>
            <p:nvPr/>
          </p:nvSpPr>
          <p:spPr>
            <a:xfrm>
              <a:off x="6244784" y="3250603"/>
              <a:ext cx="734291" cy="309025"/>
            </a:xfrm>
            <a:prstGeom prst="flowChartMagneticDisk">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p:cNvSpPr/>
            <p:nvPr/>
          </p:nvSpPr>
          <p:spPr>
            <a:xfrm>
              <a:off x="6149752" y="3216957"/>
              <a:ext cx="734291" cy="309025"/>
            </a:xfrm>
            <a:prstGeom prst="flowChartMagneticDisk">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DB2/DMS/</a:t>
              </a:r>
            </a:p>
            <a:p>
              <a:pPr algn="ctr"/>
              <a:r>
                <a:rPr lang="en-US" sz="1200" dirty="0" smtClean="0"/>
                <a:t>others</a:t>
              </a:r>
              <a:endParaRPr lang="en-US" sz="1200" dirty="0"/>
            </a:p>
          </p:txBody>
        </p:sp>
      </p:grpSp>
      <p:grpSp>
        <p:nvGrpSpPr>
          <p:cNvPr id="4" name="Group 59"/>
          <p:cNvGrpSpPr/>
          <p:nvPr/>
        </p:nvGrpSpPr>
        <p:grpSpPr>
          <a:xfrm>
            <a:off x="2844699" y="2027523"/>
            <a:ext cx="1485676" cy="1185446"/>
            <a:chOff x="2775057" y="1935143"/>
            <a:chExt cx="1485676" cy="1185446"/>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8100000" scaled="1"/>
            <a:tileRect/>
          </a:gradFill>
        </p:grpSpPr>
        <p:grpSp>
          <p:nvGrpSpPr>
            <p:cNvPr id="6" name="Group 5"/>
            <p:cNvGrpSpPr/>
            <p:nvPr/>
          </p:nvGrpSpPr>
          <p:grpSpPr>
            <a:xfrm>
              <a:off x="2775057" y="1935143"/>
              <a:ext cx="1180876" cy="934425"/>
              <a:chOff x="4813820" y="2532806"/>
              <a:chExt cx="1632609" cy="484632"/>
            </a:xfrm>
            <a:grpFill/>
          </p:grpSpPr>
          <p:sp>
            <p:nvSpPr>
              <p:cNvPr id="7" name="Pentagon 6"/>
              <p:cNvSpPr/>
              <p:nvPr/>
            </p:nvSpPr>
            <p:spPr>
              <a:xfrm>
                <a:off x="4813820" y="2532806"/>
                <a:ext cx="523471" cy="484632"/>
              </a:xfrm>
              <a:prstGeom prst="homePlate">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evron 7"/>
              <p:cNvSpPr/>
              <p:nvPr/>
            </p:nvSpPr>
            <p:spPr>
              <a:xfrm>
                <a:off x="5151029" y="2532806"/>
                <a:ext cx="540682" cy="484632"/>
              </a:xfrm>
              <a:prstGeom prst="chevron">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p:nvSpPr>
            <p:spPr>
              <a:xfrm>
                <a:off x="5524747" y="2532806"/>
                <a:ext cx="540682" cy="484632"/>
              </a:xfrm>
              <a:prstGeom prst="chevron">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a:off x="5905747" y="2532806"/>
                <a:ext cx="540682" cy="484632"/>
              </a:xfrm>
              <a:prstGeom prst="chevron">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26"/>
            <p:cNvGrpSpPr/>
            <p:nvPr/>
          </p:nvGrpSpPr>
          <p:grpSpPr>
            <a:xfrm>
              <a:off x="2927457" y="2053789"/>
              <a:ext cx="1180876" cy="934425"/>
              <a:chOff x="4813820" y="2532806"/>
              <a:chExt cx="1632609" cy="484632"/>
            </a:xfrm>
            <a:grpFill/>
          </p:grpSpPr>
          <p:sp>
            <p:nvSpPr>
              <p:cNvPr id="28" name="Pentagon 27"/>
              <p:cNvSpPr/>
              <p:nvPr/>
            </p:nvSpPr>
            <p:spPr>
              <a:xfrm>
                <a:off x="4813820" y="2532806"/>
                <a:ext cx="523471" cy="484632"/>
              </a:xfrm>
              <a:prstGeom prst="homePlate">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hevron 28"/>
              <p:cNvSpPr/>
              <p:nvPr/>
            </p:nvSpPr>
            <p:spPr>
              <a:xfrm>
                <a:off x="5151029" y="2532806"/>
                <a:ext cx="540682" cy="484632"/>
              </a:xfrm>
              <a:prstGeom prst="chevron">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hevron 29"/>
              <p:cNvSpPr/>
              <p:nvPr/>
            </p:nvSpPr>
            <p:spPr>
              <a:xfrm>
                <a:off x="5524747" y="2532806"/>
                <a:ext cx="540682" cy="484632"/>
              </a:xfrm>
              <a:prstGeom prst="chevron">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hevron 30"/>
              <p:cNvSpPr/>
              <p:nvPr/>
            </p:nvSpPr>
            <p:spPr>
              <a:xfrm>
                <a:off x="5905747" y="2532806"/>
                <a:ext cx="540682" cy="484632"/>
              </a:xfrm>
              <a:prstGeom prst="chevron">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31"/>
            <p:cNvGrpSpPr/>
            <p:nvPr/>
          </p:nvGrpSpPr>
          <p:grpSpPr>
            <a:xfrm>
              <a:off x="3079857" y="2186164"/>
              <a:ext cx="1180876" cy="934425"/>
              <a:chOff x="4813820" y="2532806"/>
              <a:chExt cx="1632609" cy="484632"/>
            </a:xfrm>
            <a:grpFill/>
          </p:grpSpPr>
          <p:sp>
            <p:nvSpPr>
              <p:cNvPr id="33" name="Pentagon 32"/>
              <p:cNvSpPr/>
              <p:nvPr/>
            </p:nvSpPr>
            <p:spPr>
              <a:xfrm>
                <a:off x="4813820" y="2532806"/>
                <a:ext cx="523471" cy="484632"/>
              </a:xfrm>
              <a:prstGeom prst="homePlate">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hevron 33"/>
              <p:cNvSpPr/>
              <p:nvPr/>
            </p:nvSpPr>
            <p:spPr>
              <a:xfrm>
                <a:off x="5151029" y="2532806"/>
                <a:ext cx="540682" cy="484632"/>
              </a:xfrm>
              <a:prstGeom prst="chevron">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hevron 34"/>
              <p:cNvSpPr/>
              <p:nvPr/>
            </p:nvSpPr>
            <p:spPr>
              <a:xfrm>
                <a:off x="5524747" y="2532806"/>
                <a:ext cx="540682" cy="484632"/>
              </a:xfrm>
              <a:prstGeom prst="chevron">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Chevron 35"/>
              <p:cNvSpPr/>
              <p:nvPr/>
            </p:nvSpPr>
            <p:spPr>
              <a:xfrm>
                <a:off x="5905747" y="2532806"/>
                <a:ext cx="540682" cy="484632"/>
              </a:xfrm>
              <a:prstGeom prst="chevron">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22" name="Group 54"/>
          <p:cNvGrpSpPr/>
          <p:nvPr/>
        </p:nvGrpSpPr>
        <p:grpSpPr>
          <a:xfrm>
            <a:off x="937362" y="2027523"/>
            <a:ext cx="1496370" cy="1008184"/>
            <a:chOff x="867720" y="1935143"/>
            <a:chExt cx="1496370" cy="1008184"/>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8100000" scaled="1"/>
            <a:tileRect/>
          </a:gradFill>
        </p:grpSpPr>
        <p:sp>
          <p:nvSpPr>
            <p:cNvPr id="17" name="Rounded Rectangle 16"/>
            <p:cNvSpPr/>
            <p:nvPr/>
          </p:nvSpPr>
          <p:spPr>
            <a:xfrm>
              <a:off x="867720" y="1935143"/>
              <a:ext cx="1191570" cy="703384"/>
            </a:xfrm>
            <a:prstGeom prst="round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CICS</a:t>
              </a:r>
              <a:endParaRPr lang="en-US" dirty="0"/>
            </a:p>
          </p:txBody>
        </p:sp>
        <p:sp>
          <p:nvSpPr>
            <p:cNvPr id="37" name="Rounded Rectangle 36"/>
            <p:cNvSpPr/>
            <p:nvPr/>
          </p:nvSpPr>
          <p:spPr>
            <a:xfrm>
              <a:off x="1020120" y="2087543"/>
              <a:ext cx="1191570" cy="703384"/>
            </a:xfrm>
            <a:prstGeom prst="round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CICS</a:t>
              </a:r>
              <a:endParaRPr lang="en-US" dirty="0"/>
            </a:p>
          </p:txBody>
        </p:sp>
        <p:sp>
          <p:nvSpPr>
            <p:cNvPr id="38" name="Rounded Rectangle 37"/>
            <p:cNvSpPr/>
            <p:nvPr/>
          </p:nvSpPr>
          <p:spPr>
            <a:xfrm>
              <a:off x="1172520" y="2239943"/>
              <a:ext cx="1191570" cy="703384"/>
            </a:xfrm>
            <a:prstGeom prst="round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54" name="Freeform 5"/>
          <p:cNvSpPr>
            <a:spLocks noEditPoints="1"/>
          </p:cNvSpPr>
          <p:nvPr/>
        </p:nvSpPr>
        <p:spPr bwMode="auto">
          <a:xfrm>
            <a:off x="861162" y="5344364"/>
            <a:ext cx="1572569" cy="609205"/>
          </a:xfrm>
          <a:custGeom>
            <a:avLst/>
            <a:gdLst>
              <a:gd name="T0" fmla="*/ 2986 w 3296"/>
              <a:gd name="T1" fmla="*/ 310 h 3024"/>
              <a:gd name="T2" fmla="*/ 2626 w 3296"/>
              <a:gd name="T3" fmla="*/ 0 h 3024"/>
              <a:gd name="T4" fmla="*/ 2302 w 3296"/>
              <a:gd name="T5" fmla="*/ 310 h 3024"/>
              <a:gd name="T6" fmla="*/ 1024 w 3296"/>
              <a:gd name="T7" fmla="*/ 0 h 3024"/>
              <a:gd name="T8" fmla="*/ 700 w 3296"/>
              <a:gd name="T9" fmla="*/ 310 h 3024"/>
              <a:gd name="T10" fmla="*/ 338 w 3296"/>
              <a:gd name="T11" fmla="*/ 0 h 3024"/>
              <a:gd name="T12" fmla="*/ 0 w 3296"/>
              <a:gd name="T13" fmla="*/ 3024 h 3024"/>
              <a:gd name="T14" fmla="*/ 338 w 3296"/>
              <a:gd name="T15" fmla="*/ 2714 h 3024"/>
              <a:gd name="T16" fmla="*/ 700 w 3296"/>
              <a:gd name="T17" fmla="*/ 3024 h 3024"/>
              <a:gd name="T18" fmla="*/ 1024 w 3296"/>
              <a:gd name="T19" fmla="*/ 2714 h 3024"/>
              <a:gd name="T20" fmla="*/ 2302 w 3296"/>
              <a:gd name="T21" fmla="*/ 3024 h 3024"/>
              <a:gd name="T22" fmla="*/ 2626 w 3296"/>
              <a:gd name="T23" fmla="*/ 2714 h 3024"/>
              <a:gd name="T24" fmla="*/ 2986 w 3296"/>
              <a:gd name="T25" fmla="*/ 3024 h 3024"/>
              <a:gd name="T26" fmla="*/ 3296 w 3296"/>
              <a:gd name="T27" fmla="*/ 0 h 3024"/>
              <a:gd name="T28" fmla="*/ 700 w 3296"/>
              <a:gd name="T29" fmla="*/ 2482 h 3024"/>
              <a:gd name="T30" fmla="*/ 338 w 3296"/>
              <a:gd name="T31" fmla="*/ 2172 h 3024"/>
              <a:gd name="T32" fmla="*/ 700 w 3296"/>
              <a:gd name="T33" fmla="*/ 2482 h 3024"/>
              <a:gd name="T34" fmla="*/ 338 w 3296"/>
              <a:gd name="T35" fmla="*/ 1938 h 3024"/>
              <a:gd name="T36" fmla="*/ 700 w 3296"/>
              <a:gd name="T37" fmla="*/ 1628 h 3024"/>
              <a:gd name="T38" fmla="*/ 700 w 3296"/>
              <a:gd name="T39" fmla="*/ 1400 h 3024"/>
              <a:gd name="T40" fmla="*/ 338 w 3296"/>
              <a:gd name="T41" fmla="*/ 1090 h 3024"/>
              <a:gd name="T42" fmla="*/ 700 w 3296"/>
              <a:gd name="T43" fmla="*/ 1400 h 3024"/>
              <a:gd name="T44" fmla="*/ 338 w 3296"/>
              <a:gd name="T45" fmla="*/ 860 h 3024"/>
              <a:gd name="T46" fmla="*/ 700 w 3296"/>
              <a:gd name="T47" fmla="*/ 550 h 3024"/>
              <a:gd name="T48" fmla="*/ 2986 w 3296"/>
              <a:gd name="T49" fmla="*/ 2482 h 3024"/>
              <a:gd name="T50" fmla="*/ 2626 w 3296"/>
              <a:gd name="T51" fmla="*/ 2172 h 3024"/>
              <a:gd name="T52" fmla="*/ 2986 w 3296"/>
              <a:gd name="T53" fmla="*/ 2482 h 3024"/>
              <a:gd name="T54" fmla="*/ 2626 w 3296"/>
              <a:gd name="T55" fmla="*/ 1938 h 3024"/>
              <a:gd name="T56" fmla="*/ 2986 w 3296"/>
              <a:gd name="T57" fmla="*/ 1628 h 3024"/>
              <a:gd name="T58" fmla="*/ 2986 w 3296"/>
              <a:gd name="T59" fmla="*/ 1400 h 3024"/>
              <a:gd name="T60" fmla="*/ 2626 w 3296"/>
              <a:gd name="T61" fmla="*/ 1090 h 3024"/>
              <a:gd name="T62" fmla="*/ 2986 w 3296"/>
              <a:gd name="T63" fmla="*/ 1400 h 3024"/>
              <a:gd name="T64" fmla="*/ 2626 w 3296"/>
              <a:gd name="T65" fmla="*/ 860 h 3024"/>
              <a:gd name="T66" fmla="*/ 2986 w 3296"/>
              <a:gd name="T67" fmla="*/ 550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96" h="3024">
                <a:moveTo>
                  <a:pt x="2986" y="0"/>
                </a:moveTo>
                <a:lnTo>
                  <a:pt x="2986" y="310"/>
                </a:lnTo>
                <a:lnTo>
                  <a:pt x="2626" y="310"/>
                </a:lnTo>
                <a:lnTo>
                  <a:pt x="2626" y="0"/>
                </a:lnTo>
                <a:lnTo>
                  <a:pt x="2302" y="0"/>
                </a:lnTo>
                <a:lnTo>
                  <a:pt x="2302" y="310"/>
                </a:lnTo>
                <a:lnTo>
                  <a:pt x="1024" y="310"/>
                </a:lnTo>
                <a:lnTo>
                  <a:pt x="1024" y="0"/>
                </a:lnTo>
                <a:lnTo>
                  <a:pt x="700" y="0"/>
                </a:lnTo>
                <a:lnTo>
                  <a:pt x="700" y="310"/>
                </a:lnTo>
                <a:lnTo>
                  <a:pt x="338" y="310"/>
                </a:lnTo>
                <a:lnTo>
                  <a:pt x="338" y="0"/>
                </a:lnTo>
                <a:lnTo>
                  <a:pt x="0" y="0"/>
                </a:lnTo>
                <a:lnTo>
                  <a:pt x="0" y="3024"/>
                </a:lnTo>
                <a:lnTo>
                  <a:pt x="338" y="3024"/>
                </a:lnTo>
                <a:lnTo>
                  <a:pt x="338" y="2714"/>
                </a:lnTo>
                <a:lnTo>
                  <a:pt x="700" y="2714"/>
                </a:lnTo>
                <a:lnTo>
                  <a:pt x="700" y="3024"/>
                </a:lnTo>
                <a:lnTo>
                  <a:pt x="1024" y="3024"/>
                </a:lnTo>
                <a:lnTo>
                  <a:pt x="1024" y="2714"/>
                </a:lnTo>
                <a:lnTo>
                  <a:pt x="2302" y="2714"/>
                </a:lnTo>
                <a:lnTo>
                  <a:pt x="2302" y="3024"/>
                </a:lnTo>
                <a:lnTo>
                  <a:pt x="2626" y="3024"/>
                </a:lnTo>
                <a:lnTo>
                  <a:pt x="2626" y="2714"/>
                </a:lnTo>
                <a:lnTo>
                  <a:pt x="2986" y="2714"/>
                </a:lnTo>
                <a:lnTo>
                  <a:pt x="2986" y="3024"/>
                </a:lnTo>
                <a:lnTo>
                  <a:pt x="3296" y="3024"/>
                </a:lnTo>
                <a:lnTo>
                  <a:pt x="3296" y="0"/>
                </a:lnTo>
                <a:lnTo>
                  <a:pt x="2986" y="0"/>
                </a:lnTo>
                <a:close/>
                <a:moveTo>
                  <a:pt x="700" y="2482"/>
                </a:moveTo>
                <a:lnTo>
                  <a:pt x="338" y="2482"/>
                </a:lnTo>
                <a:lnTo>
                  <a:pt x="338" y="2172"/>
                </a:lnTo>
                <a:lnTo>
                  <a:pt x="700" y="2172"/>
                </a:lnTo>
                <a:lnTo>
                  <a:pt x="700" y="2482"/>
                </a:lnTo>
                <a:close/>
                <a:moveTo>
                  <a:pt x="700" y="1938"/>
                </a:moveTo>
                <a:lnTo>
                  <a:pt x="338" y="1938"/>
                </a:lnTo>
                <a:lnTo>
                  <a:pt x="338" y="1628"/>
                </a:lnTo>
                <a:lnTo>
                  <a:pt x="700" y="1628"/>
                </a:lnTo>
                <a:lnTo>
                  <a:pt x="700" y="1938"/>
                </a:lnTo>
                <a:close/>
                <a:moveTo>
                  <a:pt x="700" y="1400"/>
                </a:moveTo>
                <a:lnTo>
                  <a:pt x="338" y="1400"/>
                </a:lnTo>
                <a:lnTo>
                  <a:pt x="338" y="1090"/>
                </a:lnTo>
                <a:lnTo>
                  <a:pt x="700" y="1090"/>
                </a:lnTo>
                <a:lnTo>
                  <a:pt x="700" y="1400"/>
                </a:lnTo>
                <a:close/>
                <a:moveTo>
                  <a:pt x="700" y="860"/>
                </a:moveTo>
                <a:lnTo>
                  <a:pt x="338" y="860"/>
                </a:lnTo>
                <a:lnTo>
                  <a:pt x="338" y="550"/>
                </a:lnTo>
                <a:lnTo>
                  <a:pt x="700" y="550"/>
                </a:lnTo>
                <a:lnTo>
                  <a:pt x="700" y="860"/>
                </a:lnTo>
                <a:close/>
                <a:moveTo>
                  <a:pt x="2986" y="2482"/>
                </a:moveTo>
                <a:lnTo>
                  <a:pt x="2626" y="2482"/>
                </a:lnTo>
                <a:lnTo>
                  <a:pt x="2626" y="2172"/>
                </a:lnTo>
                <a:lnTo>
                  <a:pt x="2986" y="2172"/>
                </a:lnTo>
                <a:lnTo>
                  <a:pt x="2986" y="2482"/>
                </a:lnTo>
                <a:close/>
                <a:moveTo>
                  <a:pt x="2986" y="1938"/>
                </a:moveTo>
                <a:lnTo>
                  <a:pt x="2626" y="1938"/>
                </a:lnTo>
                <a:lnTo>
                  <a:pt x="2626" y="1628"/>
                </a:lnTo>
                <a:lnTo>
                  <a:pt x="2986" y="1628"/>
                </a:lnTo>
                <a:lnTo>
                  <a:pt x="2986" y="1938"/>
                </a:lnTo>
                <a:close/>
                <a:moveTo>
                  <a:pt x="2986" y="1400"/>
                </a:moveTo>
                <a:lnTo>
                  <a:pt x="2626" y="1400"/>
                </a:lnTo>
                <a:lnTo>
                  <a:pt x="2626" y="1090"/>
                </a:lnTo>
                <a:lnTo>
                  <a:pt x="2986" y="1090"/>
                </a:lnTo>
                <a:lnTo>
                  <a:pt x="2986" y="1400"/>
                </a:lnTo>
                <a:close/>
                <a:moveTo>
                  <a:pt x="2986" y="860"/>
                </a:moveTo>
                <a:lnTo>
                  <a:pt x="2626" y="860"/>
                </a:lnTo>
                <a:lnTo>
                  <a:pt x="2626" y="550"/>
                </a:lnTo>
                <a:lnTo>
                  <a:pt x="2986" y="550"/>
                </a:lnTo>
                <a:lnTo>
                  <a:pt x="2986" y="860"/>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59" name="Straight Arrow Connector 58"/>
          <p:cNvCxnSpPr/>
          <p:nvPr/>
        </p:nvCxnSpPr>
        <p:spPr>
          <a:xfrm>
            <a:off x="1623161" y="4505391"/>
            <a:ext cx="0" cy="857828"/>
          </a:xfrm>
          <a:prstGeom prst="straightConnector1">
            <a:avLst/>
          </a:prstGeom>
          <a:ln w="38100">
            <a:solidFill>
              <a:schemeClr val="accent2"/>
            </a:solidFill>
            <a:headEnd type="triangle" w="med" len="med"/>
            <a:tailEnd type="triangle" w="med" len="med"/>
          </a:ln>
        </p:spPr>
        <p:style>
          <a:lnRef idx="1">
            <a:schemeClr val="accent3"/>
          </a:lnRef>
          <a:fillRef idx="0">
            <a:schemeClr val="accent3"/>
          </a:fillRef>
          <a:effectRef idx="0">
            <a:schemeClr val="accent3"/>
          </a:effectRef>
          <a:fontRef idx="minor">
            <a:schemeClr val="tx1"/>
          </a:fontRef>
        </p:style>
      </p:cxnSp>
      <p:sp>
        <p:nvSpPr>
          <p:cNvPr id="62" name="Rectangle 61"/>
          <p:cNvSpPr/>
          <p:nvPr/>
        </p:nvSpPr>
        <p:spPr>
          <a:xfrm>
            <a:off x="450642" y="5105400"/>
            <a:ext cx="4426158" cy="1033082"/>
          </a:xfrm>
          <a:prstGeom prst="rect">
            <a:avLst/>
          </a:prstGeom>
          <a:pattFill prst="wdUpDiag">
            <a:fgClr>
              <a:schemeClr val="tx1"/>
            </a:fgClr>
            <a:bgClr>
              <a:schemeClr val="bg1"/>
            </a:bgClr>
          </a:pattFill>
          <a:ln>
            <a:no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842362" y="2447991"/>
            <a:ext cx="1455848" cy="461665"/>
          </a:xfrm>
          <a:prstGeom prst="rect">
            <a:avLst/>
          </a:prstGeom>
          <a:noFill/>
        </p:spPr>
        <p:txBody>
          <a:bodyPr wrap="none" rtlCol="0">
            <a:spAutoFit/>
          </a:bodyPr>
          <a:lstStyle/>
          <a:p>
            <a:r>
              <a:rPr lang="en-US" sz="1200" dirty="0" smtClean="0">
                <a:solidFill>
                  <a:schemeClr val="bg1"/>
                </a:solidFill>
              </a:rPr>
              <a:t>COBOL/Copybook</a:t>
            </a:r>
          </a:p>
          <a:p>
            <a:r>
              <a:rPr lang="en-US" sz="1200" dirty="0" smtClean="0">
                <a:solidFill>
                  <a:schemeClr val="bg1"/>
                </a:solidFill>
              </a:rPr>
              <a:t>Data Processing</a:t>
            </a:r>
            <a:endParaRPr lang="en-US" sz="1200" dirty="0">
              <a:solidFill>
                <a:schemeClr val="bg1"/>
              </a:solidFill>
            </a:endParaRPr>
          </a:p>
        </p:txBody>
      </p:sp>
      <p:sp>
        <p:nvSpPr>
          <p:cNvPr id="18" name="Rectangle 17"/>
          <p:cNvSpPr/>
          <p:nvPr/>
        </p:nvSpPr>
        <p:spPr>
          <a:xfrm>
            <a:off x="979374" y="2219391"/>
            <a:ext cx="1524000" cy="830997"/>
          </a:xfrm>
          <a:prstGeom prst="rect">
            <a:avLst/>
          </a:prstGeom>
          <a:noFill/>
        </p:spPr>
        <p:txBody>
          <a:bodyPr wrap="square" rtlCol="0">
            <a:spAutoFit/>
          </a:bodyPr>
          <a:lstStyle/>
          <a:p>
            <a:pPr algn="ctr"/>
            <a:r>
              <a:rPr lang="en-US" sz="1200" dirty="0">
                <a:solidFill>
                  <a:schemeClr val="bg1"/>
                </a:solidFill>
              </a:rPr>
              <a:t>Customer Information Control </a:t>
            </a:r>
            <a:r>
              <a:rPr lang="en-US" sz="1200" dirty="0" smtClean="0">
                <a:solidFill>
                  <a:schemeClr val="bg1"/>
                </a:solidFill>
              </a:rPr>
              <a:t>System</a:t>
            </a:r>
          </a:p>
          <a:p>
            <a:pPr algn="ctr"/>
            <a:r>
              <a:rPr lang="en-US" sz="1200" dirty="0" smtClean="0">
                <a:solidFill>
                  <a:schemeClr val="bg1"/>
                </a:solidFill>
              </a:rPr>
              <a:t>(CICS)</a:t>
            </a:r>
            <a:endParaRPr lang="en-US" sz="1200" dirty="0">
              <a:solidFill>
                <a:schemeClr val="bg1"/>
              </a:solidFill>
            </a:endParaRPr>
          </a:p>
        </p:txBody>
      </p:sp>
      <p:sp>
        <p:nvSpPr>
          <p:cNvPr id="20" name="TextBox 19"/>
          <p:cNvSpPr txBox="1"/>
          <p:nvPr/>
        </p:nvSpPr>
        <p:spPr>
          <a:xfrm>
            <a:off x="1294987" y="5438001"/>
            <a:ext cx="739305" cy="461665"/>
          </a:xfrm>
          <a:prstGeom prst="rect">
            <a:avLst/>
          </a:prstGeom>
          <a:noFill/>
        </p:spPr>
        <p:txBody>
          <a:bodyPr wrap="none" rtlCol="0">
            <a:spAutoFit/>
          </a:bodyPr>
          <a:lstStyle/>
          <a:p>
            <a:r>
              <a:rPr lang="en-US" sz="1200" b="1" dirty="0">
                <a:solidFill>
                  <a:schemeClr val="bg1"/>
                </a:solidFill>
              </a:rPr>
              <a:t>Tape </a:t>
            </a:r>
            <a:endParaRPr lang="en-US" sz="1200" b="1" dirty="0" smtClean="0">
              <a:solidFill>
                <a:schemeClr val="bg1"/>
              </a:solidFill>
            </a:endParaRPr>
          </a:p>
          <a:p>
            <a:r>
              <a:rPr lang="en-US" sz="1200" b="1" dirty="0" smtClean="0">
                <a:solidFill>
                  <a:schemeClr val="bg1"/>
                </a:solidFill>
              </a:rPr>
              <a:t>Backup</a:t>
            </a:r>
            <a:endParaRPr lang="en-US" sz="1200" b="1" dirty="0">
              <a:solidFill>
                <a:schemeClr val="bg1"/>
              </a:solidFill>
            </a:endParaRPr>
          </a:p>
        </p:txBody>
      </p:sp>
    </p:spTree>
    <p:extLst>
      <p:ext uri="{BB962C8B-B14F-4D97-AF65-F5344CB8AC3E}">
        <p14:creationId xmlns:p14="http://schemas.microsoft.com/office/powerpoint/2010/main" xmlns="" val="2745904608"/>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199" y="2194898"/>
            <a:ext cx="8229601" cy="1636821"/>
          </a:xfrm>
          <a:prstGeom prst="rect">
            <a:avLst/>
          </a:prstGeom>
          <a:noFill/>
          <a:ln>
            <a:solidFill>
              <a:srgbClr val="000000"/>
            </a:solid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Mainframes Presence</a:t>
            </a:r>
            <a:endParaRPr lang="en-US" dirty="0"/>
          </a:p>
        </p:txBody>
      </p:sp>
      <p:sp>
        <p:nvSpPr>
          <p:cNvPr id="3" name="Footer Placeholder 2"/>
          <p:cNvSpPr>
            <a:spLocks noGrp="1"/>
          </p:cNvSpPr>
          <p:nvPr>
            <p:ph type="ftr" sz="quarter" idx="11"/>
          </p:nvPr>
        </p:nvSpPr>
        <p:spPr/>
        <p:txBody>
          <a:bodyPr/>
          <a:lstStyle/>
          <a:p>
            <a:r>
              <a:rPr lang="en-US" smtClean="0"/>
              <a:t>© 2013 Lockheed Martin Corporation.  All rights reserved.</a:t>
            </a:r>
            <a:endParaRPr lang="en-US"/>
          </a:p>
        </p:txBody>
      </p:sp>
      <p:sp>
        <p:nvSpPr>
          <p:cNvPr id="7" name="Slide Number Placeholder 6"/>
          <p:cNvSpPr>
            <a:spLocks noGrp="1"/>
          </p:cNvSpPr>
          <p:nvPr>
            <p:ph type="sldNum" sz="quarter" idx="12"/>
          </p:nvPr>
        </p:nvSpPr>
        <p:spPr/>
        <p:txBody>
          <a:bodyPr/>
          <a:lstStyle/>
          <a:p>
            <a:fld id="{E6ECDD97-F9F3-4C7B-B654-A7C5593CF957}" type="slidenum">
              <a:rPr lang="en-US" smtClean="0"/>
              <a:pPr/>
              <a:t>5</a:t>
            </a:fld>
            <a:endParaRPr lang="en-US"/>
          </a:p>
        </p:txBody>
      </p:sp>
      <p:sp>
        <p:nvSpPr>
          <p:cNvPr id="5" name="Rectangle 4"/>
          <p:cNvSpPr/>
          <p:nvPr/>
        </p:nvSpPr>
        <p:spPr>
          <a:xfrm>
            <a:off x="457199" y="2416443"/>
            <a:ext cx="2362201" cy="1189576"/>
          </a:xfrm>
          <a:prstGeom prst="rect">
            <a:avLst/>
          </a:prstGeom>
          <a:noFill/>
        </p:spPr>
        <p:txBody>
          <a:bodyPr wrap="square" lIns="182880" tIns="274320" rIns="182880" bIns="274320" rtlCol="0" anchor="ctr">
            <a:noAutofit/>
          </a:bodyPr>
          <a:lstStyle/>
          <a:p>
            <a:r>
              <a:rPr lang="en-US" sz="2000" b="1" dirty="0">
                <a:solidFill>
                  <a:schemeClr val="accent1"/>
                </a:solidFill>
                <a:cs typeface="Calibri" panose="020F0502020204030204" pitchFamily="34" charset="0"/>
              </a:rPr>
              <a:t>Mainframes </a:t>
            </a:r>
            <a:r>
              <a:rPr lang="en-US" sz="2000" b="1" dirty="0" smtClean="0">
                <a:solidFill>
                  <a:schemeClr val="accent1"/>
                </a:solidFill>
                <a:cs typeface="Calibri" panose="020F0502020204030204" pitchFamily="34" charset="0"/>
              </a:rPr>
              <a:t>are critical</a:t>
            </a:r>
            <a:endParaRPr lang="en-US" sz="2000" b="1" dirty="0">
              <a:solidFill>
                <a:schemeClr val="accent1"/>
              </a:solidFill>
              <a:cs typeface="Calibri" panose="020F0502020204030204" pitchFamily="34" charset="0"/>
            </a:endParaRPr>
          </a:p>
        </p:txBody>
      </p:sp>
      <p:sp>
        <p:nvSpPr>
          <p:cNvPr id="6" name="Rectangle 5"/>
          <p:cNvSpPr/>
          <p:nvPr/>
        </p:nvSpPr>
        <p:spPr>
          <a:xfrm>
            <a:off x="2873513" y="2292697"/>
            <a:ext cx="5659755" cy="1439387"/>
          </a:xfrm>
          <a:prstGeom prst="rect">
            <a:avLst/>
          </a:prstGeom>
          <a:pattFill prst="wdUpDiag">
            <a:fgClr>
              <a:schemeClr val="tx1"/>
            </a:fgClr>
            <a:bgClr>
              <a:schemeClr val="bg1"/>
            </a:bgClr>
          </a:pattFill>
          <a:ln>
            <a:no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ctr"/>
          <a:lstStyle/>
          <a:p>
            <a:pPr marL="228600" indent="-228600">
              <a:buClr>
                <a:schemeClr val="accent2"/>
              </a:buClr>
              <a:buSzPct val="70000"/>
              <a:buFont typeface="Wingdings 2" panose="05020102010507070707" pitchFamily="18" charset="2"/>
              <a:buChar char=""/>
            </a:pPr>
            <a:r>
              <a:rPr lang="en-US" sz="1600" dirty="0">
                <a:solidFill>
                  <a:schemeClr val="accent1">
                    <a:lumMod val="50000"/>
                  </a:schemeClr>
                </a:solidFill>
              </a:rPr>
              <a:t>Major </a:t>
            </a:r>
            <a:r>
              <a:rPr lang="en-US" sz="1600" dirty="0" smtClean="0">
                <a:solidFill>
                  <a:schemeClr val="accent1">
                    <a:lumMod val="50000"/>
                  </a:schemeClr>
                </a:solidFill>
              </a:rPr>
              <a:t>Government </a:t>
            </a:r>
            <a:r>
              <a:rPr lang="en-US" sz="1600" dirty="0">
                <a:solidFill>
                  <a:schemeClr val="accent1">
                    <a:lumMod val="50000"/>
                  </a:schemeClr>
                </a:solidFill>
              </a:rPr>
              <a:t>services including Medicare, Social Security, and Treasury</a:t>
            </a:r>
          </a:p>
          <a:p>
            <a:pPr marL="228600" indent="-228600">
              <a:buClr>
                <a:schemeClr val="accent2"/>
              </a:buClr>
              <a:buSzPct val="70000"/>
              <a:buFont typeface="Wingdings 2" panose="05020102010507070707" pitchFamily="18" charset="2"/>
              <a:buChar char=""/>
            </a:pPr>
            <a:r>
              <a:rPr lang="en-US" sz="1600" dirty="0">
                <a:solidFill>
                  <a:schemeClr val="accent1">
                    <a:lumMod val="50000"/>
                  </a:schemeClr>
                </a:solidFill>
              </a:rPr>
              <a:t>Worlds top 25 Banks</a:t>
            </a:r>
          </a:p>
          <a:p>
            <a:pPr marL="228600" indent="-228600">
              <a:buClr>
                <a:schemeClr val="accent2"/>
              </a:buClr>
              <a:buSzPct val="70000"/>
              <a:buFont typeface="Wingdings 2" panose="05020102010507070707" pitchFamily="18" charset="2"/>
              <a:buChar char=""/>
            </a:pPr>
            <a:r>
              <a:rPr lang="en-US" sz="1600" dirty="0">
                <a:solidFill>
                  <a:schemeClr val="accent1">
                    <a:lumMod val="50000"/>
                  </a:schemeClr>
                </a:solidFill>
              </a:rPr>
              <a:t>Worlds top 9 insurance company</a:t>
            </a:r>
          </a:p>
          <a:p>
            <a:pPr marL="228600" indent="-228600">
              <a:buClr>
                <a:schemeClr val="accent2"/>
              </a:buClr>
              <a:buSzPct val="70000"/>
              <a:buFont typeface="Wingdings 2" panose="05020102010507070707" pitchFamily="18" charset="2"/>
              <a:buChar char=""/>
            </a:pPr>
            <a:r>
              <a:rPr lang="en-US" sz="1600" dirty="0">
                <a:solidFill>
                  <a:schemeClr val="accent1">
                    <a:lumMod val="50000"/>
                  </a:schemeClr>
                </a:solidFill>
              </a:rPr>
              <a:t>23 of 25 Top retail companies</a:t>
            </a:r>
          </a:p>
        </p:txBody>
      </p:sp>
      <p:sp>
        <p:nvSpPr>
          <p:cNvPr id="11" name="Rectangle 10"/>
          <p:cNvSpPr/>
          <p:nvPr/>
        </p:nvSpPr>
        <p:spPr>
          <a:xfrm>
            <a:off x="457199" y="3929518"/>
            <a:ext cx="8229601" cy="1709282"/>
          </a:xfrm>
          <a:prstGeom prst="rect">
            <a:avLst/>
          </a:prstGeom>
          <a:noFill/>
          <a:ln>
            <a:solidFill>
              <a:srgbClr val="000000"/>
            </a:solid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7199" y="4124340"/>
            <a:ext cx="2362201" cy="1242238"/>
          </a:xfrm>
          <a:prstGeom prst="rect">
            <a:avLst/>
          </a:prstGeom>
          <a:noFill/>
        </p:spPr>
        <p:txBody>
          <a:bodyPr wrap="square" lIns="182880" tIns="274320" rIns="182880" bIns="274320" rtlCol="0" anchor="ctr">
            <a:noAutofit/>
          </a:bodyPr>
          <a:lstStyle/>
          <a:p>
            <a:r>
              <a:rPr lang="en-US" sz="2000" b="1" dirty="0">
                <a:solidFill>
                  <a:schemeClr val="accent1"/>
                </a:solidFill>
                <a:cs typeface="Calibri" panose="020F0502020204030204" pitchFamily="34" charset="0"/>
              </a:rPr>
              <a:t>Mainframes </a:t>
            </a:r>
            <a:r>
              <a:rPr lang="en-US" sz="2000" b="1" dirty="0" smtClean="0">
                <a:solidFill>
                  <a:schemeClr val="accent1"/>
                </a:solidFill>
                <a:cs typeface="Calibri" panose="020F0502020204030204" pitchFamily="34" charset="0"/>
              </a:rPr>
              <a:t>are valued</a:t>
            </a:r>
            <a:endParaRPr lang="en-US" sz="2000" b="1" dirty="0">
              <a:solidFill>
                <a:schemeClr val="accent1"/>
              </a:solidFill>
              <a:cs typeface="Calibri" panose="020F0502020204030204" pitchFamily="34" charset="0"/>
            </a:endParaRPr>
          </a:p>
        </p:txBody>
      </p:sp>
      <p:sp>
        <p:nvSpPr>
          <p:cNvPr id="17" name="Rectangle 16"/>
          <p:cNvSpPr/>
          <p:nvPr/>
        </p:nvSpPr>
        <p:spPr>
          <a:xfrm>
            <a:off x="2873513" y="4015520"/>
            <a:ext cx="5659755" cy="1503108"/>
          </a:xfrm>
          <a:prstGeom prst="rect">
            <a:avLst/>
          </a:prstGeom>
          <a:pattFill prst="wdUpDiag">
            <a:fgClr>
              <a:schemeClr val="tx1"/>
            </a:fgClr>
            <a:bgClr>
              <a:schemeClr val="bg1"/>
            </a:bgClr>
          </a:pattFill>
          <a:ln>
            <a:no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ctr"/>
          <a:lstStyle/>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Reliability</a:t>
            </a:r>
            <a:r>
              <a:rPr lang="en-US" sz="1600" dirty="0">
                <a:solidFill>
                  <a:schemeClr val="accent1">
                    <a:lumMod val="50000"/>
                  </a:schemeClr>
                </a:solidFill>
              </a:rPr>
              <a:t>: Mainframe is stable and is known to run for months without any </a:t>
            </a:r>
            <a:r>
              <a:rPr lang="en-US" sz="1600" dirty="0" smtClean="0">
                <a:solidFill>
                  <a:schemeClr val="accent1">
                    <a:lumMod val="50000"/>
                  </a:schemeClr>
                </a:solidFill>
              </a:rPr>
              <a:t>downtime</a:t>
            </a:r>
          </a:p>
          <a:p>
            <a:pPr marL="228600" indent="-228600">
              <a:buClr>
                <a:schemeClr val="accent2"/>
              </a:buClr>
              <a:buSzPct val="70000"/>
              <a:buFont typeface="Wingdings 2" panose="05020102010507070707" pitchFamily="18" charset="2"/>
              <a:buChar char=""/>
            </a:pPr>
            <a:r>
              <a:rPr lang="en-US" sz="1600" dirty="0">
                <a:solidFill>
                  <a:schemeClr val="accent1">
                    <a:lumMod val="50000"/>
                  </a:schemeClr>
                </a:solidFill>
              </a:rPr>
              <a:t>Centralized: </a:t>
            </a:r>
            <a:r>
              <a:rPr lang="en-US" sz="1600" dirty="0" smtClean="0">
                <a:solidFill>
                  <a:schemeClr val="accent1">
                    <a:lumMod val="50000"/>
                  </a:schemeClr>
                </a:solidFill>
              </a:rPr>
              <a:t>Easy </a:t>
            </a:r>
            <a:r>
              <a:rPr lang="en-US" sz="1600" dirty="0">
                <a:solidFill>
                  <a:schemeClr val="accent1">
                    <a:lumMod val="50000"/>
                  </a:schemeClr>
                </a:solidFill>
              </a:rPr>
              <a:t>to manage, control and is more </a:t>
            </a:r>
            <a:r>
              <a:rPr lang="en-US" sz="1600" dirty="0" smtClean="0">
                <a:solidFill>
                  <a:schemeClr val="accent1">
                    <a:lumMod val="50000"/>
                  </a:schemeClr>
                </a:solidFill>
              </a:rPr>
              <a:t>secured </a:t>
            </a:r>
          </a:p>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Huge </a:t>
            </a:r>
            <a:r>
              <a:rPr lang="en-US" sz="1600" dirty="0">
                <a:solidFill>
                  <a:schemeClr val="accent1">
                    <a:lumMod val="50000"/>
                  </a:schemeClr>
                </a:solidFill>
              </a:rPr>
              <a:t>data processing </a:t>
            </a:r>
            <a:r>
              <a:rPr lang="en-US" sz="1600" dirty="0" smtClean="0">
                <a:solidFill>
                  <a:schemeClr val="accent1">
                    <a:lumMod val="50000"/>
                  </a:schemeClr>
                </a:solidFill>
              </a:rPr>
              <a:t>capabilities</a:t>
            </a:r>
          </a:p>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Years of built and tested business logic</a:t>
            </a:r>
            <a:endParaRPr lang="en-US" sz="1600" dirty="0">
              <a:solidFill>
                <a:schemeClr val="accent1">
                  <a:lumMod val="50000"/>
                </a:schemeClr>
              </a:solidFill>
            </a:endParaRPr>
          </a:p>
        </p:txBody>
      </p:sp>
      <p:sp>
        <p:nvSpPr>
          <p:cNvPr id="13" name="TextBox 12"/>
          <p:cNvSpPr txBox="1"/>
          <p:nvPr/>
        </p:nvSpPr>
        <p:spPr>
          <a:xfrm>
            <a:off x="2133600" y="6305767"/>
            <a:ext cx="6184516" cy="246221"/>
          </a:xfrm>
          <a:prstGeom prst="rect">
            <a:avLst/>
          </a:prstGeom>
          <a:noFill/>
        </p:spPr>
        <p:txBody>
          <a:bodyPr wrap="square" rtlCol="0">
            <a:spAutoFit/>
          </a:bodyPr>
          <a:lstStyle/>
          <a:p>
            <a:r>
              <a:rPr lang="en-US" sz="1000" dirty="0" smtClean="0"/>
              <a:t>* Some data from “</a:t>
            </a:r>
            <a:r>
              <a:rPr lang="en-US" sz="1000" dirty="0"/>
              <a:t>Leveraging Mainframe Data with </a:t>
            </a:r>
            <a:r>
              <a:rPr lang="en-US" sz="1000" dirty="0" err="1" smtClean="0"/>
              <a:t>Hadoop</a:t>
            </a:r>
            <a:r>
              <a:rPr lang="en-US" sz="1000" dirty="0" smtClean="0"/>
              <a:t>” by </a:t>
            </a:r>
            <a:r>
              <a:rPr lang="en-US" sz="1000" dirty="0" err="1" smtClean="0"/>
              <a:t>Syncsort</a:t>
            </a:r>
            <a:r>
              <a:rPr lang="en-US" sz="1000" dirty="0" smtClean="0"/>
              <a:t> and </a:t>
            </a:r>
            <a:r>
              <a:rPr lang="en-US" sz="1000" dirty="0" err="1" smtClean="0"/>
              <a:t>Cloudera</a:t>
            </a:r>
            <a:r>
              <a:rPr lang="en-US" sz="1000" dirty="0" smtClean="0"/>
              <a:t> Oct 2013, </a:t>
            </a:r>
            <a:r>
              <a:rPr lang="en-US" sz="1000" dirty="0" smtClean="0">
                <a:hlinkClick r:id="rId2"/>
              </a:rPr>
              <a:t>link</a:t>
            </a:r>
            <a:endParaRPr lang="en-US" sz="1000" dirty="0"/>
          </a:p>
        </p:txBody>
      </p:sp>
    </p:spTree>
    <p:extLst>
      <p:ext uri="{BB962C8B-B14F-4D97-AF65-F5344CB8AC3E}">
        <p14:creationId xmlns:p14="http://schemas.microsoft.com/office/powerpoint/2010/main" xmlns="" val="1273625164"/>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Shape 627"/>
          <p:cNvSpPr/>
          <p:nvPr/>
        </p:nvSpPr>
        <p:spPr>
          <a:xfrm>
            <a:off x="-11472" y="1735921"/>
            <a:ext cx="9143734" cy="3731632"/>
          </a:xfrm>
          <a:prstGeom prst="rect">
            <a:avLst/>
          </a:prstGeom>
          <a:solidFill>
            <a:srgbClr val="942192"/>
          </a:solidFill>
          <a:ln w="12700">
            <a:miter lim="400000"/>
          </a:ln>
        </p:spPr>
        <p:txBody>
          <a:bodyPr lIns="45719" rIns="45719" anchor="ctr"/>
          <a:lstStyle/>
          <a:p>
            <a:endParaRPr/>
          </a:p>
        </p:txBody>
      </p:sp>
      <p:sp>
        <p:nvSpPr>
          <p:cNvPr id="628" name="Shape 628"/>
          <p:cNvSpPr/>
          <p:nvPr/>
        </p:nvSpPr>
        <p:spPr>
          <a:xfrm>
            <a:off x="1946255" y="5348336"/>
            <a:ext cx="5561416" cy="884605"/>
          </a:xfrm>
          <a:custGeom>
            <a:avLst/>
            <a:gdLst/>
            <a:ahLst/>
            <a:cxnLst>
              <a:cxn ang="0">
                <a:pos x="wd2" y="hd2"/>
              </a:cxn>
              <a:cxn ang="5400000">
                <a:pos x="wd2" y="hd2"/>
              </a:cxn>
              <a:cxn ang="10800000">
                <a:pos x="wd2" y="hd2"/>
              </a:cxn>
              <a:cxn ang="16200000">
                <a:pos x="wd2" y="hd2"/>
              </a:cxn>
            </a:cxnLst>
            <a:rect l="0" t="0" r="r" b="b"/>
            <a:pathLst>
              <a:path w="21505" h="21476" extrusionOk="0">
                <a:moveTo>
                  <a:pt x="28" y="21476"/>
                </a:moveTo>
                <a:cubicBezTo>
                  <a:pt x="-95" y="18268"/>
                  <a:pt x="193" y="15009"/>
                  <a:pt x="719" y="13663"/>
                </a:cubicBezTo>
                <a:cubicBezTo>
                  <a:pt x="1138" y="12588"/>
                  <a:pt x="1628" y="12986"/>
                  <a:pt x="1978" y="14686"/>
                </a:cubicBezTo>
                <a:lnTo>
                  <a:pt x="2352" y="12274"/>
                </a:lnTo>
                <a:cubicBezTo>
                  <a:pt x="2656" y="9763"/>
                  <a:pt x="3097" y="7813"/>
                  <a:pt x="3620" y="6818"/>
                </a:cubicBezTo>
                <a:cubicBezTo>
                  <a:pt x="4555" y="5038"/>
                  <a:pt x="5669" y="6209"/>
                  <a:pt x="6436" y="9706"/>
                </a:cubicBezTo>
                <a:cubicBezTo>
                  <a:pt x="6769" y="6928"/>
                  <a:pt x="7244" y="4594"/>
                  <a:pt x="7812" y="2914"/>
                </a:cubicBezTo>
                <a:cubicBezTo>
                  <a:pt x="8423" y="1106"/>
                  <a:pt x="9134" y="74"/>
                  <a:pt x="9878" y="4"/>
                </a:cubicBezTo>
                <a:cubicBezTo>
                  <a:pt x="11238" y="-124"/>
                  <a:pt x="12535" y="2939"/>
                  <a:pt x="13331" y="8068"/>
                </a:cubicBezTo>
                <a:cubicBezTo>
                  <a:pt x="13591" y="5552"/>
                  <a:pt x="14012" y="3609"/>
                  <a:pt x="14503" y="2658"/>
                </a:cubicBezTo>
                <a:cubicBezTo>
                  <a:pt x="15546" y="639"/>
                  <a:pt x="16667" y="3352"/>
                  <a:pt x="17165" y="8828"/>
                </a:cubicBezTo>
                <a:cubicBezTo>
                  <a:pt x="17842" y="8320"/>
                  <a:pt x="18545" y="8536"/>
                  <a:pt x="19215" y="9239"/>
                </a:cubicBezTo>
                <a:cubicBezTo>
                  <a:pt x="20204" y="10277"/>
                  <a:pt x="21148" y="12812"/>
                  <a:pt x="21439" y="17842"/>
                </a:cubicBezTo>
                <a:cubicBezTo>
                  <a:pt x="21458" y="18160"/>
                  <a:pt x="21472" y="18485"/>
                  <a:pt x="21483" y="18815"/>
                </a:cubicBezTo>
                <a:lnTo>
                  <a:pt x="21505" y="19813"/>
                </a:lnTo>
              </a:path>
            </a:pathLst>
          </a:custGeom>
          <a:solidFill>
            <a:schemeClr val="accent1">
              <a:lumOff val="21764"/>
              <a:alpha val="38000"/>
            </a:schemeClr>
          </a:solidFill>
          <a:ln w="25400">
            <a:solidFill>
              <a:schemeClr val="accent1"/>
            </a:solidFill>
          </a:ln>
        </p:spPr>
        <p:txBody>
          <a:bodyPr lIns="45719" rIns="45719"/>
          <a:lstStyle/>
          <a:p>
            <a:endParaRPr/>
          </a:p>
        </p:txBody>
      </p:sp>
      <p:sp>
        <p:nvSpPr>
          <p:cNvPr id="629" name="Shape 629"/>
          <p:cNvSpPr/>
          <p:nvPr/>
        </p:nvSpPr>
        <p:spPr>
          <a:xfrm>
            <a:off x="4166186" y="5735876"/>
            <a:ext cx="1661466"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b="1">
                <a:solidFill>
                  <a:schemeClr val="accent5">
                    <a:lumOff val="-6156"/>
                  </a:schemeClr>
                </a:solidFill>
              </a:defRPr>
            </a:lvl1pPr>
          </a:lstStyle>
          <a:p>
            <a:r>
              <a:t>Hybrid  </a:t>
            </a:r>
          </a:p>
        </p:txBody>
      </p:sp>
      <p:sp>
        <p:nvSpPr>
          <p:cNvPr id="630" name="Shape 630"/>
          <p:cNvSpPr/>
          <p:nvPr/>
        </p:nvSpPr>
        <p:spPr>
          <a:xfrm>
            <a:off x="2895294" y="5766962"/>
            <a:ext cx="1661466"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b="1">
                <a:solidFill>
                  <a:schemeClr val="accent5">
                    <a:lumOff val="-6156"/>
                  </a:schemeClr>
                </a:solidFill>
              </a:defRPr>
            </a:lvl1pPr>
          </a:lstStyle>
          <a:p>
            <a:r>
              <a:t>On Premise</a:t>
            </a:r>
          </a:p>
        </p:txBody>
      </p:sp>
      <p:sp>
        <p:nvSpPr>
          <p:cNvPr id="631" name="Shape 631"/>
          <p:cNvSpPr/>
          <p:nvPr/>
        </p:nvSpPr>
        <p:spPr>
          <a:xfrm>
            <a:off x="5413276" y="5735876"/>
            <a:ext cx="1549646"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b="1">
                <a:solidFill>
                  <a:schemeClr val="accent5">
                    <a:lumOff val="-6156"/>
                  </a:schemeClr>
                </a:solidFill>
              </a:defRPr>
            </a:lvl1pPr>
          </a:lstStyle>
          <a:p>
            <a:r>
              <a:t>Cloud</a:t>
            </a:r>
          </a:p>
        </p:txBody>
      </p:sp>
      <p:sp>
        <p:nvSpPr>
          <p:cNvPr id="632" name="Shape 632"/>
          <p:cNvSpPr/>
          <p:nvPr/>
        </p:nvSpPr>
        <p:spPr>
          <a:xfrm>
            <a:off x="670558" y="7304385"/>
            <a:ext cx="8112553" cy="2375927"/>
          </a:xfrm>
          <a:prstGeom prst="roundRect">
            <a:avLst>
              <a:gd name="adj" fmla="val 16667"/>
            </a:avLst>
          </a:prstGeom>
          <a:solidFill>
            <a:schemeClr val="accent6"/>
          </a:solidFill>
          <a:ln>
            <a:solidFill>
              <a:srgbClr val="000000"/>
            </a:solidFill>
          </a:ln>
        </p:spPr>
        <p:txBody>
          <a:bodyPr lIns="45719" rIns="45719"/>
          <a:lstStyle/>
          <a:p>
            <a:pPr defTabSz="685539">
              <a:defRPr>
                <a:solidFill>
                  <a:srgbClr val="000000"/>
                </a:solidFill>
              </a:defRPr>
            </a:pPr>
            <a:endParaRPr/>
          </a:p>
        </p:txBody>
      </p:sp>
      <p:grpSp>
        <p:nvGrpSpPr>
          <p:cNvPr id="2" name="Group 635"/>
          <p:cNvGrpSpPr/>
          <p:nvPr/>
        </p:nvGrpSpPr>
        <p:grpSpPr>
          <a:xfrm>
            <a:off x="6045752" y="7502476"/>
            <a:ext cx="2468882" cy="2112798"/>
            <a:chOff x="0" y="-1"/>
            <a:chExt cx="2468880" cy="1584598"/>
          </a:xfrm>
        </p:grpSpPr>
        <p:sp>
          <p:nvSpPr>
            <p:cNvPr id="633" name="Shape 633"/>
            <p:cNvSpPr/>
            <p:nvPr/>
          </p:nvSpPr>
          <p:spPr>
            <a:xfrm>
              <a:off x="0" y="295654"/>
              <a:ext cx="2468880" cy="1288943"/>
            </a:xfrm>
            <a:prstGeom prst="roundRect">
              <a:avLst>
                <a:gd name="adj" fmla="val 16667"/>
              </a:avLst>
            </a:prstGeom>
            <a:gradFill flip="none" rotWithShape="1">
              <a:gsLst>
                <a:gs pos="11000">
                  <a:srgbClr val="92D050"/>
                </a:gs>
                <a:gs pos="100000">
                  <a:srgbClr val="FFFFFF"/>
                </a:gs>
              </a:gsLst>
              <a:lin ang="5400000" scaled="0"/>
            </a:gradFill>
            <a:ln w="21600" cap="flat">
              <a:solidFill>
                <a:srgbClr val="808080"/>
              </a:solidFill>
              <a:prstDash val="solid"/>
              <a:miter lim="800000"/>
            </a:ln>
            <a:effectLst/>
          </p:spPr>
          <p:txBody>
            <a:bodyPr wrap="square" lIns="45719" tIns="45719" rIns="45719" bIns="45719" numCol="1" anchor="ctr">
              <a:noAutofit/>
            </a:bodyPr>
            <a:lstStyle/>
            <a:p>
              <a:pPr defTabSz="685539">
                <a:spcBef>
                  <a:spcPts val="400"/>
                </a:spcBef>
                <a:defRPr sz="800" b="1">
                  <a:solidFill>
                    <a:srgbClr val="000000"/>
                  </a:solidFill>
                </a:defRPr>
              </a:pPr>
              <a:endParaRPr/>
            </a:p>
          </p:txBody>
        </p:sp>
        <p:sp>
          <p:nvSpPr>
            <p:cNvPr id="634" name="Shape 634"/>
            <p:cNvSpPr/>
            <p:nvPr/>
          </p:nvSpPr>
          <p:spPr>
            <a:xfrm>
              <a:off x="62921" y="-1"/>
              <a:ext cx="2343038" cy="138223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3737" tIns="33737" rIns="33737" bIns="33737" numCol="1" anchor="ctr">
              <a:spAutoFit/>
            </a:bodyPr>
            <a:lstStyle/>
            <a:p>
              <a:pPr algn="ctr" defTabSz="685539">
                <a:tabLst>
                  <a:tab pos="330200" algn="l"/>
                  <a:tab pos="673100" algn="l"/>
                  <a:tab pos="1016000" algn="l"/>
                  <a:tab pos="1358900" algn="l"/>
                  <a:tab pos="1701800" algn="l"/>
                  <a:tab pos="2044700" algn="l"/>
                  <a:tab pos="2387600" algn="l"/>
                  <a:tab pos="2730500" algn="l"/>
                  <a:tab pos="3073400" algn="l"/>
                  <a:tab pos="3416300" algn="l"/>
                  <a:tab pos="3759200" algn="l"/>
                  <a:tab pos="4102100" algn="l"/>
                  <a:tab pos="4445000" algn="l"/>
                  <a:tab pos="4787900" algn="l"/>
                  <a:tab pos="5130800" algn="l"/>
                  <a:tab pos="5473700" algn="l"/>
                  <a:tab pos="5816600" algn="l"/>
                  <a:tab pos="6159500" algn="l"/>
                  <a:tab pos="6502400" algn="l"/>
                  <a:tab pos="6845300" algn="l"/>
                </a:tabLst>
                <a:defRPr sz="1400" b="1">
                  <a:solidFill>
                    <a:srgbClr val="000000"/>
                  </a:solidFill>
                </a:defRPr>
              </a:pPr>
              <a:endParaRPr/>
            </a:p>
            <a:p>
              <a:pPr algn="ctr" defTabSz="685539">
                <a:tabLst>
                  <a:tab pos="330200" algn="l"/>
                  <a:tab pos="673100" algn="l"/>
                  <a:tab pos="1016000" algn="l"/>
                  <a:tab pos="1358900" algn="l"/>
                  <a:tab pos="1701800" algn="l"/>
                  <a:tab pos="2044700" algn="l"/>
                  <a:tab pos="2387600" algn="l"/>
                  <a:tab pos="2730500" algn="l"/>
                  <a:tab pos="3073400" algn="l"/>
                  <a:tab pos="3416300" algn="l"/>
                  <a:tab pos="3759200" algn="l"/>
                  <a:tab pos="4102100" algn="l"/>
                  <a:tab pos="4445000" algn="l"/>
                  <a:tab pos="4787900" algn="l"/>
                  <a:tab pos="5130800" algn="l"/>
                  <a:tab pos="5473700" algn="l"/>
                  <a:tab pos="5816600" algn="l"/>
                  <a:tab pos="6159500" algn="l"/>
                  <a:tab pos="6502400" algn="l"/>
                  <a:tab pos="6845300" algn="l"/>
                </a:tabLst>
                <a:defRPr sz="1400" b="1">
                  <a:solidFill>
                    <a:srgbClr val="000000"/>
                  </a:solidFill>
                </a:defRPr>
              </a:pPr>
              <a:endParaRPr/>
            </a:p>
            <a:p>
              <a:pPr algn="ctr" defTabSz="685539">
                <a:tabLst>
                  <a:tab pos="330200" algn="l"/>
                  <a:tab pos="673100" algn="l"/>
                  <a:tab pos="1016000" algn="l"/>
                  <a:tab pos="1358900" algn="l"/>
                  <a:tab pos="1701800" algn="l"/>
                  <a:tab pos="2044700" algn="l"/>
                  <a:tab pos="2387600" algn="l"/>
                  <a:tab pos="2730500" algn="l"/>
                  <a:tab pos="3073400" algn="l"/>
                  <a:tab pos="3416300" algn="l"/>
                  <a:tab pos="3759200" algn="l"/>
                  <a:tab pos="4102100" algn="l"/>
                  <a:tab pos="4445000" algn="l"/>
                  <a:tab pos="4787900" algn="l"/>
                  <a:tab pos="5130800" algn="l"/>
                  <a:tab pos="5473700" algn="l"/>
                  <a:tab pos="5816600" algn="l"/>
                  <a:tab pos="6159500" algn="l"/>
                  <a:tab pos="6502400" algn="l"/>
                  <a:tab pos="6845300" algn="l"/>
                </a:tabLst>
                <a:defRPr sz="1400" b="1">
                  <a:solidFill>
                    <a:srgbClr val="000000"/>
                  </a:solidFill>
                </a:defRPr>
              </a:pPr>
              <a:r>
                <a:t>Predict</a:t>
              </a:r>
            </a:p>
            <a:p>
              <a:pPr marL="132107" indent="-132107" defTabSz="685539">
                <a:spcBef>
                  <a:spcPts val="400"/>
                </a:spcBef>
                <a:buClr>
                  <a:srgbClr val="000000"/>
                </a:buClr>
                <a:buSzPct val="100000"/>
                <a:buFont typeface="Arial"/>
                <a:buChar char="•"/>
                <a:defRPr sz="1100" b="1">
                  <a:solidFill>
                    <a:srgbClr val="5F155E"/>
                  </a:solidFill>
                </a:defRPr>
              </a:pPr>
              <a:r>
                <a:t>NEW</a:t>
              </a:r>
              <a:r>
                <a:rPr>
                  <a:solidFill>
                    <a:srgbClr val="000000"/>
                  </a:solidFill>
                </a:rPr>
                <a:t> IBM zAware (Anomaly Detection)</a:t>
              </a:r>
            </a:p>
            <a:p>
              <a:pPr marL="132107" indent="-132107" defTabSz="685539">
                <a:spcBef>
                  <a:spcPts val="400"/>
                </a:spcBef>
                <a:buClr>
                  <a:srgbClr val="000000"/>
                </a:buClr>
                <a:buSzPct val="100000"/>
                <a:buFont typeface="Arial"/>
                <a:buChar char="•"/>
                <a:defRPr sz="1100" b="1">
                  <a:solidFill>
                    <a:srgbClr val="000000"/>
                  </a:solidFill>
                </a:defRPr>
              </a:pPr>
              <a:r>
                <a:t> IBM Operational Analytics – Predictive Insights</a:t>
              </a:r>
            </a:p>
            <a:p>
              <a:pPr marL="132107" indent="-132107" defTabSz="685539">
                <a:spcBef>
                  <a:spcPts val="400"/>
                </a:spcBef>
                <a:buClr>
                  <a:srgbClr val="000000"/>
                </a:buClr>
                <a:buSzPct val="100000"/>
                <a:buFont typeface="Arial"/>
                <a:buChar char="•"/>
                <a:defRPr sz="800" b="1">
                  <a:solidFill>
                    <a:srgbClr val="000000"/>
                  </a:solidFill>
                </a:defRPr>
              </a:pPr>
              <a:endParaRPr/>
            </a:p>
            <a:p>
              <a:pPr marL="132107" indent="-132107" defTabSz="685539">
                <a:spcBef>
                  <a:spcPts val="400"/>
                </a:spcBef>
                <a:buClr>
                  <a:srgbClr val="000000"/>
                </a:buClr>
                <a:buSzPct val="100000"/>
                <a:buFont typeface="Arial"/>
                <a:buChar char="•"/>
                <a:defRPr sz="800" b="1">
                  <a:solidFill>
                    <a:srgbClr val="000000"/>
                  </a:solidFill>
                </a:defRPr>
              </a:pPr>
              <a:endParaRPr/>
            </a:p>
          </p:txBody>
        </p:sp>
      </p:grpSp>
      <p:sp>
        <p:nvSpPr>
          <p:cNvPr id="636" name="Shape 636"/>
          <p:cNvSpPr/>
          <p:nvPr/>
        </p:nvSpPr>
        <p:spPr>
          <a:xfrm>
            <a:off x="125606" y="1177318"/>
            <a:ext cx="2611037" cy="2591044"/>
          </a:xfrm>
          <a:prstGeom prst="rect">
            <a:avLst/>
          </a:prstGeom>
          <a:ln w="12700">
            <a:miter lim="400000"/>
          </a:ln>
          <a:extLst>
            <a:ext uri="{C572A759-6A51-4108-AA02-DFA0A04FC94B}">
              <ma14:wrappingTextBoxFlag xmlns="" xmlns:ma14="http://schemas.microsoft.com/office/mac/drawingml/2011/main" val="1"/>
            </a:ext>
          </a:extLst>
        </p:spPr>
        <p:txBody>
          <a:bodyPr lIns="33737" tIns="33737" rIns="33737" bIns="33737" anchor="ctr"/>
          <a:lstStyle/>
          <a:p>
            <a:pPr algn="ctr" defTabSz="685539">
              <a:tabLst>
                <a:tab pos="330200" algn="l"/>
                <a:tab pos="673100" algn="l"/>
                <a:tab pos="1016000" algn="l"/>
                <a:tab pos="1358900" algn="l"/>
                <a:tab pos="1701800" algn="l"/>
                <a:tab pos="2044700" algn="l"/>
                <a:tab pos="2387600" algn="l"/>
                <a:tab pos="2730500" algn="l"/>
                <a:tab pos="3073400" algn="l"/>
                <a:tab pos="3416300" algn="l"/>
                <a:tab pos="3759200" algn="l"/>
                <a:tab pos="4102100" algn="l"/>
                <a:tab pos="4445000" algn="l"/>
                <a:tab pos="4787900" algn="l"/>
                <a:tab pos="5130800" algn="l"/>
                <a:tab pos="5473700" algn="l"/>
                <a:tab pos="5816600" algn="l"/>
                <a:tab pos="6159500" algn="l"/>
                <a:tab pos="6502400" algn="l"/>
                <a:tab pos="6845300" algn="l"/>
              </a:tabLst>
              <a:defRPr sz="1400" b="1"/>
            </a:pPr>
            <a:endParaRPr dirty="0"/>
          </a:p>
          <a:p>
            <a:pPr algn="ctr" defTabSz="685539">
              <a:tabLst>
                <a:tab pos="330200" algn="l"/>
                <a:tab pos="673100" algn="l"/>
                <a:tab pos="1016000" algn="l"/>
                <a:tab pos="1358900" algn="l"/>
                <a:tab pos="1701800" algn="l"/>
                <a:tab pos="2044700" algn="l"/>
                <a:tab pos="2387600" algn="l"/>
                <a:tab pos="2730500" algn="l"/>
                <a:tab pos="3073400" algn="l"/>
                <a:tab pos="3416300" algn="l"/>
                <a:tab pos="3759200" algn="l"/>
                <a:tab pos="4102100" algn="l"/>
                <a:tab pos="4445000" algn="l"/>
                <a:tab pos="4787900" algn="l"/>
                <a:tab pos="5130800" algn="l"/>
                <a:tab pos="5473700" algn="l"/>
                <a:tab pos="5816600" algn="l"/>
                <a:tab pos="6159500" algn="l"/>
                <a:tab pos="6502400" algn="l"/>
                <a:tab pos="6845300" algn="l"/>
              </a:tabLst>
              <a:defRPr sz="1400" b="1">
                <a:solidFill>
                  <a:srgbClr val="FFFFFF"/>
                </a:solidFill>
              </a:defRPr>
            </a:pPr>
            <a:endParaRPr dirty="0"/>
          </a:p>
          <a:p>
            <a:pPr algn="ctr" defTabSz="685539">
              <a:tabLst>
                <a:tab pos="330200" algn="l"/>
                <a:tab pos="673100" algn="l"/>
                <a:tab pos="1016000" algn="l"/>
                <a:tab pos="1358900" algn="l"/>
                <a:tab pos="1701800" algn="l"/>
                <a:tab pos="2044700" algn="l"/>
                <a:tab pos="2387600" algn="l"/>
                <a:tab pos="2730500" algn="l"/>
                <a:tab pos="3073400" algn="l"/>
                <a:tab pos="3416300" algn="l"/>
                <a:tab pos="3759200" algn="l"/>
                <a:tab pos="4102100" algn="l"/>
                <a:tab pos="4445000" algn="l"/>
                <a:tab pos="4787900" algn="l"/>
                <a:tab pos="5130800" algn="l"/>
                <a:tab pos="5473700" algn="l"/>
                <a:tab pos="5816600" algn="l"/>
                <a:tab pos="6159500" algn="l"/>
                <a:tab pos="6502400" algn="l"/>
                <a:tab pos="6845300" algn="l"/>
              </a:tabLst>
              <a:defRPr sz="1600" b="1">
                <a:solidFill>
                  <a:srgbClr val="FFFFFF"/>
                </a:solidFill>
              </a:defRPr>
            </a:pPr>
            <a:r>
              <a:rPr dirty="0"/>
              <a:t>Optimization</a:t>
            </a:r>
          </a:p>
          <a:p>
            <a:pPr defTabSz="685539">
              <a:defRPr sz="900" b="1">
                <a:solidFill>
                  <a:srgbClr val="FFFFFF"/>
                </a:solidFill>
              </a:defRPr>
            </a:pPr>
            <a:endParaRPr dirty="0"/>
          </a:p>
          <a:p>
            <a:pPr marL="101600" indent="-101600" defTabSz="685539">
              <a:buClr>
                <a:srgbClr val="FFFFFF"/>
              </a:buClr>
              <a:buSzPct val="100000"/>
              <a:buFont typeface="Arial"/>
              <a:buChar char="•"/>
              <a:defRPr sz="1100" b="1">
                <a:solidFill>
                  <a:srgbClr val="FFFFFF"/>
                </a:solidFill>
              </a:defRPr>
            </a:pPr>
            <a:r>
              <a:rPr dirty="0"/>
              <a:t>IBM Capacity </a:t>
            </a:r>
            <a:r>
              <a:rPr dirty="0" err="1"/>
              <a:t>Mgmt</a:t>
            </a:r>
            <a:r>
              <a:rPr dirty="0"/>
              <a:t> Analytics. </a:t>
            </a:r>
          </a:p>
          <a:p>
            <a:pPr marL="101600" indent="-101600" defTabSz="685539">
              <a:buClr>
                <a:srgbClr val="FFFFFF"/>
              </a:buClr>
              <a:buSzPct val="100000"/>
              <a:buFont typeface="Arial"/>
              <a:buChar char="•"/>
              <a:defRPr sz="1100" b="1">
                <a:solidFill>
                  <a:srgbClr val="FFFFFF"/>
                </a:solidFill>
              </a:defRPr>
            </a:pPr>
            <a:r>
              <a:rPr dirty="0">
                <a:solidFill>
                  <a:srgbClr val="FF0000"/>
                </a:solidFill>
              </a:rPr>
              <a:t>NEW</a:t>
            </a:r>
            <a:r>
              <a:rPr dirty="0"/>
              <a:t> </a:t>
            </a:r>
            <a:r>
              <a:rPr dirty="0" smtClean="0"/>
              <a:t>- </a:t>
            </a:r>
            <a:r>
              <a:rPr lang="en-GB" dirty="0" smtClean="0"/>
              <a:t>IBM z</a:t>
            </a:r>
            <a:r>
              <a:rPr dirty="0" smtClean="0"/>
              <a:t> </a:t>
            </a:r>
            <a:r>
              <a:rPr dirty="0"/>
              <a:t>Operational Insights (SaaS)</a:t>
            </a:r>
          </a:p>
          <a:p>
            <a:pPr marL="58738" indent="-58738" defTabSz="685539">
              <a:buClr>
                <a:srgbClr val="000000"/>
              </a:buClr>
              <a:buSzPct val="100000"/>
              <a:buFont typeface="Arial"/>
              <a:buChar char="•"/>
              <a:defRPr sz="700" b="1">
                <a:solidFill>
                  <a:srgbClr val="000000"/>
                </a:solidFill>
              </a:defRPr>
            </a:pPr>
            <a:endParaRPr dirty="0"/>
          </a:p>
          <a:p>
            <a:pPr marL="58738" indent="-58738" defTabSz="685539">
              <a:buClr>
                <a:srgbClr val="000000"/>
              </a:buClr>
              <a:buSzPct val="100000"/>
              <a:buFont typeface="Arial"/>
              <a:buChar char="•"/>
              <a:defRPr sz="1000" b="1">
                <a:solidFill>
                  <a:srgbClr val="000000"/>
                </a:solidFill>
              </a:defRPr>
            </a:pPr>
            <a:endParaRPr dirty="0"/>
          </a:p>
        </p:txBody>
      </p:sp>
      <p:grpSp>
        <p:nvGrpSpPr>
          <p:cNvPr id="3" name="Group 639"/>
          <p:cNvGrpSpPr/>
          <p:nvPr/>
        </p:nvGrpSpPr>
        <p:grpSpPr>
          <a:xfrm>
            <a:off x="3406045" y="7605268"/>
            <a:ext cx="2468882" cy="2010360"/>
            <a:chOff x="0" y="-1"/>
            <a:chExt cx="2468880" cy="1507769"/>
          </a:xfrm>
        </p:grpSpPr>
        <p:sp>
          <p:nvSpPr>
            <p:cNvPr id="637" name="Shape 637"/>
            <p:cNvSpPr/>
            <p:nvPr/>
          </p:nvSpPr>
          <p:spPr>
            <a:xfrm>
              <a:off x="0" y="207382"/>
              <a:ext cx="2468880" cy="1300386"/>
            </a:xfrm>
            <a:prstGeom prst="roundRect">
              <a:avLst>
                <a:gd name="adj" fmla="val 16667"/>
              </a:avLst>
            </a:prstGeom>
            <a:gradFill flip="none" rotWithShape="1">
              <a:gsLst>
                <a:gs pos="11000">
                  <a:srgbClr val="FFFF00"/>
                </a:gs>
                <a:gs pos="100000">
                  <a:srgbClr val="FFFFFF"/>
                </a:gs>
              </a:gsLst>
              <a:lin ang="5400000" scaled="0"/>
            </a:gradFill>
            <a:ln w="21600" cap="flat">
              <a:solidFill>
                <a:srgbClr val="808080"/>
              </a:solidFill>
              <a:prstDash val="solid"/>
              <a:miter lim="800000"/>
            </a:ln>
            <a:effectLst/>
          </p:spPr>
          <p:txBody>
            <a:bodyPr wrap="square" lIns="45719" tIns="45719" rIns="45719" bIns="45719" numCol="1" anchor="ctr">
              <a:noAutofit/>
            </a:bodyPr>
            <a:lstStyle/>
            <a:p>
              <a:pPr marL="58738" indent="-58738" algn="ctr" defTabSz="685539">
                <a:tabLst>
                  <a:tab pos="330200" algn="l"/>
                  <a:tab pos="673100" algn="l"/>
                  <a:tab pos="1016000" algn="l"/>
                  <a:tab pos="1358900" algn="l"/>
                  <a:tab pos="1701800" algn="l"/>
                  <a:tab pos="2044700" algn="l"/>
                  <a:tab pos="2387600" algn="l"/>
                  <a:tab pos="2730500" algn="l"/>
                  <a:tab pos="3073400" algn="l"/>
                  <a:tab pos="3416300" algn="l"/>
                  <a:tab pos="3759200" algn="l"/>
                  <a:tab pos="4102100" algn="l"/>
                  <a:tab pos="4445000" algn="l"/>
                  <a:tab pos="4787900" algn="l"/>
                  <a:tab pos="5130800" algn="l"/>
                  <a:tab pos="5473700" algn="l"/>
                  <a:tab pos="5816600" algn="l"/>
                  <a:tab pos="6159500" algn="l"/>
                  <a:tab pos="6502400" algn="l"/>
                  <a:tab pos="6845300" algn="l"/>
                </a:tabLst>
                <a:defRPr sz="1200" b="1"/>
              </a:pPr>
              <a:endParaRPr/>
            </a:p>
          </p:txBody>
        </p:sp>
        <p:sp>
          <p:nvSpPr>
            <p:cNvPr id="638" name="Shape 638"/>
            <p:cNvSpPr/>
            <p:nvPr/>
          </p:nvSpPr>
          <p:spPr>
            <a:xfrm>
              <a:off x="63479" y="-1"/>
              <a:ext cx="2341922" cy="1274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3737" tIns="33737" rIns="33737" bIns="33737" numCol="1" anchor="ctr">
              <a:spAutoFit/>
            </a:bodyPr>
            <a:lstStyle/>
            <a:p>
              <a:pPr algn="ctr" defTabSz="685539">
                <a:spcBef>
                  <a:spcPts val="1200"/>
                </a:spcBef>
                <a:tabLst>
                  <a:tab pos="330200" algn="l"/>
                  <a:tab pos="673100" algn="l"/>
                  <a:tab pos="1016000" algn="l"/>
                  <a:tab pos="1358900" algn="l"/>
                  <a:tab pos="1701800" algn="l"/>
                  <a:tab pos="2044700" algn="l"/>
                  <a:tab pos="2387600" algn="l"/>
                  <a:tab pos="2730500" algn="l"/>
                  <a:tab pos="3073400" algn="l"/>
                  <a:tab pos="3416300" algn="l"/>
                  <a:tab pos="3759200" algn="l"/>
                  <a:tab pos="4102100" algn="l"/>
                  <a:tab pos="4445000" algn="l"/>
                  <a:tab pos="4787900" algn="l"/>
                  <a:tab pos="5130800" algn="l"/>
                  <a:tab pos="5473700" algn="l"/>
                  <a:tab pos="5816600" algn="l"/>
                  <a:tab pos="6159500" algn="l"/>
                  <a:tab pos="6502400" algn="l"/>
                  <a:tab pos="6845300" algn="l"/>
                </a:tabLst>
                <a:defRPr sz="1400" b="1"/>
              </a:pPr>
              <a:endParaRPr/>
            </a:p>
            <a:p>
              <a:pPr algn="ctr" defTabSz="685539">
                <a:spcBef>
                  <a:spcPts val="1200"/>
                </a:spcBef>
                <a:tabLst>
                  <a:tab pos="330200" algn="l"/>
                  <a:tab pos="673100" algn="l"/>
                  <a:tab pos="1016000" algn="l"/>
                  <a:tab pos="1358900" algn="l"/>
                  <a:tab pos="1701800" algn="l"/>
                  <a:tab pos="2044700" algn="l"/>
                  <a:tab pos="2387600" algn="l"/>
                  <a:tab pos="2730500" algn="l"/>
                  <a:tab pos="3073400" algn="l"/>
                  <a:tab pos="3416300" algn="l"/>
                  <a:tab pos="3759200" algn="l"/>
                  <a:tab pos="4102100" algn="l"/>
                  <a:tab pos="4445000" algn="l"/>
                  <a:tab pos="4787900" algn="l"/>
                  <a:tab pos="5130800" algn="l"/>
                  <a:tab pos="5473700" algn="l"/>
                  <a:tab pos="5816600" algn="l"/>
                  <a:tab pos="6159500" algn="l"/>
                  <a:tab pos="6502400" algn="l"/>
                  <a:tab pos="6845300" algn="l"/>
                </a:tabLst>
                <a:defRPr sz="1400" b="1"/>
              </a:pPr>
              <a:r>
                <a:t>Investigate and Automate</a:t>
              </a:r>
              <a:endParaRPr sz="800"/>
            </a:p>
            <a:p>
              <a:pPr marL="58738" indent="-58738" defTabSz="685539">
                <a:spcBef>
                  <a:spcPts val="1200"/>
                </a:spcBef>
                <a:buClr>
                  <a:srgbClr val="000000"/>
                </a:buClr>
                <a:buSzPct val="100000"/>
                <a:buFont typeface="Arial"/>
                <a:buChar char="•"/>
                <a:defRPr sz="1100" b="1">
                  <a:solidFill>
                    <a:srgbClr val="660066"/>
                  </a:solidFill>
                </a:defRPr>
              </a:pPr>
              <a:r>
                <a:t>NEW -</a:t>
              </a:r>
              <a:r>
                <a:rPr>
                  <a:solidFill>
                    <a:srgbClr val="000000"/>
                  </a:solidFill>
                </a:rPr>
                <a:t> IBM Operational Analytics for z/OS</a:t>
              </a:r>
            </a:p>
            <a:p>
              <a:pPr marL="58738" indent="-58738" defTabSz="685539">
                <a:spcBef>
                  <a:spcPts val="400"/>
                </a:spcBef>
                <a:buClr>
                  <a:srgbClr val="000000"/>
                </a:buClr>
                <a:buSzPct val="100000"/>
                <a:buFont typeface="Arial"/>
                <a:buChar char="•"/>
                <a:defRPr sz="1000" b="1"/>
              </a:pPr>
              <a:endParaRPr>
                <a:solidFill>
                  <a:srgbClr val="000000"/>
                </a:solidFill>
              </a:endParaRPr>
            </a:p>
            <a:p>
              <a:pPr marL="58738" indent="-58738" defTabSz="685539">
                <a:spcBef>
                  <a:spcPts val="400"/>
                </a:spcBef>
                <a:buClr>
                  <a:srgbClr val="000000"/>
                </a:buClr>
                <a:buSzPct val="100000"/>
                <a:buFont typeface="Arial"/>
                <a:buChar char="•"/>
                <a:defRPr sz="800" b="1"/>
              </a:pPr>
              <a:endParaRPr>
                <a:solidFill>
                  <a:srgbClr val="000000"/>
                </a:solidFill>
              </a:endParaRPr>
            </a:p>
            <a:p>
              <a:pPr marL="58738" indent="-58738" defTabSz="685539">
                <a:spcBef>
                  <a:spcPts val="400"/>
                </a:spcBef>
                <a:buClr>
                  <a:srgbClr val="000000"/>
                </a:buClr>
                <a:buSzPct val="100000"/>
                <a:buFont typeface="Arial"/>
                <a:buChar char="•"/>
                <a:defRPr sz="800" b="1"/>
              </a:pPr>
              <a:endParaRPr>
                <a:solidFill>
                  <a:srgbClr val="000000"/>
                </a:solidFill>
              </a:endParaRPr>
            </a:p>
          </p:txBody>
        </p:sp>
      </p:grpSp>
      <p:sp>
        <p:nvSpPr>
          <p:cNvPr id="640" name="Shape 640"/>
          <p:cNvSpPr/>
          <p:nvPr/>
        </p:nvSpPr>
        <p:spPr>
          <a:xfrm>
            <a:off x="-8885" y="1055403"/>
            <a:ext cx="9158886"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b="1">
                <a:solidFill>
                  <a:srgbClr val="660066"/>
                </a:solidFill>
              </a:defRPr>
            </a:pPr>
            <a:r>
              <a:rPr dirty="0" smtClean="0"/>
              <a:t>“Insight </a:t>
            </a:r>
            <a:r>
              <a:rPr dirty="0"/>
              <a:t>to action in half the time”</a:t>
            </a:r>
          </a:p>
        </p:txBody>
      </p:sp>
      <p:sp>
        <p:nvSpPr>
          <p:cNvPr id="641" name="Shape 641"/>
          <p:cNvSpPr/>
          <p:nvPr/>
        </p:nvSpPr>
        <p:spPr>
          <a:xfrm>
            <a:off x="6220583" y="-1840897"/>
            <a:ext cx="4358177" cy="992551"/>
          </a:xfrm>
          <a:prstGeom prst="rect">
            <a:avLst/>
          </a:prstGeom>
          <a:ln w="12700">
            <a:miter lim="400000"/>
          </a:ln>
          <a:extLst>
            <a:ext uri="{C572A759-6A51-4108-AA02-DFA0A04FC94B}">
              <ma14:wrappingTextBoxFlag xmlns="" xmlns:ma14="http://schemas.microsoft.com/office/mac/drawingml/2011/main" val="1"/>
            </a:ext>
          </a:extLst>
        </p:spPr>
        <p:txBody>
          <a:bodyPr lIns="34276" tIns="34276" rIns="34276" bIns="34276">
            <a:spAutoFit/>
          </a:bodyPr>
          <a:lstStyle/>
          <a:p>
            <a:pPr marL="227013" lvl="1" indent="3173">
              <a:defRPr sz="1000"/>
            </a:pPr>
            <a:endParaRPr/>
          </a:p>
          <a:p>
            <a:pPr>
              <a:defRPr sz="1000" b="1"/>
            </a:pPr>
            <a:r>
              <a:t>Predict:  </a:t>
            </a:r>
          </a:p>
          <a:p>
            <a:pPr marL="401638" lvl="1" indent="-171450">
              <a:buSzPct val="100000"/>
              <a:buFont typeface="Wingdings"/>
              <a:buChar char="✓"/>
              <a:defRPr sz="1000"/>
            </a:pPr>
            <a:r>
              <a:t>Pro-Active Outage Avoidance  </a:t>
            </a:r>
          </a:p>
          <a:p>
            <a:pPr marL="401638" lvl="1" indent="-171450">
              <a:buSzPct val="100000"/>
              <a:buFont typeface="Wingdings"/>
              <a:buChar char="✓"/>
              <a:defRPr sz="1000"/>
            </a:pPr>
            <a:r>
              <a:t>Predict Problems before occurrence</a:t>
            </a:r>
          </a:p>
          <a:p>
            <a:pPr marL="401638" lvl="1" indent="-171450">
              <a:buSzPct val="100000"/>
              <a:buFont typeface="Wingdings"/>
              <a:buChar char="✓"/>
              <a:defRPr sz="1000"/>
            </a:pPr>
            <a:r>
              <a:t>Log anomaly detection</a:t>
            </a:r>
          </a:p>
          <a:p>
            <a:pPr marL="341313" lvl="1" indent="-111125">
              <a:buSzPct val="100000"/>
              <a:buFont typeface="Arial"/>
              <a:buChar char="•"/>
              <a:defRPr sz="1000"/>
            </a:pPr>
            <a:endParaRPr/>
          </a:p>
        </p:txBody>
      </p:sp>
      <p:sp>
        <p:nvSpPr>
          <p:cNvPr id="643" name="Shape 643"/>
          <p:cNvSpPr/>
          <p:nvPr/>
        </p:nvSpPr>
        <p:spPr>
          <a:xfrm>
            <a:off x="356131" y="274601"/>
            <a:ext cx="7442405" cy="57723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defRPr sz="2600">
                <a:solidFill>
                  <a:schemeClr val="accent5"/>
                </a:solidFill>
              </a:defRPr>
            </a:lvl1pPr>
          </a:lstStyle>
          <a:p>
            <a:r>
              <a:t>IT Operational Analytics Solutions on z Systems</a:t>
            </a:r>
          </a:p>
        </p:txBody>
      </p:sp>
      <p:sp>
        <p:nvSpPr>
          <p:cNvPr id="644" name="Shape 644"/>
          <p:cNvSpPr/>
          <p:nvPr/>
        </p:nvSpPr>
        <p:spPr>
          <a:xfrm>
            <a:off x="2890984" y="1735921"/>
            <a:ext cx="3338822" cy="3731632"/>
          </a:xfrm>
          <a:prstGeom prst="rect">
            <a:avLst/>
          </a:prstGeom>
          <a:solidFill>
            <a:schemeClr val="accent2"/>
          </a:solidFill>
          <a:ln w="12700">
            <a:miter lim="400000"/>
          </a:ln>
        </p:spPr>
        <p:txBody>
          <a:bodyPr lIns="45719" rIns="45719" anchor="ctr"/>
          <a:lstStyle/>
          <a:p>
            <a:endParaRPr/>
          </a:p>
        </p:txBody>
      </p:sp>
      <p:sp>
        <p:nvSpPr>
          <p:cNvPr id="645" name="Shape 645"/>
          <p:cNvSpPr/>
          <p:nvPr/>
        </p:nvSpPr>
        <p:spPr>
          <a:xfrm>
            <a:off x="1345958" y="1220355"/>
            <a:ext cx="6276474" cy="375909"/>
          </a:xfrm>
          <a:prstGeom prst="rect">
            <a:avLst/>
          </a:prstGeom>
          <a:ln w="12700">
            <a:miter lim="400000"/>
          </a:ln>
          <a:extLst>
            <a:ext uri="{C572A759-6A51-4108-AA02-DFA0A04FC94B}">
              <ma14:wrappingTextBoxFlag xmlns="" xmlns:ma14="http://schemas.microsoft.com/office/mac/drawingml/2011/main" val="1"/>
            </a:ext>
          </a:extLst>
        </p:spPr>
        <p:txBody>
          <a:bodyPr lIns="33737" tIns="33737" rIns="33737" bIns="33737">
            <a:spAutoFit/>
          </a:bodyPr>
          <a:lstStyle>
            <a:lvl1pPr algn="ctr">
              <a:tabLst>
                <a:tab pos="330200" algn="l"/>
                <a:tab pos="673100" algn="l"/>
                <a:tab pos="1016000" algn="l"/>
                <a:tab pos="1358900" algn="l"/>
                <a:tab pos="1701800" algn="l"/>
                <a:tab pos="2044700" algn="l"/>
                <a:tab pos="2387600" algn="l"/>
                <a:tab pos="2730500" algn="l"/>
                <a:tab pos="3073400" algn="l"/>
                <a:tab pos="3416300" algn="l"/>
                <a:tab pos="3759200" algn="l"/>
                <a:tab pos="4102100" algn="l"/>
                <a:tab pos="4445000" algn="l"/>
                <a:tab pos="4787900" algn="l"/>
                <a:tab pos="5130800" algn="l"/>
                <a:tab pos="5473700" algn="l"/>
                <a:tab pos="5816600" algn="l"/>
                <a:tab pos="6159500" algn="l"/>
                <a:tab pos="6502400" algn="l"/>
                <a:tab pos="6845300" algn="l"/>
              </a:tabLst>
              <a:defRPr sz="2000" b="1">
                <a:solidFill>
                  <a:schemeClr val="accent2"/>
                </a:solidFill>
              </a:defRPr>
            </a:lvl1pPr>
          </a:lstStyle>
          <a:p>
            <a:endParaRPr dirty="0"/>
          </a:p>
        </p:txBody>
      </p:sp>
      <p:sp>
        <p:nvSpPr>
          <p:cNvPr id="646" name="Shape 646"/>
          <p:cNvSpPr/>
          <p:nvPr/>
        </p:nvSpPr>
        <p:spPr>
          <a:xfrm>
            <a:off x="6006650" y="1735921"/>
            <a:ext cx="3142396" cy="3731632"/>
          </a:xfrm>
          <a:prstGeom prst="rect">
            <a:avLst/>
          </a:prstGeom>
          <a:solidFill>
            <a:schemeClr val="accent2">
              <a:lumOff val="-6078"/>
            </a:schemeClr>
          </a:solidFill>
          <a:ln w="12700">
            <a:miter lim="400000"/>
          </a:ln>
        </p:spPr>
        <p:txBody>
          <a:bodyPr lIns="45719" rIns="45719" anchor="ctr"/>
          <a:lstStyle/>
          <a:p>
            <a:endParaRPr/>
          </a:p>
        </p:txBody>
      </p:sp>
      <p:sp>
        <p:nvSpPr>
          <p:cNvPr id="647" name="Shape 647"/>
          <p:cNvSpPr/>
          <p:nvPr/>
        </p:nvSpPr>
        <p:spPr>
          <a:xfrm>
            <a:off x="2895295" y="1533854"/>
            <a:ext cx="3106177" cy="1422350"/>
          </a:xfrm>
          <a:prstGeom prst="rect">
            <a:avLst/>
          </a:prstGeom>
          <a:ln w="12700">
            <a:miter lim="400000"/>
          </a:ln>
          <a:extLst>
            <a:ext uri="{C572A759-6A51-4108-AA02-DFA0A04FC94B}">
              <ma14:wrappingTextBoxFlag xmlns="" xmlns:ma14="http://schemas.microsoft.com/office/mac/drawingml/2011/main" val="1"/>
            </a:ext>
          </a:extLst>
        </p:spPr>
        <p:txBody>
          <a:bodyPr wrap="square" lIns="33737" tIns="33737" rIns="33737" bIns="33737" anchor="ctr">
            <a:spAutoFit/>
          </a:bodyPr>
          <a:lstStyle/>
          <a:p>
            <a:pPr algn="ctr" defTabSz="685539">
              <a:tabLst>
                <a:tab pos="330200" algn="l"/>
                <a:tab pos="673100" algn="l"/>
                <a:tab pos="1016000" algn="l"/>
                <a:tab pos="1358900" algn="l"/>
                <a:tab pos="1701800" algn="l"/>
                <a:tab pos="2044700" algn="l"/>
                <a:tab pos="2387600" algn="l"/>
                <a:tab pos="2730500" algn="l"/>
                <a:tab pos="3073400" algn="l"/>
                <a:tab pos="3416300" algn="l"/>
                <a:tab pos="3759200" algn="l"/>
                <a:tab pos="4102100" algn="l"/>
                <a:tab pos="4445000" algn="l"/>
                <a:tab pos="4787900" algn="l"/>
                <a:tab pos="5130800" algn="l"/>
                <a:tab pos="5473700" algn="l"/>
                <a:tab pos="5816600" algn="l"/>
                <a:tab pos="6159500" algn="l"/>
                <a:tab pos="6502400" algn="l"/>
                <a:tab pos="6845300" algn="l"/>
              </a:tabLst>
              <a:defRPr sz="1400" b="1"/>
            </a:pPr>
            <a:endParaRPr dirty="0"/>
          </a:p>
          <a:p>
            <a:pPr algn="ctr" defTabSz="685539">
              <a:spcBef>
                <a:spcPts val="1200"/>
              </a:spcBef>
              <a:tabLst>
                <a:tab pos="330200" algn="l"/>
                <a:tab pos="673100" algn="l"/>
                <a:tab pos="1016000" algn="l"/>
                <a:tab pos="1358900" algn="l"/>
                <a:tab pos="1701800" algn="l"/>
                <a:tab pos="2044700" algn="l"/>
                <a:tab pos="2387600" algn="l"/>
                <a:tab pos="2730500" algn="l"/>
                <a:tab pos="3073400" algn="l"/>
                <a:tab pos="3416300" algn="l"/>
                <a:tab pos="3759200" algn="l"/>
                <a:tab pos="4102100" algn="l"/>
                <a:tab pos="4445000" algn="l"/>
                <a:tab pos="4787900" algn="l"/>
                <a:tab pos="5130800" algn="l"/>
                <a:tab pos="5473700" algn="l"/>
                <a:tab pos="5816600" algn="l"/>
                <a:tab pos="6159500" algn="l"/>
                <a:tab pos="6502400" algn="l"/>
                <a:tab pos="6845300" algn="l"/>
              </a:tabLst>
              <a:defRPr sz="1600" b="1">
                <a:solidFill>
                  <a:srgbClr val="FFFFFF"/>
                </a:solidFill>
              </a:defRPr>
            </a:pPr>
            <a:r>
              <a:rPr dirty="0"/>
              <a:t>Investigate and Automate</a:t>
            </a:r>
          </a:p>
          <a:p>
            <a:pPr defTabSz="685539">
              <a:defRPr sz="900" b="1">
                <a:solidFill>
                  <a:srgbClr val="FFFFFF"/>
                </a:solidFill>
              </a:defRPr>
            </a:pPr>
            <a:endParaRPr dirty="0"/>
          </a:p>
          <a:p>
            <a:pPr marL="101600" indent="-101600" defTabSz="685539">
              <a:buClr>
                <a:srgbClr val="FFFFFF"/>
              </a:buClr>
              <a:buSzPct val="100000"/>
              <a:buFont typeface="Arial"/>
              <a:buChar char="•"/>
              <a:defRPr sz="1100" b="1">
                <a:solidFill>
                  <a:srgbClr val="FFFFFF"/>
                </a:solidFill>
              </a:defRPr>
            </a:pPr>
            <a:r>
              <a:rPr dirty="0">
                <a:solidFill>
                  <a:srgbClr val="FF0000"/>
                </a:solidFill>
              </a:rPr>
              <a:t>NEW</a:t>
            </a:r>
            <a:r>
              <a:rPr dirty="0"/>
              <a:t> -</a:t>
            </a:r>
            <a:r>
              <a:rPr dirty="0">
                <a:solidFill>
                  <a:srgbClr val="000000"/>
                </a:solidFill>
              </a:rPr>
              <a:t> </a:t>
            </a:r>
            <a:r>
              <a:rPr dirty="0"/>
              <a:t>IBM </a:t>
            </a:r>
            <a:r>
              <a:rPr dirty="0" smtClean="0"/>
              <a:t>Operatio</a:t>
            </a:r>
            <a:r>
              <a:rPr lang="en-US" dirty="0" smtClean="0"/>
              <a:t>ns</a:t>
            </a:r>
            <a:r>
              <a:rPr dirty="0" smtClean="0"/>
              <a:t> </a:t>
            </a:r>
            <a:r>
              <a:rPr dirty="0"/>
              <a:t>Analytics for </a:t>
            </a:r>
            <a:r>
              <a:rPr dirty="0" smtClean="0"/>
              <a:t>z</a:t>
            </a:r>
            <a:r>
              <a:rPr lang="en-US" dirty="0" smtClean="0"/>
              <a:t> Systems</a:t>
            </a:r>
          </a:p>
          <a:p>
            <a:pPr marL="101600" indent="-101600" defTabSz="685539">
              <a:buClr>
                <a:srgbClr val="FFFFFF"/>
              </a:buClr>
              <a:buSzPct val="100000"/>
              <a:buFont typeface="Arial"/>
              <a:buChar char="•"/>
              <a:defRPr sz="1100" b="1">
                <a:solidFill>
                  <a:srgbClr val="FFFFFF"/>
                </a:solidFill>
              </a:defRPr>
            </a:pPr>
            <a:r>
              <a:rPr lang="en-US" dirty="0" smtClean="0">
                <a:solidFill>
                  <a:srgbClr val="FF0000"/>
                </a:solidFill>
              </a:rPr>
              <a:t>NEW</a:t>
            </a:r>
            <a:r>
              <a:rPr lang="en-US" dirty="0" smtClean="0"/>
              <a:t> </a:t>
            </a:r>
            <a:r>
              <a:rPr lang="en-US" dirty="0"/>
              <a:t>-</a:t>
            </a:r>
            <a:r>
              <a:rPr lang="en-US" dirty="0">
                <a:solidFill>
                  <a:srgbClr val="000000"/>
                </a:solidFill>
              </a:rPr>
              <a:t> </a:t>
            </a:r>
            <a:r>
              <a:rPr lang="en-US" dirty="0"/>
              <a:t>IBM </a:t>
            </a:r>
            <a:r>
              <a:rPr lang="en-US" dirty="0" smtClean="0"/>
              <a:t>Common Data Provider for z/OS</a:t>
            </a:r>
            <a:endParaRPr dirty="0"/>
          </a:p>
          <a:p>
            <a:pPr marL="58738" indent="-58738" defTabSz="685539">
              <a:buClr>
                <a:srgbClr val="000000"/>
              </a:buClr>
              <a:buSzPct val="100000"/>
              <a:buFont typeface="Arial"/>
              <a:buChar char="•"/>
              <a:defRPr sz="700" b="1">
                <a:solidFill>
                  <a:srgbClr val="000000"/>
                </a:solidFill>
              </a:defRPr>
            </a:pPr>
            <a:endParaRPr dirty="0"/>
          </a:p>
          <a:p>
            <a:pPr marL="58738" indent="-58738" defTabSz="685539">
              <a:buClr>
                <a:srgbClr val="000000"/>
              </a:buClr>
              <a:buSzPct val="100000"/>
              <a:buFont typeface="Arial"/>
              <a:buChar char="•"/>
              <a:defRPr sz="1000" b="1">
                <a:solidFill>
                  <a:srgbClr val="000000"/>
                </a:solidFill>
              </a:defRPr>
            </a:pPr>
            <a:endParaRPr dirty="0"/>
          </a:p>
        </p:txBody>
      </p:sp>
      <p:sp>
        <p:nvSpPr>
          <p:cNvPr id="648" name="Shape 648"/>
          <p:cNvSpPr/>
          <p:nvPr/>
        </p:nvSpPr>
        <p:spPr>
          <a:xfrm>
            <a:off x="6156966" y="1419425"/>
            <a:ext cx="2841764" cy="2351027"/>
          </a:xfrm>
          <a:prstGeom prst="rect">
            <a:avLst/>
          </a:prstGeom>
          <a:ln w="12700">
            <a:miter lim="400000"/>
          </a:ln>
          <a:extLst>
            <a:ext uri="{C572A759-6A51-4108-AA02-DFA0A04FC94B}">
              <ma14:wrappingTextBoxFlag xmlns="" xmlns:ma14="http://schemas.microsoft.com/office/mac/drawingml/2011/main" val="1"/>
            </a:ext>
          </a:extLst>
        </p:spPr>
        <p:txBody>
          <a:bodyPr lIns="33737" tIns="33737" rIns="33737" bIns="33737" anchor="ctr"/>
          <a:lstStyle/>
          <a:p>
            <a:pPr algn="ctr" defTabSz="685539">
              <a:tabLst>
                <a:tab pos="330200" algn="l"/>
                <a:tab pos="673100" algn="l"/>
                <a:tab pos="1016000" algn="l"/>
                <a:tab pos="1358900" algn="l"/>
                <a:tab pos="1701800" algn="l"/>
                <a:tab pos="2044700" algn="l"/>
                <a:tab pos="2387600" algn="l"/>
                <a:tab pos="2730500" algn="l"/>
                <a:tab pos="3073400" algn="l"/>
                <a:tab pos="3416300" algn="l"/>
                <a:tab pos="3759200" algn="l"/>
                <a:tab pos="4102100" algn="l"/>
                <a:tab pos="4445000" algn="l"/>
                <a:tab pos="4787900" algn="l"/>
                <a:tab pos="5130800" algn="l"/>
                <a:tab pos="5473700" algn="l"/>
                <a:tab pos="5816600" algn="l"/>
                <a:tab pos="6159500" algn="l"/>
                <a:tab pos="6502400" algn="l"/>
                <a:tab pos="6845300" algn="l"/>
              </a:tabLst>
              <a:defRPr sz="1400" b="1"/>
            </a:pPr>
            <a:endParaRPr dirty="0"/>
          </a:p>
          <a:p>
            <a:pPr algn="ctr" defTabSz="685539">
              <a:spcBef>
                <a:spcPts val="1200"/>
              </a:spcBef>
              <a:tabLst>
                <a:tab pos="330200" algn="l"/>
                <a:tab pos="673100" algn="l"/>
                <a:tab pos="1016000" algn="l"/>
                <a:tab pos="1358900" algn="l"/>
                <a:tab pos="1701800" algn="l"/>
                <a:tab pos="2044700" algn="l"/>
                <a:tab pos="2387600" algn="l"/>
                <a:tab pos="2730500" algn="l"/>
                <a:tab pos="3073400" algn="l"/>
                <a:tab pos="3416300" algn="l"/>
                <a:tab pos="3759200" algn="l"/>
                <a:tab pos="4102100" algn="l"/>
                <a:tab pos="4445000" algn="l"/>
                <a:tab pos="4787900" algn="l"/>
                <a:tab pos="5130800" algn="l"/>
                <a:tab pos="5473700" algn="l"/>
                <a:tab pos="5816600" algn="l"/>
                <a:tab pos="6159500" algn="l"/>
                <a:tab pos="6502400" algn="l"/>
                <a:tab pos="6845300" algn="l"/>
              </a:tabLst>
              <a:defRPr sz="1600" b="1">
                <a:solidFill>
                  <a:srgbClr val="FFFFFF"/>
                </a:solidFill>
              </a:defRPr>
            </a:pPr>
            <a:r>
              <a:rPr dirty="0"/>
              <a:t>Predict</a:t>
            </a:r>
          </a:p>
          <a:p>
            <a:pPr defTabSz="685539">
              <a:defRPr sz="900" b="1">
                <a:solidFill>
                  <a:srgbClr val="FFFFFF"/>
                </a:solidFill>
              </a:defRPr>
            </a:pPr>
            <a:endParaRPr dirty="0"/>
          </a:p>
          <a:p>
            <a:pPr marL="101600" indent="-101600" defTabSz="685539">
              <a:buClr>
                <a:srgbClr val="FFFFFF"/>
              </a:buClr>
              <a:buSzPct val="100000"/>
              <a:buFont typeface="Arial"/>
              <a:buChar char="•"/>
              <a:defRPr sz="1100" b="1">
                <a:solidFill>
                  <a:srgbClr val="FFFFFF"/>
                </a:solidFill>
              </a:defRPr>
            </a:pPr>
            <a:r>
              <a:rPr dirty="0">
                <a:solidFill>
                  <a:srgbClr val="FF0000"/>
                </a:solidFill>
              </a:rPr>
              <a:t>NEW</a:t>
            </a:r>
            <a:r>
              <a:rPr dirty="0"/>
              <a:t> - IBM </a:t>
            </a:r>
            <a:r>
              <a:rPr dirty="0" err="1"/>
              <a:t>zAware</a:t>
            </a:r>
            <a:r>
              <a:rPr dirty="0"/>
              <a:t> (Anomaly Detection)</a:t>
            </a:r>
          </a:p>
          <a:p>
            <a:pPr marL="101600" indent="-101600" defTabSz="685539">
              <a:spcBef>
                <a:spcPts val="400"/>
              </a:spcBef>
              <a:buClr>
                <a:srgbClr val="FFFFFF"/>
              </a:buClr>
              <a:buSzPct val="100000"/>
              <a:buFont typeface="Arial"/>
              <a:buChar char="•"/>
              <a:defRPr sz="1100" b="1">
                <a:solidFill>
                  <a:srgbClr val="FFFFFF"/>
                </a:solidFill>
              </a:defRPr>
            </a:pPr>
            <a:r>
              <a:rPr dirty="0"/>
              <a:t>IBM </a:t>
            </a:r>
            <a:r>
              <a:rPr dirty="0" smtClean="0"/>
              <a:t>Operation</a:t>
            </a:r>
            <a:r>
              <a:rPr lang="en-US" dirty="0" smtClean="0"/>
              <a:t>s</a:t>
            </a:r>
            <a:r>
              <a:rPr dirty="0" smtClean="0"/>
              <a:t> </a:t>
            </a:r>
            <a:r>
              <a:rPr dirty="0"/>
              <a:t>Analytics – Predictive Insights</a:t>
            </a:r>
          </a:p>
        </p:txBody>
      </p:sp>
      <p:sp>
        <p:nvSpPr>
          <p:cNvPr id="650" name="Shape 650"/>
          <p:cNvSpPr/>
          <p:nvPr/>
        </p:nvSpPr>
        <p:spPr>
          <a:xfrm>
            <a:off x="133" y="3543711"/>
            <a:ext cx="9143734" cy="1548675"/>
          </a:xfrm>
          <a:prstGeom prst="rect">
            <a:avLst/>
          </a:prstGeom>
          <a:solidFill>
            <a:srgbClr val="FFFFFF">
              <a:alpha val="11964"/>
            </a:srgbClr>
          </a:solidFill>
          <a:ln w="12700">
            <a:miter lim="400000"/>
          </a:ln>
        </p:spPr>
        <p:txBody>
          <a:bodyPr lIns="45719" rIns="45719" anchor="ctr"/>
          <a:lstStyle/>
          <a:p>
            <a:endParaRPr/>
          </a:p>
        </p:txBody>
      </p:sp>
      <p:sp>
        <p:nvSpPr>
          <p:cNvPr id="651" name="Shape 651"/>
          <p:cNvSpPr/>
          <p:nvPr/>
        </p:nvSpPr>
        <p:spPr>
          <a:xfrm>
            <a:off x="239633" y="3775029"/>
            <a:ext cx="2331637" cy="954079"/>
          </a:xfrm>
          <a:prstGeom prst="rect">
            <a:avLst/>
          </a:prstGeom>
          <a:ln w="12700">
            <a:miter lim="400000"/>
          </a:ln>
          <a:extLst>
            <a:ext uri="{C572A759-6A51-4108-AA02-DFA0A04FC94B}">
              <ma14:wrappingTextBoxFlag xmlns="" xmlns:ma14="http://schemas.microsoft.com/office/mac/drawingml/2011/main" val="1"/>
            </a:ext>
          </a:extLst>
        </p:spPr>
        <p:txBody>
          <a:bodyPr lIns="34276" tIns="34276" rIns="34276" bIns="34276">
            <a:spAutoFit/>
          </a:bodyPr>
          <a:lstStyle/>
          <a:p>
            <a:pPr marL="100263" indent="-100263">
              <a:spcBef>
                <a:spcPts val="300"/>
              </a:spcBef>
              <a:buSzPct val="100000"/>
              <a:buChar char="•"/>
              <a:defRPr sz="1000" b="1">
                <a:solidFill>
                  <a:srgbClr val="FFFFFF"/>
                </a:solidFill>
              </a:defRPr>
            </a:pPr>
            <a:r>
              <a:rPr dirty="0"/>
              <a:t>Capacity Management </a:t>
            </a:r>
          </a:p>
          <a:p>
            <a:pPr marL="101600" lvl="1" indent="-101600">
              <a:spcBef>
                <a:spcPts val="300"/>
              </a:spcBef>
              <a:buSzPct val="100000"/>
              <a:buChar char="•"/>
              <a:defRPr sz="1000" b="1">
                <a:solidFill>
                  <a:srgbClr val="FFFFFF"/>
                </a:solidFill>
              </a:defRPr>
            </a:pPr>
            <a:r>
              <a:rPr dirty="0"/>
              <a:t>Software cost analysis</a:t>
            </a:r>
          </a:p>
          <a:p>
            <a:pPr marL="101600" lvl="1" indent="-101600">
              <a:spcBef>
                <a:spcPts val="300"/>
              </a:spcBef>
              <a:buSzPct val="100000"/>
              <a:buChar char="•"/>
              <a:defRPr sz="1000" b="1">
                <a:solidFill>
                  <a:srgbClr val="FFFFFF"/>
                </a:solidFill>
              </a:defRPr>
            </a:pPr>
            <a:r>
              <a:rPr dirty="0"/>
              <a:t>Enterprise resource and workload optimization</a:t>
            </a:r>
          </a:p>
          <a:p>
            <a:pPr marL="101600" lvl="1" indent="-101600">
              <a:spcBef>
                <a:spcPts val="300"/>
              </a:spcBef>
              <a:buSzPct val="100000"/>
              <a:buChar char="•"/>
              <a:defRPr sz="1000" b="1">
                <a:solidFill>
                  <a:srgbClr val="FFFFFF"/>
                </a:solidFill>
              </a:defRPr>
            </a:pPr>
            <a:r>
              <a:rPr dirty="0"/>
              <a:t>SME insights in </a:t>
            </a:r>
            <a:r>
              <a:rPr dirty="0" smtClean="0"/>
              <a:t>cloud</a:t>
            </a:r>
            <a:r>
              <a:rPr lang="en-US" dirty="0" smtClean="0"/>
              <a:t> (SaaS)</a:t>
            </a:r>
            <a:endParaRPr dirty="0"/>
          </a:p>
        </p:txBody>
      </p:sp>
      <p:sp>
        <p:nvSpPr>
          <p:cNvPr id="652" name="Shape 652"/>
          <p:cNvSpPr/>
          <p:nvPr/>
        </p:nvSpPr>
        <p:spPr>
          <a:xfrm>
            <a:off x="3092448" y="3775029"/>
            <a:ext cx="2611036" cy="800191"/>
          </a:xfrm>
          <a:prstGeom prst="rect">
            <a:avLst/>
          </a:prstGeom>
          <a:ln w="12700">
            <a:miter lim="400000"/>
          </a:ln>
          <a:extLst>
            <a:ext uri="{C572A759-6A51-4108-AA02-DFA0A04FC94B}">
              <ma14:wrappingTextBoxFlag xmlns="" xmlns:ma14="http://schemas.microsoft.com/office/mac/drawingml/2011/main" val="1"/>
            </a:ext>
          </a:extLst>
        </p:spPr>
        <p:txBody>
          <a:bodyPr lIns="34276" tIns="34276" rIns="34276" bIns="34276">
            <a:spAutoFit/>
          </a:bodyPr>
          <a:lstStyle/>
          <a:p>
            <a:pPr marL="101600" lvl="1" indent="-101600">
              <a:spcBef>
                <a:spcPts val="300"/>
              </a:spcBef>
              <a:buSzPct val="100000"/>
              <a:buChar char="•"/>
              <a:defRPr sz="1000" b="1">
                <a:solidFill>
                  <a:srgbClr val="FFFFFF"/>
                </a:solidFill>
              </a:defRPr>
            </a:pPr>
            <a:r>
              <a:rPr lang="en-US" dirty="0" smtClean="0"/>
              <a:t>Log Analytics</a:t>
            </a:r>
            <a:endParaRPr dirty="0"/>
          </a:p>
          <a:p>
            <a:pPr marL="101600" lvl="1" indent="-101600">
              <a:spcBef>
                <a:spcPts val="300"/>
              </a:spcBef>
              <a:buSzPct val="100000"/>
              <a:buChar char="•"/>
              <a:defRPr sz="1000" b="1">
                <a:solidFill>
                  <a:srgbClr val="FFFFFF"/>
                </a:solidFill>
              </a:defRPr>
            </a:pPr>
            <a:r>
              <a:rPr dirty="0"/>
              <a:t>Domain insights and expert advice</a:t>
            </a:r>
          </a:p>
          <a:p>
            <a:pPr marL="101600" lvl="1" indent="-101600">
              <a:spcBef>
                <a:spcPts val="300"/>
              </a:spcBef>
              <a:buSzPct val="100000"/>
              <a:buChar char="•"/>
              <a:defRPr sz="1000" b="1">
                <a:solidFill>
                  <a:srgbClr val="FFFFFF"/>
                </a:solidFill>
              </a:defRPr>
            </a:pPr>
            <a:r>
              <a:rPr dirty="0"/>
              <a:t>Alert notification and </a:t>
            </a:r>
            <a:r>
              <a:rPr dirty="0" smtClean="0"/>
              <a:t>automation</a:t>
            </a:r>
            <a:endParaRPr lang="en-US" dirty="0" smtClean="0"/>
          </a:p>
          <a:p>
            <a:pPr marL="101600" lvl="1" indent="-101600">
              <a:spcBef>
                <a:spcPts val="300"/>
              </a:spcBef>
              <a:buSzPct val="100000"/>
              <a:buChar char="•"/>
              <a:defRPr sz="1000" b="1">
                <a:solidFill>
                  <a:srgbClr val="FFFFFF"/>
                </a:solidFill>
              </a:defRPr>
            </a:pPr>
            <a:r>
              <a:rPr lang="en-US" dirty="0" smtClean="0"/>
              <a:t>Unified data collection for logs and SMF</a:t>
            </a:r>
            <a:endParaRPr dirty="0"/>
          </a:p>
        </p:txBody>
      </p:sp>
      <p:sp>
        <p:nvSpPr>
          <p:cNvPr id="653" name="Shape 653"/>
          <p:cNvSpPr/>
          <p:nvPr/>
        </p:nvSpPr>
        <p:spPr>
          <a:xfrm>
            <a:off x="6117723" y="3775028"/>
            <a:ext cx="2611037" cy="607830"/>
          </a:xfrm>
          <a:prstGeom prst="rect">
            <a:avLst/>
          </a:prstGeom>
          <a:ln w="12700">
            <a:miter lim="400000"/>
          </a:ln>
          <a:extLst>
            <a:ext uri="{C572A759-6A51-4108-AA02-DFA0A04FC94B}">
              <ma14:wrappingTextBoxFlag xmlns="" xmlns:ma14="http://schemas.microsoft.com/office/mac/drawingml/2011/main" val="1"/>
            </a:ext>
          </a:extLst>
        </p:spPr>
        <p:txBody>
          <a:bodyPr lIns="34276" tIns="34276" rIns="34276" bIns="34276">
            <a:spAutoFit/>
          </a:bodyPr>
          <a:lstStyle/>
          <a:p>
            <a:pPr marL="101600" lvl="1" indent="-101600">
              <a:spcBef>
                <a:spcPts val="300"/>
              </a:spcBef>
              <a:buSzPct val="100000"/>
              <a:buChar char="•"/>
              <a:defRPr sz="1000" b="1">
                <a:solidFill>
                  <a:srgbClr val="FFFFFF"/>
                </a:solidFill>
              </a:defRPr>
            </a:pPr>
            <a:r>
              <a:t>Pro-Active Outage Avoidance</a:t>
            </a:r>
          </a:p>
          <a:p>
            <a:pPr marL="101600" lvl="1" indent="-101600">
              <a:spcBef>
                <a:spcPts val="300"/>
              </a:spcBef>
              <a:buSzPct val="100000"/>
              <a:buChar char="•"/>
              <a:defRPr sz="1000" b="1">
                <a:solidFill>
                  <a:srgbClr val="FFFFFF"/>
                </a:solidFill>
              </a:defRPr>
            </a:pPr>
            <a:r>
              <a:t>Predict Problems before occurrence</a:t>
            </a:r>
          </a:p>
          <a:p>
            <a:pPr marL="101600" lvl="1" indent="-101600">
              <a:spcBef>
                <a:spcPts val="300"/>
              </a:spcBef>
              <a:buSzPct val="100000"/>
              <a:buChar char="•"/>
              <a:defRPr sz="1000" b="1">
                <a:solidFill>
                  <a:srgbClr val="FFFFFF"/>
                </a:solidFill>
              </a:defRPr>
            </a:pPr>
            <a:r>
              <a:t>Log anomaly detection</a:t>
            </a:r>
          </a:p>
        </p:txBody>
      </p:sp>
    </p:spTree>
    <p:extLst>
      <p:ext uri="{BB962C8B-B14F-4D97-AF65-F5344CB8AC3E}">
        <p14:creationId xmlns:p14="http://schemas.microsoft.com/office/powerpoint/2010/main" xmlns="" val="2065772037"/>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752600" y="4419601"/>
            <a:ext cx="6946746" cy="1828799"/>
          </a:xfrm>
          <a:prstGeom prst="rect">
            <a:avLst/>
          </a:prstGeom>
          <a:pattFill prst="wdUpDiag">
            <a:fgClr>
              <a:schemeClr val="tx1"/>
            </a:fgClr>
            <a:bgClr>
              <a:schemeClr val="bg1"/>
            </a:bgClr>
          </a:pattFill>
          <a:ln>
            <a:no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752600" y="1533525"/>
            <a:ext cx="6946746" cy="2096979"/>
          </a:xfrm>
          <a:prstGeom prst="rect">
            <a:avLst/>
          </a:prstGeom>
          <a:pattFill prst="wdUpDiag">
            <a:fgClr>
              <a:schemeClr val="tx1"/>
            </a:fgClr>
            <a:bgClr>
              <a:schemeClr val="bg1"/>
            </a:bgClr>
          </a:pattFill>
          <a:ln>
            <a:no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Cost and Feature comparison</a:t>
            </a:r>
            <a:endParaRPr lang="en-US" dirty="0"/>
          </a:p>
        </p:txBody>
      </p:sp>
      <p:sp>
        <p:nvSpPr>
          <p:cNvPr id="5" name="Footer Placeholder 4"/>
          <p:cNvSpPr>
            <a:spLocks noGrp="1"/>
          </p:cNvSpPr>
          <p:nvPr>
            <p:ph type="ftr" sz="quarter" idx="11"/>
          </p:nvPr>
        </p:nvSpPr>
        <p:spPr/>
        <p:txBody>
          <a:bodyPr/>
          <a:lstStyle/>
          <a:p>
            <a:r>
              <a:rPr lang="en-US" smtClean="0"/>
              <a:t>© 2013 Lockheed Martin Corporation.  All rights reserved.</a:t>
            </a:r>
            <a:endParaRPr lang="en-US"/>
          </a:p>
        </p:txBody>
      </p:sp>
      <p:sp>
        <p:nvSpPr>
          <p:cNvPr id="7" name="Slide Number Placeholder 6"/>
          <p:cNvSpPr>
            <a:spLocks noGrp="1"/>
          </p:cNvSpPr>
          <p:nvPr>
            <p:ph type="sldNum" sz="quarter" idx="12"/>
          </p:nvPr>
        </p:nvSpPr>
        <p:spPr/>
        <p:txBody>
          <a:bodyPr/>
          <a:lstStyle/>
          <a:p>
            <a:fld id="{E6ECDD97-F9F3-4C7B-B654-A7C5593CF957}" type="slidenum">
              <a:rPr lang="en-US" smtClean="0"/>
              <a:pPr/>
              <a:t>7</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xmlns="" val="3386601145"/>
              </p:ext>
            </p:extLst>
          </p:nvPr>
        </p:nvGraphicFramePr>
        <p:xfrm>
          <a:off x="457200" y="4084320"/>
          <a:ext cx="8242146" cy="2164080"/>
        </p:xfrm>
        <a:graphic>
          <a:graphicData uri="http://schemas.openxmlformats.org/drawingml/2006/table">
            <a:tbl>
              <a:tblPr bandRow="1">
                <a:tableStyleId>{5C22544A-7EE6-4342-B048-85BDC9FD1C3A}</a:tableStyleId>
              </a:tblPr>
              <a:tblGrid>
                <a:gridCol w="1299903"/>
                <a:gridCol w="2314081"/>
                <a:gridCol w="2314081"/>
                <a:gridCol w="2314081"/>
              </a:tblGrid>
              <a:tr h="0">
                <a:tc gridSpan="4">
                  <a:txBody>
                    <a:bodyPr/>
                    <a:lstStyle/>
                    <a:p>
                      <a:endParaRPr lang="en-US" sz="1600" b="1" kern="1200" dirty="0">
                        <a:solidFill>
                          <a:schemeClr val="accent1"/>
                        </a:solidFill>
                        <a:latin typeface="+mn-lt"/>
                        <a:ea typeface="+mn-ea"/>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41300">
                <a:tc>
                  <a:txBody>
                    <a:bodyPr/>
                    <a:lstStyle/>
                    <a:p>
                      <a:pPr marL="0" indent="0" algn="l" defTabSz="914400" rtl="0" eaLnBrk="1" latinLnBrk="0" hangingPunct="1">
                        <a:buClr>
                          <a:schemeClr val="accent2"/>
                        </a:buClr>
                        <a:buSzPct val="70000"/>
                        <a:buFontTx/>
                        <a:buNone/>
                      </a:pPr>
                      <a:r>
                        <a:rPr lang="en-US" sz="1400" kern="1200" dirty="0" smtClean="0">
                          <a:solidFill>
                            <a:schemeClr val="accent1">
                              <a:lumMod val="50000"/>
                            </a:schemeClr>
                          </a:solidFill>
                          <a:latin typeface="+mn-lt"/>
                          <a:ea typeface="+mn-ea"/>
                          <a:cs typeface="+mn-cs"/>
                        </a:rPr>
                        <a:t>Scalability</a:t>
                      </a:r>
                    </a:p>
                  </a:txBody>
                  <a:tcPr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dirty="0" smtClean="0">
                          <a:solidFill>
                            <a:schemeClr val="accent3">
                              <a:lumMod val="75000"/>
                            </a:schemeClr>
                          </a:solidFill>
                          <a:sym typeface="Wingdings 2"/>
                        </a:rPr>
                        <a:t></a:t>
                      </a:r>
                      <a:endParaRPr lang="en-US" dirty="0">
                        <a:solidFill>
                          <a:schemeClr val="accent3">
                            <a:lumMod val="7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solidFill>
                            <a:schemeClr val="accent2"/>
                          </a:solidFill>
                          <a:sym typeface="Wingdings 2"/>
                        </a:rPr>
                        <a:t></a:t>
                      </a:r>
                      <a:endParaRPr lang="en-US" dirty="0" smtClean="0">
                        <a:solidFill>
                          <a:schemeClr val="accent2"/>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dirty="0" smtClean="0">
                          <a:solidFill>
                            <a:schemeClr val="accent3">
                              <a:lumMod val="75000"/>
                            </a:schemeClr>
                          </a:solidFill>
                          <a:sym typeface="Wingdings 2"/>
                        </a:rPr>
                        <a:t></a:t>
                      </a:r>
                      <a:endParaRPr lang="en-US" dirty="0">
                        <a:solidFill>
                          <a:schemeClr val="accent3">
                            <a:lumMod val="7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1300">
                <a:tc>
                  <a:txBody>
                    <a:bodyPr/>
                    <a:lstStyle/>
                    <a:p>
                      <a:pPr marL="0" indent="0" algn="l" defTabSz="914400" rtl="0" eaLnBrk="1" latinLnBrk="0" hangingPunct="1">
                        <a:buClr>
                          <a:schemeClr val="accent2"/>
                        </a:buClr>
                        <a:buSzPct val="70000"/>
                        <a:buFontTx/>
                        <a:buNone/>
                      </a:pPr>
                      <a:r>
                        <a:rPr lang="en-US" sz="1400" kern="1200" dirty="0" smtClean="0">
                          <a:solidFill>
                            <a:schemeClr val="accent1">
                              <a:lumMod val="50000"/>
                            </a:schemeClr>
                          </a:solidFill>
                          <a:latin typeface="+mn-lt"/>
                          <a:ea typeface="+mn-ea"/>
                          <a:cs typeface="+mn-cs"/>
                        </a:rPr>
                        <a:t>Performance</a:t>
                      </a:r>
                      <a:endParaRPr lang="en-US" sz="1400" kern="1200" dirty="0">
                        <a:solidFill>
                          <a:schemeClr val="accent1">
                            <a:lumMod val="50000"/>
                          </a:schemeClr>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3">
                              <a:lumMod val="75000"/>
                            </a:schemeClr>
                          </a:solidFill>
                          <a:sym typeface="Wingdings 2"/>
                        </a:rPr>
                        <a:t></a:t>
                      </a:r>
                      <a:endParaRPr lang="en-US" dirty="0" smtClean="0">
                        <a:solidFill>
                          <a:schemeClr val="accent3">
                            <a:lumMod val="7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solidFill>
                          <a:sym typeface="Wingdings 2"/>
                        </a:rPr>
                        <a:t></a:t>
                      </a:r>
                      <a:endParaRPr lang="en-US" dirty="0" smtClean="0">
                        <a:solidFill>
                          <a:schemeClr val="accent2"/>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3">
                              <a:lumMod val="75000"/>
                            </a:schemeClr>
                          </a:solidFill>
                          <a:sym typeface="Wingdings 2"/>
                        </a:rPr>
                        <a:t></a:t>
                      </a:r>
                      <a:endParaRPr lang="en-US" dirty="0" smtClean="0">
                        <a:solidFill>
                          <a:schemeClr val="accent3">
                            <a:lumMod val="7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1300">
                <a:tc>
                  <a:txBody>
                    <a:bodyPr/>
                    <a:lstStyle/>
                    <a:p>
                      <a:pPr marL="0" indent="0" algn="l" defTabSz="914400" rtl="0" eaLnBrk="1" latinLnBrk="0" hangingPunct="1">
                        <a:buClr>
                          <a:schemeClr val="accent2"/>
                        </a:buClr>
                        <a:buSzPct val="70000"/>
                        <a:buFontTx/>
                        <a:buNone/>
                      </a:pPr>
                      <a:r>
                        <a:rPr lang="en-US" sz="1400" kern="1200" dirty="0" smtClean="0">
                          <a:solidFill>
                            <a:schemeClr val="accent1">
                              <a:lumMod val="50000"/>
                            </a:schemeClr>
                          </a:solidFill>
                          <a:latin typeface="+mn-lt"/>
                          <a:ea typeface="+mn-ea"/>
                          <a:cs typeface="+mn-cs"/>
                        </a:rPr>
                        <a:t>Reliability</a:t>
                      </a:r>
                      <a:endParaRPr lang="en-US" sz="1400" kern="1200" dirty="0">
                        <a:solidFill>
                          <a:schemeClr val="accent1">
                            <a:lumMod val="50000"/>
                          </a:schemeClr>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3">
                              <a:lumMod val="75000"/>
                            </a:schemeClr>
                          </a:solidFill>
                          <a:sym typeface="Wingdings 2"/>
                        </a:rPr>
                        <a:t></a:t>
                      </a:r>
                      <a:endParaRPr lang="en-US" dirty="0" smtClean="0">
                        <a:solidFill>
                          <a:schemeClr val="accent3">
                            <a:lumMod val="7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C000"/>
                          </a:solidFill>
                          <a:sym typeface="Wingdings 2"/>
                        </a:rPr>
                        <a:t></a:t>
                      </a:r>
                      <a:endParaRPr lang="en-US" dirty="0" smtClean="0">
                        <a:solidFill>
                          <a:srgbClr val="FFC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3">
                              <a:lumMod val="75000"/>
                            </a:schemeClr>
                          </a:solidFill>
                          <a:sym typeface="Wingdings 2"/>
                        </a:rPr>
                        <a:t></a:t>
                      </a:r>
                      <a:endParaRPr lang="en-US" dirty="0" smtClean="0">
                        <a:solidFill>
                          <a:schemeClr val="accent3">
                            <a:lumMod val="7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1300">
                <a:tc>
                  <a:txBody>
                    <a:bodyPr/>
                    <a:lstStyle/>
                    <a:p>
                      <a:pPr marL="0" indent="0" algn="l" defTabSz="914400" rtl="0" eaLnBrk="1" latinLnBrk="0" hangingPunct="1">
                        <a:buClr>
                          <a:schemeClr val="accent2"/>
                        </a:buClr>
                        <a:buSzPct val="70000"/>
                        <a:buFontTx/>
                        <a:buNone/>
                      </a:pPr>
                      <a:r>
                        <a:rPr lang="en-US" sz="1400" kern="1200" dirty="0" smtClean="0">
                          <a:solidFill>
                            <a:schemeClr val="accent1">
                              <a:lumMod val="50000"/>
                            </a:schemeClr>
                          </a:solidFill>
                          <a:latin typeface="+mn-lt"/>
                          <a:ea typeface="+mn-ea"/>
                          <a:cs typeface="+mn-cs"/>
                        </a:rPr>
                        <a:t>Agility</a:t>
                      </a:r>
                      <a:endParaRPr lang="en-US" sz="1400" kern="1200" dirty="0">
                        <a:solidFill>
                          <a:schemeClr val="accent1">
                            <a:lumMod val="50000"/>
                          </a:schemeClr>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solidFill>
                          <a:sym typeface="Wingdings 2"/>
                        </a:rPr>
                        <a:t></a:t>
                      </a:r>
                      <a:endParaRPr lang="en-US" dirty="0" smtClean="0">
                        <a:solidFill>
                          <a:schemeClr val="accent2"/>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C000"/>
                          </a:solidFill>
                          <a:sym typeface="Wingdings 2"/>
                        </a:rPr>
                        <a:t></a:t>
                      </a:r>
                      <a:endParaRPr lang="en-US" dirty="0" smtClean="0">
                        <a:solidFill>
                          <a:srgbClr val="FFC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dirty="0" smtClean="0">
                          <a:solidFill>
                            <a:schemeClr val="accent3">
                              <a:lumMod val="75000"/>
                            </a:schemeClr>
                          </a:solidFill>
                          <a:sym typeface="Wingdings 2"/>
                        </a:rPr>
                        <a:t></a:t>
                      </a:r>
                      <a:endParaRPr lang="en-US" dirty="0">
                        <a:solidFill>
                          <a:schemeClr val="accent3">
                            <a:lumMod val="7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1300">
                <a:tc>
                  <a:txBody>
                    <a:bodyPr/>
                    <a:lstStyle/>
                    <a:p>
                      <a:pPr marL="0" indent="0" algn="l" defTabSz="914400" rtl="0" eaLnBrk="1" latinLnBrk="0" hangingPunct="1">
                        <a:buClr>
                          <a:schemeClr val="accent2"/>
                        </a:buClr>
                        <a:buSzPct val="70000"/>
                        <a:buFontTx/>
                        <a:buNone/>
                      </a:pPr>
                      <a:r>
                        <a:rPr lang="en-US" sz="1400" kern="1200" dirty="0" smtClean="0">
                          <a:solidFill>
                            <a:schemeClr val="accent1">
                              <a:lumMod val="50000"/>
                            </a:schemeClr>
                          </a:solidFill>
                          <a:latin typeface="+mn-lt"/>
                          <a:ea typeface="+mn-ea"/>
                          <a:cs typeface="+mn-cs"/>
                        </a:rPr>
                        <a:t>Skills Supply</a:t>
                      </a:r>
                      <a:endParaRPr lang="en-US" sz="1400" kern="1200" dirty="0">
                        <a:solidFill>
                          <a:schemeClr val="accent1">
                            <a:lumMod val="50000"/>
                          </a:schemeClr>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C000"/>
                          </a:solidFill>
                          <a:sym typeface="Wingdings 2"/>
                        </a:rPr>
                        <a:t></a:t>
                      </a:r>
                      <a:endParaRPr lang="en-US" dirty="0" smtClean="0">
                        <a:solidFill>
                          <a:srgbClr val="FFC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3">
                              <a:lumMod val="75000"/>
                            </a:schemeClr>
                          </a:solidFill>
                          <a:sym typeface="Wingdings 2"/>
                        </a:rPr>
                        <a:t></a:t>
                      </a:r>
                      <a:endParaRPr lang="en-US" dirty="0" smtClean="0">
                        <a:solidFill>
                          <a:schemeClr val="accent3">
                            <a:lumMod val="7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C000"/>
                          </a:solidFill>
                          <a:sym typeface="Wingdings 2"/>
                        </a:rPr>
                        <a:t></a:t>
                      </a:r>
                      <a:endParaRPr lang="en-US" dirty="0" smtClean="0">
                        <a:solidFill>
                          <a:srgbClr val="FFC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bl>
          </a:graphicData>
        </a:graphic>
      </p:graphicFrame>
      <p:sp>
        <p:nvSpPr>
          <p:cNvPr id="37" name="Rectangle 36"/>
          <p:cNvSpPr/>
          <p:nvPr/>
        </p:nvSpPr>
        <p:spPr>
          <a:xfrm>
            <a:off x="1752600" y="1533525"/>
            <a:ext cx="6946746" cy="371475"/>
          </a:xfrm>
          <a:prstGeom prst="rect">
            <a:avLst/>
          </a:prstGeom>
          <a:solidFill>
            <a:schemeClr val="accent1"/>
          </a:solidFill>
          <a:ln w="38100">
            <a:no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buSzPct val="70000"/>
            </a:pPr>
            <a:r>
              <a:rPr lang="en-US" sz="1600" dirty="0">
                <a:solidFill>
                  <a:schemeClr val="accent1">
                    <a:lumMod val="50000"/>
                  </a:schemeClr>
                </a:solidFill>
              </a:rPr>
              <a:t>Cost of Managing 1TB of Data</a:t>
            </a:r>
          </a:p>
        </p:txBody>
      </p:sp>
      <p:grpSp>
        <p:nvGrpSpPr>
          <p:cNvPr id="4" name="Group 13"/>
          <p:cNvGrpSpPr/>
          <p:nvPr/>
        </p:nvGrpSpPr>
        <p:grpSpPr>
          <a:xfrm>
            <a:off x="6630814" y="2171621"/>
            <a:ext cx="1214819" cy="910560"/>
            <a:chOff x="1550956" y="4923654"/>
            <a:chExt cx="1690937" cy="1267433"/>
          </a:xfrm>
        </p:grpSpPr>
        <p:grpSp>
          <p:nvGrpSpPr>
            <p:cNvPr id="6" name="Group 14"/>
            <p:cNvGrpSpPr/>
            <p:nvPr/>
          </p:nvGrpSpPr>
          <p:grpSpPr>
            <a:xfrm>
              <a:off x="1643290" y="4962434"/>
              <a:ext cx="1565363" cy="1192335"/>
              <a:chOff x="9534525" y="2398713"/>
              <a:chExt cx="4037013" cy="3074988"/>
            </a:xfrm>
            <a:solidFill>
              <a:schemeClr val="accent2">
                <a:lumMod val="40000"/>
                <a:lumOff val="60000"/>
              </a:schemeClr>
            </a:solidFill>
          </p:grpSpPr>
          <p:sp>
            <p:nvSpPr>
              <p:cNvPr id="31" name="Freeform 68"/>
              <p:cNvSpPr>
                <a:spLocks noEditPoints="1"/>
              </p:cNvSpPr>
              <p:nvPr/>
            </p:nvSpPr>
            <p:spPr bwMode="auto">
              <a:xfrm>
                <a:off x="9817100" y="2398713"/>
                <a:ext cx="3754438" cy="3074988"/>
              </a:xfrm>
              <a:custGeom>
                <a:avLst/>
                <a:gdLst>
                  <a:gd name="T0" fmla="*/ 2168 w 2365"/>
                  <a:gd name="T1" fmla="*/ 391 h 1937"/>
                  <a:gd name="T2" fmla="*/ 2040 w 2365"/>
                  <a:gd name="T3" fmla="*/ 558 h 1937"/>
                  <a:gd name="T4" fmla="*/ 2011 w 2365"/>
                  <a:gd name="T5" fmla="*/ 679 h 1937"/>
                  <a:gd name="T6" fmla="*/ 1899 w 2365"/>
                  <a:gd name="T7" fmla="*/ 727 h 1937"/>
                  <a:gd name="T8" fmla="*/ 1936 w 2365"/>
                  <a:gd name="T9" fmla="*/ 585 h 1937"/>
                  <a:gd name="T10" fmla="*/ 1799 w 2365"/>
                  <a:gd name="T11" fmla="*/ 712 h 1937"/>
                  <a:gd name="T12" fmla="*/ 1966 w 2365"/>
                  <a:gd name="T13" fmla="*/ 557 h 1937"/>
                  <a:gd name="T14" fmla="*/ 1880 w 2365"/>
                  <a:gd name="T15" fmla="*/ 521 h 1937"/>
                  <a:gd name="T16" fmla="*/ 1900 w 2365"/>
                  <a:gd name="T17" fmla="*/ 469 h 1937"/>
                  <a:gd name="T18" fmla="*/ 1884 w 2365"/>
                  <a:gd name="T19" fmla="*/ 461 h 1937"/>
                  <a:gd name="T20" fmla="*/ 1913 w 2365"/>
                  <a:gd name="T21" fmla="*/ 419 h 1937"/>
                  <a:gd name="T22" fmla="*/ 1934 w 2365"/>
                  <a:gd name="T23" fmla="*/ 311 h 1937"/>
                  <a:gd name="T24" fmla="*/ 1785 w 2365"/>
                  <a:gd name="T25" fmla="*/ 202 h 1937"/>
                  <a:gd name="T26" fmla="*/ 1286 w 2365"/>
                  <a:gd name="T27" fmla="*/ 17 h 1937"/>
                  <a:gd name="T28" fmla="*/ 1071 w 2365"/>
                  <a:gd name="T29" fmla="*/ 225 h 1937"/>
                  <a:gd name="T30" fmla="*/ 794 w 2365"/>
                  <a:gd name="T31" fmla="*/ 315 h 1937"/>
                  <a:gd name="T32" fmla="*/ 413 w 2365"/>
                  <a:gd name="T33" fmla="*/ 821 h 1937"/>
                  <a:gd name="T34" fmla="*/ 542 w 2365"/>
                  <a:gd name="T35" fmla="*/ 1011 h 1937"/>
                  <a:gd name="T36" fmla="*/ 563 w 2365"/>
                  <a:gd name="T37" fmla="*/ 1230 h 1937"/>
                  <a:gd name="T38" fmla="*/ 923 w 2365"/>
                  <a:gd name="T39" fmla="*/ 1172 h 1937"/>
                  <a:gd name="T40" fmla="*/ 1089 w 2365"/>
                  <a:gd name="T41" fmla="*/ 834 h 1937"/>
                  <a:gd name="T42" fmla="*/ 1132 w 2365"/>
                  <a:gd name="T43" fmla="*/ 835 h 1937"/>
                  <a:gd name="T44" fmla="*/ 991 w 2365"/>
                  <a:gd name="T45" fmla="*/ 1193 h 1937"/>
                  <a:gd name="T46" fmla="*/ 579 w 2365"/>
                  <a:gd name="T47" fmla="*/ 1301 h 1937"/>
                  <a:gd name="T48" fmla="*/ 459 w 2365"/>
                  <a:gd name="T49" fmla="*/ 1012 h 1937"/>
                  <a:gd name="T50" fmla="*/ 389 w 2365"/>
                  <a:gd name="T51" fmla="*/ 749 h 1937"/>
                  <a:gd name="T52" fmla="*/ 396 w 2365"/>
                  <a:gd name="T53" fmla="*/ 485 h 1937"/>
                  <a:gd name="T54" fmla="*/ 60 w 2365"/>
                  <a:gd name="T55" fmla="*/ 811 h 1937"/>
                  <a:gd name="T56" fmla="*/ 66 w 2365"/>
                  <a:gd name="T57" fmla="*/ 1376 h 1937"/>
                  <a:gd name="T58" fmla="*/ 137 w 2365"/>
                  <a:gd name="T59" fmla="*/ 1801 h 1937"/>
                  <a:gd name="T60" fmla="*/ 383 w 2365"/>
                  <a:gd name="T61" fmla="*/ 1903 h 1937"/>
                  <a:gd name="T62" fmla="*/ 523 w 2365"/>
                  <a:gd name="T63" fmla="*/ 1694 h 1937"/>
                  <a:gd name="T64" fmla="*/ 636 w 2365"/>
                  <a:gd name="T65" fmla="*/ 1569 h 1937"/>
                  <a:gd name="T66" fmla="*/ 893 w 2365"/>
                  <a:gd name="T67" fmla="*/ 1547 h 1937"/>
                  <a:gd name="T68" fmla="*/ 740 w 2365"/>
                  <a:gd name="T69" fmla="*/ 1702 h 1937"/>
                  <a:gd name="T70" fmla="*/ 905 w 2365"/>
                  <a:gd name="T71" fmla="*/ 1936 h 1937"/>
                  <a:gd name="T72" fmla="*/ 1192 w 2365"/>
                  <a:gd name="T73" fmla="*/ 1721 h 1937"/>
                  <a:gd name="T74" fmla="*/ 1375 w 2365"/>
                  <a:gd name="T75" fmla="*/ 1239 h 1937"/>
                  <a:gd name="T76" fmla="*/ 1398 w 2365"/>
                  <a:gd name="T77" fmla="*/ 1216 h 1937"/>
                  <a:gd name="T78" fmla="*/ 1694 w 2365"/>
                  <a:gd name="T79" fmla="*/ 1366 h 1937"/>
                  <a:gd name="T80" fmla="*/ 1766 w 2365"/>
                  <a:gd name="T81" fmla="*/ 1265 h 1937"/>
                  <a:gd name="T82" fmla="*/ 1614 w 2365"/>
                  <a:gd name="T83" fmla="*/ 1297 h 1937"/>
                  <a:gd name="T84" fmla="*/ 1650 w 2365"/>
                  <a:gd name="T85" fmla="*/ 1343 h 1937"/>
                  <a:gd name="T86" fmla="*/ 1614 w 2365"/>
                  <a:gd name="T87" fmla="*/ 1130 h 1937"/>
                  <a:gd name="T88" fmla="*/ 1987 w 2365"/>
                  <a:gd name="T89" fmla="*/ 1183 h 1937"/>
                  <a:gd name="T90" fmla="*/ 2324 w 2365"/>
                  <a:gd name="T91" fmla="*/ 945 h 1937"/>
                  <a:gd name="T92" fmla="*/ 2328 w 2365"/>
                  <a:gd name="T93" fmla="*/ 445 h 1937"/>
                  <a:gd name="T94" fmla="*/ 885 w 2365"/>
                  <a:gd name="T95" fmla="*/ 476 h 1937"/>
                  <a:gd name="T96" fmla="*/ 757 w 2365"/>
                  <a:gd name="T97" fmla="*/ 641 h 1937"/>
                  <a:gd name="T98" fmla="*/ 917 w 2365"/>
                  <a:gd name="T99" fmla="*/ 344 h 1937"/>
                  <a:gd name="T100" fmla="*/ 1357 w 2365"/>
                  <a:gd name="T101" fmla="*/ 374 h 1937"/>
                  <a:gd name="T102" fmla="*/ 1357 w 2365"/>
                  <a:gd name="T103" fmla="*/ 421 h 1937"/>
                  <a:gd name="T104" fmla="*/ 1534 w 2365"/>
                  <a:gd name="T105" fmla="*/ 1141 h 1937"/>
                  <a:gd name="T106" fmla="*/ 1710 w 2365"/>
                  <a:gd name="T107" fmla="*/ 566 h 1937"/>
                  <a:gd name="T108" fmla="*/ 1512 w 2365"/>
                  <a:gd name="T109" fmla="*/ 661 h 1937"/>
                  <a:gd name="T110" fmla="*/ 1494 w 2365"/>
                  <a:gd name="T111" fmla="*/ 609 h 1937"/>
                  <a:gd name="T112" fmla="*/ 1452 w 2365"/>
                  <a:gd name="T113" fmla="*/ 599 h 1937"/>
                  <a:gd name="T114" fmla="*/ 1600 w 2365"/>
                  <a:gd name="T115" fmla="*/ 484 h 1937"/>
                  <a:gd name="T116" fmla="*/ 1637 w 2365"/>
                  <a:gd name="T117" fmla="*/ 576 h 1937"/>
                  <a:gd name="T118" fmla="*/ 2257 w 2365"/>
                  <a:gd name="T119" fmla="*/ 361 h 1937"/>
                  <a:gd name="T120" fmla="*/ 2066 w 2365"/>
                  <a:gd name="T121" fmla="*/ 486 h 1937"/>
                  <a:gd name="T122" fmla="*/ 2264 w 2365"/>
                  <a:gd name="T123" fmla="*/ 336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65" h="1937">
                    <a:moveTo>
                      <a:pt x="2303" y="372"/>
                    </a:moveTo>
                    <a:lnTo>
                      <a:pt x="2303" y="372"/>
                    </a:lnTo>
                    <a:lnTo>
                      <a:pt x="2298" y="362"/>
                    </a:lnTo>
                    <a:lnTo>
                      <a:pt x="2291" y="352"/>
                    </a:lnTo>
                    <a:lnTo>
                      <a:pt x="2281" y="342"/>
                    </a:lnTo>
                    <a:lnTo>
                      <a:pt x="2272" y="334"/>
                    </a:lnTo>
                    <a:lnTo>
                      <a:pt x="2272" y="334"/>
                    </a:lnTo>
                    <a:lnTo>
                      <a:pt x="2264" y="329"/>
                    </a:lnTo>
                    <a:lnTo>
                      <a:pt x="2257" y="326"/>
                    </a:lnTo>
                    <a:lnTo>
                      <a:pt x="2251" y="324"/>
                    </a:lnTo>
                    <a:lnTo>
                      <a:pt x="2244" y="323"/>
                    </a:lnTo>
                    <a:lnTo>
                      <a:pt x="2238" y="323"/>
                    </a:lnTo>
                    <a:lnTo>
                      <a:pt x="2230" y="324"/>
                    </a:lnTo>
                    <a:lnTo>
                      <a:pt x="2225" y="327"/>
                    </a:lnTo>
                    <a:lnTo>
                      <a:pt x="2218" y="331"/>
                    </a:lnTo>
                    <a:lnTo>
                      <a:pt x="2218" y="331"/>
                    </a:lnTo>
                    <a:lnTo>
                      <a:pt x="2208" y="342"/>
                    </a:lnTo>
                    <a:lnTo>
                      <a:pt x="2198" y="354"/>
                    </a:lnTo>
                    <a:lnTo>
                      <a:pt x="2178" y="379"/>
                    </a:lnTo>
                    <a:lnTo>
                      <a:pt x="2168" y="391"/>
                    </a:lnTo>
                    <a:lnTo>
                      <a:pt x="2158" y="403"/>
                    </a:lnTo>
                    <a:lnTo>
                      <a:pt x="2147" y="414"/>
                    </a:lnTo>
                    <a:lnTo>
                      <a:pt x="2137" y="424"/>
                    </a:lnTo>
                    <a:lnTo>
                      <a:pt x="2137" y="424"/>
                    </a:lnTo>
                    <a:lnTo>
                      <a:pt x="2128" y="429"/>
                    </a:lnTo>
                    <a:lnTo>
                      <a:pt x="2119" y="435"/>
                    </a:lnTo>
                    <a:lnTo>
                      <a:pt x="2101" y="442"/>
                    </a:lnTo>
                    <a:lnTo>
                      <a:pt x="2082" y="449"/>
                    </a:lnTo>
                    <a:lnTo>
                      <a:pt x="2064" y="457"/>
                    </a:lnTo>
                    <a:lnTo>
                      <a:pt x="2056" y="461"/>
                    </a:lnTo>
                    <a:lnTo>
                      <a:pt x="2049" y="465"/>
                    </a:lnTo>
                    <a:lnTo>
                      <a:pt x="2043" y="471"/>
                    </a:lnTo>
                    <a:lnTo>
                      <a:pt x="2037" y="477"/>
                    </a:lnTo>
                    <a:lnTo>
                      <a:pt x="2034" y="485"/>
                    </a:lnTo>
                    <a:lnTo>
                      <a:pt x="2032" y="495"/>
                    </a:lnTo>
                    <a:lnTo>
                      <a:pt x="2032" y="505"/>
                    </a:lnTo>
                    <a:lnTo>
                      <a:pt x="2033" y="518"/>
                    </a:lnTo>
                    <a:lnTo>
                      <a:pt x="2033" y="518"/>
                    </a:lnTo>
                    <a:lnTo>
                      <a:pt x="2036" y="537"/>
                    </a:lnTo>
                    <a:lnTo>
                      <a:pt x="2040" y="558"/>
                    </a:lnTo>
                    <a:lnTo>
                      <a:pt x="2041" y="578"/>
                    </a:lnTo>
                    <a:lnTo>
                      <a:pt x="2042" y="598"/>
                    </a:lnTo>
                    <a:lnTo>
                      <a:pt x="2042" y="619"/>
                    </a:lnTo>
                    <a:lnTo>
                      <a:pt x="2041" y="639"/>
                    </a:lnTo>
                    <a:lnTo>
                      <a:pt x="2039" y="658"/>
                    </a:lnTo>
                    <a:lnTo>
                      <a:pt x="2035" y="677"/>
                    </a:lnTo>
                    <a:lnTo>
                      <a:pt x="2035" y="677"/>
                    </a:lnTo>
                    <a:lnTo>
                      <a:pt x="2027" y="714"/>
                    </a:lnTo>
                    <a:lnTo>
                      <a:pt x="2017" y="754"/>
                    </a:lnTo>
                    <a:lnTo>
                      <a:pt x="2011" y="774"/>
                    </a:lnTo>
                    <a:lnTo>
                      <a:pt x="2005" y="791"/>
                    </a:lnTo>
                    <a:lnTo>
                      <a:pt x="1997" y="807"/>
                    </a:lnTo>
                    <a:lnTo>
                      <a:pt x="1993" y="814"/>
                    </a:lnTo>
                    <a:lnTo>
                      <a:pt x="1988" y="821"/>
                    </a:lnTo>
                    <a:lnTo>
                      <a:pt x="1988" y="821"/>
                    </a:lnTo>
                    <a:lnTo>
                      <a:pt x="1995" y="793"/>
                    </a:lnTo>
                    <a:lnTo>
                      <a:pt x="2001" y="757"/>
                    </a:lnTo>
                    <a:lnTo>
                      <a:pt x="2008" y="716"/>
                    </a:lnTo>
                    <a:lnTo>
                      <a:pt x="2011" y="679"/>
                    </a:lnTo>
                    <a:lnTo>
                      <a:pt x="2011" y="679"/>
                    </a:lnTo>
                    <a:lnTo>
                      <a:pt x="2012" y="658"/>
                    </a:lnTo>
                    <a:lnTo>
                      <a:pt x="2011" y="636"/>
                    </a:lnTo>
                    <a:lnTo>
                      <a:pt x="2009" y="615"/>
                    </a:lnTo>
                    <a:lnTo>
                      <a:pt x="2006" y="591"/>
                    </a:lnTo>
                    <a:lnTo>
                      <a:pt x="2006" y="591"/>
                    </a:lnTo>
                    <a:lnTo>
                      <a:pt x="1990" y="592"/>
                    </a:lnTo>
                    <a:lnTo>
                      <a:pt x="1990" y="592"/>
                    </a:lnTo>
                    <a:lnTo>
                      <a:pt x="1982" y="593"/>
                    </a:lnTo>
                    <a:lnTo>
                      <a:pt x="1973" y="596"/>
                    </a:lnTo>
                    <a:lnTo>
                      <a:pt x="1964" y="602"/>
                    </a:lnTo>
                    <a:lnTo>
                      <a:pt x="1956" y="608"/>
                    </a:lnTo>
                    <a:lnTo>
                      <a:pt x="1947" y="616"/>
                    </a:lnTo>
                    <a:lnTo>
                      <a:pt x="1939" y="623"/>
                    </a:lnTo>
                    <a:lnTo>
                      <a:pt x="1934" y="631"/>
                    </a:lnTo>
                    <a:lnTo>
                      <a:pt x="1930" y="637"/>
                    </a:lnTo>
                    <a:lnTo>
                      <a:pt x="1930" y="637"/>
                    </a:lnTo>
                    <a:lnTo>
                      <a:pt x="1921" y="656"/>
                    </a:lnTo>
                    <a:lnTo>
                      <a:pt x="1914" y="673"/>
                    </a:lnTo>
                    <a:lnTo>
                      <a:pt x="1905" y="709"/>
                    </a:lnTo>
                    <a:lnTo>
                      <a:pt x="1899" y="727"/>
                    </a:lnTo>
                    <a:lnTo>
                      <a:pt x="1893" y="744"/>
                    </a:lnTo>
                    <a:lnTo>
                      <a:pt x="1886" y="761"/>
                    </a:lnTo>
                    <a:lnTo>
                      <a:pt x="1877" y="778"/>
                    </a:lnTo>
                    <a:lnTo>
                      <a:pt x="1877" y="778"/>
                    </a:lnTo>
                    <a:lnTo>
                      <a:pt x="1881" y="769"/>
                    </a:lnTo>
                    <a:lnTo>
                      <a:pt x="1884" y="760"/>
                    </a:lnTo>
                    <a:lnTo>
                      <a:pt x="1888" y="740"/>
                    </a:lnTo>
                    <a:lnTo>
                      <a:pt x="1890" y="721"/>
                    </a:lnTo>
                    <a:lnTo>
                      <a:pt x="1893" y="703"/>
                    </a:lnTo>
                    <a:lnTo>
                      <a:pt x="1894" y="683"/>
                    </a:lnTo>
                    <a:lnTo>
                      <a:pt x="1896" y="665"/>
                    </a:lnTo>
                    <a:lnTo>
                      <a:pt x="1900" y="644"/>
                    </a:lnTo>
                    <a:lnTo>
                      <a:pt x="1906" y="623"/>
                    </a:lnTo>
                    <a:lnTo>
                      <a:pt x="1906" y="623"/>
                    </a:lnTo>
                    <a:lnTo>
                      <a:pt x="1909" y="617"/>
                    </a:lnTo>
                    <a:lnTo>
                      <a:pt x="1913" y="609"/>
                    </a:lnTo>
                    <a:lnTo>
                      <a:pt x="1918" y="603"/>
                    </a:lnTo>
                    <a:lnTo>
                      <a:pt x="1923" y="597"/>
                    </a:lnTo>
                    <a:lnTo>
                      <a:pt x="1930" y="591"/>
                    </a:lnTo>
                    <a:lnTo>
                      <a:pt x="1936" y="585"/>
                    </a:lnTo>
                    <a:lnTo>
                      <a:pt x="1944" y="581"/>
                    </a:lnTo>
                    <a:lnTo>
                      <a:pt x="1951" y="576"/>
                    </a:lnTo>
                    <a:lnTo>
                      <a:pt x="1951" y="576"/>
                    </a:lnTo>
                    <a:lnTo>
                      <a:pt x="1943" y="576"/>
                    </a:lnTo>
                    <a:lnTo>
                      <a:pt x="1933" y="579"/>
                    </a:lnTo>
                    <a:lnTo>
                      <a:pt x="1911" y="584"/>
                    </a:lnTo>
                    <a:lnTo>
                      <a:pt x="1911" y="584"/>
                    </a:lnTo>
                    <a:lnTo>
                      <a:pt x="1899" y="587"/>
                    </a:lnTo>
                    <a:lnTo>
                      <a:pt x="1888" y="592"/>
                    </a:lnTo>
                    <a:lnTo>
                      <a:pt x="1878" y="597"/>
                    </a:lnTo>
                    <a:lnTo>
                      <a:pt x="1870" y="604"/>
                    </a:lnTo>
                    <a:lnTo>
                      <a:pt x="1862" y="610"/>
                    </a:lnTo>
                    <a:lnTo>
                      <a:pt x="1856" y="618"/>
                    </a:lnTo>
                    <a:lnTo>
                      <a:pt x="1850" y="626"/>
                    </a:lnTo>
                    <a:lnTo>
                      <a:pt x="1845" y="634"/>
                    </a:lnTo>
                    <a:lnTo>
                      <a:pt x="1835" y="652"/>
                    </a:lnTo>
                    <a:lnTo>
                      <a:pt x="1825" y="671"/>
                    </a:lnTo>
                    <a:lnTo>
                      <a:pt x="1813" y="691"/>
                    </a:lnTo>
                    <a:lnTo>
                      <a:pt x="1807" y="702"/>
                    </a:lnTo>
                    <a:lnTo>
                      <a:pt x="1799" y="712"/>
                    </a:lnTo>
                    <a:lnTo>
                      <a:pt x="1799" y="712"/>
                    </a:lnTo>
                    <a:lnTo>
                      <a:pt x="1807" y="697"/>
                    </a:lnTo>
                    <a:lnTo>
                      <a:pt x="1812" y="683"/>
                    </a:lnTo>
                    <a:lnTo>
                      <a:pt x="1822" y="658"/>
                    </a:lnTo>
                    <a:lnTo>
                      <a:pt x="1829" y="635"/>
                    </a:lnTo>
                    <a:lnTo>
                      <a:pt x="1837" y="615"/>
                    </a:lnTo>
                    <a:lnTo>
                      <a:pt x="1841" y="606"/>
                    </a:lnTo>
                    <a:lnTo>
                      <a:pt x="1847" y="597"/>
                    </a:lnTo>
                    <a:lnTo>
                      <a:pt x="1853" y="590"/>
                    </a:lnTo>
                    <a:lnTo>
                      <a:pt x="1861" y="582"/>
                    </a:lnTo>
                    <a:lnTo>
                      <a:pt x="1871" y="575"/>
                    </a:lnTo>
                    <a:lnTo>
                      <a:pt x="1883" y="570"/>
                    </a:lnTo>
                    <a:lnTo>
                      <a:pt x="1896" y="565"/>
                    </a:lnTo>
                    <a:lnTo>
                      <a:pt x="1912" y="560"/>
                    </a:lnTo>
                    <a:lnTo>
                      <a:pt x="1912" y="560"/>
                    </a:lnTo>
                    <a:lnTo>
                      <a:pt x="1932" y="557"/>
                    </a:lnTo>
                    <a:lnTo>
                      <a:pt x="1942" y="556"/>
                    </a:lnTo>
                    <a:lnTo>
                      <a:pt x="1950" y="555"/>
                    </a:lnTo>
                    <a:lnTo>
                      <a:pt x="1958" y="556"/>
                    </a:lnTo>
                    <a:lnTo>
                      <a:pt x="1966" y="557"/>
                    </a:lnTo>
                    <a:lnTo>
                      <a:pt x="1973" y="560"/>
                    </a:lnTo>
                    <a:lnTo>
                      <a:pt x="1981" y="563"/>
                    </a:lnTo>
                    <a:lnTo>
                      <a:pt x="1981" y="563"/>
                    </a:lnTo>
                    <a:lnTo>
                      <a:pt x="1984" y="567"/>
                    </a:lnTo>
                    <a:lnTo>
                      <a:pt x="1984" y="567"/>
                    </a:lnTo>
                    <a:lnTo>
                      <a:pt x="1986" y="567"/>
                    </a:lnTo>
                    <a:lnTo>
                      <a:pt x="1986" y="567"/>
                    </a:lnTo>
                    <a:lnTo>
                      <a:pt x="2001" y="566"/>
                    </a:lnTo>
                    <a:lnTo>
                      <a:pt x="2001" y="566"/>
                    </a:lnTo>
                    <a:lnTo>
                      <a:pt x="1993" y="524"/>
                    </a:lnTo>
                    <a:lnTo>
                      <a:pt x="1993" y="524"/>
                    </a:lnTo>
                    <a:lnTo>
                      <a:pt x="1970" y="521"/>
                    </a:lnTo>
                    <a:lnTo>
                      <a:pt x="1947" y="520"/>
                    </a:lnTo>
                    <a:lnTo>
                      <a:pt x="1923" y="521"/>
                    </a:lnTo>
                    <a:lnTo>
                      <a:pt x="1900" y="522"/>
                    </a:lnTo>
                    <a:lnTo>
                      <a:pt x="1900" y="522"/>
                    </a:lnTo>
                    <a:lnTo>
                      <a:pt x="1869" y="526"/>
                    </a:lnTo>
                    <a:lnTo>
                      <a:pt x="1869" y="526"/>
                    </a:lnTo>
                    <a:lnTo>
                      <a:pt x="1880" y="521"/>
                    </a:lnTo>
                    <a:lnTo>
                      <a:pt x="1880" y="521"/>
                    </a:lnTo>
                    <a:lnTo>
                      <a:pt x="1896" y="514"/>
                    </a:lnTo>
                    <a:lnTo>
                      <a:pt x="1896" y="514"/>
                    </a:lnTo>
                    <a:lnTo>
                      <a:pt x="1917" y="508"/>
                    </a:lnTo>
                    <a:lnTo>
                      <a:pt x="1936" y="503"/>
                    </a:lnTo>
                    <a:lnTo>
                      <a:pt x="1936" y="503"/>
                    </a:lnTo>
                    <a:lnTo>
                      <a:pt x="1938" y="499"/>
                    </a:lnTo>
                    <a:lnTo>
                      <a:pt x="1939" y="495"/>
                    </a:lnTo>
                    <a:lnTo>
                      <a:pt x="1939" y="495"/>
                    </a:lnTo>
                    <a:lnTo>
                      <a:pt x="1939" y="489"/>
                    </a:lnTo>
                    <a:lnTo>
                      <a:pt x="1938" y="484"/>
                    </a:lnTo>
                    <a:lnTo>
                      <a:pt x="1936" y="480"/>
                    </a:lnTo>
                    <a:lnTo>
                      <a:pt x="1933" y="475"/>
                    </a:lnTo>
                    <a:lnTo>
                      <a:pt x="1930" y="472"/>
                    </a:lnTo>
                    <a:lnTo>
                      <a:pt x="1925" y="469"/>
                    </a:lnTo>
                    <a:lnTo>
                      <a:pt x="1921" y="466"/>
                    </a:lnTo>
                    <a:lnTo>
                      <a:pt x="1915" y="465"/>
                    </a:lnTo>
                    <a:lnTo>
                      <a:pt x="1915" y="465"/>
                    </a:lnTo>
                    <a:lnTo>
                      <a:pt x="1910" y="465"/>
                    </a:lnTo>
                    <a:lnTo>
                      <a:pt x="1905" y="466"/>
                    </a:lnTo>
                    <a:lnTo>
                      <a:pt x="1900" y="469"/>
                    </a:lnTo>
                    <a:lnTo>
                      <a:pt x="1896" y="472"/>
                    </a:lnTo>
                    <a:lnTo>
                      <a:pt x="1893" y="475"/>
                    </a:lnTo>
                    <a:lnTo>
                      <a:pt x="1889" y="480"/>
                    </a:lnTo>
                    <a:lnTo>
                      <a:pt x="1888" y="485"/>
                    </a:lnTo>
                    <a:lnTo>
                      <a:pt x="1887" y="489"/>
                    </a:lnTo>
                    <a:lnTo>
                      <a:pt x="1887" y="489"/>
                    </a:lnTo>
                    <a:lnTo>
                      <a:pt x="1887" y="494"/>
                    </a:lnTo>
                    <a:lnTo>
                      <a:pt x="1887" y="498"/>
                    </a:lnTo>
                    <a:lnTo>
                      <a:pt x="1890" y="506"/>
                    </a:lnTo>
                    <a:lnTo>
                      <a:pt x="1890" y="506"/>
                    </a:lnTo>
                    <a:lnTo>
                      <a:pt x="1889" y="505"/>
                    </a:lnTo>
                    <a:lnTo>
                      <a:pt x="1889" y="505"/>
                    </a:lnTo>
                    <a:lnTo>
                      <a:pt x="1889" y="505"/>
                    </a:lnTo>
                    <a:lnTo>
                      <a:pt x="1889" y="505"/>
                    </a:lnTo>
                    <a:lnTo>
                      <a:pt x="1886" y="496"/>
                    </a:lnTo>
                    <a:lnTo>
                      <a:pt x="1883" y="487"/>
                    </a:lnTo>
                    <a:lnTo>
                      <a:pt x="1882" y="477"/>
                    </a:lnTo>
                    <a:lnTo>
                      <a:pt x="1883" y="469"/>
                    </a:lnTo>
                    <a:lnTo>
                      <a:pt x="1883" y="469"/>
                    </a:lnTo>
                    <a:lnTo>
                      <a:pt x="1884" y="461"/>
                    </a:lnTo>
                    <a:lnTo>
                      <a:pt x="1885" y="454"/>
                    </a:lnTo>
                    <a:lnTo>
                      <a:pt x="1888" y="448"/>
                    </a:lnTo>
                    <a:lnTo>
                      <a:pt x="1891" y="441"/>
                    </a:lnTo>
                    <a:lnTo>
                      <a:pt x="1891" y="441"/>
                    </a:lnTo>
                    <a:lnTo>
                      <a:pt x="1887" y="442"/>
                    </a:lnTo>
                    <a:lnTo>
                      <a:pt x="1887" y="442"/>
                    </a:lnTo>
                    <a:lnTo>
                      <a:pt x="1883" y="445"/>
                    </a:lnTo>
                    <a:lnTo>
                      <a:pt x="1877" y="445"/>
                    </a:lnTo>
                    <a:lnTo>
                      <a:pt x="1865" y="446"/>
                    </a:lnTo>
                    <a:lnTo>
                      <a:pt x="1854" y="445"/>
                    </a:lnTo>
                    <a:lnTo>
                      <a:pt x="1845" y="442"/>
                    </a:lnTo>
                    <a:lnTo>
                      <a:pt x="1845" y="442"/>
                    </a:lnTo>
                    <a:lnTo>
                      <a:pt x="1847" y="442"/>
                    </a:lnTo>
                    <a:lnTo>
                      <a:pt x="1847" y="442"/>
                    </a:lnTo>
                    <a:lnTo>
                      <a:pt x="1862" y="438"/>
                    </a:lnTo>
                    <a:lnTo>
                      <a:pt x="1880" y="433"/>
                    </a:lnTo>
                    <a:lnTo>
                      <a:pt x="1897" y="426"/>
                    </a:lnTo>
                    <a:lnTo>
                      <a:pt x="1912" y="420"/>
                    </a:lnTo>
                    <a:lnTo>
                      <a:pt x="1912" y="420"/>
                    </a:lnTo>
                    <a:lnTo>
                      <a:pt x="1913" y="419"/>
                    </a:lnTo>
                    <a:lnTo>
                      <a:pt x="1913" y="419"/>
                    </a:lnTo>
                    <a:lnTo>
                      <a:pt x="1919" y="416"/>
                    </a:lnTo>
                    <a:lnTo>
                      <a:pt x="1925" y="413"/>
                    </a:lnTo>
                    <a:lnTo>
                      <a:pt x="1931" y="411"/>
                    </a:lnTo>
                    <a:lnTo>
                      <a:pt x="1937" y="410"/>
                    </a:lnTo>
                    <a:lnTo>
                      <a:pt x="1937" y="410"/>
                    </a:lnTo>
                    <a:lnTo>
                      <a:pt x="1945" y="410"/>
                    </a:lnTo>
                    <a:lnTo>
                      <a:pt x="1954" y="410"/>
                    </a:lnTo>
                    <a:lnTo>
                      <a:pt x="1954" y="410"/>
                    </a:lnTo>
                    <a:lnTo>
                      <a:pt x="1964" y="412"/>
                    </a:lnTo>
                    <a:lnTo>
                      <a:pt x="1974" y="415"/>
                    </a:lnTo>
                    <a:lnTo>
                      <a:pt x="1974" y="415"/>
                    </a:lnTo>
                    <a:lnTo>
                      <a:pt x="2004" y="425"/>
                    </a:lnTo>
                    <a:lnTo>
                      <a:pt x="2004" y="425"/>
                    </a:lnTo>
                    <a:lnTo>
                      <a:pt x="1991" y="398"/>
                    </a:lnTo>
                    <a:lnTo>
                      <a:pt x="1975" y="372"/>
                    </a:lnTo>
                    <a:lnTo>
                      <a:pt x="1959" y="347"/>
                    </a:lnTo>
                    <a:lnTo>
                      <a:pt x="1942" y="322"/>
                    </a:lnTo>
                    <a:lnTo>
                      <a:pt x="1942" y="322"/>
                    </a:lnTo>
                    <a:lnTo>
                      <a:pt x="1934" y="311"/>
                    </a:lnTo>
                    <a:lnTo>
                      <a:pt x="1925" y="301"/>
                    </a:lnTo>
                    <a:lnTo>
                      <a:pt x="1917" y="292"/>
                    </a:lnTo>
                    <a:lnTo>
                      <a:pt x="1908" y="286"/>
                    </a:lnTo>
                    <a:lnTo>
                      <a:pt x="1889" y="273"/>
                    </a:lnTo>
                    <a:lnTo>
                      <a:pt x="1866" y="258"/>
                    </a:lnTo>
                    <a:lnTo>
                      <a:pt x="1866" y="258"/>
                    </a:lnTo>
                    <a:lnTo>
                      <a:pt x="1845" y="245"/>
                    </a:lnTo>
                    <a:lnTo>
                      <a:pt x="1845" y="245"/>
                    </a:lnTo>
                    <a:lnTo>
                      <a:pt x="1826" y="242"/>
                    </a:lnTo>
                    <a:lnTo>
                      <a:pt x="1807" y="240"/>
                    </a:lnTo>
                    <a:lnTo>
                      <a:pt x="1787" y="239"/>
                    </a:lnTo>
                    <a:lnTo>
                      <a:pt x="1777" y="240"/>
                    </a:lnTo>
                    <a:lnTo>
                      <a:pt x="1768" y="241"/>
                    </a:lnTo>
                    <a:lnTo>
                      <a:pt x="1768" y="241"/>
                    </a:lnTo>
                    <a:lnTo>
                      <a:pt x="1781" y="236"/>
                    </a:lnTo>
                    <a:lnTo>
                      <a:pt x="1795" y="232"/>
                    </a:lnTo>
                    <a:lnTo>
                      <a:pt x="1808" y="230"/>
                    </a:lnTo>
                    <a:lnTo>
                      <a:pt x="1820" y="228"/>
                    </a:lnTo>
                    <a:lnTo>
                      <a:pt x="1820" y="228"/>
                    </a:lnTo>
                    <a:lnTo>
                      <a:pt x="1785" y="202"/>
                    </a:lnTo>
                    <a:lnTo>
                      <a:pt x="1752" y="174"/>
                    </a:lnTo>
                    <a:lnTo>
                      <a:pt x="1683" y="116"/>
                    </a:lnTo>
                    <a:lnTo>
                      <a:pt x="1683" y="116"/>
                    </a:lnTo>
                    <a:lnTo>
                      <a:pt x="1662" y="97"/>
                    </a:lnTo>
                    <a:lnTo>
                      <a:pt x="1639" y="81"/>
                    </a:lnTo>
                    <a:lnTo>
                      <a:pt x="1617" y="67"/>
                    </a:lnTo>
                    <a:lnTo>
                      <a:pt x="1595" y="52"/>
                    </a:lnTo>
                    <a:lnTo>
                      <a:pt x="1595" y="52"/>
                    </a:lnTo>
                    <a:lnTo>
                      <a:pt x="1568" y="38"/>
                    </a:lnTo>
                    <a:lnTo>
                      <a:pt x="1541" y="26"/>
                    </a:lnTo>
                    <a:lnTo>
                      <a:pt x="1514" y="17"/>
                    </a:lnTo>
                    <a:lnTo>
                      <a:pt x="1485" y="9"/>
                    </a:lnTo>
                    <a:lnTo>
                      <a:pt x="1458" y="3"/>
                    </a:lnTo>
                    <a:lnTo>
                      <a:pt x="1431" y="0"/>
                    </a:lnTo>
                    <a:lnTo>
                      <a:pt x="1403" y="0"/>
                    </a:lnTo>
                    <a:lnTo>
                      <a:pt x="1373" y="1"/>
                    </a:lnTo>
                    <a:lnTo>
                      <a:pt x="1373" y="1"/>
                    </a:lnTo>
                    <a:lnTo>
                      <a:pt x="1345" y="5"/>
                    </a:lnTo>
                    <a:lnTo>
                      <a:pt x="1316" y="9"/>
                    </a:lnTo>
                    <a:lnTo>
                      <a:pt x="1286" y="17"/>
                    </a:lnTo>
                    <a:lnTo>
                      <a:pt x="1255" y="24"/>
                    </a:lnTo>
                    <a:lnTo>
                      <a:pt x="1224" y="35"/>
                    </a:lnTo>
                    <a:lnTo>
                      <a:pt x="1191" y="46"/>
                    </a:lnTo>
                    <a:lnTo>
                      <a:pt x="1157" y="60"/>
                    </a:lnTo>
                    <a:lnTo>
                      <a:pt x="1123" y="74"/>
                    </a:lnTo>
                    <a:lnTo>
                      <a:pt x="1123" y="74"/>
                    </a:lnTo>
                    <a:lnTo>
                      <a:pt x="1090" y="90"/>
                    </a:lnTo>
                    <a:lnTo>
                      <a:pt x="1063" y="106"/>
                    </a:lnTo>
                    <a:lnTo>
                      <a:pt x="1050" y="113"/>
                    </a:lnTo>
                    <a:lnTo>
                      <a:pt x="1038" y="122"/>
                    </a:lnTo>
                    <a:lnTo>
                      <a:pt x="1017" y="140"/>
                    </a:lnTo>
                    <a:lnTo>
                      <a:pt x="996" y="159"/>
                    </a:lnTo>
                    <a:lnTo>
                      <a:pt x="978" y="181"/>
                    </a:lnTo>
                    <a:lnTo>
                      <a:pt x="958" y="204"/>
                    </a:lnTo>
                    <a:lnTo>
                      <a:pt x="937" y="230"/>
                    </a:lnTo>
                    <a:lnTo>
                      <a:pt x="937" y="230"/>
                    </a:lnTo>
                    <a:lnTo>
                      <a:pt x="940" y="230"/>
                    </a:lnTo>
                    <a:lnTo>
                      <a:pt x="940" y="230"/>
                    </a:lnTo>
                    <a:lnTo>
                      <a:pt x="1028" y="228"/>
                    </a:lnTo>
                    <a:lnTo>
                      <a:pt x="1071" y="225"/>
                    </a:lnTo>
                    <a:lnTo>
                      <a:pt x="1117" y="221"/>
                    </a:lnTo>
                    <a:lnTo>
                      <a:pt x="1117" y="221"/>
                    </a:lnTo>
                    <a:lnTo>
                      <a:pt x="1098" y="226"/>
                    </a:lnTo>
                    <a:lnTo>
                      <a:pt x="1098" y="226"/>
                    </a:lnTo>
                    <a:lnTo>
                      <a:pt x="1056" y="234"/>
                    </a:lnTo>
                    <a:lnTo>
                      <a:pt x="1015" y="243"/>
                    </a:lnTo>
                    <a:lnTo>
                      <a:pt x="975" y="251"/>
                    </a:lnTo>
                    <a:lnTo>
                      <a:pt x="933" y="257"/>
                    </a:lnTo>
                    <a:lnTo>
                      <a:pt x="933" y="257"/>
                    </a:lnTo>
                    <a:lnTo>
                      <a:pt x="898" y="262"/>
                    </a:lnTo>
                    <a:lnTo>
                      <a:pt x="883" y="265"/>
                    </a:lnTo>
                    <a:lnTo>
                      <a:pt x="870" y="267"/>
                    </a:lnTo>
                    <a:lnTo>
                      <a:pt x="870" y="267"/>
                    </a:lnTo>
                    <a:lnTo>
                      <a:pt x="861" y="270"/>
                    </a:lnTo>
                    <a:lnTo>
                      <a:pt x="851" y="274"/>
                    </a:lnTo>
                    <a:lnTo>
                      <a:pt x="843" y="277"/>
                    </a:lnTo>
                    <a:lnTo>
                      <a:pt x="834" y="282"/>
                    </a:lnTo>
                    <a:lnTo>
                      <a:pt x="824" y="289"/>
                    </a:lnTo>
                    <a:lnTo>
                      <a:pt x="814" y="295"/>
                    </a:lnTo>
                    <a:lnTo>
                      <a:pt x="794" y="315"/>
                    </a:lnTo>
                    <a:lnTo>
                      <a:pt x="794" y="315"/>
                    </a:lnTo>
                    <a:lnTo>
                      <a:pt x="759" y="350"/>
                    </a:lnTo>
                    <a:lnTo>
                      <a:pt x="725" y="386"/>
                    </a:lnTo>
                    <a:lnTo>
                      <a:pt x="692" y="422"/>
                    </a:lnTo>
                    <a:lnTo>
                      <a:pt x="661" y="459"/>
                    </a:lnTo>
                    <a:lnTo>
                      <a:pt x="598" y="532"/>
                    </a:lnTo>
                    <a:lnTo>
                      <a:pt x="566" y="568"/>
                    </a:lnTo>
                    <a:lnTo>
                      <a:pt x="535" y="604"/>
                    </a:lnTo>
                    <a:lnTo>
                      <a:pt x="535" y="604"/>
                    </a:lnTo>
                    <a:lnTo>
                      <a:pt x="516" y="623"/>
                    </a:lnTo>
                    <a:lnTo>
                      <a:pt x="501" y="644"/>
                    </a:lnTo>
                    <a:lnTo>
                      <a:pt x="487" y="665"/>
                    </a:lnTo>
                    <a:lnTo>
                      <a:pt x="475" y="685"/>
                    </a:lnTo>
                    <a:lnTo>
                      <a:pt x="463" y="706"/>
                    </a:lnTo>
                    <a:lnTo>
                      <a:pt x="452" y="728"/>
                    </a:lnTo>
                    <a:lnTo>
                      <a:pt x="430" y="773"/>
                    </a:lnTo>
                    <a:lnTo>
                      <a:pt x="430" y="773"/>
                    </a:lnTo>
                    <a:lnTo>
                      <a:pt x="421" y="794"/>
                    </a:lnTo>
                    <a:lnTo>
                      <a:pt x="415" y="813"/>
                    </a:lnTo>
                    <a:lnTo>
                      <a:pt x="413" y="821"/>
                    </a:lnTo>
                    <a:lnTo>
                      <a:pt x="411" y="829"/>
                    </a:lnTo>
                    <a:lnTo>
                      <a:pt x="411" y="837"/>
                    </a:lnTo>
                    <a:lnTo>
                      <a:pt x="411" y="844"/>
                    </a:lnTo>
                    <a:lnTo>
                      <a:pt x="413" y="852"/>
                    </a:lnTo>
                    <a:lnTo>
                      <a:pt x="415" y="860"/>
                    </a:lnTo>
                    <a:lnTo>
                      <a:pt x="418" y="867"/>
                    </a:lnTo>
                    <a:lnTo>
                      <a:pt x="421" y="875"/>
                    </a:lnTo>
                    <a:lnTo>
                      <a:pt x="431" y="891"/>
                    </a:lnTo>
                    <a:lnTo>
                      <a:pt x="444" y="910"/>
                    </a:lnTo>
                    <a:lnTo>
                      <a:pt x="444" y="910"/>
                    </a:lnTo>
                    <a:lnTo>
                      <a:pt x="463" y="934"/>
                    </a:lnTo>
                    <a:lnTo>
                      <a:pt x="463" y="934"/>
                    </a:lnTo>
                    <a:lnTo>
                      <a:pt x="482" y="960"/>
                    </a:lnTo>
                    <a:lnTo>
                      <a:pt x="500" y="984"/>
                    </a:lnTo>
                    <a:lnTo>
                      <a:pt x="506" y="996"/>
                    </a:lnTo>
                    <a:lnTo>
                      <a:pt x="513" y="1009"/>
                    </a:lnTo>
                    <a:lnTo>
                      <a:pt x="519" y="1022"/>
                    </a:lnTo>
                    <a:lnTo>
                      <a:pt x="525" y="1036"/>
                    </a:lnTo>
                    <a:lnTo>
                      <a:pt x="525" y="1036"/>
                    </a:lnTo>
                    <a:lnTo>
                      <a:pt x="542" y="1011"/>
                    </a:lnTo>
                    <a:lnTo>
                      <a:pt x="560" y="987"/>
                    </a:lnTo>
                    <a:lnTo>
                      <a:pt x="578" y="963"/>
                    </a:lnTo>
                    <a:lnTo>
                      <a:pt x="597" y="940"/>
                    </a:lnTo>
                    <a:lnTo>
                      <a:pt x="678" y="844"/>
                    </a:lnTo>
                    <a:lnTo>
                      <a:pt x="678" y="844"/>
                    </a:lnTo>
                    <a:lnTo>
                      <a:pt x="645" y="899"/>
                    </a:lnTo>
                    <a:lnTo>
                      <a:pt x="613" y="952"/>
                    </a:lnTo>
                    <a:lnTo>
                      <a:pt x="581" y="1006"/>
                    </a:lnTo>
                    <a:lnTo>
                      <a:pt x="553" y="1061"/>
                    </a:lnTo>
                    <a:lnTo>
                      <a:pt x="553" y="1061"/>
                    </a:lnTo>
                    <a:lnTo>
                      <a:pt x="538" y="1093"/>
                    </a:lnTo>
                    <a:lnTo>
                      <a:pt x="531" y="1106"/>
                    </a:lnTo>
                    <a:lnTo>
                      <a:pt x="527" y="1120"/>
                    </a:lnTo>
                    <a:lnTo>
                      <a:pt x="523" y="1133"/>
                    </a:lnTo>
                    <a:lnTo>
                      <a:pt x="520" y="1148"/>
                    </a:lnTo>
                    <a:lnTo>
                      <a:pt x="519" y="1164"/>
                    </a:lnTo>
                    <a:lnTo>
                      <a:pt x="518" y="1182"/>
                    </a:lnTo>
                    <a:lnTo>
                      <a:pt x="518" y="1182"/>
                    </a:lnTo>
                    <a:lnTo>
                      <a:pt x="549" y="1216"/>
                    </a:lnTo>
                    <a:lnTo>
                      <a:pt x="563" y="1230"/>
                    </a:lnTo>
                    <a:lnTo>
                      <a:pt x="576" y="1242"/>
                    </a:lnTo>
                    <a:lnTo>
                      <a:pt x="589" y="1252"/>
                    </a:lnTo>
                    <a:lnTo>
                      <a:pt x="603" y="1260"/>
                    </a:lnTo>
                    <a:lnTo>
                      <a:pt x="616" y="1266"/>
                    </a:lnTo>
                    <a:lnTo>
                      <a:pt x="631" y="1272"/>
                    </a:lnTo>
                    <a:lnTo>
                      <a:pt x="631" y="1272"/>
                    </a:lnTo>
                    <a:lnTo>
                      <a:pt x="648" y="1276"/>
                    </a:lnTo>
                    <a:lnTo>
                      <a:pt x="664" y="1278"/>
                    </a:lnTo>
                    <a:lnTo>
                      <a:pt x="680" y="1279"/>
                    </a:lnTo>
                    <a:lnTo>
                      <a:pt x="696" y="1278"/>
                    </a:lnTo>
                    <a:lnTo>
                      <a:pt x="711" y="1277"/>
                    </a:lnTo>
                    <a:lnTo>
                      <a:pt x="726" y="1273"/>
                    </a:lnTo>
                    <a:lnTo>
                      <a:pt x="741" y="1268"/>
                    </a:lnTo>
                    <a:lnTo>
                      <a:pt x="757" y="1261"/>
                    </a:lnTo>
                    <a:lnTo>
                      <a:pt x="757" y="1261"/>
                    </a:lnTo>
                    <a:lnTo>
                      <a:pt x="794" y="1241"/>
                    </a:lnTo>
                    <a:lnTo>
                      <a:pt x="831" y="1220"/>
                    </a:lnTo>
                    <a:lnTo>
                      <a:pt x="868" y="1201"/>
                    </a:lnTo>
                    <a:lnTo>
                      <a:pt x="905" y="1181"/>
                    </a:lnTo>
                    <a:lnTo>
                      <a:pt x="923" y="1172"/>
                    </a:lnTo>
                    <a:lnTo>
                      <a:pt x="943" y="1165"/>
                    </a:lnTo>
                    <a:lnTo>
                      <a:pt x="961" y="1157"/>
                    </a:lnTo>
                    <a:lnTo>
                      <a:pt x="981" y="1151"/>
                    </a:lnTo>
                    <a:lnTo>
                      <a:pt x="1001" y="1144"/>
                    </a:lnTo>
                    <a:lnTo>
                      <a:pt x="1020" y="1140"/>
                    </a:lnTo>
                    <a:lnTo>
                      <a:pt x="1041" y="1136"/>
                    </a:lnTo>
                    <a:lnTo>
                      <a:pt x="1061" y="1134"/>
                    </a:lnTo>
                    <a:lnTo>
                      <a:pt x="1061" y="1134"/>
                    </a:lnTo>
                    <a:lnTo>
                      <a:pt x="1070" y="1115"/>
                    </a:lnTo>
                    <a:lnTo>
                      <a:pt x="1079" y="1095"/>
                    </a:lnTo>
                    <a:lnTo>
                      <a:pt x="1086" y="1074"/>
                    </a:lnTo>
                    <a:lnTo>
                      <a:pt x="1091" y="1054"/>
                    </a:lnTo>
                    <a:lnTo>
                      <a:pt x="1095" y="1033"/>
                    </a:lnTo>
                    <a:lnTo>
                      <a:pt x="1098" y="1011"/>
                    </a:lnTo>
                    <a:lnTo>
                      <a:pt x="1100" y="989"/>
                    </a:lnTo>
                    <a:lnTo>
                      <a:pt x="1100" y="968"/>
                    </a:lnTo>
                    <a:lnTo>
                      <a:pt x="1100" y="945"/>
                    </a:lnTo>
                    <a:lnTo>
                      <a:pt x="1099" y="923"/>
                    </a:lnTo>
                    <a:lnTo>
                      <a:pt x="1094" y="878"/>
                    </a:lnTo>
                    <a:lnTo>
                      <a:pt x="1089" y="834"/>
                    </a:lnTo>
                    <a:lnTo>
                      <a:pt x="1081" y="790"/>
                    </a:lnTo>
                    <a:lnTo>
                      <a:pt x="1081" y="790"/>
                    </a:lnTo>
                    <a:lnTo>
                      <a:pt x="1076" y="754"/>
                    </a:lnTo>
                    <a:lnTo>
                      <a:pt x="1073" y="719"/>
                    </a:lnTo>
                    <a:lnTo>
                      <a:pt x="1071" y="685"/>
                    </a:lnTo>
                    <a:lnTo>
                      <a:pt x="1071" y="652"/>
                    </a:lnTo>
                    <a:lnTo>
                      <a:pt x="1074" y="618"/>
                    </a:lnTo>
                    <a:lnTo>
                      <a:pt x="1078" y="583"/>
                    </a:lnTo>
                    <a:lnTo>
                      <a:pt x="1083" y="548"/>
                    </a:lnTo>
                    <a:lnTo>
                      <a:pt x="1092" y="513"/>
                    </a:lnTo>
                    <a:lnTo>
                      <a:pt x="1092" y="513"/>
                    </a:lnTo>
                    <a:lnTo>
                      <a:pt x="1093" y="539"/>
                    </a:lnTo>
                    <a:lnTo>
                      <a:pt x="1093" y="539"/>
                    </a:lnTo>
                    <a:lnTo>
                      <a:pt x="1098" y="602"/>
                    </a:lnTo>
                    <a:lnTo>
                      <a:pt x="1104" y="663"/>
                    </a:lnTo>
                    <a:lnTo>
                      <a:pt x="1113" y="724"/>
                    </a:lnTo>
                    <a:lnTo>
                      <a:pt x="1117" y="754"/>
                    </a:lnTo>
                    <a:lnTo>
                      <a:pt x="1124" y="785"/>
                    </a:lnTo>
                    <a:lnTo>
                      <a:pt x="1124" y="785"/>
                    </a:lnTo>
                    <a:lnTo>
                      <a:pt x="1132" y="835"/>
                    </a:lnTo>
                    <a:lnTo>
                      <a:pt x="1136" y="859"/>
                    </a:lnTo>
                    <a:lnTo>
                      <a:pt x="1139" y="883"/>
                    </a:lnTo>
                    <a:lnTo>
                      <a:pt x="1141" y="907"/>
                    </a:lnTo>
                    <a:lnTo>
                      <a:pt x="1142" y="931"/>
                    </a:lnTo>
                    <a:lnTo>
                      <a:pt x="1143" y="953"/>
                    </a:lnTo>
                    <a:lnTo>
                      <a:pt x="1142" y="977"/>
                    </a:lnTo>
                    <a:lnTo>
                      <a:pt x="1141" y="1001"/>
                    </a:lnTo>
                    <a:lnTo>
                      <a:pt x="1139" y="1025"/>
                    </a:lnTo>
                    <a:lnTo>
                      <a:pt x="1136" y="1049"/>
                    </a:lnTo>
                    <a:lnTo>
                      <a:pt x="1131" y="1073"/>
                    </a:lnTo>
                    <a:lnTo>
                      <a:pt x="1125" y="1097"/>
                    </a:lnTo>
                    <a:lnTo>
                      <a:pt x="1118" y="1122"/>
                    </a:lnTo>
                    <a:lnTo>
                      <a:pt x="1110" y="1147"/>
                    </a:lnTo>
                    <a:lnTo>
                      <a:pt x="1100" y="1173"/>
                    </a:lnTo>
                    <a:lnTo>
                      <a:pt x="1100" y="1173"/>
                    </a:lnTo>
                    <a:lnTo>
                      <a:pt x="1077" y="1175"/>
                    </a:lnTo>
                    <a:lnTo>
                      <a:pt x="1055" y="1178"/>
                    </a:lnTo>
                    <a:lnTo>
                      <a:pt x="1033" y="1182"/>
                    </a:lnTo>
                    <a:lnTo>
                      <a:pt x="1012" y="1187"/>
                    </a:lnTo>
                    <a:lnTo>
                      <a:pt x="991" y="1193"/>
                    </a:lnTo>
                    <a:lnTo>
                      <a:pt x="970" y="1201"/>
                    </a:lnTo>
                    <a:lnTo>
                      <a:pt x="949" y="1209"/>
                    </a:lnTo>
                    <a:lnTo>
                      <a:pt x="930" y="1218"/>
                    </a:lnTo>
                    <a:lnTo>
                      <a:pt x="890" y="1239"/>
                    </a:lnTo>
                    <a:lnTo>
                      <a:pt x="850" y="1260"/>
                    </a:lnTo>
                    <a:lnTo>
                      <a:pt x="810" y="1281"/>
                    </a:lnTo>
                    <a:lnTo>
                      <a:pt x="770" y="1303"/>
                    </a:lnTo>
                    <a:lnTo>
                      <a:pt x="770" y="1303"/>
                    </a:lnTo>
                    <a:lnTo>
                      <a:pt x="751" y="1311"/>
                    </a:lnTo>
                    <a:lnTo>
                      <a:pt x="734" y="1317"/>
                    </a:lnTo>
                    <a:lnTo>
                      <a:pt x="716" y="1322"/>
                    </a:lnTo>
                    <a:lnTo>
                      <a:pt x="698" y="1324"/>
                    </a:lnTo>
                    <a:lnTo>
                      <a:pt x="679" y="1325"/>
                    </a:lnTo>
                    <a:lnTo>
                      <a:pt x="661" y="1324"/>
                    </a:lnTo>
                    <a:lnTo>
                      <a:pt x="641" y="1322"/>
                    </a:lnTo>
                    <a:lnTo>
                      <a:pt x="622" y="1317"/>
                    </a:lnTo>
                    <a:lnTo>
                      <a:pt x="622" y="1317"/>
                    </a:lnTo>
                    <a:lnTo>
                      <a:pt x="606" y="1313"/>
                    </a:lnTo>
                    <a:lnTo>
                      <a:pt x="592" y="1307"/>
                    </a:lnTo>
                    <a:lnTo>
                      <a:pt x="579" y="1301"/>
                    </a:lnTo>
                    <a:lnTo>
                      <a:pt x="566" y="1292"/>
                    </a:lnTo>
                    <a:lnTo>
                      <a:pt x="566" y="1292"/>
                    </a:lnTo>
                    <a:lnTo>
                      <a:pt x="554" y="1284"/>
                    </a:lnTo>
                    <a:lnTo>
                      <a:pt x="542" y="1275"/>
                    </a:lnTo>
                    <a:lnTo>
                      <a:pt x="518" y="1253"/>
                    </a:lnTo>
                    <a:lnTo>
                      <a:pt x="493" y="1228"/>
                    </a:lnTo>
                    <a:lnTo>
                      <a:pt x="467" y="1199"/>
                    </a:lnTo>
                    <a:lnTo>
                      <a:pt x="467" y="1199"/>
                    </a:lnTo>
                    <a:lnTo>
                      <a:pt x="471" y="1166"/>
                    </a:lnTo>
                    <a:lnTo>
                      <a:pt x="477" y="1136"/>
                    </a:lnTo>
                    <a:lnTo>
                      <a:pt x="477" y="1136"/>
                    </a:lnTo>
                    <a:lnTo>
                      <a:pt x="480" y="1124"/>
                    </a:lnTo>
                    <a:lnTo>
                      <a:pt x="484" y="1112"/>
                    </a:lnTo>
                    <a:lnTo>
                      <a:pt x="490" y="1100"/>
                    </a:lnTo>
                    <a:lnTo>
                      <a:pt x="495" y="1087"/>
                    </a:lnTo>
                    <a:lnTo>
                      <a:pt x="495" y="1087"/>
                    </a:lnTo>
                    <a:lnTo>
                      <a:pt x="488" y="1066"/>
                    </a:lnTo>
                    <a:lnTo>
                      <a:pt x="479" y="1047"/>
                    </a:lnTo>
                    <a:lnTo>
                      <a:pt x="469" y="1030"/>
                    </a:lnTo>
                    <a:lnTo>
                      <a:pt x="459" y="1012"/>
                    </a:lnTo>
                    <a:lnTo>
                      <a:pt x="447" y="995"/>
                    </a:lnTo>
                    <a:lnTo>
                      <a:pt x="434" y="977"/>
                    </a:lnTo>
                    <a:lnTo>
                      <a:pt x="403" y="936"/>
                    </a:lnTo>
                    <a:lnTo>
                      <a:pt x="403" y="936"/>
                    </a:lnTo>
                    <a:lnTo>
                      <a:pt x="393" y="922"/>
                    </a:lnTo>
                    <a:lnTo>
                      <a:pt x="393" y="922"/>
                    </a:lnTo>
                    <a:lnTo>
                      <a:pt x="379" y="899"/>
                    </a:lnTo>
                    <a:lnTo>
                      <a:pt x="373" y="889"/>
                    </a:lnTo>
                    <a:lnTo>
                      <a:pt x="368" y="878"/>
                    </a:lnTo>
                    <a:lnTo>
                      <a:pt x="365" y="870"/>
                    </a:lnTo>
                    <a:lnTo>
                      <a:pt x="362" y="860"/>
                    </a:lnTo>
                    <a:lnTo>
                      <a:pt x="360" y="850"/>
                    </a:lnTo>
                    <a:lnTo>
                      <a:pt x="360" y="840"/>
                    </a:lnTo>
                    <a:lnTo>
                      <a:pt x="360" y="830"/>
                    </a:lnTo>
                    <a:lnTo>
                      <a:pt x="361" y="821"/>
                    </a:lnTo>
                    <a:lnTo>
                      <a:pt x="364" y="811"/>
                    </a:lnTo>
                    <a:lnTo>
                      <a:pt x="367" y="800"/>
                    </a:lnTo>
                    <a:lnTo>
                      <a:pt x="377" y="776"/>
                    </a:lnTo>
                    <a:lnTo>
                      <a:pt x="389" y="749"/>
                    </a:lnTo>
                    <a:lnTo>
                      <a:pt x="389" y="749"/>
                    </a:lnTo>
                    <a:lnTo>
                      <a:pt x="406" y="714"/>
                    </a:lnTo>
                    <a:lnTo>
                      <a:pt x="425" y="679"/>
                    </a:lnTo>
                    <a:lnTo>
                      <a:pt x="444" y="646"/>
                    </a:lnTo>
                    <a:lnTo>
                      <a:pt x="455" y="629"/>
                    </a:lnTo>
                    <a:lnTo>
                      <a:pt x="466" y="612"/>
                    </a:lnTo>
                    <a:lnTo>
                      <a:pt x="466" y="612"/>
                    </a:lnTo>
                    <a:lnTo>
                      <a:pt x="479" y="596"/>
                    </a:lnTo>
                    <a:lnTo>
                      <a:pt x="492" y="579"/>
                    </a:lnTo>
                    <a:lnTo>
                      <a:pt x="492" y="579"/>
                    </a:lnTo>
                    <a:lnTo>
                      <a:pt x="560" y="500"/>
                    </a:lnTo>
                    <a:lnTo>
                      <a:pt x="623" y="426"/>
                    </a:lnTo>
                    <a:lnTo>
                      <a:pt x="623" y="426"/>
                    </a:lnTo>
                    <a:lnTo>
                      <a:pt x="591" y="432"/>
                    </a:lnTo>
                    <a:lnTo>
                      <a:pt x="560" y="437"/>
                    </a:lnTo>
                    <a:lnTo>
                      <a:pt x="530" y="444"/>
                    </a:lnTo>
                    <a:lnTo>
                      <a:pt x="501" y="450"/>
                    </a:lnTo>
                    <a:lnTo>
                      <a:pt x="474" y="458"/>
                    </a:lnTo>
                    <a:lnTo>
                      <a:pt x="447" y="466"/>
                    </a:lnTo>
                    <a:lnTo>
                      <a:pt x="421" y="475"/>
                    </a:lnTo>
                    <a:lnTo>
                      <a:pt x="396" y="485"/>
                    </a:lnTo>
                    <a:lnTo>
                      <a:pt x="372" y="496"/>
                    </a:lnTo>
                    <a:lnTo>
                      <a:pt x="348" y="507"/>
                    </a:lnTo>
                    <a:lnTo>
                      <a:pt x="325" y="520"/>
                    </a:lnTo>
                    <a:lnTo>
                      <a:pt x="303" y="534"/>
                    </a:lnTo>
                    <a:lnTo>
                      <a:pt x="280" y="549"/>
                    </a:lnTo>
                    <a:lnTo>
                      <a:pt x="257" y="566"/>
                    </a:lnTo>
                    <a:lnTo>
                      <a:pt x="234" y="583"/>
                    </a:lnTo>
                    <a:lnTo>
                      <a:pt x="212" y="603"/>
                    </a:lnTo>
                    <a:lnTo>
                      <a:pt x="212" y="603"/>
                    </a:lnTo>
                    <a:lnTo>
                      <a:pt x="196" y="618"/>
                    </a:lnTo>
                    <a:lnTo>
                      <a:pt x="179" y="633"/>
                    </a:lnTo>
                    <a:lnTo>
                      <a:pt x="164" y="648"/>
                    </a:lnTo>
                    <a:lnTo>
                      <a:pt x="150" y="665"/>
                    </a:lnTo>
                    <a:lnTo>
                      <a:pt x="137" y="682"/>
                    </a:lnTo>
                    <a:lnTo>
                      <a:pt x="124" y="699"/>
                    </a:lnTo>
                    <a:lnTo>
                      <a:pt x="112" y="717"/>
                    </a:lnTo>
                    <a:lnTo>
                      <a:pt x="100" y="734"/>
                    </a:lnTo>
                    <a:lnTo>
                      <a:pt x="89" y="753"/>
                    </a:lnTo>
                    <a:lnTo>
                      <a:pt x="79" y="771"/>
                    </a:lnTo>
                    <a:lnTo>
                      <a:pt x="60" y="811"/>
                    </a:lnTo>
                    <a:lnTo>
                      <a:pt x="42" y="851"/>
                    </a:lnTo>
                    <a:lnTo>
                      <a:pt x="26" y="892"/>
                    </a:lnTo>
                    <a:lnTo>
                      <a:pt x="26" y="892"/>
                    </a:lnTo>
                    <a:lnTo>
                      <a:pt x="17" y="919"/>
                    </a:lnTo>
                    <a:lnTo>
                      <a:pt x="11" y="947"/>
                    </a:lnTo>
                    <a:lnTo>
                      <a:pt x="5" y="975"/>
                    </a:lnTo>
                    <a:lnTo>
                      <a:pt x="2" y="1005"/>
                    </a:lnTo>
                    <a:lnTo>
                      <a:pt x="0" y="1037"/>
                    </a:lnTo>
                    <a:lnTo>
                      <a:pt x="0" y="1072"/>
                    </a:lnTo>
                    <a:lnTo>
                      <a:pt x="2" y="1110"/>
                    </a:lnTo>
                    <a:lnTo>
                      <a:pt x="5" y="1152"/>
                    </a:lnTo>
                    <a:lnTo>
                      <a:pt x="5" y="1152"/>
                    </a:lnTo>
                    <a:lnTo>
                      <a:pt x="10" y="1179"/>
                    </a:lnTo>
                    <a:lnTo>
                      <a:pt x="14" y="1207"/>
                    </a:lnTo>
                    <a:lnTo>
                      <a:pt x="20" y="1236"/>
                    </a:lnTo>
                    <a:lnTo>
                      <a:pt x="27" y="1263"/>
                    </a:lnTo>
                    <a:lnTo>
                      <a:pt x="36" y="1291"/>
                    </a:lnTo>
                    <a:lnTo>
                      <a:pt x="44" y="1319"/>
                    </a:lnTo>
                    <a:lnTo>
                      <a:pt x="55" y="1348"/>
                    </a:lnTo>
                    <a:lnTo>
                      <a:pt x="66" y="1376"/>
                    </a:lnTo>
                    <a:lnTo>
                      <a:pt x="66" y="1376"/>
                    </a:lnTo>
                    <a:lnTo>
                      <a:pt x="79" y="1406"/>
                    </a:lnTo>
                    <a:lnTo>
                      <a:pt x="93" y="1435"/>
                    </a:lnTo>
                    <a:lnTo>
                      <a:pt x="108" y="1463"/>
                    </a:lnTo>
                    <a:lnTo>
                      <a:pt x="123" y="1492"/>
                    </a:lnTo>
                    <a:lnTo>
                      <a:pt x="138" y="1519"/>
                    </a:lnTo>
                    <a:lnTo>
                      <a:pt x="153" y="1545"/>
                    </a:lnTo>
                    <a:lnTo>
                      <a:pt x="170" y="1571"/>
                    </a:lnTo>
                    <a:lnTo>
                      <a:pt x="187" y="1595"/>
                    </a:lnTo>
                    <a:lnTo>
                      <a:pt x="187" y="1595"/>
                    </a:lnTo>
                    <a:lnTo>
                      <a:pt x="178" y="1650"/>
                    </a:lnTo>
                    <a:lnTo>
                      <a:pt x="173" y="1675"/>
                    </a:lnTo>
                    <a:lnTo>
                      <a:pt x="168" y="1699"/>
                    </a:lnTo>
                    <a:lnTo>
                      <a:pt x="162" y="1721"/>
                    </a:lnTo>
                    <a:lnTo>
                      <a:pt x="156" y="1743"/>
                    </a:lnTo>
                    <a:lnTo>
                      <a:pt x="149" y="1765"/>
                    </a:lnTo>
                    <a:lnTo>
                      <a:pt x="141" y="1786"/>
                    </a:lnTo>
                    <a:lnTo>
                      <a:pt x="141" y="1786"/>
                    </a:lnTo>
                    <a:lnTo>
                      <a:pt x="138" y="1793"/>
                    </a:lnTo>
                    <a:lnTo>
                      <a:pt x="137" y="1801"/>
                    </a:lnTo>
                    <a:lnTo>
                      <a:pt x="137" y="1808"/>
                    </a:lnTo>
                    <a:lnTo>
                      <a:pt x="138" y="1814"/>
                    </a:lnTo>
                    <a:lnTo>
                      <a:pt x="140" y="1821"/>
                    </a:lnTo>
                    <a:lnTo>
                      <a:pt x="144" y="1826"/>
                    </a:lnTo>
                    <a:lnTo>
                      <a:pt x="148" y="1831"/>
                    </a:lnTo>
                    <a:lnTo>
                      <a:pt x="152" y="1836"/>
                    </a:lnTo>
                    <a:lnTo>
                      <a:pt x="158" y="1841"/>
                    </a:lnTo>
                    <a:lnTo>
                      <a:pt x="164" y="1846"/>
                    </a:lnTo>
                    <a:lnTo>
                      <a:pt x="177" y="1853"/>
                    </a:lnTo>
                    <a:lnTo>
                      <a:pt x="193" y="1860"/>
                    </a:lnTo>
                    <a:lnTo>
                      <a:pt x="208" y="1865"/>
                    </a:lnTo>
                    <a:lnTo>
                      <a:pt x="208" y="1865"/>
                    </a:lnTo>
                    <a:lnTo>
                      <a:pt x="236" y="1873"/>
                    </a:lnTo>
                    <a:lnTo>
                      <a:pt x="260" y="1879"/>
                    </a:lnTo>
                    <a:lnTo>
                      <a:pt x="260" y="1879"/>
                    </a:lnTo>
                    <a:lnTo>
                      <a:pt x="280" y="1885"/>
                    </a:lnTo>
                    <a:lnTo>
                      <a:pt x="306" y="1891"/>
                    </a:lnTo>
                    <a:lnTo>
                      <a:pt x="335" y="1898"/>
                    </a:lnTo>
                    <a:lnTo>
                      <a:pt x="368" y="1902"/>
                    </a:lnTo>
                    <a:lnTo>
                      <a:pt x="383" y="1903"/>
                    </a:lnTo>
                    <a:lnTo>
                      <a:pt x="398" y="1904"/>
                    </a:lnTo>
                    <a:lnTo>
                      <a:pt x="413" y="1903"/>
                    </a:lnTo>
                    <a:lnTo>
                      <a:pt x="426" y="1902"/>
                    </a:lnTo>
                    <a:lnTo>
                      <a:pt x="437" y="1899"/>
                    </a:lnTo>
                    <a:lnTo>
                      <a:pt x="446" y="1894"/>
                    </a:lnTo>
                    <a:lnTo>
                      <a:pt x="450" y="1890"/>
                    </a:lnTo>
                    <a:lnTo>
                      <a:pt x="453" y="1887"/>
                    </a:lnTo>
                    <a:lnTo>
                      <a:pt x="455" y="1884"/>
                    </a:lnTo>
                    <a:lnTo>
                      <a:pt x="457" y="1878"/>
                    </a:lnTo>
                    <a:lnTo>
                      <a:pt x="457" y="1878"/>
                    </a:lnTo>
                    <a:lnTo>
                      <a:pt x="462" y="1858"/>
                    </a:lnTo>
                    <a:lnTo>
                      <a:pt x="465" y="1837"/>
                    </a:lnTo>
                    <a:lnTo>
                      <a:pt x="465" y="1817"/>
                    </a:lnTo>
                    <a:lnTo>
                      <a:pt x="464" y="1794"/>
                    </a:lnTo>
                    <a:lnTo>
                      <a:pt x="464" y="1794"/>
                    </a:lnTo>
                    <a:lnTo>
                      <a:pt x="480" y="1763"/>
                    </a:lnTo>
                    <a:lnTo>
                      <a:pt x="492" y="1742"/>
                    </a:lnTo>
                    <a:lnTo>
                      <a:pt x="516" y="1706"/>
                    </a:lnTo>
                    <a:lnTo>
                      <a:pt x="516" y="1706"/>
                    </a:lnTo>
                    <a:lnTo>
                      <a:pt x="523" y="1694"/>
                    </a:lnTo>
                    <a:lnTo>
                      <a:pt x="527" y="1684"/>
                    </a:lnTo>
                    <a:lnTo>
                      <a:pt x="531" y="1675"/>
                    </a:lnTo>
                    <a:lnTo>
                      <a:pt x="533" y="1666"/>
                    </a:lnTo>
                    <a:lnTo>
                      <a:pt x="536" y="1657"/>
                    </a:lnTo>
                    <a:lnTo>
                      <a:pt x="537" y="1646"/>
                    </a:lnTo>
                    <a:lnTo>
                      <a:pt x="537" y="1622"/>
                    </a:lnTo>
                    <a:lnTo>
                      <a:pt x="537" y="1622"/>
                    </a:lnTo>
                    <a:lnTo>
                      <a:pt x="537" y="1531"/>
                    </a:lnTo>
                    <a:lnTo>
                      <a:pt x="537" y="1486"/>
                    </a:lnTo>
                    <a:lnTo>
                      <a:pt x="538" y="1453"/>
                    </a:lnTo>
                    <a:lnTo>
                      <a:pt x="538" y="1453"/>
                    </a:lnTo>
                    <a:lnTo>
                      <a:pt x="538" y="1455"/>
                    </a:lnTo>
                    <a:lnTo>
                      <a:pt x="538" y="1455"/>
                    </a:lnTo>
                    <a:lnTo>
                      <a:pt x="548" y="1497"/>
                    </a:lnTo>
                    <a:lnTo>
                      <a:pt x="556" y="1547"/>
                    </a:lnTo>
                    <a:lnTo>
                      <a:pt x="556" y="1547"/>
                    </a:lnTo>
                    <a:lnTo>
                      <a:pt x="558" y="1559"/>
                    </a:lnTo>
                    <a:lnTo>
                      <a:pt x="558" y="1559"/>
                    </a:lnTo>
                    <a:lnTo>
                      <a:pt x="598" y="1565"/>
                    </a:lnTo>
                    <a:lnTo>
                      <a:pt x="636" y="1569"/>
                    </a:lnTo>
                    <a:lnTo>
                      <a:pt x="674" y="1571"/>
                    </a:lnTo>
                    <a:lnTo>
                      <a:pt x="712" y="1572"/>
                    </a:lnTo>
                    <a:lnTo>
                      <a:pt x="751" y="1570"/>
                    </a:lnTo>
                    <a:lnTo>
                      <a:pt x="789" y="1567"/>
                    </a:lnTo>
                    <a:lnTo>
                      <a:pt x="827" y="1562"/>
                    </a:lnTo>
                    <a:lnTo>
                      <a:pt x="866" y="1555"/>
                    </a:lnTo>
                    <a:lnTo>
                      <a:pt x="866" y="1555"/>
                    </a:lnTo>
                    <a:lnTo>
                      <a:pt x="869" y="1544"/>
                    </a:lnTo>
                    <a:lnTo>
                      <a:pt x="872" y="1531"/>
                    </a:lnTo>
                    <a:lnTo>
                      <a:pt x="872" y="1531"/>
                    </a:lnTo>
                    <a:lnTo>
                      <a:pt x="879" y="1512"/>
                    </a:lnTo>
                    <a:lnTo>
                      <a:pt x="886" y="1495"/>
                    </a:lnTo>
                    <a:lnTo>
                      <a:pt x="894" y="1476"/>
                    </a:lnTo>
                    <a:lnTo>
                      <a:pt x="899" y="1459"/>
                    </a:lnTo>
                    <a:lnTo>
                      <a:pt x="899" y="1459"/>
                    </a:lnTo>
                    <a:lnTo>
                      <a:pt x="899" y="1471"/>
                    </a:lnTo>
                    <a:lnTo>
                      <a:pt x="899" y="1471"/>
                    </a:lnTo>
                    <a:lnTo>
                      <a:pt x="894" y="1530"/>
                    </a:lnTo>
                    <a:lnTo>
                      <a:pt x="894" y="1530"/>
                    </a:lnTo>
                    <a:lnTo>
                      <a:pt x="893" y="1547"/>
                    </a:lnTo>
                    <a:lnTo>
                      <a:pt x="893" y="1564"/>
                    </a:lnTo>
                    <a:lnTo>
                      <a:pt x="894" y="1580"/>
                    </a:lnTo>
                    <a:lnTo>
                      <a:pt x="895" y="1597"/>
                    </a:lnTo>
                    <a:lnTo>
                      <a:pt x="895" y="1597"/>
                    </a:lnTo>
                    <a:lnTo>
                      <a:pt x="900" y="1638"/>
                    </a:lnTo>
                    <a:lnTo>
                      <a:pt x="900" y="1638"/>
                    </a:lnTo>
                    <a:lnTo>
                      <a:pt x="894" y="1629"/>
                    </a:lnTo>
                    <a:lnTo>
                      <a:pt x="887" y="1620"/>
                    </a:lnTo>
                    <a:lnTo>
                      <a:pt x="881" y="1610"/>
                    </a:lnTo>
                    <a:lnTo>
                      <a:pt x="874" y="1602"/>
                    </a:lnTo>
                    <a:lnTo>
                      <a:pt x="874" y="1602"/>
                    </a:lnTo>
                    <a:lnTo>
                      <a:pt x="817" y="1640"/>
                    </a:lnTo>
                    <a:lnTo>
                      <a:pt x="789" y="1655"/>
                    </a:lnTo>
                    <a:lnTo>
                      <a:pt x="759" y="1672"/>
                    </a:lnTo>
                    <a:lnTo>
                      <a:pt x="759" y="1672"/>
                    </a:lnTo>
                    <a:lnTo>
                      <a:pt x="752" y="1677"/>
                    </a:lnTo>
                    <a:lnTo>
                      <a:pt x="747" y="1682"/>
                    </a:lnTo>
                    <a:lnTo>
                      <a:pt x="744" y="1688"/>
                    </a:lnTo>
                    <a:lnTo>
                      <a:pt x="741" y="1695"/>
                    </a:lnTo>
                    <a:lnTo>
                      <a:pt x="740" y="1702"/>
                    </a:lnTo>
                    <a:lnTo>
                      <a:pt x="740" y="1711"/>
                    </a:lnTo>
                    <a:lnTo>
                      <a:pt x="740" y="1718"/>
                    </a:lnTo>
                    <a:lnTo>
                      <a:pt x="743" y="1727"/>
                    </a:lnTo>
                    <a:lnTo>
                      <a:pt x="748" y="1745"/>
                    </a:lnTo>
                    <a:lnTo>
                      <a:pt x="755" y="1763"/>
                    </a:lnTo>
                    <a:lnTo>
                      <a:pt x="763" y="1780"/>
                    </a:lnTo>
                    <a:lnTo>
                      <a:pt x="772" y="1797"/>
                    </a:lnTo>
                    <a:lnTo>
                      <a:pt x="772" y="1797"/>
                    </a:lnTo>
                    <a:lnTo>
                      <a:pt x="785" y="1818"/>
                    </a:lnTo>
                    <a:lnTo>
                      <a:pt x="785" y="1818"/>
                    </a:lnTo>
                    <a:lnTo>
                      <a:pt x="802" y="1845"/>
                    </a:lnTo>
                    <a:lnTo>
                      <a:pt x="820" y="1870"/>
                    </a:lnTo>
                    <a:lnTo>
                      <a:pt x="829" y="1882"/>
                    </a:lnTo>
                    <a:lnTo>
                      <a:pt x="838" y="1894"/>
                    </a:lnTo>
                    <a:lnTo>
                      <a:pt x="848" y="1903"/>
                    </a:lnTo>
                    <a:lnTo>
                      <a:pt x="859" y="1913"/>
                    </a:lnTo>
                    <a:lnTo>
                      <a:pt x="870" y="1922"/>
                    </a:lnTo>
                    <a:lnTo>
                      <a:pt x="881" y="1928"/>
                    </a:lnTo>
                    <a:lnTo>
                      <a:pt x="893" y="1933"/>
                    </a:lnTo>
                    <a:lnTo>
                      <a:pt x="905" y="1936"/>
                    </a:lnTo>
                    <a:lnTo>
                      <a:pt x="918" y="1937"/>
                    </a:lnTo>
                    <a:lnTo>
                      <a:pt x="931" y="1936"/>
                    </a:lnTo>
                    <a:lnTo>
                      <a:pt x="945" y="1932"/>
                    </a:lnTo>
                    <a:lnTo>
                      <a:pt x="959" y="1925"/>
                    </a:lnTo>
                    <a:lnTo>
                      <a:pt x="959" y="1925"/>
                    </a:lnTo>
                    <a:lnTo>
                      <a:pt x="969" y="1920"/>
                    </a:lnTo>
                    <a:lnTo>
                      <a:pt x="978" y="1912"/>
                    </a:lnTo>
                    <a:lnTo>
                      <a:pt x="985" y="1903"/>
                    </a:lnTo>
                    <a:lnTo>
                      <a:pt x="993" y="1895"/>
                    </a:lnTo>
                    <a:lnTo>
                      <a:pt x="1006" y="1875"/>
                    </a:lnTo>
                    <a:lnTo>
                      <a:pt x="1019" y="1857"/>
                    </a:lnTo>
                    <a:lnTo>
                      <a:pt x="1019" y="1857"/>
                    </a:lnTo>
                    <a:lnTo>
                      <a:pt x="1032" y="1847"/>
                    </a:lnTo>
                    <a:lnTo>
                      <a:pt x="1052" y="1831"/>
                    </a:lnTo>
                    <a:lnTo>
                      <a:pt x="1104" y="1790"/>
                    </a:lnTo>
                    <a:lnTo>
                      <a:pt x="1155" y="1750"/>
                    </a:lnTo>
                    <a:lnTo>
                      <a:pt x="1175" y="1735"/>
                    </a:lnTo>
                    <a:lnTo>
                      <a:pt x="1187" y="1726"/>
                    </a:lnTo>
                    <a:lnTo>
                      <a:pt x="1187" y="1726"/>
                    </a:lnTo>
                    <a:lnTo>
                      <a:pt x="1192" y="1721"/>
                    </a:lnTo>
                    <a:lnTo>
                      <a:pt x="1200" y="1714"/>
                    </a:lnTo>
                    <a:lnTo>
                      <a:pt x="1209" y="1703"/>
                    </a:lnTo>
                    <a:lnTo>
                      <a:pt x="1218" y="1691"/>
                    </a:lnTo>
                    <a:lnTo>
                      <a:pt x="1240" y="1659"/>
                    </a:lnTo>
                    <a:lnTo>
                      <a:pt x="1263" y="1625"/>
                    </a:lnTo>
                    <a:lnTo>
                      <a:pt x="1285" y="1589"/>
                    </a:lnTo>
                    <a:lnTo>
                      <a:pt x="1304" y="1554"/>
                    </a:lnTo>
                    <a:lnTo>
                      <a:pt x="1319" y="1524"/>
                    </a:lnTo>
                    <a:lnTo>
                      <a:pt x="1324" y="1513"/>
                    </a:lnTo>
                    <a:lnTo>
                      <a:pt x="1327" y="1504"/>
                    </a:lnTo>
                    <a:lnTo>
                      <a:pt x="1327" y="1504"/>
                    </a:lnTo>
                    <a:lnTo>
                      <a:pt x="1338" y="1471"/>
                    </a:lnTo>
                    <a:lnTo>
                      <a:pt x="1349" y="1439"/>
                    </a:lnTo>
                    <a:lnTo>
                      <a:pt x="1370" y="1378"/>
                    </a:lnTo>
                    <a:lnTo>
                      <a:pt x="1380" y="1348"/>
                    </a:lnTo>
                    <a:lnTo>
                      <a:pt x="1387" y="1316"/>
                    </a:lnTo>
                    <a:lnTo>
                      <a:pt x="1394" y="1284"/>
                    </a:lnTo>
                    <a:lnTo>
                      <a:pt x="1398" y="1249"/>
                    </a:lnTo>
                    <a:lnTo>
                      <a:pt x="1398" y="1249"/>
                    </a:lnTo>
                    <a:lnTo>
                      <a:pt x="1375" y="1239"/>
                    </a:lnTo>
                    <a:lnTo>
                      <a:pt x="1356" y="1228"/>
                    </a:lnTo>
                    <a:lnTo>
                      <a:pt x="1338" y="1216"/>
                    </a:lnTo>
                    <a:lnTo>
                      <a:pt x="1321" y="1204"/>
                    </a:lnTo>
                    <a:lnTo>
                      <a:pt x="1306" y="1190"/>
                    </a:lnTo>
                    <a:lnTo>
                      <a:pt x="1290" y="1175"/>
                    </a:lnTo>
                    <a:lnTo>
                      <a:pt x="1274" y="1158"/>
                    </a:lnTo>
                    <a:lnTo>
                      <a:pt x="1258" y="1140"/>
                    </a:lnTo>
                    <a:lnTo>
                      <a:pt x="1258" y="1140"/>
                    </a:lnTo>
                    <a:lnTo>
                      <a:pt x="1257" y="1138"/>
                    </a:lnTo>
                    <a:lnTo>
                      <a:pt x="1257" y="1138"/>
                    </a:lnTo>
                    <a:lnTo>
                      <a:pt x="1258" y="1139"/>
                    </a:lnTo>
                    <a:lnTo>
                      <a:pt x="1258" y="1139"/>
                    </a:lnTo>
                    <a:lnTo>
                      <a:pt x="1261" y="1141"/>
                    </a:lnTo>
                    <a:lnTo>
                      <a:pt x="1261" y="1141"/>
                    </a:lnTo>
                    <a:lnTo>
                      <a:pt x="1284" y="1157"/>
                    </a:lnTo>
                    <a:lnTo>
                      <a:pt x="1307" y="1171"/>
                    </a:lnTo>
                    <a:lnTo>
                      <a:pt x="1330" y="1184"/>
                    </a:lnTo>
                    <a:lnTo>
                      <a:pt x="1352" y="1196"/>
                    </a:lnTo>
                    <a:lnTo>
                      <a:pt x="1374" y="1207"/>
                    </a:lnTo>
                    <a:lnTo>
                      <a:pt x="1398" y="1216"/>
                    </a:lnTo>
                    <a:lnTo>
                      <a:pt x="1422" y="1225"/>
                    </a:lnTo>
                    <a:lnTo>
                      <a:pt x="1447" y="1233"/>
                    </a:lnTo>
                    <a:lnTo>
                      <a:pt x="1447" y="1233"/>
                    </a:lnTo>
                    <a:lnTo>
                      <a:pt x="1524" y="1302"/>
                    </a:lnTo>
                    <a:lnTo>
                      <a:pt x="1524" y="1302"/>
                    </a:lnTo>
                    <a:lnTo>
                      <a:pt x="1553" y="1327"/>
                    </a:lnTo>
                    <a:lnTo>
                      <a:pt x="1568" y="1339"/>
                    </a:lnTo>
                    <a:lnTo>
                      <a:pt x="1583" y="1350"/>
                    </a:lnTo>
                    <a:lnTo>
                      <a:pt x="1599" y="1359"/>
                    </a:lnTo>
                    <a:lnTo>
                      <a:pt x="1616" y="1366"/>
                    </a:lnTo>
                    <a:lnTo>
                      <a:pt x="1625" y="1368"/>
                    </a:lnTo>
                    <a:lnTo>
                      <a:pt x="1634" y="1371"/>
                    </a:lnTo>
                    <a:lnTo>
                      <a:pt x="1644" y="1372"/>
                    </a:lnTo>
                    <a:lnTo>
                      <a:pt x="1654" y="1373"/>
                    </a:lnTo>
                    <a:lnTo>
                      <a:pt x="1654" y="1373"/>
                    </a:lnTo>
                    <a:lnTo>
                      <a:pt x="1664" y="1372"/>
                    </a:lnTo>
                    <a:lnTo>
                      <a:pt x="1674" y="1371"/>
                    </a:lnTo>
                    <a:lnTo>
                      <a:pt x="1685" y="1370"/>
                    </a:lnTo>
                    <a:lnTo>
                      <a:pt x="1694" y="1366"/>
                    </a:lnTo>
                    <a:lnTo>
                      <a:pt x="1694" y="1366"/>
                    </a:lnTo>
                    <a:lnTo>
                      <a:pt x="1712" y="1361"/>
                    </a:lnTo>
                    <a:lnTo>
                      <a:pt x="1729" y="1352"/>
                    </a:lnTo>
                    <a:lnTo>
                      <a:pt x="1746" y="1342"/>
                    </a:lnTo>
                    <a:lnTo>
                      <a:pt x="1760" y="1330"/>
                    </a:lnTo>
                    <a:lnTo>
                      <a:pt x="1774" y="1316"/>
                    </a:lnTo>
                    <a:lnTo>
                      <a:pt x="1785" y="1302"/>
                    </a:lnTo>
                    <a:lnTo>
                      <a:pt x="1795" y="1287"/>
                    </a:lnTo>
                    <a:lnTo>
                      <a:pt x="1798" y="1278"/>
                    </a:lnTo>
                    <a:lnTo>
                      <a:pt x="1801" y="1270"/>
                    </a:lnTo>
                    <a:lnTo>
                      <a:pt x="1801" y="1270"/>
                    </a:lnTo>
                    <a:lnTo>
                      <a:pt x="1821" y="1204"/>
                    </a:lnTo>
                    <a:lnTo>
                      <a:pt x="1821" y="1204"/>
                    </a:lnTo>
                    <a:lnTo>
                      <a:pt x="1786" y="1194"/>
                    </a:lnTo>
                    <a:lnTo>
                      <a:pt x="1786" y="1194"/>
                    </a:lnTo>
                    <a:lnTo>
                      <a:pt x="1778" y="1214"/>
                    </a:lnTo>
                    <a:lnTo>
                      <a:pt x="1775" y="1229"/>
                    </a:lnTo>
                    <a:lnTo>
                      <a:pt x="1772" y="1243"/>
                    </a:lnTo>
                    <a:lnTo>
                      <a:pt x="1768" y="1258"/>
                    </a:lnTo>
                    <a:lnTo>
                      <a:pt x="1768" y="1258"/>
                    </a:lnTo>
                    <a:lnTo>
                      <a:pt x="1766" y="1265"/>
                    </a:lnTo>
                    <a:lnTo>
                      <a:pt x="1763" y="1272"/>
                    </a:lnTo>
                    <a:lnTo>
                      <a:pt x="1759" y="1278"/>
                    </a:lnTo>
                    <a:lnTo>
                      <a:pt x="1753" y="1284"/>
                    </a:lnTo>
                    <a:lnTo>
                      <a:pt x="1748" y="1289"/>
                    </a:lnTo>
                    <a:lnTo>
                      <a:pt x="1741" y="1294"/>
                    </a:lnTo>
                    <a:lnTo>
                      <a:pt x="1735" y="1299"/>
                    </a:lnTo>
                    <a:lnTo>
                      <a:pt x="1727" y="1303"/>
                    </a:lnTo>
                    <a:lnTo>
                      <a:pt x="1718" y="1306"/>
                    </a:lnTo>
                    <a:lnTo>
                      <a:pt x="1710" y="1309"/>
                    </a:lnTo>
                    <a:lnTo>
                      <a:pt x="1701" y="1311"/>
                    </a:lnTo>
                    <a:lnTo>
                      <a:pt x="1691" y="1312"/>
                    </a:lnTo>
                    <a:lnTo>
                      <a:pt x="1681" y="1313"/>
                    </a:lnTo>
                    <a:lnTo>
                      <a:pt x="1672" y="1312"/>
                    </a:lnTo>
                    <a:lnTo>
                      <a:pt x="1662" y="1311"/>
                    </a:lnTo>
                    <a:lnTo>
                      <a:pt x="1652" y="1310"/>
                    </a:lnTo>
                    <a:lnTo>
                      <a:pt x="1652" y="1310"/>
                    </a:lnTo>
                    <a:lnTo>
                      <a:pt x="1628" y="1303"/>
                    </a:lnTo>
                    <a:lnTo>
                      <a:pt x="1620" y="1300"/>
                    </a:lnTo>
                    <a:lnTo>
                      <a:pt x="1614" y="1297"/>
                    </a:lnTo>
                    <a:lnTo>
                      <a:pt x="1614" y="1297"/>
                    </a:lnTo>
                    <a:lnTo>
                      <a:pt x="1619" y="1307"/>
                    </a:lnTo>
                    <a:lnTo>
                      <a:pt x="1622" y="1312"/>
                    </a:lnTo>
                    <a:lnTo>
                      <a:pt x="1627" y="1316"/>
                    </a:lnTo>
                    <a:lnTo>
                      <a:pt x="1631" y="1321"/>
                    </a:lnTo>
                    <a:lnTo>
                      <a:pt x="1637" y="1324"/>
                    </a:lnTo>
                    <a:lnTo>
                      <a:pt x="1643" y="1326"/>
                    </a:lnTo>
                    <a:lnTo>
                      <a:pt x="1650" y="1328"/>
                    </a:lnTo>
                    <a:lnTo>
                      <a:pt x="1650" y="1328"/>
                    </a:lnTo>
                    <a:lnTo>
                      <a:pt x="1666" y="1330"/>
                    </a:lnTo>
                    <a:lnTo>
                      <a:pt x="1681" y="1331"/>
                    </a:lnTo>
                    <a:lnTo>
                      <a:pt x="1699" y="1330"/>
                    </a:lnTo>
                    <a:lnTo>
                      <a:pt x="1721" y="1327"/>
                    </a:lnTo>
                    <a:lnTo>
                      <a:pt x="1721" y="1327"/>
                    </a:lnTo>
                    <a:lnTo>
                      <a:pt x="1697" y="1338"/>
                    </a:lnTo>
                    <a:lnTo>
                      <a:pt x="1687" y="1341"/>
                    </a:lnTo>
                    <a:lnTo>
                      <a:pt x="1678" y="1343"/>
                    </a:lnTo>
                    <a:lnTo>
                      <a:pt x="1678" y="1343"/>
                    </a:lnTo>
                    <a:lnTo>
                      <a:pt x="1669" y="1345"/>
                    </a:lnTo>
                    <a:lnTo>
                      <a:pt x="1660" y="1345"/>
                    </a:lnTo>
                    <a:lnTo>
                      <a:pt x="1650" y="1343"/>
                    </a:lnTo>
                    <a:lnTo>
                      <a:pt x="1640" y="1341"/>
                    </a:lnTo>
                    <a:lnTo>
                      <a:pt x="1640" y="1341"/>
                    </a:lnTo>
                    <a:lnTo>
                      <a:pt x="1627" y="1338"/>
                    </a:lnTo>
                    <a:lnTo>
                      <a:pt x="1617" y="1333"/>
                    </a:lnTo>
                    <a:lnTo>
                      <a:pt x="1608" y="1326"/>
                    </a:lnTo>
                    <a:lnTo>
                      <a:pt x="1602" y="1317"/>
                    </a:lnTo>
                    <a:lnTo>
                      <a:pt x="1596" y="1309"/>
                    </a:lnTo>
                    <a:lnTo>
                      <a:pt x="1593" y="1299"/>
                    </a:lnTo>
                    <a:lnTo>
                      <a:pt x="1591" y="1288"/>
                    </a:lnTo>
                    <a:lnTo>
                      <a:pt x="1590" y="1276"/>
                    </a:lnTo>
                    <a:lnTo>
                      <a:pt x="1591" y="1264"/>
                    </a:lnTo>
                    <a:lnTo>
                      <a:pt x="1592" y="1252"/>
                    </a:lnTo>
                    <a:lnTo>
                      <a:pt x="1596" y="1228"/>
                    </a:lnTo>
                    <a:lnTo>
                      <a:pt x="1602" y="1204"/>
                    </a:lnTo>
                    <a:lnTo>
                      <a:pt x="1608" y="1182"/>
                    </a:lnTo>
                    <a:lnTo>
                      <a:pt x="1608" y="1182"/>
                    </a:lnTo>
                    <a:lnTo>
                      <a:pt x="1612" y="1169"/>
                    </a:lnTo>
                    <a:lnTo>
                      <a:pt x="1613" y="1156"/>
                    </a:lnTo>
                    <a:lnTo>
                      <a:pt x="1614" y="1143"/>
                    </a:lnTo>
                    <a:lnTo>
                      <a:pt x="1614" y="1130"/>
                    </a:lnTo>
                    <a:lnTo>
                      <a:pt x="1614" y="1117"/>
                    </a:lnTo>
                    <a:lnTo>
                      <a:pt x="1612" y="1104"/>
                    </a:lnTo>
                    <a:lnTo>
                      <a:pt x="1607" y="1078"/>
                    </a:lnTo>
                    <a:lnTo>
                      <a:pt x="1607" y="1078"/>
                    </a:lnTo>
                    <a:lnTo>
                      <a:pt x="1637" y="1096"/>
                    </a:lnTo>
                    <a:lnTo>
                      <a:pt x="1652" y="1105"/>
                    </a:lnTo>
                    <a:lnTo>
                      <a:pt x="1667" y="1112"/>
                    </a:lnTo>
                    <a:lnTo>
                      <a:pt x="1667" y="1112"/>
                    </a:lnTo>
                    <a:lnTo>
                      <a:pt x="1678" y="1117"/>
                    </a:lnTo>
                    <a:lnTo>
                      <a:pt x="1689" y="1121"/>
                    </a:lnTo>
                    <a:lnTo>
                      <a:pt x="1689" y="1121"/>
                    </a:lnTo>
                    <a:lnTo>
                      <a:pt x="1746" y="1140"/>
                    </a:lnTo>
                    <a:lnTo>
                      <a:pt x="1775" y="1148"/>
                    </a:lnTo>
                    <a:lnTo>
                      <a:pt x="1805" y="1157"/>
                    </a:lnTo>
                    <a:lnTo>
                      <a:pt x="1835" y="1165"/>
                    </a:lnTo>
                    <a:lnTo>
                      <a:pt x="1865" y="1171"/>
                    </a:lnTo>
                    <a:lnTo>
                      <a:pt x="1896" y="1177"/>
                    </a:lnTo>
                    <a:lnTo>
                      <a:pt x="1926" y="1180"/>
                    </a:lnTo>
                    <a:lnTo>
                      <a:pt x="1957" y="1182"/>
                    </a:lnTo>
                    <a:lnTo>
                      <a:pt x="1987" y="1183"/>
                    </a:lnTo>
                    <a:lnTo>
                      <a:pt x="2018" y="1182"/>
                    </a:lnTo>
                    <a:lnTo>
                      <a:pt x="2048" y="1179"/>
                    </a:lnTo>
                    <a:lnTo>
                      <a:pt x="2078" y="1172"/>
                    </a:lnTo>
                    <a:lnTo>
                      <a:pt x="2093" y="1169"/>
                    </a:lnTo>
                    <a:lnTo>
                      <a:pt x="2107" y="1165"/>
                    </a:lnTo>
                    <a:lnTo>
                      <a:pt x="2122" y="1159"/>
                    </a:lnTo>
                    <a:lnTo>
                      <a:pt x="2137" y="1153"/>
                    </a:lnTo>
                    <a:lnTo>
                      <a:pt x="2151" y="1146"/>
                    </a:lnTo>
                    <a:lnTo>
                      <a:pt x="2165" y="1139"/>
                    </a:lnTo>
                    <a:lnTo>
                      <a:pt x="2165" y="1139"/>
                    </a:lnTo>
                    <a:lnTo>
                      <a:pt x="2187" y="1126"/>
                    </a:lnTo>
                    <a:lnTo>
                      <a:pt x="2206" y="1110"/>
                    </a:lnTo>
                    <a:lnTo>
                      <a:pt x="2226" y="1094"/>
                    </a:lnTo>
                    <a:lnTo>
                      <a:pt x="2243" y="1077"/>
                    </a:lnTo>
                    <a:lnTo>
                      <a:pt x="2260" y="1057"/>
                    </a:lnTo>
                    <a:lnTo>
                      <a:pt x="2275" y="1036"/>
                    </a:lnTo>
                    <a:lnTo>
                      <a:pt x="2289" y="1014"/>
                    </a:lnTo>
                    <a:lnTo>
                      <a:pt x="2302" y="992"/>
                    </a:lnTo>
                    <a:lnTo>
                      <a:pt x="2313" y="969"/>
                    </a:lnTo>
                    <a:lnTo>
                      <a:pt x="2324" y="945"/>
                    </a:lnTo>
                    <a:lnTo>
                      <a:pt x="2333" y="920"/>
                    </a:lnTo>
                    <a:lnTo>
                      <a:pt x="2341" y="895"/>
                    </a:lnTo>
                    <a:lnTo>
                      <a:pt x="2348" y="870"/>
                    </a:lnTo>
                    <a:lnTo>
                      <a:pt x="2353" y="844"/>
                    </a:lnTo>
                    <a:lnTo>
                      <a:pt x="2358" y="819"/>
                    </a:lnTo>
                    <a:lnTo>
                      <a:pt x="2361" y="794"/>
                    </a:lnTo>
                    <a:lnTo>
                      <a:pt x="2361" y="794"/>
                    </a:lnTo>
                    <a:lnTo>
                      <a:pt x="2363" y="771"/>
                    </a:lnTo>
                    <a:lnTo>
                      <a:pt x="2364" y="746"/>
                    </a:lnTo>
                    <a:lnTo>
                      <a:pt x="2365" y="721"/>
                    </a:lnTo>
                    <a:lnTo>
                      <a:pt x="2364" y="694"/>
                    </a:lnTo>
                    <a:lnTo>
                      <a:pt x="2363" y="667"/>
                    </a:lnTo>
                    <a:lnTo>
                      <a:pt x="2361" y="640"/>
                    </a:lnTo>
                    <a:lnTo>
                      <a:pt x="2359" y="611"/>
                    </a:lnTo>
                    <a:lnTo>
                      <a:pt x="2355" y="583"/>
                    </a:lnTo>
                    <a:lnTo>
                      <a:pt x="2351" y="554"/>
                    </a:lnTo>
                    <a:lnTo>
                      <a:pt x="2347" y="526"/>
                    </a:lnTo>
                    <a:lnTo>
                      <a:pt x="2341" y="498"/>
                    </a:lnTo>
                    <a:lnTo>
                      <a:pt x="2335" y="471"/>
                    </a:lnTo>
                    <a:lnTo>
                      <a:pt x="2328" y="445"/>
                    </a:lnTo>
                    <a:lnTo>
                      <a:pt x="2321" y="419"/>
                    </a:lnTo>
                    <a:lnTo>
                      <a:pt x="2312" y="395"/>
                    </a:lnTo>
                    <a:lnTo>
                      <a:pt x="2303" y="372"/>
                    </a:lnTo>
                    <a:lnTo>
                      <a:pt x="2303" y="372"/>
                    </a:lnTo>
                    <a:close/>
                    <a:moveTo>
                      <a:pt x="1080" y="332"/>
                    </a:moveTo>
                    <a:lnTo>
                      <a:pt x="1080" y="332"/>
                    </a:lnTo>
                    <a:lnTo>
                      <a:pt x="1051" y="342"/>
                    </a:lnTo>
                    <a:lnTo>
                      <a:pt x="1022" y="352"/>
                    </a:lnTo>
                    <a:lnTo>
                      <a:pt x="994" y="361"/>
                    </a:lnTo>
                    <a:lnTo>
                      <a:pt x="965" y="368"/>
                    </a:lnTo>
                    <a:lnTo>
                      <a:pt x="965" y="368"/>
                    </a:lnTo>
                    <a:lnTo>
                      <a:pt x="937" y="404"/>
                    </a:lnTo>
                    <a:lnTo>
                      <a:pt x="927" y="421"/>
                    </a:lnTo>
                    <a:lnTo>
                      <a:pt x="917" y="437"/>
                    </a:lnTo>
                    <a:lnTo>
                      <a:pt x="908" y="454"/>
                    </a:lnTo>
                    <a:lnTo>
                      <a:pt x="900" y="473"/>
                    </a:lnTo>
                    <a:lnTo>
                      <a:pt x="895" y="495"/>
                    </a:lnTo>
                    <a:lnTo>
                      <a:pt x="891" y="520"/>
                    </a:lnTo>
                    <a:lnTo>
                      <a:pt x="891" y="520"/>
                    </a:lnTo>
                    <a:lnTo>
                      <a:pt x="885" y="476"/>
                    </a:lnTo>
                    <a:lnTo>
                      <a:pt x="884" y="460"/>
                    </a:lnTo>
                    <a:lnTo>
                      <a:pt x="884" y="446"/>
                    </a:lnTo>
                    <a:lnTo>
                      <a:pt x="886" y="432"/>
                    </a:lnTo>
                    <a:lnTo>
                      <a:pt x="892" y="419"/>
                    </a:lnTo>
                    <a:lnTo>
                      <a:pt x="898" y="402"/>
                    </a:lnTo>
                    <a:lnTo>
                      <a:pt x="909" y="385"/>
                    </a:lnTo>
                    <a:lnTo>
                      <a:pt x="909" y="385"/>
                    </a:lnTo>
                    <a:lnTo>
                      <a:pt x="895" y="393"/>
                    </a:lnTo>
                    <a:lnTo>
                      <a:pt x="880" y="405"/>
                    </a:lnTo>
                    <a:lnTo>
                      <a:pt x="880" y="405"/>
                    </a:lnTo>
                    <a:lnTo>
                      <a:pt x="871" y="414"/>
                    </a:lnTo>
                    <a:lnTo>
                      <a:pt x="862" y="424"/>
                    </a:lnTo>
                    <a:lnTo>
                      <a:pt x="854" y="437"/>
                    </a:lnTo>
                    <a:lnTo>
                      <a:pt x="845" y="451"/>
                    </a:lnTo>
                    <a:lnTo>
                      <a:pt x="827" y="483"/>
                    </a:lnTo>
                    <a:lnTo>
                      <a:pt x="810" y="518"/>
                    </a:lnTo>
                    <a:lnTo>
                      <a:pt x="795" y="554"/>
                    </a:lnTo>
                    <a:lnTo>
                      <a:pt x="780" y="587"/>
                    </a:lnTo>
                    <a:lnTo>
                      <a:pt x="757" y="641"/>
                    </a:lnTo>
                    <a:lnTo>
                      <a:pt x="757" y="641"/>
                    </a:lnTo>
                    <a:lnTo>
                      <a:pt x="759" y="633"/>
                    </a:lnTo>
                    <a:lnTo>
                      <a:pt x="759" y="633"/>
                    </a:lnTo>
                    <a:lnTo>
                      <a:pt x="766" y="605"/>
                    </a:lnTo>
                    <a:lnTo>
                      <a:pt x="775" y="571"/>
                    </a:lnTo>
                    <a:lnTo>
                      <a:pt x="787" y="534"/>
                    </a:lnTo>
                    <a:lnTo>
                      <a:pt x="800" y="496"/>
                    </a:lnTo>
                    <a:lnTo>
                      <a:pt x="814" y="459"/>
                    </a:lnTo>
                    <a:lnTo>
                      <a:pt x="822" y="441"/>
                    </a:lnTo>
                    <a:lnTo>
                      <a:pt x="830" y="425"/>
                    </a:lnTo>
                    <a:lnTo>
                      <a:pt x="837" y="410"/>
                    </a:lnTo>
                    <a:lnTo>
                      <a:pt x="846" y="397"/>
                    </a:lnTo>
                    <a:lnTo>
                      <a:pt x="855" y="385"/>
                    </a:lnTo>
                    <a:lnTo>
                      <a:pt x="862" y="376"/>
                    </a:lnTo>
                    <a:lnTo>
                      <a:pt x="862" y="376"/>
                    </a:lnTo>
                    <a:lnTo>
                      <a:pt x="873" y="366"/>
                    </a:lnTo>
                    <a:lnTo>
                      <a:pt x="882" y="359"/>
                    </a:lnTo>
                    <a:lnTo>
                      <a:pt x="890" y="353"/>
                    </a:lnTo>
                    <a:lnTo>
                      <a:pt x="898" y="349"/>
                    </a:lnTo>
                    <a:lnTo>
                      <a:pt x="907" y="347"/>
                    </a:lnTo>
                    <a:lnTo>
                      <a:pt x="917" y="344"/>
                    </a:lnTo>
                    <a:lnTo>
                      <a:pt x="943" y="342"/>
                    </a:lnTo>
                    <a:lnTo>
                      <a:pt x="943" y="342"/>
                    </a:lnTo>
                    <a:lnTo>
                      <a:pt x="1019" y="335"/>
                    </a:lnTo>
                    <a:lnTo>
                      <a:pt x="1095" y="326"/>
                    </a:lnTo>
                    <a:lnTo>
                      <a:pt x="1095" y="326"/>
                    </a:lnTo>
                    <a:lnTo>
                      <a:pt x="1080" y="332"/>
                    </a:lnTo>
                    <a:lnTo>
                      <a:pt x="1080" y="332"/>
                    </a:lnTo>
                    <a:close/>
                    <a:moveTo>
                      <a:pt x="1336" y="485"/>
                    </a:moveTo>
                    <a:lnTo>
                      <a:pt x="1336" y="485"/>
                    </a:lnTo>
                    <a:lnTo>
                      <a:pt x="1336" y="485"/>
                    </a:lnTo>
                    <a:lnTo>
                      <a:pt x="1336" y="485"/>
                    </a:lnTo>
                    <a:lnTo>
                      <a:pt x="1333" y="471"/>
                    </a:lnTo>
                    <a:lnTo>
                      <a:pt x="1332" y="456"/>
                    </a:lnTo>
                    <a:lnTo>
                      <a:pt x="1331" y="442"/>
                    </a:lnTo>
                    <a:lnTo>
                      <a:pt x="1332" y="429"/>
                    </a:lnTo>
                    <a:lnTo>
                      <a:pt x="1334" y="417"/>
                    </a:lnTo>
                    <a:lnTo>
                      <a:pt x="1337" y="405"/>
                    </a:lnTo>
                    <a:lnTo>
                      <a:pt x="1343" y="395"/>
                    </a:lnTo>
                    <a:lnTo>
                      <a:pt x="1349" y="384"/>
                    </a:lnTo>
                    <a:lnTo>
                      <a:pt x="1357" y="374"/>
                    </a:lnTo>
                    <a:lnTo>
                      <a:pt x="1368" y="364"/>
                    </a:lnTo>
                    <a:lnTo>
                      <a:pt x="1379" y="355"/>
                    </a:lnTo>
                    <a:lnTo>
                      <a:pt x="1393" y="348"/>
                    </a:lnTo>
                    <a:lnTo>
                      <a:pt x="1409" y="339"/>
                    </a:lnTo>
                    <a:lnTo>
                      <a:pt x="1426" y="332"/>
                    </a:lnTo>
                    <a:lnTo>
                      <a:pt x="1447" y="326"/>
                    </a:lnTo>
                    <a:lnTo>
                      <a:pt x="1469" y="319"/>
                    </a:lnTo>
                    <a:lnTo>
                      <a:pt x="1469" y="319"/>
                    </a:lnTo>
                    <a:lnTo>
                      <a:pt x="1455" y="327"/>
                    </a:lnTo>
                    <a:lnTo>
                      <a:pt x="1455" y="327"/>
                    </a:lnTo>
                    <a:lnTo>
                      <a:pt x="1440" y="336"/>
                    </a:lnTo>
                    <a:lnTo>
                      <a:pt x="1426" y="344"/>
                    </a:lnTo>
                    <a:lnTo>
                      <a:pt x="1414" y="353"/>
                    </a:lnTo>
                    <a:lnTo>
                      <a:pt x="1403" y="362"/>
                    </a:lnTo>
                    <a:lnTo>
                      <a:pt x="1393" y="372"/>
                    </a:lnTo>
                    <a:lnTo>
                      <a:pt x="1384" y="381"/>
                    </a:lnTo>
                    <a:lnTo>
                      <a:pt x="1376" y="391"/>
                    </a:lnTo>
                    <a:lnTo>
                      <a:pt x="1369" y="401"/>
                    </a:lnTo>
                    <a:lnTo>
                      <a:pt x="1362" y="411"/>
                    </a:lnTo>
                    <a:lnTo>
                      <a:pt x="1357" y="421"/>
                    </a:lnTo>
                    <a:lnTo>
                      <a:pt x="1348" y="442"/>
                    </a:lnTo>
                    <a:lnTo>
                      <a:pt x="1342" y="463"/>
                    </a:lnTo>
                    <a:lnTo>
                      <a:pt x="1336" y="485"/>
                    </a:lnTo>
                    <a:lnTo>
                      <a:pt x="1336" y="485"/>
                    </a:lnTo>
                    <a:close/>
                    <a:moveTo>
                      <a:pt x="1594" y="1048"/>
                    </a:moveTo>
                    <a:lnTo>
                      <a:pt x="1594" y="1048"/>
                    </a:lnTo>
                    <a:lnTo>
                      <a:pt x="1582" y="1056"/>
                    </a:lnTo>
                    <a:lnTo>
                      <a:pt x="1572" y="1062"/>
                    </a:lnTo>
                    <a:lnTo>
                      <a:pt x="1569" y="1066"/>
                    </a:lnTo>
                    <a:lnTo>
                      <a:pt x="1566" y="1070"/>
                    </a:lnTo>
                    <a:lnTo>
                      <a:pt x="1559" y="1083"/>
                    </a:lnTo>
                    <a:lnTo>
                      <a:pt x="1559" y="1083"/>
                    </a:lnTo>
                    <a:lnTo>
                      <a:pt x="1546" y="1112"/>
                    </a:lnTo>
                    <a:lnTo>
                      <a:pt x="1534" y="1143"/>
                    </a:lnTo>
                    <a:lnTo>
                      <a:pt x="1534" y="1143"/>
                    </a:lnTo>
                    <a:lnTo>
                      <a:pt x="1533" y="1147"/>
                    </a:lnTo>
                    <a:lnTo>
                      <a:pt x="1533" y="1147"/>
                    </a:lnTo>
                    <a:lnTo>
                      <a:pt x="1533" y="1145"/>
                    </a:lnTo>
                    <a:lnTo>
                      <a:pt x="1533" y="1145"/>
                    </a:lnTo>
                    <a:lnTo>
                      <a:pt x="1534" y="1141"/>
                    </a:lnTo>
                    <a:lnTo>
                      <a:pt x="1534" y="1141"/>
                    </a:lnTo>
                    <a:lnTo>
                      <a:pt x="1543" y="1087"/>
                    </a:lnTo>
                    <a:lnTo>
                      <a:pt x="1543" y="1087"/>
                    </a:lnTo>
                    <a:lnTo>
                      <a:pt x="1545" y="1074"/>
                    </a:lnTo>
                    <a:lnTo>
                      <a:pt x="1547" y="1063"/>
                    </a:lnTo>
                    <a:lnTo>
                      <a:pt x="1551" y="1055"/>
                    </a:lnTo>
                    <a:lnTo>
                      <a:pt x="1555" y="1048"/>
                    </a:lnTo>
                    <a:lnTo>
                      <a:pt x="1562" y="1043"/>
                    </a:lnTo>
                    <a:lnTo>
                      <a:pt x="1569" y="1038"/>
                    </a:lnTo>
                    <a:lnTo>
                      <a:pt x="1580" y="1035"/>
                    </a:lnTo>
                    <a:lnTo>
                      <a:pt x="1593" y="1033"/>
                    </a:lnTo>
                    <a:lnTo>
                      <a:pt x="1593" y="1033"/>
                    </a:lnTo>
                    <a:lnTo>
                      <a:pt x="1650" y="1022"/>
                    </a:lnTo>
                    <a:lnTo>
                      <a:pt x="1650" y="1022"/>
                    </a:lnTo>
                    <a:lnTo>
                      <a:pt x="1650" y="1022"/>
                    </a:lnTo>
                    <a:lnTo>
                      <a:pt x="1650" y="1022"/>
                    </a:lnTo>
                    <a:lnTo>
                      <a:pt x="1622" y="1035"/>
                    </a:lnTo>
                    <a:lnTo>
                      <a:pt x="1594" y="1048"/>
                    </a:lnTo>
                    <a:lnTo>
                      <a:pt x="1594" y="1048"/>
                    </a:lnTo>
                    <a:close/>
                    <a:moveTo>
                      <a:pt x="1710" y="566"/>
                    </a:moveTo>
                    <a:lnTo>
                      <a:pt x="1710" y="566"/>
                    </a:lnTo>
                    <a:lnTo>
                      <a:pt x="1680" y="575"/>
                    </a:lnTo>
                    <a:lnTo>
                      <a:pt x="1650" y="587"/>
                    </a:lnTo>
                    <a:lnTo>
                      <a:pt x="1620" y="603"/>
                    </a:lnTo>
                    <a:lnTo>
                      <a:pt x="1591" y="620"/>
                    </a:lnTo>
                    <a:lnTo>
                      <a:pt x="1564" y="640"/>
                    </a:lnTo>
                    <a:lnTo>
                      <a:pt x="1536" y="660"/>
                    </a:lnTo>
                    <a:lnTo>
                      <a:pt x="1511" y="683"/>
                    </a:lnTo>
                    <a:lnTo>
                      <a:pt x="1499" y="695"/>
                    </a:lnTo>
                    <a:lnTo>
                      <a:pt x="1489" y="708"/>
                    </a:lnTo>
                    <a:lnTo>
                      <a:pt x="1489" y="708"/>
                    </a:lnTo>
                    <a:lnTo>
                      <a:pt x="1485" y="712"/>
                    </a:lnTo>
                    <a:lnTo>
                      <a:pt x="1485" y="712"/>
                    </a:lnTo>
                    <a:lnTo>
                      <a:pt x="1491" y="700"/>
                    </a:lnTo>
                    <a:lnTo>
                      <a:pt x="1496" y="688"/>
                    </a:lnTo>
                    <a:lnTo>
                      <a:pt x="1496" y="688"/>
                    </a:lnTo>
                    <a:lnTo>
                      <a:pt x="1504" y="675"/>
                    </a:lnTo>
                    <a:lnTo>
                      <a:pt x="1512" y="661"/>
                    </a:lnTo>
                    <a:lnTo>
                      <a:pt x="1512" y="661"/>
                    </a:lnTo>
                    <a:lnTo>
                      <a:pt x="1512" y="661"/>
                    </a:lnTo>
                    <a:lnTo>
                      <a:pt x="1512" y="661"/>
                    </a:lnTo>
                    <a:lnTo>
                      <a:pt x="1523" y="649"/>
                    </a:lnTo>
                    <a:lnTo>
                      <a:pt x="1534" y="637"/>
                    </a:lnTo>
                    <a:lnTo>
                      <a:pt x="1546" y="627"/>
                    </a:lnTo>
                    <a:lnTo>
                      <a:pt x="1558" y="617"/>
                    </a:lnTo>
                    <a:lnTo>
                      <a:pt x="1558" y="617"/>
                    </a:lnTo>
                    <a:lnTo>
                      <a:pt x="1556" y="612"/>
                    </a:lnTo>
                    <a:lnTo>
                      <a:pt x="1556" y="612"/>
                    </a:lnTo>
                    <a:lnTo>
                      <a:pt x="1553" y="606"/>
                    </a:lnTo>
                    <a:lnTo>
                      <a:pt x="1547" y="600"/>
                    </a:lnTo>
                    <a:lnTo>
                      <a:pt x="1542" y="597"/>
                    </a:lnTo>
                    <a:lnTo>
                      <a:pt x="1536" y="594"/>
                    </a:lnTo>
                    <a:lnTo>
                      <a:pt x="1529" y="592"/>
                    </a:lnTo>
                    <a:lnTo>
                      <a:pt x="1522" y="592"/>
                    </a:lnTo>
                    <a:lnTo>
                      <a:pt x="1516" y="593"/>
                    </a:lnTo>
                    <a:lnTo>
                      <a:pt x="1509" y="595"/>
                    </a:lnTo>
                    <a:lnTo>
                      <a:pt x="1509" y="595"/>
                    </a:lnTo>
                    <a:lnTo>
                      <a:pt x="1503" y="599"/>
                    </a:lnTo>
                    <a:lnTo>
                      <a:pt x="1497" y="604"/>
                    </a:lnTo>
                    <a:lnTo>
                      <a:pt x="1494" y="609"/>
                    </a:lnTo>
                    <a:lnTo>
                      <a:pt x="1491" y="616"/>
                    </a:lnTo>
                    <a:lnTo>
                      <a:pt x="1489" y="622"/>
                    </a:lnTo>
                    <a:lnTo>
                      <a:pt x="1489" y="629"/>
                    </a:lnTo>
                    <a:lnTo>
                      <a:pt x="1490" y="635"/>
                    </a:lnTo>
                    <a:lnTo>
                      <a:pt x="1492" y="643"/>
                    </a:lnTo>
                    <a:lnTo>
                      <a:pt x="1492" y="643"/>
                    </a:lnTo>
                    <a:lnTo>
                      <a:pt x="1495" y="647"/>
                    </a:lnTo>
                    <a:lnTo>
                      <a:pt x="1498" y="652"/>
                    </a:lnTo>
                    <a:lnTo>
                      <a:pt x="1498" y="652"/>
                    </a:lnTo>
                    <a:lnTo>
                      <a:pt x="1492" y="646"/>
                    </a:lnTo>
                    <a:lnTo>
                      <a:pt x="1485" y="639"/>
                    </a:lnTo>
                    <a:lnTo>
                      <a:pt x="1480" y="631"/>
                    </a:lnTo>
                    <a:lnTo>
                      <a:pt x="1475" y="623"/>
                    </a:lnTo>
                    <a:lnTo>
                      <a:pt x="1475" y="623"/>
                    </a:lnTo>
                    <a:lnTo>
                      <a:pt x="1472" y="614"/>
                    </a:lnTo>
                    <a:lnTo>
                      <a:pt x="1469" y="605"/>
                    </a:lnTo>
                    <a:lnTo>
                      <a:pt x="1468" y="596"/>
                    </a:lnTo>
                    <a:lnTo>
                      <a:pt x="1468" y="587"/>
                    </a:lnTo>
                    <a:lnTo>
                      <a:pt x="1468" y="587"/>
                    </a:lnTo>
                    <a:lnTo>
                      <a:pt x="1452" y="599"/>
                    </a:lnTo>
                    <a:lnTo>
                      <a:pt x="1436" y="610"/>
                    </a:lnTo>
                    <a:lnTo>
                      <a:pt x="1419" y="620"/>
                    </a:lnTo>
                    <a:lnTo>
                      <a:pt x="1403" y="628"/>
                    </a:lnTo>
                    <a:lnTo>
                      <a:pt x="1403" y="628"/>
                    </a:lnTo>
                    <a:lnTo>
                      <a:pt x="1404" y="627"/>
                    </a:lnTo>
                    <a:lnTo>
                      <a:pt x="1404" y="627"/>
                    </a:lnTo>
                    <a:lnTo>
                      <a:pt x="1416" y="615"/>
                    </a:lnTo>
                    <a:lnTo>
                      <a:pt x="1429" y="599"/>
                    </a:lnTo>
                    <a:lnTo>
                      <a:pt x="1456" y="567"/>
                    </a:lnTo>
                    <a:lnTo>
                      <a:pt x="1469" y="549"/>
                    </a:lnTo>
                    <a:lnTo>
                      <a:pt x="1483" y="534"/>
                    </a:lnTo>
                    <a:lnTo>
                      <a:pt x="1496" y="522"/>
                    </a:lnTo>
                    <a:lnTo>
                      <a:pt x="1508" y="512"/>
                    </a:lnTo>
                    <a:lnTo>
                      <a:pt x="1508" y="512"/>
                    </a:lnTo>
                    <a:lnTo>
                      <a:pt x="1515" y="508"/>
                    </a:lnTo>
                    <a:lnTo>
                      <a:pt x="1521" y="505"/>
                    </a:lnTo>
                    <a:lnTo>
                      <a:pt x="1536" y="498"/>
                    </a:lnTo>
                    <a:lnTo>
                      <a:pt x="1552" y="494"/>
                    </a:lnTo>
                    <a:lnTo>
                      <a:pt x="1568" y="490"/>
                    </a:lnTo>
                    <a:lnTo>
                      <a:pt x="1600" y="484"/>
                    </a:lnTo>
                    <a:lnTo>
                      <a:pt x="1616" y="480"/>
                    </a:lnTo>
                    <a:lnTo>
                      <a:pt x="1632" y="474"/>
                    </a:lnTo>
                    <a:lnTo>
                      <a:pt x="1632" y="474"/>
                    </a:lnTo>
                    <a:lnTo>
                      <a:pt x="1630" y="475"/>
                    </a:lnTo>
                    <a:lnTo>
                      <a:pt x="1630" y="475"/>
                    </a:lnTo>
                    <a:lnTo>
                      <a:pt x="1619" y="484"/>
                    </a:lnTo>
                    <a:lnTo>
                      <a:pt x="1607" y="492"/>
                    </a:lnTo>
                    <a:lnTo>
                      <a:pt x="1581" y="507"/>
                    </a:lnTo>
                    <a:lnTo>
                      <a:pt x="1581" y="507"/>
                    </a:lnTo>
                    <a:lnTo>
                      <a:pt x="1589" y="510"/>
                    </a:lnTo>
                    <a:lnTo>
                      <a:pt x="1596" y="513"/>
                    </a:lnTo>
                    <a:lnTo>
                      <a:pt x="1603" y="518"/>
                    </a:lnTo>
                    <a:lnTo>
                      <a:pt x="1609" y="523"/>
                    </a:lnTo>
                    <a:lnTo>
                      <a:pt x="1615" y="529"/>
                    </a:lnTo>
                    <a:lnTo>
                      <a:pt x="1620" y="535"/>
                    </a:lnTo>
                    <a:lnTo>
                      <a:pt x="1625" y="542"/>
                    </a:lnTo>
                    <a:lnTo>
                      <a:pt x="1629" y="549"/>
                    </a:lnTo>
                    <a:lnTo>
                      <a:pt x="1629" y="549"/>
                    </a:lnTo>
                    <a:lnTo>
                      <a:pt x="1634" y="563"/>
                    </a:lnTo>
                    <a:lnTo>
                      <a:pt x="1637" y="576"/>
                    </a:lnTo>
                    <a:lnTo>
                      <a:pt x="1637" y="576"/>
                    </a:lnTo>
                    <a:lnTo>
                      <a:pt x="1650" y="573"/>
                    </a:lnTo>
                    <a:lnTo>
                      <a:pt x="1663" y="570"/>
                    </a:lnTo>
                    <a:lnTo>
                      <a:pt x="1663" y="570"/>
                    </a:lnTo>
                    <a:lnTo>
                      <a:pt x="1676" y="567"/>
                    </a:lnTo>
                    <a:lnTo>
                      <a:pt x="1689" y="566"/>
                    </a:lnTo>
                    <a:lnTo>
                      <a:pt x="1701" y="565"/>
                    </a:lnTo>
                    <a:lnTo>
                      <a:pt x="1713" y="563"/>
                    </a:lnTo>
                    <a:lnTo>
                      <a:pt x="1713" y="563"/>
                    </a:lnTo>
                    <a:lnTo>
                      <a:pt x="1713" y="563"/>
                    </a:lnTo>
                    <a:lnTo>
                      <a:pt x="1713" y="563"/>
                    </a:lnTo>
                    <a:lnTo>
                      <a:pt x="1714" y="563"/>
                    </a:lnTo>
                    <a:lnTo>
                      <a:pt x="1714" y="563"/>
                    </a:lnTo>
                    <a:lnTo>
                      <a:pt x="1710" y="566"/>
                    </a:lnTo>
                    <a:lnTo>
                      <a:pt x="1710" y="566"/>
                    </a:lnTo>
                    <a:close/>
                    <a:moveTo>
                      <a:pt x="2265" y="336"/>
                    </a:moveTo>
                    <a:lnTo>
                      <a:pt x="2265" y="336"/>
                    </a:lnTo>
                    <a:lnTo>
                      <a:pt x="2265" y="336"/>
                    </a:lnTo>
                    <a:lnTo>
                      <a:pt x="2265" y="336"/>
                    </a:lnTo>
                    <a:lnTo>
                      <a:pt x="2257" y="361"/>
                    </a:lnTo>
                    <a:lnTo>
                      <a:pt x="2248" y="385"/>
                    </a:lnTo>
                    <a:lnTo>
                      <a:pt x="2242" y="397"/>
                    </a:lnTo>
                    <a:lnTo>
                      <a:pt x="2237" y="408"/>
                    </a:lnTo>
                    <a:lnTo>
                      <a:pt x="2229" y="419"/>
                    </a:lnTo>
                    <a:lnTo>
                      <a:pt x="2223" y="428"/>
                    </a:lnTo>
                    <a:lnTo>
                      <a:pt x="2214" y="438"/>
                    </a:lnTo>
                    <a:lnTo>
                      <a:pt x="2205" y="448"/>
                    </a:lnTo>
                    <a:lnTo>
                      <a:pt x="2196" y="457"/>
                    </a:lnTo>
                    <a:lnTo>
                      <a:pt x="2186" y="464"/>
                    </a:lnTo>
                    <a:lnTo>
                      <a:pt x="2175" y="472"/>
                    </a:lnTo>
                    <a:lnTo>
                      <a:pt x="2164" y="478"/>
                    </a:lnTo>
                    <a:lnTo>
                      <a:pt x="2151" y="484"/>
                    </a:lnTo>
                    <a:lnTo>
                      <a:pt x="2138" y="489"/>
                    </a:lnTo>
                    <a:lnTo>
                      <a:pt x="2138" y="489"/>
                    </a:lnTo>
                    <a:lnTo>
                      <a:pt x="2125" y="494"/>
                    </a:lnTo>
                    <a:lnTo>
                      <a:pt x="2113" y="495"/>
                    </a:lnTo>
                    <a:lnTo>
                      <a:pt x="2101" y="495"/>
                    </a:lnTo>
                    <a:lnTo>
                      <a:pt x="2089" y="493"/>
                    </a:lnTo>
                    <a:lnTo>
                      <a:pt x="2078" y="490"/>
                    </a:lnTo>
                    <a:lnTo>
                      <a:pt x="2066" y="486"/>
                    </a:lnTo>
                    <a:lnTo>
                      <a:pt x="2040" y="478"/>
                    </a:lnTo>
                    <a:lnTo>
                      <a:pt x="2040" y="478"/>
                    </a:lnTo>
                    <a:lnTo>
                      <a:pt x="2048" y="480"/>
                    </a:lnTo>
                    <a:lnTo>
                      <a:pt x="2048" y="480"/>
                    </a:lnTo>
                    <a:lnTo>
                      <a:pt x="2070" y="482"/>
                    </a:lnTo>
                    <a:lnTo>
                      <a:pt x="2080" y="482"/>
                    </a:lnTo>
                    <a:lnTo>
                      <a:pt x="2090" y="482"/>
                    </a:lnTo>
                    <a:lnTo>
                      <a:pt x="2099" y="482"/>
                    </a:lnTo>
                    <a:lnTo>
                      <a:pt x="2109" y="480"/>
                    </a:lnTo>
                    <a:lnTo>
                      <a:pt x="2119" y="476"/>
                    </a:lnTo>
                    <a:lnTo>
                      <a:pt x="2130" y="471"/>
                    </a:lnTo>
                    <a:lnTo>
                      <a:pt x="2130" y="471"/>
                    </a:lnTo>
                    <a:lnTo>
                      <a:pt x="2152" y="459"/>
                    </a:lnTo>
                    <a:lnTo>
                      <a:pt x="2172" y="446"/>
                    </a:lnTo>
                    <a:lnTo>
                      <a:pt x="2191" y="431"/>
                    </a:lnTo>
                    <a:lnTo>
                      <a:pt x="2208" y="414"/>
                    </a:lnTo>
                    <a:lnTo>
                      <a:pt x="2225" y="397"/>
                    </a:lnTo>
                    <a:lnTo>
                      <a:pt x="2239" y="377"/>
                    </a:lnTo>
                    <a:lnTo>
                      <a:pt x="2253" y="358"/>
                    </a:lnTo>
                    <a:lnTo>
                      <a:pt x="2264" y="336"/>
                    </a:lnTo>
                    <a:lnTo>
                      <a:pt x="2264" y="336"/>
                    </a:lnTo>
                    <a:lnTo>
                      <a:pt x="2266" y="332"/>
                    </a:lnTo>
                    <a:lnTo>
                      <a:pt x="2266" y="332"/>
                    </a:lnTo>
                    <a:lnTo>
                      <a:pt x="2265" y="336"/>
                    </a:lnTo>
                    <a:lnTo>
                      <a:pt x="2265" y="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0"/>
              <p:cNvSpPr>
                <a:spLocks/>
              </p:cNvSpPr>
              <p:nvPr/>
            </p:nvSpPr>
            <p:spPr bwMode="auto">
              <a:xfrm>
                <a:off x="9534525" y="3376613"/>
                <a:ext cx="298450" cy="469900"/>
              </a:xfrm>
              <a:custGeom>
                <a:avLst/>
                <a:gdLst>
                  <a:gd name="T0" fmla="*/ 163 w 188"/>
                  <a:gd name="T1" fmla="*/ 280 h 296"/>
                  <a:gd name="T2" fmla="*/ 166 w 188"/>
                  <a:gd name="T3" fmla="*/ 270 h 296"/>
                  <a:gd name="T4" fmla="*/ 188 w 188"/>
                  <a:gd name="T5" fmla="*/ 207 h 296"/>
                  <a:gd name="T6" fmla="*/ 175 w 188"/>
                  <a:gd name="T7" fmla="*/ 218 h 296"/>
                  <a:gd name="T8" fmla="*/ 146 w 188"/>
                  <a:gd name="T9" fmla="*/ 236 h 296"/>
                  <a:gd name="T10" fmla="*/ 131 w 188"/>
                  <a:gd name="T11" fmla="*/ 243 h 296"/>
                  <a:gd name="T12" fmla="*/ 104 w 188"/>
                  <a:gd name="T13" fmla="*/ 251 h 296"/>
                  <a:gd name="T14" fmla="*/ 91 w 188"/>
                  <a:gd name="T15" fmla="*/ 252 h 296"/>
                  <a:gd name="T16" fmla="*/ 82 w 188"/>
                  <a:gd name="T17" fmla="*/ 250 h 296"/>
                  <a:gd name="T18" fmla="*/ 74 w 188"/>
                  <a:gd name="T19" fmla="*/ 244 h 296"/>
                  <a:gd name="T20" fmla="*/ 65 w 188"/>
                  <a:gd name="T21" fmla="*/ 227 h 296"/>
                  <a:gd name="T22" fmla="*/ 49 w 188"/>
                  <a:gd name="T23" fmla="*/ 196 h 296"/>
                  <a:gd name="T24" fmla="*/ 65 w 188"/>
                  <a:gd name="T25" fmla="*/ 182 h 296"/>
                  <a:gd name="T26" fmla="*/ 74 w 188"/>
                  <a:gd name="T27" fmla="*/ 166 h 296"/>
                  <a:gd name="T28" fmla="*/ 81 w 188"/>
                  <a:gd name="T29" fmla="*/ 151 h 296"/>
                  <a:gd name="T30" fmla="*/ 86 w 188"/>
                  <a:gd name="T31" fmla="*/ 117 h 296"/>
                  <a:gd name="T32" fmla="*/ 87 w 188"/>
                  <a:gd name="T33" fmla="*/ 83 h 296"/>
                  <a:gd name="T34" fmla="*/ 90 w 188"/>
                  <a:gd name="T35" fmla="*/ 64 h 296"/>
                  <a:gd name="T36" fmla="*/ 94 w 188"/>
                  <a:gd name="T37" fmla="*/ 44 h 296"/>
                  <a:gd name="T38" fmla="*/ 102 w 188"/>
                  <a:gd name="T39" fmla="*/ 24 h 296"/>
                  <a:gd name="T40" fmla="*/ 112 w 188"/>
                  <a:gd name="T41" fmla="*/ 0 h 296"/>
                  <a:gd name="T42" fmla="*/ 79 w 188"/>
                  <a:gd name="T43" fmla="*/ 24 h 296"/>
                  <a:gd name="T44" fmla="*/ 55 w 188"/>
                  <a:gd name="T45" fmla="*/ 44 h 296"/>
                  <a:gd name="T46" fmla="*/ 33 w 188"/>
                  <a:gd name="T47" fmla="*/ 68 h 296"/>
                  <a:gd name="T48" fmla="*/ 16 w 188"/>
                  <a:gd name="T49" fmla="*/ 94 h 296"/>
                  <a:gd name="T50" fmla="*/ 4 w 188"/>
                  <a:gd name="T51" fmla="*/ 122 h 296"/>
                  <a:gd name="T52" fmla="*/ 0 w 188"/>
                  <a:gd name="T53" fmla="*/ 142 h 296"/>
                  <a:gd name="T54" fmla="*/ 1 w 188"/>
                  <a:gd name="T55" fmla="*/ 157 h 296"/>
                  <a:gd name="T56" fmla="*/ 6 w 188"/>
                  <a:gd name="T57" fmla="*/ 171 h 296"/>
                  <a:gd name="T58" fmla="*/ 12 w 188"/>
                  <a:gd name="T59" fmla="*/ 184 h 296"/>
                  <a:gd name="T60" fmla="*/ 17 w 188"/>
                  <a:gd name="T61" fmla="*/ 190 h 296"/>
                  <a:gd name="T62" fmla="*/ 23 w 188"/>
                  <a:gd name="T63" fmla="*/ 197 h 296"/>
                  <a:gd name="T64" fmla="*/ 39 w 188"/>
                  <a:gd name="T65" fmla="*/ 249 h 296"/>
                  <a:gd name="T66" fmla="*/ 46 w 188"/>
                  <a:gd name="T67" fmla="*/ 266 h 296"/>
                  <a:gd name="T68" fmla="*/ 56 w 188"/>
                  <a:gd name="T69" fmla="*/ 280 h 296"/>
                  <a:gd name="T70" fmla="*/ 67 w 188"/>
                  <a:gd name="T71" fmla="*/ 288 h 296"/>
                  <a:gd name="T72" fmla="*/ 81 w 188"/>
                  <a:gd name="T73" fmla="*/ 294 h 296"/>
                  <a:gd name="T74" fmla="*/ 96 w 188"/>
                  <a:gd name="T75" fmla="*/ 296 h 296"/>
                  <a:gd name="T76" fmla="*/ 112 w 188"/>
                  <a:gd name="T77" fmla="*/ 295 h 296"/>
                  <a:gd name="T78" fmla="*/ 146 w 188"/>
                  <a:gd name="T79" fmla="*/ 286 h 296"/>
                  <a:gd name="T80" fmla="*/ 163 w 188"/>
                  <a:gd name="T81" fmla="*/ 28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96">
                    <a:moveTo>
                      <a:pt x="163" y="280"/>
                    </a:moveTo>
                    <a:lnTo>
                      <a:pt x="163" y="280"/>
                    </a:lnTo>
                    <a:lnTo>
                      <a:pt x="166" y="270"/>
                    </a:lnTo>
                    <a:lnTo>
                      <a:pt x="166" y="270"/>
                    </a:lnTo>
                    <a:lnTo>
                      <a:pt x="177" y="237"/>
                    </a:lnTo>
                    <a:lnTo>
                      <a:pt x="188" y="207"/>
                    </a:lnTo>
                    <a:lnTo>
                      <a:pt x="188" y="207"/>
                    </a:lnTo>
                    <a:lnTo>
                      <a:pt x="175" y="218"/>
                    </a:lnTo>
                    <a:lnTo>
                      <a:pt x="161" y="227"/>
                    </a:lnTo>
                    <a:lnTo>
                      <a:pt x="146" y="236"/>
                    </a:lnTo>
                    <a:lnTo>
                      <a:pt x="131" y="243"/>
                    </a:lnTo>
                    <a:lnTo>
                      <a:pt x="131" y="243"/>
                    </a:lnTo>
                    <a:lnTo>
                      <a:pt x="111" y="250"/>
                    </a:lnTo>
                    <a:lnTo>
                      <a:pt x="104" y="251"/>
                    </a:lnTo>
                    <a:lnTo>
                      <a:pt x="97" y="252"/>
                    </a:lnTo>
                    <a:lnTo>
                      <a:pt x="91" y="252"/>
                    </a:lnTo>
                    <a:lnTo>
                      <a:pt x="86" y="251"/>
                    </a:lnTo>
                    <a:lnTo>
                      <a:pt x="82" y="250"/>
                    </a:lnTo>
                    <a:lnTo>
                      <a:pt x="78" y="247"/>
                    </a:lnTo>
                    <a:lnTo>
                      <a:pt x="74" y="244"/>
                    </a:lnTo>
                    <a:lnTo>
                      <a:pt x="71" y="239"/>
                    </a:lnTo>
                    <a:lnTo>
                      <a:pt x="65" y="227"/>
                    </a:lnTo>
                    <a:lnTo>
                      <a:pt x="49" y="196"/>
                    </a:lnTo>
                    <a:lnTo>
                      <a:pt x="49" y="196"/>
                    </a:lnTo>
                    <a:lnTo>
                      <a:pt x="57" y="189"/>
                    </a:lnTo>
                    <a:lnTo>
                      <a:pt x="65" y="182"/>
                    </a:lnTo>
                    <a:lnTo>
                      <a:pt x="70" y="174"/>
                    </a:lnTo>
                    <a:lnTo>
                      <a:pt x="74" y="166"/>
                    </a:lnTo>
                    <a:lnTo>
                      <a:pt x="78" y="159"/>
                    </a:lnTo>
                    <a:lnTo>
                      <a:pt x="81" y="151"/>
                    </a:lnTo>
                    <a:lnTo>
                      <a:pt x="84" y="135"/>
                    </a:lnTo>
                    <a:lnTo>
                      <a:pt x="86" y="117"/>
                    </a:lnTo>
                    <a:lnTo>
                      <a:pt x="87" y="100"/>
                    </a:lnTo>
                    <a:lnTo>
                      <a:pt x="87" y="83"/>
                    </a:lnTo>
                    <a:lnTo>
                      <a:pt x="90" y="64"/>
                    </a:lnTo>
                    <a:lnTo>
                      <a:pt x="90" y="64"/>
                    </a:lnTo>
                    <a:lnTo>
                      <a:pt x="92" y="54"/>
                    </a:lnTo>
                    <a:lnTo>
                      <a:pt x="94" y="44"/>
                    </a:lnTo>
                    <a:lnTo>
                      <a:pt x="94" y="44"/>
                    </a:lnTo>
                    <a:lnTo>
                      <a:pt x="102" y="24"/>
                    </a:lnTo>
                    <a:lnTo>
                      <a:pt x="112" y="0"/>
                    </a:lnTo>
                    <a:lnTo>
                      <a:pt x="112" y="0"/>
                    </a:lnTo>
                    <a:lnTo>
                      <a:pt x="91" y="15"/>
                    </a:lnTo>
                    <a:lnTo>
                      <a:pt x="79" y="24"/>
                    </a:lnTo>
                    <a:lnTo>
                      <a:pt x="67" y="33"/>
                    </a:lnTo>
                    <a:lnTo>
                      <a:pt x="55" y="44"/>
                    </a:lnTo>
                    <a:lnTo>
                      <a:pt x="44" y="56"/>
                    </a:lnTo>
                    <a:lnTo>
                      <a:pt x="33" y="68"/>
                    </a:lnTo>
                    <a:lnTo>
                      <a:pt x="23" y="81"/>
                    </a:lnTo>
                    <a:lnTo>
                      <a:pt x="16" y="94"/>
                    </a:lnTo>
                    <a:lnTo>
                      <a:pt x="9" y="108"/>
                    </a:lnTo>
                    <a:lnTo>
                      <a:pt x="4" y="122"/>
                    </a:lnTo>
                    <a:lnTo>
                      <a:pt x="1" y="136"/>
                    </a:lnTo>
                    <a:lnTo>
                      <a:pt x="0" y="142"/>
                    </a:lnTo>
                    <a:lnTo>
                      <a:pt x="0" y="150"/>
                    </a:lnTo>
                    <a:lnTo>
                      <a:pt x="1" y="157"/>
                    </a:lnTo>
                    <a:lnTo>
                      <a:pt x="2" y="163"/>
                    </a:lnTo>
                    <a:lnTo>
                      <a:pt x="6" y="171"/>
                    </a:lnTo>
                    <a:lnTo>
                      <a:pt x="8" y="177"/>
                    </a:lnTo>
                    <a:lnTo>
                      <a:pt x="12" y="184"/>
                    </a:lnTo>
                    <a:lnTo>
                      <a:pt x="17" y="190"/>
                    </a:lnTo>
                    <a:lnTo>
                      <a:pt x="17" y="190"/>
                    </a:lnTo>
                    <a:lnTo>
                      <a:pt x="23" y="197"/>
                    </a:lnTo>
                    <a:lnTo>
                      <a:pt x="23" y="197"/>
                    </a:lnTo>
                    <a:lnTo>
                      <a:pt x="33" y="233"/>
                    </a:lnTo>
                    <a:lnTo>
                      <a:pt x="39" y="249"/>
                    </a:lnTo>
                    <a:lnTo>
                      <a:pt x="46" y="266"/>
                    </a:lnTo>
                    <a:lnTo>
                      <a:pt x="46" y="266"/>
                    </a:lnTo>
                    <a:lnTo>
                      <a:pt x="50" y="273"/>
                    </a:lnTo>
                    <a:lnTo>
                      <a:pt x="56" y="280"/>
                    </a:lnTo>
                    <a:lnTo>
                      <a:pt x="61" y="284"/>
                    </a:lnTo>
                    <a:lnTo>
                      <a:pt x="67" y="288"/>
                    </a:lnTo>
                    <a:lnTo>
                      <a:pt x="74" y="292"/>
                    </a:lnTo>
                    <a:lnTo>
                      <a:pt x="81" y="294"/>
                    </a:lnTo>
                    <a:lnTo>
                      <a:pt x="89" y="295"/>
                    </a:lnTo>
                    <a:lnTo>
                      <a:pt x="96" y="296"/>
                    </a:lnTo>
                    <a:lnTo>
                      <a:pt x="105" y="295"/>
                    </a:lnTo>
                    <a:lnTo>
                      <a:pt x="112" y="295"/>
                    </a:lnTo>
                    <a:lnTo>
                      <a:pt x="130" y="292"/>
                    </a:lnTo>
                    <a:lnTo>
                      <a:pt x="146" y="286"/>
                    </a:lnTo>
                    <a:lnTo>
                      <a:pt x="163" y="280"/>
                    </a:lnTo>
                    <a:lnTo>
                      <a:pt x="163" y="2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71"/>
              <p:cNvSpPr>
                <a:spLocks/>
              </p:cNvSpPr>
              <p:nvPr/>
            </p:nvSpPr>
            <p:spPr bwMode="auto">
              <a:xfrm>
                <a:off x="9620250" y="4457700"/>
                <a:ext cx="414338" cy="582613"/>
              </a:xfrm>
              <a:custGeom>
                <a:avLst/>
                <a:gdLst>
                  <a:gd name="T0" fmla="*/ 100 w 261"/>
                  <a:gd name="T1" fmla="*/ 46 h 367"/>
                  <a:gd name="T2" fmla="*/ 100 w 261"/>
                  <a:gd name="T3" fmla="*/ 46 h 367"/>
                  <a:gd name="T4" fmla="*/ 94 w 261"/>
                  <a:gd name="T5" fmla="*/ 52 h 367"/>
                  <a:gd name="T6" fmla="*/ 94 w 261"/>
                  <a:gd name="T7" fmla="*/ 52 h 367"/>
                  <a:gd name="T8" fmla="*/ 21 w 261"/>
                  <a:gd name="T9" fmla="*/ 127 h 367"/>
                  <a:gd name="T10" fmla="*/ 21 w 261"/>
                  <a:gd name="T11" fmla="*/ 127 h 367"/>
                  <a:gd name="T12" fmla="*/ 9 w 261"/>
                  <a:gd name="T13" fmla="*/ 139 h 367"/>
                  <a:gd name="T14" fmla="*/ 5 w 261"/>
                  <a:gd name="T15" fmla="*/ 143 h 367"/>
                  <a:gd name="T16" fmla="*/ 3 w 261"/>
                  <a:gd name="T17" fmla="*/ 148 h 367"/>
                  <a:gd name="T18" fmla="*/ 1 w 261"/>
                  <a:gd name="T19" fmla="*/ 153 h 367"/>
                  <a:gd name="T20" fmla="*/ 0 w 261"/>
                  <a:gd name="T21" fmla="*/ 159 h 367"/>
                  <a:gd name="T22" fmla="*/ 1 w 261"/>
                  <a:gd name="T23" fmla="*/ 166 h 367"/>
                  <a:gd name="T24" fmla="*/ 2 w 261"/>
                  <a:gd name="T25" fmla="*/ 175 h 367"/>
                  <a:gd name="T26" fmla="*/ 2 w 261"/>
                  <a:gd name="T27" fmla="*/ 175 h 367"/>
                  <a:gd name="T28" fmla="*/ 4 w 261"/>
                  <a:gd name="T29" fmla="*/ 189 h 367"/>
                  <a:gd name="T30" fmla="*/ 8 w 261"/>
                  <a:gd name="T31" fmla="*/ 203 h 367"/>
                  <a:gd name="T32" fmla="*/ 14 w 261"/>
                  <a:gd name="T33" fmla="*/ 219 h 367"/>
                  <a:gd name="T34" fmla="*/ 21 w 261"/>
                  <a:gd name="T35" fmla="*/ 233 h 367"/>
                  <a:gd name="T36" fmla="*/ 29 w 261"/>
                  <a:gd name="T37" fmla="*/ 247 h 367"/>
                  <a:gd name="T38" fmla="*/ 39 w 261"/>
                  <a:gd name="T39" fmla="*/ 261 h 367"/>
                  <a:gd name="T40" fmla="*/ 50 w 261"/>
                  <a:gd name="T41" fmla="*/ 274 h 367"/>
                  <a:gd name="T42" fmla="*/ 62 w 261"/>
                  <a:gd name="T43" fmla="*/ 287 h 367"/>
                  <a:gd name="T44" fmla="*/ 62 w 261"/>
                  <a:gd name="T45" fmla="*/ 287 h 367"/>
                  <a:gd name="T46" fmla="*/ 64 w 261"/>
                  <a:gd name="T47" fmla="*/ 289 h 367"/>
                  <a:gd name="T48" fmla="*/ 64 w 261"/>
                  <a:gd name="T49" fmla="*/ 289 h 367"/>
                  <a:gd name="T50" fmla="*/ 78 w 261"/>
                  <a:gd name="T51" fmla="*/ 304 h 367"/>
                  <a:gd name="T52" fmla="*/ 99 w 261"/>
                  <a:gd name="T53" fmla="*/ 320 h 367"/>
                  <a:gd name="T54" fmla="*/ 124 w 261"/>
                  <a:gd name="T55" fmla="*/ 337 h 367"/>
                  <a:gd name="T56" fmla="*/ 137 w 261"/>
                  <a:gd name="T57" fmla="*/ 345 h 367"/>
                  <a:gd name="T58" fmla="*/ 150 w 261"/>
                  <a:gd name="T59" fmla="*/ 351 h 367"/>
                  <a:gd name="T60" fmla="*/ 163 w 261"/>
                  <a:gd name="T61" fmla="*/ 358 h 367"/>
                  <a:gd name="T62" fmla="*/ 177 w 261"/>
                  <a:gd name="T63" fmla="*/ 362 h 367"/>
                  <a:gd name="T64" fmla="*/ 190 w 261"/>
                  <a:gd name="T65" fmla="*/ 366 h 367"/>
                  <a:gd name="T66" fmla="*/ 202 w 261"/>
                  <a:gd name="T67" fmla="*/ 367 h 367"/>
                  <a:gd name="T68" fmla="*/ 214 w 261"/>
                  <a:gd name="T69" fmla="*/ 366 h 367"/>
                  <a:gd name="T70" fmla="*/ 221 w 261"/>
                  <a:gd name="T71" fmla="*/ 365 h 367"/>
                  <a:gd name="T72" fmla="*/ 226 w 261"/>
                  <a:gd name="T73" fmla="*/ 362 h 367"/>
                  <a:gd name="T74" fmla="*/ 231 w 261"/>
                  <a:gd name="T75" fmla="*/ 360 h 367"/>
                  <a:gd name="T76" fmla="*/ 236 w 261"/>
                  <a:gd name="T77" fmla="*/ 357 h 367"/>
                  <a:gd name="T78" fmla="*/ 240 w 261"/>
                  <a:gd name="T79" fmla="*/ 353 h 367"/>
                  <a:gd name="T80" fmla="*/ 245 w 261"/>
                  <a:gd name="T81" fmla="*/ 348 h 367"/>
                  <a:gd name="T82" fmla="*/ 245 w 261"/>
                  <a:gd name="T83" fmla="*/ 348 h 367"/>
                  <a:gd name="T84" fmla="*/ 250 w 261"/>
                  <a:gd name="T85" fmla="*/ 338 h 367"/>
                  <a:gd name="T86" fmla="*/ 254 w 261"/>
                  <a:gd name="T87" fmla="*/ 328 h 367"/>
                  <a:gd name="T88" fmla="*/ 259 w 261"/>
                  <a:gd name="T89" fmla="*/ 317 h 367"/>
                  <a:gd name="T90" fmla="*/ 261 w 261"/>
                  <a:gd name="T91" fmla="*/ 306 h 367"/>
                  <a:gd name="T92" fmla="*/ 261 w 261"/>
                  <a:gd name="T93" fmla="*/ 306 h 367"/>
                  <a:gd name="T94" fmla="*/ 261 w 261"/>
                  <a:gd name="T95" fmla="*/ 304 h 367"/>
                  <a:gd name="T96" fmla="*/ 261 w 261"/>
                  <a:gd name="T97" fmla="*/ 304 h 367"/>
                  <a:gd name="T98" fmla="*/ 239 w 261"/>
                  <a:gd name="T99" fmla="*/ 270 h 367"/>
                  <a:gd name="T100" fmla="*/ 219 w 261"/>
                  <a:gd name="T101" fmla="*/ 234 h 367"/>
                  <a:gd name="T102" fmla="*/ 198 w 261"/>
                  <a:gd name="T103" fmla="*/ 197 h 367"/>
                  <a:gd name="T104" fmla="*/ 179 w 261"/>
                  <a:gd name="T105" fmla="*/ 159 h 367"/>
                  <a:gd name="T106" fmla="*/ 161 w 261"/>
                  <a:gd name="T107" fmla="*/ 121 h 367"/>
                  <a:gd name="T108" fmla="*/ 144 w 261"/>
                  <a:gd name="T109" fmla="*/ 80 h 367"/>
                  <a:gd name="T110" fmla="*/ 130 w 261"/>
                  <a:gd name="T111" fmla="*/ 40 h 367"/>
                  <a:gd name="T112" fmla="*/ 117 w 261"/>
                  <a:gd name="T113" fmla="*/ 0 h 367"/>
                  <a:gd name="T114" fmla="*/ 117 w 261"/>
                  <a:gd name="T115" fmla="*/ 0 h 367"/>
                  <a:gd name="T116" fmla="*/ 100 w 261"/>
                  <a:gd name="T117" fmla="*/ 46 h 367"/>
                  <a:gd name="T118" fmla="*/ 100 w 261"/>
                  <a:gd name="T119" fmla="*/ 46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1" h="367">
                    <a:moveTo>
                      <a:pt x="100" y="46"/>
                    </a:moveTo>
                    <a:lnTo>
                      <a:pt x="100" y="46"/>
                    </a:lnTo>
                    <a:lnTo>
                      <a:pt x="94" y="52"/>
                    </a:lnTo>
                    <a:lnTo>
                      <a:pt x="94" y="52"/>
                    </a:lnTo>
                    <a:lnTo>
                      <a:pt x="21" y="127"/>
                    </a:lnTo>
                    <a:lnTo>
                      <a:pt x="21" y="127"/>
                    </a:lnTo>
                    <a:lnTo>
                      <a:pt x="9" y="139"/>
                    </a:lnTo>
                    <a:lnTo>
                      <a:pt x="5" y="143"/>
                    </a:lnTo>
                    <a:lnTo>
                      <a:pt x="3" y="148"/>
                    </a:lnTo>
                    <a:lnTo>
                      <a:pt x="1" y="153"/>
                    </a:lnTo>
                    <a:lnTo>
                      <a:pt x="0" y="159"/>
                    </a:lnTo>
                    <a:lnTo>
                      <a:pt x="1" y="166"/>
                    </a:lnTo>
                    <a:lnTo>
                      <a:pt x="2" y="175"/>
                    </a:lnTo>
                    <a:lnTo>
                      <a:pt x="2" y="175"/>
                    </a:lnTo>
                    <a:lnTo>
                      <a:pt x="4" y="189"/>
                    </a:lnTo>
                    <a:lnTo>
                      <a:pt x="8" y="203"/>
                    </a:lnTo>
                    <a:lnTo>
                      <a:pt x="14" y="219"/>
                    </a:lnTo>
                    <a:lnTo>
                      <a:pt x="21" y="233"/>
                    </a:lnTo>
                    <a:lnTo>
                      <a:pt x="29" y="247"/>
                    </a:lnTo>
                    <a:lnTo>
                      <a:pt x="39" y="261"/>
                    </a:lnTo>
                    <a:lnTo>
                      <a:pt x="50" y="274"/>
                    </a:lnTo>
                    <a:lnTo>
                      <a:pt x="62" y="287"/>
                    </a:lnTo>
                    <a:lnTo>
                      <a:pt x="62" y="287"/>
                    </a:lnTo>
                    <a:lnTo>
                      <a:pt x="64" y="289"/>
                    </a:lnTo>
                    <a:lnTo>
                      <a:pt x="64" y="289"/>
                    </a:lnTo>
                    <a:lnTo>
                      <a:pt x="78" y="304"/>
                    </a:lnTo>
                    <a:lnTo>
                      <a:pt x="99" y="320"/>
                    </a:lnTo>
                    <a:lnTo>
                      <a:pt x="124" y="337"/>
                    </a:lnTo>
                    <a:lnTo>
                      <a:pt x="137" y="345"/>
                    </a:lnTo>
                    <a:lnTo>
                      <a:pt x="150" y="351"/>
                    </a:lnTo>
                    <a:lnTo>
                      <a:pt x="163" y="358"/>
                    </a:lnTo>
                    <a:lnTo>
                      <a:pt x="177" y="362"/>
                    </a:lnTo>
                    <a:lnTo>
                      <a:pt x="190" y="366"/>
                    </a:lnTo>
                    <a:lnTo>
                      <a:pt x="202" y="367"/>
                    </a:lnTo>
                    <a:lnTo>
                      <a:pt x="214" y="366"/>
                    </a:lnTo>
                    <a:lnTo>
                      <a:pt x="221" y="365"/>
                    </a:lnTo>
                    <a:lnTo>
                      <a:pt x="226" y="362"/>
                    </a:lnTo>
                    <a:lnTo>
                      <a:pt x="231" y="360"/>
                    </a:lnTo>
                    <a:lnTo>
                      <a:pt x="236" y="357"/>
                    </a:lnTo>
                    <a:lnTo>
                      <a:pt x="240" y="353"/>
                    </a:lnTo>
                    <a:lnTo>
                      <a:pt x="245" y="348"/>
                    </a:lnTo>
                    <a:lnTo>
                      <a:pt x="245" y="348"/>
                    </a:lnTo>
                    <a:lnTo>
                      <a:pt x="250" y="338"/>
                    </a:lnTo>
                    <a:lnTo>
                      <a:pt x="254" y="328"/>
                    </a:lnTo>
                    <a:lnTo>
                      <a:pt x="259" y="317"/>
                    </a:lnTo>
                    <a:lnTo>
                      <a:pt x="261" y="306"/>
                    </a:lnTo>
                    <a:lnTo>
                      <a:pt x="261" y="306"/>
                    </a:lnTo>
                    <a:lnTo>
                      <a:pt x="261" y="304"/>
                    </a:lnTo>
                    <a:lnTo>
                      <a:pt x="261" y="304"/>
                    </a:lnTo>
                    <a:lnTo>
                      <a:pt x="239" y="270"/>
                    </a:lnTo>
                    <a:lnTo>
                      <a:pt x="219" y="234"/>
                    </a:lnTo>
                    <a:lnTo>
                      <a:pt x="198" y="197"/>
                    </a:lnTo>
                    <a:lnTo>
                      <a:pt x="179" y="159"/>
                    </a:lnTo>
                    <a:lnTo>
                      <a:pt x="161" y="121"/>
                    </a:lnTo>
                    <a:lnTo>
                      <a:pt x="144" y="80"/>
                    </a:lnTo>
                    <a:lnTo>
                      <a:pt x="130" y="40"/>
                    </a:lnTo>
                    <a:lnTo>
                      <a:pt x="117" y="0"/>
                    </a:lnTo>
                    <a:lnTo>
                      <a:pt x="117" y="0"/>
                    </a:lnTo>
                    <a:lnTo>
                      <a:pt x="100" y="46"/>
                    </a:lnTo>
                    <a:lnTo>
                      <a:pt x="100" y="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4"/>
              <p:cNvSpPr>
                <a:spLocks/>
              </p:cNvSpPr>
              <p:nvPr/>
            </p:nvSpPr>
            <p:spPr bwMode="auto">
              <a:xfrm>
                <a:off x="9723438" y="3425825"/>
                <a:ext cx="41275" cy="69850"/>
              </a:xfrm>
              <a:custGeom>
                <a:avLst/>
                <a:gdLst>
                  <a:gd name="T0" fmla="*/ 26 w 26"/>
                  <a:gd name="T1" fmla="*/ 44 h 44"/>
                  <a:gd name="T2" fmla="*/ 26 w 26"/>
                  <a:gd name="T3" fmla="*/ 44 h 44"/>
                  <a:gd name="T4" fmla="*/ 25 w 26"/>
                  <a:gd name="T5" fmla="*/ 30 h 44"/>
                  <a:gd name="T6" fmla="*/ 22 w 26"/>
                  <a:gd name="T7" fmla="*/ 18 h 44"/>
                  <a:gd name="T8" fmla="*/ 19 w 26"/>
                  <a:gd name="T9" fmla="*/ 12 h 44"/>
                  <a:gd name="T10" fmla="*/ 15 w 26"/>
                  <a:gd name="T11" fmla="*/ 8 h 44"/>
                  <a:gd name="T12" fmla="*/ 12 w 26"/>
                  <a:gd name="T13" fmla="*/ 5 h 44"/>
                  <a:gd name="T14" fmla="*/ 7 w 26"/>
                  <a:gd name="T15" fmla="*/ 0 h 44"/>
                  <a:gd name="T16" fmla="*/ 7 w 26"/>
                  <a:gd name="T17" fmla="*/ 0 h 44"/>
                  <a:gd name="T18" fmla="*/ 4 w 26"/>
                  <a:gd name="T19" fmla="*/ 10 h 44"/>
                  <a:gd name="T20" fmla="*/ 4 w 26"/>
                  <a:gd name="T21" fmla="*/ 10 h 44"/>
                  <a:gd name="T22" fmla="*/ 2 w 26"/>
                  <a:gd name="T23" fmla="*/ 21 h 44"/>
                  <a:gd name="T24" fmla="*/ 0 w 26"/>
                  <a:gd name="T25" fmla="*/ 31 h 44"/>
                  <a:gd name="T26" fmla="*/ 0 w 26"/>
                  <a:gd name="T27" fmla="*/ 31 h 44"/>
                  <a:gd name="T28" fmla="*/ 8 w 26"/>
                  <a:gd name="T29" fmla="*/ 31 h 44"/>
                  <a:gd name="T30" fmla="*/ 14 w 26"/>
                  <a:gd name="T31" fmla="*/ 34 h 44"/>
                  <a:gd name="T32" fmla="*/ 21 w 26"/>
                  <a:gd name="T33" fmla="*/ 38 h 44"/>
                  <a:gd name="T34" fmla="*/ 26 w 26"/>
                  <a:gd name="T35" fmla="*/ 44 h 44"/>
                  <a:gd name="T36" fmla="*/ 26 w 26"/>
                  <a:gd name="T3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4">
                    <a:moveTo>
                      <a:pt x="26" y="44"/>
                    </a:moveTo>
                    <a:lnTo>
                      <a:pt x="26" y="44"/>
                    </a:lnTo>
                    <a:lnTo>
                      <a:pt x="25" y="30"/>
                    </a:lnTo>
                    <a:lnTo>
                      <a:pt x="22" y="18"/>
                    </a:lnTo>
                    <a:lnTo>
                      <a:pt x="19" y="12"/>
                    </a:lnTo>
                    <a:lnTo>
                      <a:pt x="15" y="8"/>
                    </a:lnTo>
                    <a:lnTo>
                      <a:pt x="12" y="5"/>
                    </a:lnTo>
                    <a:lnTo>
                      <a:pt x="7" y="0"/>
                    </a:lnTo>
                    <a:lnTo>
                      <a:pt x="7" y="0"/>
                    </a:lnTo>
                    <a:lnTo>
                      <a:pt x="4" y="10"/>
                    </a:lnTo>
                    <a:lnTo>
                      <a:pt x="4" y="10"/>
                    </a:lnTo>
                    <a:lnTo>
                      <a:pt x="2" y="21"/>
                    </a:lnTo>
                    <a:lnTo>
                      <a:pt x="0" y="31"/>
                    </a:lnTo>
                    <a:lnTo>
                      <a:pt x="0" y="31"/>
                    </a:lnTo>
                    <a:lnTo>
                      <a:pt x="8" y="31"/>
                    </a:lnTo>
                    <a:lnTo>
                      <a:pt x="14" y="34"/>
                    </a:lnTo>
                    <a:lnTo>
                      <a:pt x="21" y="38"/>
                    </a:lnTo>
                    <a:lnTo>
                      <a:pt x="26" y="44"/>
                    </a:lnTo>
                    <a:lnTo>
                      <a:pt x="26" y="4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5"/>
              <p:cNvSpPr>
                <a:spLocks/>
              </p:cNvSpPr>
              <p:nvPr/>
            </p:nvSpPr>
            <p:spPr bwMode="auto">
              <a:xfrm>
                <a:off x="9721850" y="3716338"/>
                <a:ext cx="1588" cy="4763"/>
              </a:xfrm>
              <a:custGeom>
                <a:avLst/>
                <a:gdLst>
                  <a:gd name="T0" fmla="*/ 1 w 1"/>
                  <a:gd name="T1" fmla="*/ 3 h 3"/>
                  <a:gd name="T2" fmla="*/ 0 w 1"/>
                  <a:gd name="T3" fmla="*/ 0 h 3"/>
                  <a:gd name="T4" fmla="*/ 1 w 1"/>
                  <a:gd name="T5" fmla="*/ 3 h 3"/>
                  <a:gd name="T6" fmla="*/ 1 w 1"/>
                  <a:gd name="T7" fmla="*/ 3 h 3"/>
                  <a:gd name="T8" fmla="*/ 1 w 1"/>
                  <a:gd name="T9" fmla="*/ 3 h 3"/>
                  <a:gd name="T10" fmla="*/ 1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1" y="3"/>
                    </a:moveTo>
                    <a:lnTo>
                      <a:pt x="0" y="0"/>
                    </a:lnTo>
                    <a:lnTo>
                      <a:pt x="1" y="3"/>
                    </a:lnTo>
                    <a:lnTo>
                      <a:pt x="1" y="3"/>
                    </a:lnTo>
                    <a:lnTo>
                      <a:pt x="1" y="3"/>
                    </a:lnTo>
                    <a:lnTo>
                      <a:pt x="1"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7"/>
              <p:cNvSpPr>
                <a:spLocks/>
              </p:cNvSpPr>
              <p:nvPr/>
            </p:nvSpPr>
            <p:spPr bwMode="auto">
              <a:xfrm>
                <a:off x="11744325" y="4568825"/>
                <a:ext cx="417513" cy="642938"/>
              </a:xfrm>
              <a:custGeom>
                <a:avLst/>
                <a:gdLst>
                  <a:gd name="T0" fmla="*/ 245 w 263"/>
                  <a:gd name="T1" fmla="*/ 165 h 405"/>
                  <a:gd name="T2" fmla="*/ 245 w 263"/>
                  <a:gd name="T3" fmla="*/ 165 h 405"/>
                  <a:gd name="T4" fmla="*/ 244 w 263"/>
                  <a:gd name="T5" fmla="*/ 151 h 405"/>
                  <a:gd name="T6" fmla="*/ 243 w 263"/>
                  <a:gd name="T7" fmla="*/ 138 h 405"/>
                  <a:gd name="T8" fmla="*/ 241 w 263"/>
                  <a:gd name="T9" fmla="*/ 126 h 405"/>
                  <a:gd name="T10" fmla="*/ 239 w 263"/>
                  <a:gd name="T11" fmla="*/ 114 h 405"/>
                  <a:gd name="T12" fmla="*/ 231 w 263"/>
                  <a:gd name="T13" fmla="*/ 91 h 405"/>
                  <a:gd name="T14" fmla="*/ 220 w 263"/>
                  <a:gd name="T15" fmla="*/ 65 h 405"/>
                  <a:gd name="T16" fmla="*/ 220 w 263"/>
                  <a:gd name="T17" fmla="*/ 65 h 405"/>
                  <a:gd name="T18" fmla="*/ 215 w 263"/>
                  <a:gd name="T19" fmla="*/ 48 h 405"/>
                  <a:gd name="T20" fmla="*/ 209 w 263"/>
                  <a:gd name="T21" fmla="*/ 32 h 405"/>
                  <a:gd name="T22" fmla="*/ 199 w 263"/>
                  <a:gd name="T23" fmla="*/ 0 h 405"/>
                  <a:gd name="T24" fmla="*/ 199 w 263"/>
                  <a:gd name="T25" fmla="*/ 0 h 405"/>
                  <a:gd name="T26" fmla="*/ 189 w 263"/>
                  <a:gd name="T27" fmla="*/ 37 h 405"/>
                  <a:gd name="T28" fmla="*/ 175 w 263"/>
                  <a:gd name="T29" fmla="*/ 74 h 405"/>
                  <a:gd name="T30" fmla="*/ 162 w 263"/>
                  <a:gd name="T31" fmla="*/ 113 h 405"/>
                  <a:gd name="T32" fmla="*/ 149 w 263"/>
                  <a:gd name="T33" fmla="*/ 153 h 405"/>
                  <a:gd name="T34" fmla="*/ 149 w 263"/>
                  <a:gd name="T35" fmla="*/ 153 h 405"/>
                  <a:gd name="T36" fmla="*/ 141 w 263"/>
                  <a:gd name="T37" fmla="*/ 176 h 405"/>
                  <a:gd name="T38" fmla="*/ 126 w 263"/>
                  <a:gd name="T39" fmla="*/ 206 h 405"/>
                  <a:gd name="T40" fmla="*/ 108 w 263"/>
                  <a:gd name="T41" fmla="*/ 240 h 405"/>
                  <a:gd name="T42" fmla="*/ 87 w 263"/>
                  <a:gd name="T43" fmla="*/ 277 h 405"/>
                  <a:gd name="T44" fmla="*/ 64 w 263"/>
                  <a:gd name="T45" fmla="*/ 312 h 405"/>
                  <a:gd name="T46" fmla="*/ 41 w 263"/>
                  <a:gd name="T47" fmla="*/ 345 h 405"/>
                  <a:gd name="T48" fmla="*/ 31 w 263"/>
                  <a:gd name="T49" fmla="*/ 359 h 405"/>
                  <a:gd name="T50" fmla="*/ 20 w 263"/>
                  <a:gd name="T51" fmla="*/ 371 h 405"/>
                  <a:gd name="T52" fmla="*/ 10 w 263"/>
                  <a:gd name="T53" fmla="*/ 382 h 405"/>
                  <a:gd name="T54" fmla="*/ 0 w 263"/>
                  <a:gd name="T55" fmla="*/ 389 h 405"/>
                  <a:gd name="T56" fmla="*/ 0 w 263"/>
                  <a:gd name="T57" fmla="*/ 389 h 405"/>
                  <a:gd name="T58" fmla="*/ 4 w 263"/>
                  <a:gd name="T59" fmla="*/ 392 h 405"/>
                  <a:gd name="T60" fmla="*/ 9 w 263"/>
                  <a:gd name="T61" fmla="*/ 394 h 405"/>
                  <a:gd name="T62" fmla="*/ 21 w 263"/>
                  <a:gd name="T63" fmla="*/ 397 h 405"/>
                  <a:gd name="T64" fmla="*/ 38 w 263"/>
                  <a:gd name="T65" fmla="*/ 400 h 405"/>
                  <a:gd name="T66" fmla="*/ 59 w 263"/>
                  <a:gd name="T67" fmla="*/ 402 h 405"/>
                  <a:gd name="T68" fmla="*/ 59 w 263"/>
                  <a:gd name="T69" fmla="*/ 402 h 405"/>
                  <a:gd name="T70" fmla="*/ 85 w 263"/>
                  <a:gd name="T71" fmla="*/ 403 h 405"/>
                  <a:gd name="T72" fmla="*/ 124 w 263"/>
                  <a:gd name="T73" fmla="*/ 403 h 405"/>
                  <a:gd name="T74" fmla="*/ 191 w 263"/>
                  <a:gd name="T75" fmla="*/ 405 h 405"/>
                  <a:gd name="T76" fmla="*/ 191 w 263"/>
                  <a:gd name="T77" fmla="*/ 405 h 405"/>
                  <a:gd name="T78" fmla="*/ 207 w 263"/>
                  <a:gd name="T79" fmla="*/ 405 h 405"/>
                  <a:gd name="T80" fmla="*/ 221 w 263"/>
                  <a:gd name="T81" fmla="*/ 403 h 405"/>
                  <a:gd name="T82" fmla="*/ 233 w 263"/>
                  <a:gd name="T83" fmla="*/ 401 h 405"/>
                  <a:gd name="T84" fmla="*/ 238 w 263"/>
                  <a:gd name="T85" fmla="*/ 399 h 405"/>
                  <a:gd name="T86" fmla="*/ 242 w 263"/>
                  <a:gd name="T87" fmla="*/ 397 h 405"/>
                  <a:gd name="T88" fmla="*/ 246 w 263"/>
                  <a:gd name="T89" fmla="*/ 394 h 405"/>
                  <a:gd name="T90" fmla="*/ 249 w 263"/>
                  <a:gd name="T91" fmla="*/ 389 h 405"/>
                  <a:gd name="T92" fmla="*/ 253 w 263"/>
                  <a:gd name="T93" fmla="*/ 385 h 405"/>
                  <a:gd name="T94" fmla="*/ 255 w 263"/>
                  <a:gd name="T95" fmla="*/ 380 h 405"/>
                  <a:gd name="T96" fmla="*/ 259 w 263"/>
                  <a:gd name="T97" fmla="*/ 365 h 405"/>
                  <a:gd name="T98" fmla="*/ 261 w 263"/>
                  <a:gd name="T99" fmla="*/ 347 h 405"/>
                  <a:gd name="T100" fmla="*/ 261 w 263"/>
                  <a:gd name="T101" fmla="*/ 347 h 405"/>
                  <a:gd name="T102" fmla="*/ 263 w 263"/>
                  <a:gd name="T103" fmla="*/ 330 h 405"/>
                  <a:gd name="T104" fmla="*/ 263 w 263"/>
                  <a:gd name="T105" fmla="*/ 324 h 405"/>
                  <a:gd name="T106" fmla="*/ 261 w 263"/>
                  <a:gd name="T107" fmla="*/ 317 h 405"/>
                  <a:gd name="T108" fmla="*/ 259 w 263"/>
                  <a:gd name="T109" fmla="*/ 312 h 405"/>
                  <a:gd name="T110" fmla="*/ 257 w 263"/>
                  <a:gd name="T111" fmla="*/ 307 h 405"/>
                  <a:gd name="T112" fmla="*/ 248 w 263"/>
                  <a:gd name="T113" fmla="*/ 291 h 405"/>
                  <a:gd name="T114" fmla="*/ 248 w 263"/>
                  <a:gd name="T115" fmla="*/ 291 h 405"/>
                  <a:gd name="T116" fmla="*/ 245 w 263"/>
                  <a:gd name="T117" fmla="*/ 165 h 405"/>
                  <a:gd name="T118" fmla="*/ 245 w 263"/>
                  <a:gd name="T119" fmla="*/ 16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3" h="405">
                    <a:moveTo>
                      <a:pt x="245" y="165"/>
                    </a:moveTo>
                    <a:lnTo>
                      <a:pt x="245" y="165"/>
                    </a:lnTo>
                    <a:lnTo>
                      <a:pt x="244" y="151"/>
                    </a:lnTo>
                    <a:lnTo>
                      <a:pt x="243" y="138"/>
                    </a:lnTo>
                    <a:lnTo>
                      <a:pt x="241" y="126"/>
                    </a:lnTo>
                    <a:lnTo>
                      <a:pt x="239" y="114"/>
                    </a:lnTo>
                    <a:lnTo>
                      <a:pt x="231" y="91"/>
                    </a:lnTo>
                    <a:lnTo>
                      <a:pt x="220" y="65"/>
                    </a:lnTo>
                    <a:lnTo>
                      <a:pt x="220" y="65"/>
                    </a:lnTo>
                    <a:lnTo>
                      <a:pt x="215" y="48"/>
                    </a:lnTo>
                    <a:lnTo>
                      <a:pt x="209" y="32"/>
                    </a:lnTo>
                    <a:lnTo>
                      <a:pt x="199" y="0"/>
                    </a:lnTo>
                    <a:lnTo>
                      <a:pt x="199" y="0"/>
                    </a:lnTo>
                    <a:lnTo>
                      <a:pt x="189" y="37"/>
                    </a:lnTo>
                    <a:lnTo>
                      <a:pt x="175" y="74"/>
                    </a:lnTo>
                    <a:lnTo>
                      <a:pt x="162" y="113"/>
                    </a:lnTo>
                    <a:lnTo>
                      <a:pt x="149" y="153"/>
                    </a:lnTo>
                    <a:lnTo>
                      <a:pt x="149" y="153"/>
                    </a:lnTo>
                    <a:lnTo>
                      <a:pt x="141" y="176"/>
                    </a:lnTo>
                    <a:lnTo>
                      <a:pt x="126" y="206"/>
                    </a:lnTo>
                    <a:lnTo>
                      <a:pt x="108" y="240"/>
                    </a:lnTo>
                    <a:lnTo>
                      <a:pt x="87" y="277"/>
                    </a:lnTo>
                    <a:lnTo>
                      <a:pt x="64" y="312"/>
                    </a:lnTo>
                    <a:lnTo>
                      <a:pt x="41" y="345"/>
                    </a:lnTo>
                    <a:lnTo>
                      <a:pt x="31" y="359"/>
                    </a:lnTo>
                    <a:lnTo>
                      <a:pt x="20" y="371"/>
                    </a:lnTo>
                    <a:lnTo>
                      <a:pt x="10" y="382"/>
                    </a:lnTo>
                    <a:lnTo>
                      <a:pt x="0" y="389"/>
                    </a:lnTo>
                    <a:lnTo>
                      <a:pt x="0" y="389"/>
                    </a:lnTo>
                    <a:lnTo>
                      <a:pt x="4" y="392"/>
                    </a:lnTo>
                    <a:lnTo>
                      <a:pt x="9" y="394"/>
                    </a:lnTo>
                    <a:lnTo>
                      <a:pt x="21" y="397"/>
                    </a:lnTo>
                    <a:lnTo>
                      <a:pt x="38" y="400"/>
                    </a:lnTo>
                    <a:lnTo>
                      <a:pt x="59" y="402"/>
                    </a:lnTo>
                    <a:lnTo>
                      <a:pt x="59" y="402"/>
                    </a:lnTo>
                    <a:lnTo>
                      <a:pt x="85" y="403"/>
                    </a:lnTo>
                    <a:lnTo>
                      <a:pt x="124" y="403"/>
                    </a:lnTo>
                    <a:lnTo>
                      <a:pt x="191" y="405"/>
                    </a:lnTo>
                    <a:lnTo>
                      <a:pt x="191" y="405"/>
                    </a:lnTo>
                    <a:lnTo>
                      <a:pt x="207" y="405"/>
                    </a:lnTo>
                    <a:lnTo>
                      <a:pt x="221" y="403"/>
                    </a:lnTo>
                    <a:lnTo>
                      <a:pt x="233" y="401"/>
                    </a:lnTo>
                    <a:lnTo>
                      <a:pt x="238" y="399"/>
                    </a:lnTo>
                    <a:lnTo>
                      <a:pt x="242" y="397"/>
                    </a:lnTo>
                    <a:lnTo>
                      <a:pt x="246" y="394"/>
                    </a:lnTo>
                    <a:lnTo>
                      <a:pt x="249" y="389"/>
                    </a:lnTo>
                    <a:lnTo>
                      <a:pt x="253" y="385"/>
                    </a:lnTo>
                    <a:lnTo>
                      <a:pt x="255" y="380"/>
                    </a:lnTo>
                    <a:lnTo>
                      <a:pt x="259" y="365"/>
                    </a:lnTo>
                    <a:lnTo>
                      <a:pt x="261" y="347"/>
                    </a:lnTo>
                    <a:lnTo>
                      <a:pt x="261" y="347"/>
                    </a:lnTo>
                    <a:lnTo>
                      <a:pt x="263" y="330"/>
                    </a:lnTo>
                    <a:lnTo>
                      <a:pt x="263" y="324"/>
                    </a:lnTo>
                    <a:lnTo>
                      <a:pt x="261" y="317"/>
                    </a:lnTo>
                    <a:lnTo>
                      <a:pt x="259" y="312"/>
                    </a:lnTo>
                    <a:lnTo>
                      <a:pt x="257" y="307"/>
                    </a:lnTo>
                    <a:lnTo>
                      <a:pt x="248" y="291"/>
                    </a:lnTo>
                    <a:lnTo>
                      <a:pt x="248" y="291"/>
                    </a:lnTo>
                    <a:lnTo>
                      <a:pt x="245" y="165"/>
                    </a:lnTo>
                    <a:lnTo>
                      <a:pt x="245" y="16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15"/>
            <p:cNvGrpSpPr/>
            <p:nvPr/>
          </p:nvGrpSpPr>
          <p:grpSpPr>
            <a:xfrm>
              <a:off x="1550956" y="4923654"/>
              <a:ext cx="1690937" cy="1267433"/>
              <a:chOff x="9296400" y="2298700"/>
              <a:chExt cx="4360863" cy="3268663"/>
            </a:xfrm>
            <a:solidFill>
              <a:schemeClr val="accent1">
                <a:lumMod val="50000"/>
              </a:schemeClr>
            </a:solidFill>
          </p:grpSpPr>
          <p:sp>
            <p:nvSpPr>
              <p:cNvPr id="17" name="Freeform 69"/>
              <p:cNvSpPr>
                <a:spLocks/>
              </p:cNvSpPr>
              <p:nvPr/>
            </p:nvSpPr>
            <p:spPr bwMode="auto">
              <a:xfrm>
                <a:off x="12980988" y="3076575"/>
                <a:ext cx="30163" cy="34925"/>
              </a:xfrm>
              <a:custGeom>
                <a:avLst/>
                <a:gdLst>
                  <a:gd name="T0" fmla="*/ 14 w 19"/>
                  <a:gd name="T1" fmla="*/ 22 h 22"/>
                  <a:gd name="T2" fmla="*/ 14 w 19"/>
                  <a:gd name="T3" fmla="*/ 22 h 22"/>
                  <a:gd name="T4" fmla="*/ 19 w 19"/>
                  <a:gd name="T5" fmla="*/ 18 h 22"/>
                  <a:gd name="T6" fmla="*/ 19 w 19"/>
                  <a:gd name="T7" fmla="*/ 18 h 22"/>
                  <a:gd name="T8" fmla="*/ 12 w 19"/>
                  <a:gd name="T9" fmla="*/ 0 h 22"/>
                  <a:gd name="T10" fmla="*/ 12 w 19"/>
                  <a:gd name="T11" fmla="*/ 0 h 22"/>
                  <a:gd name="T12" fmla="*/ 0 w 19"/>
                  <a:gd name="T13" fmla="*/ 1 h 22"/>
                  <a:gd name="T14" fmla="*/ 0 w 19"/>
                  <a:gd name="T15" fmla="*/ 1 h 22"/>
                  <a:gd name="T16" fmla="*/ 7 w 19"/>
                  <a:gd name="T17" fmla="*/ 11 h 22"/>
                  <a:gd name="T18" fmla="*/ 14 w 19"/>
                  <a:gd name="T19" fmla="*/ 22 h 22"/>
                  <a:gd name="T20" fmla="*/ 14 w 19"/>
                  <a:gd name="T2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
                    <a:moveTo>
                      <a:pt x="14" y="22"/>
                    </a:moveTo>
                    <a:lnTo>
                      <a:pt x="14" y="22"/>
                    </a:lnTo>
                    <a:lnTo>
                      <a:pt x="19" y="18"/>
                    </a:lnTo>
                    <a:lnTo>
                      <a:pt x="19" y="18"/>
                    </a:lnTo>
                    <a:lnTo>
                      <a:pt x="12" y="0"/>
                    </a:lnTo>
                    <a:lnTo>
                      <a:pt x="12" y="0"/>
                    </a:lnTo>
                    <a:lnTo>
                      <a:pt x="0" y="1"/>
                    </a:lnTo>
                    <a:lnTo>
                      <a:pt x="0" y="1"/>
                    </a:lnTo>
                    <a:lnTo>
                      <a:pt x="7" y="11"/>
                    </a:lnTo>
                    <a:lnTo>
                      <a:pt x="14" y="22"/>
                    </a:lnTo>
                    <a:lnTo>
                      <a:pt x="14" y="2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2"/>
              <p:cNvSpPr>
                <a:spLocks/>
              </p:cNvSpPr>
              <p:nvPr/>
            </p:nvSpPr>
            <p:spPr bwMode="auto">
              <a:xfrm>
                <a:off x="12201525" y="501967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3"/>
              <p:cNvSpPr>
                <a:spLocks/>
              </p:cNvSpPr>
              <p:nvPr/>
            </p:nvSpPr>
            <p:spPr bwMode="auto">
              <a:xfrm>
                <a:off x="11687175" y="5227638"/>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76"/>
              <p:cNvSpPr>
                <a:spLocks noChangeArrowheads="1"/>
              </p:cNvSpPr>
              <p:nvPr/>
            </p:nvSpPr>
            <p:spPr bwMode="auto">
              <a:xfrm>
                <a:off x="12084050" y="4478338"/>
                <a:ext cx="1588" cy="15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8"/>
              <p:cNvSpPr>
                <a:spLocks noEditPoints="1"/>
              </p:cNvSpPr>
              <p:nvPr/>
            </p:nvSpPr>
            <p:spPr bwMode="auto">
              <a:xfrm>
                <a:off x="9463088" y="2312988"/>
                <a:ext cx="4194175" cy="3254375"/>
              </a:xfrm>
              <a:custGeom>
                <a:avLst/>
                <a:gdLst>
                  <a:gd name="T0" fmla="*/ 2415 w 2642"/>
                  <a:gd name="T1" fmla="*/ 334 h 2050"/>
                  <a:gd name="T2" fmla="*/ 2160 w 2642"/>
                  <a:gd name="T3" fmla="*/ 303 h 2050"/>
                  <a:gd name="T4" fmla="*/ 1648 w 2642"/>
                  <a:gd name="T5" fmla="*/ 0 h 2050"/>
                  <a:gd name="T6" fmla="*/ 1057 w 2642"/>
                  <a:gd name="T7" fmla="*/ 280 h 2050"/>
                  <a:gd name="T8" fmla="*/ 392 w 2642"/>
                  <a:gd name="T9" fmla="*/ 617 h 2050"/>
                  <a:gd name="T10" fmla="*/ 167 w 2642"/>
                  <a:gd name="T11" fmla="*/ 829 h 2050"/>
                  <a:gd name="T12" fmla="*/ 198 w 2642"/>
                  <a:gd name="T13" fmla="*/ 609 h 2050"/>
                  <a:gd name="T14" fmla="*/ 42 w 2642"/>
                  <a:gd name="T15" fmla="*/ 918 h 2050"/>
                  <a:gd name="T16" fmla="*/ 180 w 2642"/>
                  <a:gd name="T17" fmla="*/ 1246 h 2050"/>
                  <a:gd name="T18" fmla="*/ 119 w 2642"/>
                  <a:gd name="T19" fmla="*/ 1683 h 2050"/>
                  <a:gd name="T20" fmla="*/ 297 w 2642"/>
                  <a:gd name="T21" fmla="*/ 1897 h 2050"/>
                  <a:gd name="T22" fmla="*/ 705 w 2642"/>
                  <a:gd name="T23" fmla="*/ 1999 h 2050"/>
                  <a:gd name="T24" fmla="*/ 805 w 2642"/>
                  <a:gd name="T25" fmla="*/ 1680 h 2050"/>
                  <a:gd name="T26" fmla="*/ 906 w 2642"/>
                  <a:gd name="T27" fmla="*/ 1798 h 2050"/>
                  <a:gd name="T28" fmla="*/ 1220 w 2642"/>
                  <a:gd name="T29" fmla="*/ 2025 h 2050"/>
                  <a:gd name="T30" fmla="*/ 1623 w 2642"/>
                  <a:gd name="T31" fmla="*/ 1877 h 2050"/>
                  <a:gd name="T32" fmla="*/ 1734 w 2642"/>
                  <a:gd name="T33" fmla="*/ 1585 h 2050"/>
                  <a:gd name="T34" fmla="*/ 1807 w 2642"/>
                  <a:gd name="T35" fmla="*/ 1465 h 2050"/>
                  <a:gd name="T36" fmla="*/ 2085 w 2642"/>
                  <a:gd name="T37" fmla="*/ 1280 h 2050"/>
                  <a:gd name="T38" fmla="*/ 2581 w 2642"/>
                  <a:gd name="T39" fmla="*/ 1063 h 2050"/>
                  <a:gd name="T40" fmla="*/ 2216 w 2642"/>
                  <a:gd name="T41" fmla="*/ 482 h 2050"/>
                  <a:gd name="T42" fmla="*/ 168 w 2642"/>
                  <a:gd name="T43" fmla="*/ 711 h 2050"/>
                  <a:gd name="T44" fmla="*/ 147 w 2642"/>
                  <a:gd name="T45" fmla="*/ 694 h 2050"/>
                  <a:gd name="T46" fmla="*/ 176 w 2642"/>
                  <a:gd name="T47" fmla="*/ 913 h 2050"/>
                  <a:gd name="T48" fmla="*/ 349 w 2642"/>
                  <a:gd name="T49" fmla="*/ 1689 h 2050"/>
                  <a:gd name="T50" fmla="*/ 101 w 2642"/>
                  <a:gd name="T51" fmla="*/ 1526 h 2050"/>
                  <a:gd name="T52" fmla="*/ 1401 w 2642"/>
                  <a:gd name="T53" fmla="*/ 1836 h 2050"/>
                  <a:gd name="T54" fmla="*/ 1496 w 2642"/>
                  <a:gd name="T55" fmla="*/ 1823 h 2050"/>
                  <a:gd name="T56" fmla="*/ 1676 w 2642"/>
                  <a:gd name="T57" fmla="*/ 1535 h 2050"/>
                  <a:gd name="T58" fmla="*/ 2388 w 2642"/>
                  <a:gd name="T59" fmla="*/ 1193 h 2050"/>
                  <a:gd name="T60" fmla="*/ 1837 w 2642"/>
                  <a:gd name="T61" fmla="*/ 1171 h 2050"/>
                  <a:gd name="T62" fmla="*/ 1944 w 2642"/>
                  <a:gd name="T63" fmla="*/ 1381 h 2050"/>
                  <a:gd name="T64" fmla="*/ 1976 w 2642"/>
                  <a:gd name="T65" fmla="*/ 1338 h 2050"/>
                  <a:gd name="T66" fmla="*/ 1877 w 2642"/>
                  <a:gd name="T67" fmla="*/ 1427 h 2050"/>
                  <a:gd name="T68" fmla="*/ 1513 w 2642"/>
                  <a:gd name="T69" fmla="*/ 1229 h 2050"/>
                  <a:gd name="T70" fmla="*/ 1378 w 2642"/>
                  <a:gd name="T71" fmla="*/ 1804 h 2050"/>
                  <a:gd name="T72" fmla="*/ 995 w 2642"/>
                  <a:gd name="T73" fmla="*/ 1851 h 2050"/>
                  <a:gd name="T74" fmla="*/ 1117 w 2642"/>
                  <a:gd name="T75" fmla="*/ 1584 h 2050"/>
                  <a:gd name="T76" fmla="*/ 760 w 2642"/>
                  <a:gd name="T77" fmla="*/ 1540 h 2050"/>
                  <a:gd name="T78" fmla="*/ 606 w 2642"/>
                  <a:gd name="T79" fmla="*/ 1957 h 2050"/>
                  <a:gd name="T80" fmla="*/ 401 w 2642"/>
                  <a:gd name="T81" fmla="*/ 1704 h 2050"/>
                  <a:gd name="T82" fmla="*/ 249 w 2642"/>
                  <a:gd name="T83" fmla="*/ 946 h 2050"/>
                  <a:gd name="T84" fmla="*/ 814 w 2642"/>
                  <a:gd name="T85" fmla="*/ 486 h 2050"/>
                  <a:gd name="T86" fmla="*/ 626 w 2642"/>
                  <a:gd name="T87" fmla="*/ 990 h 2050"/>
                  <a:gd name="T88" fmla="*/ 864 w 2642"/>
                  <a:gd name="T89" fmla="*/ 1376 h 2050"/>
                  <a:gd name="T90" fmla="*/ 1365 w 2642"/>
                  <a:gd name="T91" fmla="*/ 1031 h 2050"/>
                  <a:gd name="T92" fmla="*/ 1323 w 2642"/>
                  <a:gd name="T93" fmla="*/ 999 h 2050"/>
                  <a:gd name="T94" fmla="*/ 887 w 2642"/>
                  <a:gd name="T95" fmla="*/ 1332 h 2050"/>
                  <a:gd name="T96" fmla="*/ 748 w 2642"/>
                  <a:gd name="T97" fmla="*/ 1090 h 2050"/>
                  <a:gd name="T98" fmla="*/ 739 w 2642"/>
                  <a:gd name="T99" fmla="*/ 677 h 2050"/>
                  <a:gd name="T100" fmla="*/ 1340 w 2642"/>
                  <a:gd name="T101" fmla="*/ 275 h 2050"/>
                  <a:gd name="T102" fmla="*/ 1708 w 2642"/>
                  <a:gd name="T103" fmla="*/ 63 h 2050"/>
                  <a:gd name="T104" fmla="*/ 2131 w 2642"/>
                  <a:gd name="T105" fmla="*/ 340 h 2050"/>
                  <a:gd name="T106" fmla="*/ 2070 w 2642"/>
                  <a:gd name="T107" fmla="*/ 496 h 2050"/>
                  <a:gd name="T108" fmla="*/ 2110 w 2642"/>
                  <a:gd name="T109" fmla="*/ 543 h 2050"/>
                  <a:gd name="T110" fmla="*/ 2123 w 2642"/>
                  <a:gd name="T111" fmla="*/ 576 h 2050"/>
                  <a:gd name="T112" fmla="*/ 2064 w 2642"/>
                  <a:gd name="T113" fmla="*/ 660 h 2050"/>
                  <a:gd name="T114" fmla="*/ 2146 w 2642"/>
                  <a:gd name="T115" fmla="*/ 651 h 2050"/>
                  <a:gd name="T116" fmla="*/ 2196 w 2642"/>
                  <a:gd name="T117" fmla="*/ 650 h 2050"/>
                  <a:gd name="T118" fmla="*/ 2263 w 2642"/>
                  <a:gd name="T119" fmla="*/ 612 h 2050"/>
                  <a:gd name="T120" fmla="*/ 2467 w 2642"/>
                  <a:gd name="T121" fmla="*/ 377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42" h="2050">
                    <a:moveTo>
                      <a:pt x="2627" y="599"/>
                    </a:moveTo>
                    <a:lnTo>
                      <a:pt x="2627" y="599"/>
                    </a:lnTo>
                    <a:lnTo>
                      <a:pt x="2622" y="568"/>
                    </a:lnTo>
                    <a:lnTo>
                      <a:pt x="2615" y="539"/>
                    </a:lnTo>
                    <a:lnTo>
                      <a:pt x="2609" y="511"/>
                    </a:lnTo>
                    <a:lnTo>
                      <a:pt x="2601" y="482"/>
                    </a:lnTo>
                    <a:lnTo>
                      <a:pt x="2594" y="456"/>
                    </a:lnTo>
                    <a:lnTo>
                      <a:pt x="2585" y="430"/>
                    </a:lnTo>
                    <a:lnTo>
                      <a:pt x="2574" y="406"/>
                    </a:lnTo>
                    <a:lnTo>
                      <a:pt x="2564" y="384"/>
                    </a:lnTo>
                    <a:lnTo>
                      <a:pt x="2564" y="384"/>
                    </a:lnTo>
                    <a:lnTo>
                      <a:pt x="2558" y="374"/>
                    </a:lnTo>
                    <a:lnTo>
                      <a:pt x="2548" y="365"/>
                    </a:lnTo>
                    <a:lnTo>
                      <a:pt x="2548" y="365"/>
                    </a:lnTo>
                    <a:lnTo>
                      <a:pt x="2536" y="354"/>
                    </a:lnTo>
                    <a:lnTo>
                      <a:pt x="2522" y="344"/>
                    </a:lnTo>
                    <a:lnTo>
                      <a:pt x="2507" y="335"/>
                    </a:lnTo>
                    <a:lnTo>
                      <a:pt x="2490" y="329"/>
                    </a:lnTo>
                    <a:lnTo>
                      <a:pt x="2490" y="329"/>
                    </a:lnTo>
                    <a:lnTo>
                      <a:pt x="2482" y="325"/>
                    </a:lnTo>
                    <a:lnTo>
                      <a:pt x="2473" y="324"/>
                    </a:lnTo>
                    <a:lnTo>
                      <a:pt x="2463" y="322"/>
                    </a:lnTo>
                    <a:lnTo>
                      <a:pt x="2454" y="322"/>
                    </a:lnTo>
                    <a:lnTo>
                      <a:pt x="2446" y="322"/>
                    </a:lnTo>
                    <a:lnTo>
                      <a:pt x="2438" y="323"/>
                    </a:lnTo>
                    <a:lnTo>
                      <a:pt x="2429" y="325"/>
                    </a:lnTo>
                    <a:lnTo>
                      <a:pt x="2422" y="329"/>
                    </a:lnTo>
                    <a:lnTo>
                      <a:pt x="2422" y="329"/>
                    </a:lnTo>
                    <a:lnTo>
                      <a:pt x="2415" y="334"/>
                    </a:lnTo>
                    <a:lnTo>
                      <a:pt x="2407" y="340"/>
                    </a:lnTo>
                    <a:lnTo>
                      <a:pt x="2407" y="340"/>
                    </a:lnTo>
                    <a:lnTo>
                      <a:pt x="2399" y="349"/>
                    </a:lnTo>
                    <a:lnTo>
                      <a:pt x="2390" y="360"/>
                    </a:lnTo>
                    <a:lnTo>
                      <a:pt x="2374" y="384"/>
                    </a:lnTo>
                    <a:lnTo>
                      <a:pt x="2374" y="384"/>
                    </a:lnTo>
                    <a:lnTo>
                      <a:pt x="2355" y="409"/>
                    </a:lnTo>
                    <a:lnTo>
                      <a:pt x="2345" y="421"/>
                    </a:lnTo>
                    <a:lnTo>
                      <a:pt x="2336" y="431"/>
                    </a:lnTo>
                    <a:lnTo>
                      <a:pt x="2336" y="431"/>
                    </a:lnTo>
                    <a:lnTo>
                      <a:pt x="2321" y="441"/>
                    </a:lnTo>
                    <a:lnTo>
                      <a:pt x="2307" y="450"/>
                    </a:lnTo>
                    <a:lnTo>
                      <a:pt x="2293" y="456"/>
                    </a:lnTo>
                    <a:lnTo>
                      <a:pt x="2278" y="463"/>
                    </a:lnTo>
                    <a:lnTo>
                      <a:pt x="2278" y="463"/>
                    </a:lnTo>
                    <a:lnTo>
                      <a:pt x="2271" y="447"/>
                    </a:lnTo>
                    <a:lnTo>
                      <a:pt x="2264" y="432"/>
                    </a:lnTo>
                    <a:lnTo>
                      <a:pt x="2256" y="418"/>
                    </a:lnTo>
                    <a:lnTo>
                      <a:pt x="2247" y="404"/>
                    </a:lnTo>
                    <a:lnTo>
                      <a:pt x="2247" y="404"/>
                    </a:lnTo>
                    <a:lnTo>
                      <a:pt x="2238" y="389"/>
                    </a:lnTo>
                    <a:lnTo>
                      <a:pt x="2227" y="373"/>
                    </a:lnTo>
                    <a:lnTo>
                      <a:pt x="2202" y="343"/>
                    </a:lnTo>
                    <a:lnTo>
                      <a:pt x="2202" y="343"/>
                    </a:lnTo>
                    <a:lnTo>
                      <a:pt x="2192" y="331"/>
                    </a:lnTo>
                    <a:lnTo>
                      <a:pt x="2181" y="320"/>
                    </a:lnTo>
                    <a:lnTo>
                      <a:pt x="2171" y="311"/>
                    </a:lnTo>
                    <a:lnTo>
                      <a:pt x="2160" y="303"/>
                    </a:lnTo>
                    <a:lnTo>
                      <a:pt x="2160" y="303"/>
                    </a:lnTo>
                    <a:lnTo>
                      <a:pt x="2137" y="287"/>
                    </a:lnTo>
                    <a:lnTo>
                      <a:pt x="2113" y="271"/>
                    </a:lnTo>
                    <a:lnTo>
                      <a:pt x="2113" y="271"/>
                    </a:lnTo>
                    <a:lnTo>
                      <a:pt x="2096" y="260"/>
                    </a:lnTo>
                    <a:lnTo>
                      <a:pt x="2080" y="248"/>
                    </a:lnTo>
                    <a:lnTo>
                      <a:pt x="2048" y="224"/>
                    </a:lnTo>
                    <a:lnTo>
                      <a:pt x="2016" y="198"/>
                    </a:lnTo>
                    <a:lnTo>
                      <a:pt x="1986" y="172"/>
                    </a:lnTo>
                    <a:lnTo>
                      <a:pt x="1986" y="172"/>
                    </a:lnTo>
                    <a:lnTo>
                      <a:pt x="1959" y="148"/>
                    </a:lnTo>
                    <a:lnTo>
                      <a:pt x="1932" y="124"/>
                    </a:lnTo>
                    <a:lnTo>
                      <a:pt x="1932" y="124"/>
                    </a:lnTo>
                    <a:lnTo>
                      <a:pt x="1913" y="110"/>
                    </a:lnTo>
                    <a:lnTo>
                      <a:pt x="1896" y="97"/>
                    </a:lnTo>
                    <a:lnTo>
                      <a:pt x="1878" y="84"/>
                    </a:lnTo>
                    <a:lnTo>
                      <a:pt x="1860" y="72"/>
                    </a:lnTo>
                    <a:lnTo>
                      <a:pt x="1842" y="62"/>
                    </a:lnTo>
                    <a:lnTo>
                      <a:pt x="1825" y="52"/>
                    </a:lnTo>
                    <a:lnTo>
                      <a:pt x="1807" y="42"/>
                    </a:lnTo>
                    <a:lnTo>
                      <a:pt x="1790" y="35"/>
                    </a:lnTo>
                    <a:lnTo>
                      <a:pt x="1773" y="27"/>
                    </a:lnTo>
                    <a:lnTo>
                      <a:pt x="1755" y="22"/>
                    </a:lnTo>
                    <a:lnTo>
                      <a:pt x="1738" y="15"/>
                    </a:lnTo>
                    <a:lnTo>
                      <a:pt x="1720" y="11"/>
                    </a:lnTo>
                    <a:lnTo>
                      <a:pt x="1703" y="7"/>
                    </a:lnTo>
                    <a:lnTo>
                      <a:pt x="1684" y="4"/>
                    </a:lnTo>
                    <a:lnTo>
                      <a:pt x="1667" y="2"/>
                    </a:lnTo>
                    <a:lnTo>
                      <a:pt x="1648" y="0"/>
                    </a:lnTo>
                    <a:lnTo>
                      <a:pt x="1648" y="0"/>
                    </a:lnTo>
                    <a:lnTo>
                      <a:pt x="1631" y="0"/>
                    </a:lnTo>
                    <a:lnTo>
                      <a:pt x="1612" y="0"/>
                    </a:lnTo>
                    <a:lnTo>
                      <a:pt x="1595" y="0"/>
                    </a:lnTo>
                    <a:lnTo>
                      <a:pt x="1576" y="2"/>
                    </a:lnTo>
                    <a:lnTo>
                      <a:pt x="1557" y="4"/>
                    </a:lnTo>
                    <a:lnTo>
                      <a:pt x="1538" y="6"/>
                    </a:lnTo>
                    <a:lnTo>
                      <a:pt x="1500" y="14"/>
                    </a:lnTo>
                    <a:lnTo>
                      <a:pt x="1460" y="25"/>
                    </a:lnTo>
                    <a:lnTo>
                      <a:pt x="1420" y="38"/>
                    </a:lnTo>
                    <a:lnTo>
                      <a:pt x="1377" y="53"/>
                    </a:lnTo>
                    <a:lnTo>
                      <a:pt x="1334" y="71"/>
                    </a:lnTo>
                    <a:lnTo>
                      <a:pt x="1334" y="71"/>
                    </a:lnTo>
                    <a:lnTo>
                      <a:pt x="1313" y="79"/>
                    </a:lnTo>
                    <a:lnTo>
                      <a:pt x="1293" y="89"/>
                    </a:lnTo>
                    <a:lnTo>
                      <a:pt x="1275" y="100"/>
                    </a:lnTo>
                    <a:lnTo>
                      <a:pt x="1257" y="110"/>
                    </a:lnTo>
                    <a:lnTo>
                      <a:pt x="1241" y="122"/>
                    </a:lnTo>
                    <a:lnTo>
                      <a:pt x="1225" y="133"/>
                    </a:lnTo>
                    <a:lnTo>
                      <a:pt x="1211" y="145"/>
                    </a:lnTo>
                    <a:lnTo>
                      <a:pt x="1196" y="158"/>
                    </a:lnTo>
                    <a:lnTo>
                      <a:pt x="1196" y="158"/>
                    </a:lnTo>
                    <a:lnTo>
                      <a:pt x="1170" y="183"/>
                    </a:lnTo>
                    <a:lnTo>
                      <a:pt x="1146" y="211"/>
                    </a:lnTo>
                    <a:lnTo>
                      <a:pt x="1121" y="240"/>
                    </a:lnTo>
                    <a:lnTo>
                      <a:pt x="1097" y="272"/>
                    </a:lnTo>
                    <a:lnTo>
                      <a:pt x="1097" y="272"/>
                    </a:lnTo>
                    <a:lnTo>
                      <a:pt x="1083" y="274"/>
                    </a:lnTo>
                    <a:lnTo>
                      <a:pt x="1070" y="276"/>
                    </a:lnTo>
                    <a:lnTo>
                      <a:pt x="1057" y="280"/>
                    </a:lnTo>
                    <a:lnTo>
                      <a:pt x="1044" y="284"/>
                    </a:lnTo>
                    <a:lnTo>
                      <a:pt x="1044" y="284"/>
                    </a:lnTo>
                    <a:lnTo>
                      <a:pt x="1029" y="291"/>
                    </a:lnTo>
                    <a:lnTo>
                      <a:pt x="1015" y="299"/>
                    </a:lnTo>
                    <a:lnTo>
                      <a:pt x="998" y="310"/>
                    </a:lnTo>
                    <a:lnTo>
                      <a:pt x="982" y="324"/>
                    </a:lnTo>
                    <a:lnTo>
                      <a:pt x="982" y="324"/>
                    </a:lnTo>
                    <a:lnTo>
                      <a:pt x="958" y="346"/>
                    </a:lnTo>
                    <a:lnTo>
                      <a:pt x="934" y="368"/>
                    </a:lnTo>
                    <a:lnTo>
                      <a:pt x="934" y="368"/>
                    </a:lnTo>
                    <a:lnTo>
                      <a:pt x="934" y="368"/>
                    </a:lnTo>
                    <a:lnTo>
                      <a:pt x="893" y="410"/>
                    </a:lnTo>
                    <a:lnTo>
                      <a:pt x="893" y="410"/>
                    </a:lnTo>
                    <a:lnTo>
                      <a:pt x="815" y="423"/>
                    </a:lnTo>
                    <a:lnTo>
                      <a:pt x="778" y="431"/>
                    </a:lnTo>
                    <a:lnTo>
                      <a:pt x="743" y="439"/>
                    </a:lnTo>
                    <a:lnTo>
                      <a:pt x="710" y="447"/>
                    </a:lnTo>
                    <a:lnTo>
                      <a:pt x="678" y="456"/>
                    </a:lnTo>
                    <a:lnTo>
                      <a:pt x="646" y="466"/>
                    </a:lnTo>
                    <a:lnTo>
                      <a:pt x="617" y="478"/>
                    </a:lnTo>
                    <a:lnTo>
                      <a:pt x="617" y="478"/>
                    </a:lnTo>
                    <a:lnTo>
                      <a:pt x="587" y="490"/>
                    </a:lnTo>
                    <a:lnTo>
                      <a:pt x="557" y="503"/>
                    </a:lnTo>
                    <a:lnTo>
                      <a:pt x="529" y="518"/>
                    </a:lnTo>
                    <a:lnTo>
                      <a:pt x="502" y="535"/>
                    </a:lnTo>
                    <a:lnTo>
                      <a:pt x="473" y="552"/>
                    </a:lnTo>
                    <a:lnTo>
                      <a:pt x="446" y="572"/>
                    </a:lnTo>
                    <a:lnTo>
                      <a:pt x="419" y="593"/>
                    </a:lnTo>
                    <a:lnTo>
                      <a:pt x="392" y="617"/>
                    </a:lnTo>
                    <a:lnTo>
                      <a:pt x="392" y="617"/>
                    </a:lnTo>
                    <a:lnTo>
                      <a:pt x="370" y="637"/>
                    </a:lnTo>
                    <a:lnTo>
                      <a:pt x="349" y="658"/>
                    </a:lnTo>
                    <a:lnTo>
                      <a:pt x="331" y="680"/>
                    </a:lnTo>
                    <a:lnTo>
                      <a:pt x="313" y="701"/>
                    </a:lnTo>
                    <a:lnTo>
                      <a:pt x="313" y="701"/>
                    </a:lnTo>
                    <a:lnTo>
                      <a:pt x="297" y="723"/>
                    </a:lnTo>
                    <a:lnTo>
                      <a:pt x="282" y="746"/>
                    </a:lnTo>
                    <a:lnTo>
                      <a:pt x="267" y="770"/>
                    </a:lnTo>
                    <a:lnTo>
                      <a:pt x="254" y="794"/>
                    </a:lnTo>
                    <a:lnTo>
                      <a:pt x="254" y="794"/>
                    </a:lnTo>
                    <a:lnTo>
                      <a:pt x="233" y="818"/>
                    </a:lnTo>
                    <a:lnTo>
                      <a:pt x="221" y="829"/>
                    </a:lnTo>
                    <a:lnTo>
                      <a:pt x="210" y="841"/>
                    </a:lnTo>
                    <a:lnTo>
                      <a:pt x="210" y="841"/>
                    </a:lnTo>
                    <a:lnTo>
                      <a:pt x="198" y="851"/>
                    </a:lnTo>
                    <a:lnTo>
                      <a:pt x="186" y="859"/>
                    </a:lnTo>
                    <a:lnTo>
                      <a:pt x="173" y="867"/>
                    </a:lnTo>
                    <a:lnTo>
                      <a:pt x="159" y="873"/>
                    </a:lnTo>
                    <a:lnTo>
                      <a:pt x="159" y="873"/>
                    </a:lnTo>
                    <a:lnTo>
                      <a:pt x="159" y="873"/>
                    </a:lnTo>
                    <a:lnTo>
                      <a:pt x="143" y="880"/>
                    </a:lnTo>
                    <a:lnTo>
                      <a:pt x="143" y="880"/>
                    </a:lnTo>
                    <a:lnTo>
                      <a:pt x="142" y="875"/>
                    </a:lnTo>
                    <a:lnTo>
                      <a:pt x="142" y="875"/>
                    </a:lnTo>
                    <a:lnTo>
                      <a:pt x="151" y="865"/>
                    </a:lnTo>
                    <a:lnTo>
                      <a:pt x="157" y="854"/>
                    </a:lnTo>
                    <a:lnTo>
                      <a:pt x="163" y="842"/>
                    </a:lnTo>
                    <a:lnTo>
                      <a:pt x="167" y="829"/>
                    </a:lnTo>
                    <a:lnTo>
                      <a:pt x="171" y="816"/>
                    </a:lnTo>
                    <a:lnTo>
                      <a:pt x="173" y="803"/>
                    </a:lnTo>
                    <a:lnTo>
                      <a:pt x="175" y="775"/>
                    </a:lnTo>
                    <a:lnTo>
                      <a:pt x="175" y="775"/>
                    </a:lnTo>
                    <a:lnTo>
                      <a:pt x="185" y="788"/>
                    </a:lnTo>
                    <a:lnTo>
                      <a:pt x="185" y="788"/>
                    </a:lnTo>
                    <a:lnTo>
                      <a:pt x="190" y="797"/>
                    </a:lnTo>
                    <a:lnTo>
                      <a:pt x="196" y="805"/>
                    </a:lnTo>
                    <a:lnTo>
                      <a:pt x="214" y="828"/>
                    </a:lnTo>
                    <a:lnTo>
                      <a:pt x="221" y="799"/>
                    </a:lnTo>
                    <a:lnTo>
                      <a:pt x="221" y="799"/>
                    </a:lnTo>
                    <a:lnTo>
                      <a:pt x="224" y="780"/>
                    </a:lnTo>
                    <a:lnTo>
                      <a:pt x="226" y="759"/>
                    </a:lnTo>
                    <a:lnTo>
                      <a:pt x="226" y="748"/>
                    </a:lnTo>
                    <a:lnTo>
                      <a:pt x="226" y="737"/>
                    </a:lnTo>
                    <a:lnTo>
                      <a:pt x="225" y="726"/>
                    </a:lnTo>
                    <a:lnTo>
                      <a:pt x="223" y="717"/>
                    </a:lnTo>
                    <a:lnTo>
                      <a:pt x="223" y="717"/>
                    </a:lnTo>
                    <a:lnTo>
                      <a:pt x="220" y="703"/>
                    </a:lnTo>
                    <a:lnTo>
                      <a:pt x="214" y="691"/>
                    </a:lnTo>
                    <a:lnTo>
                      <a:pt x="206" y="681"/>
                    </a:lnTo>
                    <a:lnTo>
                      <a:pt x="202" y="676"/>
                    </a:lnTo>
                    <a:lnTo>
                      <a:pt x="197" y="672"/>
                    </a:lnTo>
                    <a:lnTo>
                      <a:pt x="197" y="672"/>
                    </a:lnTo>
                    <a:lnTo>
                      <a:pt x="200" y="661"/>
                    </a:lnTo>
                    <a:lnTo>
                      <a:pt x="200" y="661"/>
                    </a:lnTo>
                    <a:lnTo>
                      <a:pt x="214" y="626"/>
                    </a:lnTo>
                    <a:lnTo>
                      <a:pt x="222" y="604"/>
                    </a:lnTo>
                    <a:lnTo>
                      <a:pt x="198" y="609"/>
                    </a:lnTo>
                    <a:lnTo>
                      <a:pt x="198" y="609"/>
                    </a:lnTo>
                    <a:lnTo>
                      <a:pt x="185" y="612"/>
                    </a:lnTo>
                    <a:lnTo>
                      <a:pt x="169" y="617"/>
                    </a:lnTo>
                    <a:lnTo>
                      <a:pt x="151" y="626"/>
                    </a:lnTo>
                    <a:lnTo>
                      <a:pt x="132" y="637"/>
                    </a:lnTo>
                    <a:lnTo>
                      <a:pt x="112" y="650"/>
                    </a:lnTo>
                    <a:lnTo>
                      <a:pt x="92" y="665"/>
                    </a:lnTo>
                    <a:lnTo>
                      <a:pt x="73" y="682"/>
                    </a:lnTo>
                    <a:lnTo>
                      <a:pt x="54" y="699"/>
                    </a:lnTo>
                    <a:lnTo>
                      <a:pt x="54" y="699"/>
                    </a:lnTo>
                    <a:lnTo>
                      <a:pt x="41" y="712"/>
                    </a:lnTo>
                    <a:lnTo>
                      <a:pt x="30" y="727"/>
                    </a:lnTo>
                    <a:lnTo>
                      <a:pt x="20" y="743"/>
                    </a:lnTo>
                    <a:lnTo>
                      <a:pt x="12" y="758"/>
                    </a:lnTo>
                    <a:lnTo>
                      <a:pt x="12" y="758"/>
                    </a:lnTo>
                    <a:lnTo>
                      <a:pt x="5" y="774"/>
                    </a:lnTo>
                    <a:lnTo>
                      <a:pt x="1" y="791"/>
                    </a:lnTo>
                    <a:lnTo>
                      <a:pt x="0" y="799"/>
                    </a:lnTo>
                    <a:lnTo>
                      <a:pt x="0" y="808"/>
                    </a:lnTo>
                    <a:lnTo>
                      <a:pt x="0" y="817"/>
                    </a:lnTo>
                    <a:lnTo>
                      <a:pt x="1" y="825"/>
                    </a:lnTo>
                    <a:lnTo>
                      <a:pt x="1" y="825"/>
                    </a:lnTo>
                    <a:lnTo>
                      <a:pt x="5" y="840"/>
                    </a:lnTo>
                    <a:lnTo>
                      <a:pt x="12" y="855"/>
                    </a:lnTo>
                    <a:lnTo>
                      <a:pt x="20" y="869"/>
                    </a:lnTo>
                    <a:lnTo>
                      <a:pt x="32" y="883"/>
                    </a:lnTo>
                    <a:lnTo>
                      <a:pt x="32" y="883"/>
                    </a:lnTo>
                    <a:lnTo>
                      <a:pt x="42" y="918"/>
                    </a:lnTo>
                    <a:lnTo>
                      <a:pt x="42" y="918"/>
                    </a:lnTo>
                    <a:lnTo>
                      <a:pt x="47" y="936"/>
                    </a:lnTo>
                    <a:lnTo>
                      <a:pt x="55" y="952"/>
                    </a:lnTo>
                    <a:lnTo>
                      <a:pt x="55" y="952"/>
                    </a:lnTo>
                    <a:lnTo>
                      <a:pt x="61" y="962"/>
                    </a:lnTo>
                    <a:lnTo>
                      <a:pt x="66" y="970"/>
                    </a:lnTo>
                    <a:lnTo>
                      <a:pt x="74" y="979"/>
                    </a:lnTo>
                    <a:lnTo>
                      <a:pt x="81" y="986"/>
                    </a:lnTo>
                    <a:lnTo>
                      <a:pt x="89" y="992"/>
                    </a:lnTo>
                    <a:lnTo>
                      <a:pt x="98" y="998"/>
                    </a:lnTo>
                    <a:lnTo>
                      <a:pt x="106" y="1002"/>
                    </a:lnTo>
                    <a:lnTo>
                      <a:pt x="115" y="1005"/>
                    </a:lnTo>
                    <a:lnTo>
                      <a:pt x="115" y="1005"/>
                    </a:lnTo>
                    <a:lnTo>
                      <a:pt x="131" y="1009"/>
                    </a:lnTo>
                    <a:lnTo>
                      <a:pt x="147" y="1011"/>
                    </a:lnTo>
                    <a:lnTo>
                      <a:pt x="163" y="1010"/>
                    </a:lnTo>
                    <a:lnTo>
                      <a:pt x="180" y="1007"/>
                    </a:lnTo>
                    <a:lnTo>
                      <a:pt x="180" y="1007"/>
                    </a:lnTo>
                    <a:lnTo>
                      <a:pt x="177" y="1026"/>
                    </a:lnTo>
                    <a:lnTo>
                      <a:pt x="175" y="1046"/>
                    </a:lnTo>
                    <a:lnTo>
                      <a:pt x="173" y="1065"/>
                    </a:lnTo>
                    <a:lnTo>
                      <a:pt x="172" y="1086"/>
                    </a:lnTo>
                    <a:lnTo>
                      <a:pt x="172" y="1086"/>
                    </a:lnTo>
                    <a:lnTo>
                      <a:pt x="172" y="1115"/>
                    </a:lnTo>
                    <a:lnTo>
                      <a:pt x="172" y="1145"/>
                    </a:lnTo>
                    <a:lnTo>
                      <a:pt x="174" y="1177"/>
                    </a:lnTo>
                    <a:lnTo>
                      <a:pt x="176" y="1212"/>
                    </a:lnTo>
                    <a:lnTo>
                      <a:pt x="176" y="1212"/>
                    </a:lnTo>
                    <a:lnTo>
                      <a:pt x="180" y="1246"/>
                    </a:lnTo>
                    <a:lnTo>
                      <a:pt x="180" y="1246"/>
                    </a:lnTo>
                    <a:lnTo>
                      <a:pt x="185" y="1278"/>
                    </a:lnTo>
                    <a:lnTo>
                      <a:pt x="185" y="1278"/>
                    </a:lnTo>
                    <a:lnTo>
                      <a:pt x="173" y="1311"/>
                    </a:lnTo>
                    <a:lnTo>
                      <a:pt x="173" y="1311"/>
                    </a:lnTo>
                    <a:lnTo>
                      <a:pt x="153" y="1364"/>
                    </a:lnTo>
                    <a:lnTo>
                      <a:pt x="153" y="1364"/>
                    </a:lnTo>
                    <a:lnTo>
                      <a:pt x="112" y="1405"/>
                    </a:lnTo>
                    <a:lnTo>
                      <a:pt x="112" y="1405"/>
                    </a:lnTo>
                    <a:lnTo>
                      <a:pt x="73" y="1444"/>
                    </a:lnTo>
                    <a:lnTo>
                      <a:pt x="73" y="1444"/>
                    </a:lnTo>
                    <a:lnTo>
                      <a:pt x="63" y="1453"/>
                    </a:lnTo>
                    <a:lnTo>
                      <a:pt x="63" y="1453"/>
                    </a:lnTo>
                    <a:lnTo>
                      <a:pt x="46" y="1469"/>
                    </a:lnTo>
                    <a:lnTo>
                      <a:pt x="41" y="1476"/>
                    </a:lnTo>
                    <a:lnTo>
                      <a:pt x="38" y="1484"/>
                    </a:lnTo>
                    <a:lnTo>
                      <a:pt x="35" y="1492"/>
                    </a:lnTo>
                    <a:lnTo>
                      <a:pt x="35" y="1501"/>
                    </a:lnTo>
                    <a:lnTo>
                      <a:pt x="37" y="1514"/>
                    </a:lnTo>
                    <a:lnTo>
                      <a:pt x="39" y="1528"/>
                    </a:lnTo>
                    <a:lnTo>
                      <a:pt x="39" y="1528"/>
                    </a:lnTo>
                    <a:lnTo>
                      <a:pt x="43" y="1549"/>
                    </a:lnTo>
                    <a:lnTo>
                      <a:pt x="49" y="1570"/>
                    </a:lnTo>
                    <a:lnTo>
                      <a:pt x="56" y="1590"/>
                    </a:lnTo>
                    <a:lnTo>
                      <a:pt x="66" y="1611"/>
                    </a:lnTo>
                    <a:lnTo>
                      <a:pt x="66" y="1611"/>
                    </a:lnTo>
                    <a:lnTo>
                      <a:pt x="77" y="1629"/>
                    </a:lnTo>
                    <a:lnTo>
                      <a:pt x="89" y="1648"/>
                    </a:lnTo>
                    <a:lnTo>
                      <a:pt x="103" y="1665"/>
                    </a:lnTo>
                    <a:lnTo>
                      <a:pt x="119" y="1683"/>
                    </a:lnTo>
                    <a:lnTo>
                      <a:pt x="119" y="1683"/>
                    </a:lnTo>
                    <a:lnTo>
                      <a:pt x="130" y="1694"/>
                    </a:lnTo>
                    <a:lnTo>
                      <a:pt x="143" y="1705"/>
                    </a:lnTo>
                    <a:lnTo>
                      <a:pt x="157" y="1716"/>
                    </a:lnTo>
                    <a:lnTo>
                      <a:pt x="173" y="1726"/>
                    </a:lnTo>
                    <a:lnTo>
                      <a:pt x="189" y="1737"/>
                    </a:lnTo>
                    <a:lnTo>
                      <a:pt x="205" y="1747"/>
                    </a:lnTo>
                    <a:lnTo>
                      <a:pt x="223" y="1756"/>
                    </a:lnTo>
                    <a:lnTo>
                      <a:pt x="241" y="1763"/>
                    </a:lnTo>
                    <a:lnTo>
                      <a:pt x="241" y="1763"/>
                    </a:lnTo>
                    <a:lnTo>
                      <a:pt x="262" y="1771"/>
                    </a:lnTo>
                    <a:lnTo>
                      <a:pt x="283" y="1775"/>
                    </a:lnTo>
                    <a:lnTo>
                      <a:pt x="293" y="1777"/>
                    </a:lnTo>
                    <a:lnTo>
                      <a:pt x="303" y="1777"/>
                    </a:lnTo>
                    <a:lnTo>
                      <a:pt x="313" y="1777"/>
                    </a:lnTo>
                    <a:lnTo>
                      <a:pt x="323" y="1775"/>
                    </a:lnTo>
                    <a:lnTo>
                      <a:pt x="323" y="1775"/>
                    </a:lnTo>
                    <a:lnTo>
                      <a:pt x="320" y="1787"/>
                    </a:lnTo>
                    <a:lnTo>
                      <a:pt x="320" y="1787"/>
                    </a:lnTo>
                    <a:lnTo>
                      <a:pt x="313" y="1805"/>
                    </a:lnTo>
                    <a:lnTo>
                      <a:pt x="306" y="1822"/>
                    </a:lnTo>
                    <a:lnTo>
                      <a:pt x="306" y="1822"/>
                    </a:lnTo>
                    <a:lnTo>
                      <a:pt x="300" y="1835"/>
                    </a:lnTo>
                    <a:lnTo>
                      <a:pt x="296" y="1847"/>
                    </a:lnTo>
                    <a:lnTo>
                      <a:pt x="294" y="1858"/>
                    </a:lnTo>
                    <a:lnTo>
                      <a:pt x="293" y="1869"/>
                    </a:lnTo>
                    <a:lnTo>
                      <a:pt x="293" y="1880"/>
                    </a:lnTo>
                    <a:lnTo>
                      <a:pt x="294" y="1889"/>
                    </a:lnTo>
                    <a:lnTo>
                      <a:pt x="297" y="1897"/>
                    </a:lnTo>
                    <a:lnTo>
                      <a:pt x="300" y="1906"/>
                    </a:lnTo>
                    <a:lnTo>
                      <a:pt x="304" y="1914"/>
                    </a:lnTo>
                    <a:lnTo>
                      <a:pt x="310" y="1921"/>
                    </a:lnTo>
                    <a:lnTo>
                      <a:pt x="316" y="1928"/>
                    </a:lnTo>
                    <a:lnTo>
                      <a:pt x="323" y="1933"/>
                    </a:lnTo>
                    <a:lnTo>
                      <a:pt x="332" y="1940"/>
                    </a:lnTo>
                    <a:lnTo>
                      <a:pt x="339" y="1945"/>
                    </a:lnTo>
                    <a:lnTo>
                      <a:pt x="358" y="1954"/>
                    </a:lnTo>
                    <a:lnTo>
                      <a:pt x="358" y="1954"/>
                    </a:lnTo>
                    <a:lnTo>
                      <a:pt x="379" y="1963"/>
                    </a:lnTo>
                    <a:lnTo>
                      <a:pt x="400" y="1969"/>
                    </a:lnTo>
                    <a:lnTo>
                      <a:pt x="444" y="1981"/>
                    </a:lnTo>
                    <a:lnTo>
                      <a:pt x="444" y="1981"/>
                    </a:lnTo>
                    <a:lnTo>
                      <a:pt x="463" y="1987"/>
                    </a:lnTo>
                    <a:lnTo>
                      <a:pt x="463" y="1987"/>
                    </a:lnTo>
                    <a:lnTo>
                      <a:pt x="493" y="1994"/>
                    </a:lnTo>
                    <a:lnTo>
                      <a:pt x="529" y="2004"/>
                    </a:lnTo>
                    <a:lnTo>
                      <a:pt x="548" y="2009"/>
                    </a:lnTo>
                    <a:lnTo>
                      <a:pt x="569" y="2012"/>
                    </a:lnTo>
                    <a:lnTo>
                      <a:pt x="590" y="2015"/>
                    </a:lnTo>
                    <a:lnTo>
                      <a:pt x="609" y="2016"/>
                    </a:lnTo>
                    <a:lnTo>
                      <a:pt x="609" y="2016"/>
                    </a:lnTo>
                    <a:lnTo>
                      <a:pt x="631" y="2017"/>
                    </a:lnTo>
                    <a:lnTo>
                      <a:pt x="652" y="2016"/>
                    </a:lnTo>
                    <a:lnTo>
                      <a:pt x="671" y="2013"/>
                    </a:lnTo>
                    <a:lnTo>
                      <a:pt x="680" y="2010"/>
                    </a:lnTo>
                    <a:lnTo>
                      <a:pt x="689" y="2008"/>
                    </a:lnTo>
                    <a:lnTo>
                      <a:pt x="698" y="2003"/>
                    </a:lnTo>
                    <a:lnTo>
                      <a:pt x="705" y="1999"/>
                    </a:lnTo>
                    <a:lnTo>
                      <a:pt x="712" y="1993"/>
                    </a:lnTo>
                    <a:lnTo>
                      <a:pt x="718" y="1988"/>
                    </a:lnTo>
                    <a:lnTo>
                      <a:pt x="724" y="1981"/>
                    </a:lnTo>
                    <a:lnTo>
                      <a:pt x="728" y="1974"/>
                    </a:lnTo>
                    <a:lnTo>
                      <a:pt x="732" y="1965"/>
                    </a:lnTo>
                    <a:lnTo>
                      <a:pt x="736" y="1955"/>
                    </a:lnTo>
                    <a:lnTo>
                      <a:pt x="736" y="1955"/>
                    </a:lnTo>
                    <a:lnTo>
                      <a:pt x="742" y="1927"/>
                    </a:lnTo>
                    <a:lnTo>
                      <a:pt x="744" y="1915"/>
                    </a:lnTo>
                    <a:lnTo>
                      <a:pt x="746" y="1903"/>
                    </a:lnTo>
                    <a:lnTo>
                      <a:pt x="746" y="1903"/>
                    </a:lnTo>
                    <a:lnTo>
                      <a:pt x="747" y="1880"/>
                    </a:lnTo>
                    <a:lnTo>
                      <a:pt x="744" y="1855"/>
                    </a:lnTo>
                    <a:lnTo>
                      <a:pt x="744" y="1855"/>
                    </a:lnTo>
                    <a:lnTo>
                      <a:pt x="755" y="1832"/>
                    </a:lnTo>
                    <a:lnTo>
                      <a:pt x="764" y="1816"/>
                    </a:lnTo>
                    <a:lnTo>
                      <a:pt x="773" y="1803"/>
                    </a:lnTo>
                    <a:lnTo>
                      <a:pt x="780" y="1790"/>
                    </a:lnTo>
                    <a:lnTo>
                      <a:pt x="780" y="1790"/>
                    </a:lnTo>
                    <a:lnTo>
                      <a:pt x="787" y="1781"/>
                    </a:lnTo>
                    <a:lnTo>
                      <a:pt x="787" y="1781"/>
                    </a:lnTo>
                    <a:lnTo>
                      <a:pt x="796" y="1768"/>
                    </a:lnTo>
                    <a:lnTo>
                      <a:pt x="802" y="1755"/>
                    </a:lnTo>
                    <a:lnTo>
                      <a:pt x="805" y="1744"/>
                    </a:lnTo>
                    <a:lnTo>
                      <a:pt x="809" y="1732"/>
                    </a:lnTo>
                    <a:lnTo>
                      <a:pt x="809" y="1732"/>
                    </a:lnTo>
                    <a:lnTo>
                      <a:pt x="809" y="1721"/>
                    </a:lnTo>
                    <a:lnTo>
                      <a:pt x="809" y="1709"/>
                    </a:lnTo>
                    <a:lnTo>
                      <a:pt x="805" y="1680"/>
                    </a:lnTo>
                    <a:lnTo>
                      <a:pt x="805" y="1680"/>
                    </a:lnTo>
                    <a:lnTo>
                      <a:pt x="804" y="1670"/>
                    </a:lnTo>
                    <a:lnTo>
                      <a:pt x="804" y="1670"/>
                    </a:lnTo>
                    <a:lnTo>
                      <a:pt x="830" y="1673"/>
                    </a:lnTo>
                    <a:lnTo>
                      <a:pt x="856" y="1675"/>
                    </a:lnTo>
                    <a:lnTo>
                      <a:pt x="882" y="1676"/>
                    </a:lnTo>
                    <a:lnTo>
                      <a:pt x="907" y="1677"/>
                    </a:lnTo>
                    <a:lnTo>
                      <a:pt x="907" y="1677"/>
                    </a:lnTo>
                    <a:lnTo>
                      <a:pt x="932" y="1676"/>
                    </a:lnTo>
                    <a:lnTo>
                      <a:pt x="958" y="1676"/>
                    </a:lnTo>
                    <a:lnTo>
                      <a:pt x="958" y="1676"/>
                    </a:lnTo>
                    <a:lnTo>
                      <a:pt x="945" y="1683"/>
                    </a:lnTo>
                    <a:lnTo>
                      <a:pt x="945" y="1683"/>
                    </a:lnTo>
                    <a:lnTo>
                      <a:pt x="938" y="1686"/>
                    </a:lnTo>
                    <a:lnTo>
                      <a:pt x="938" y="1686"/>
                    </a:lnTo>
                    <a:lnTo>
                      <a:pt x="930" y="1690"/>
                    </a:lnTo>
                    <a:lnTo>
                      <a:pt x="923" y="1696"/>
                    </a:lnTo>
                    <a:lnTo>
                      <a:pt x="917" y="1701"/>
                    </a:lnTo>
                    <a:lnTo>
                      <a:pt x="912" y="1707"/>
                    </a:lnTo>
                    <a:lnTo>
                      <a:pt x="908" y="1713"/>
                    </a:lnTo>
                    <a:lnTo>
                      <a:pt x="905" y="1720"/>
                    </a:lnTo>
                    <a:lnTo>
                      <a:pt x="901" y="1726"/>
                    </a:lnTo>
                    <a:lnTo>
                      <a:pt x="899" y="1734"/>
                    </a:lnTo>
                    <a:lnTo>
                      <a:pt x="898" y="1742"/>
                    </a:lnTo>
                    <a:lnTo>
                      <a:pt x="897" y="1749"/>
                    </a:lnTo>
                    <a:lnTo>
                      <a:pt x="898" y="1766"/>
                    </a:lnTo>
                    <a:lnTo>
                      <a:pt x="900" y="1782"/>
                    </a:lnTo>
                    <a:lnTo>
                      <a:pt x="906" y="1798"/>
                    </a:lnTo>
                    <a:lnTo>
                      <a:pt x="906" y="1798"/>
                    </a:lnTo>
                    <a:lnTo>
                      <a:pt x="910" y="1814"/>
                    </a:lnTo>
                    <a:lnTo>
                      <a:pt x="917" y="1829"/>
                    </a:lnTo>
                    <a:lnTo>
                      <a:pt x="924" y="1844"/>
                    </a:lnTo>
                    <a:lnTo>
                      <a:pt x="932" y="1858"/>
                    </a:lnTo>
                    <a:lnTo>
                      <a:pt x="947" y="1885"/>
                    </a:lnTo>
                    <a:lnTo>
                      <a:pt x="961" y="1907"/>
                    </a:lnTo>
                    <a:lnTo>
                      <a:pt x="961" y="1907"/>
                    </a:lnTo>
                    <a:lnTo>
                      <a:pt x="986" y="1945"/>
                    </a:lnTo>
                    <a:lnTo>
                      <a:pt x="999" y="1963"/>
                    </a:lnTo>
                    <a:lnTo>
                      <a:pt x="1012" y="1979"/>
                    </a:lnTo>
                    <a:lnTo>
                      <a:pt x="1027" y="1994"/>
                    </a:lnTo>
                    <a:lnTo>
                      <a:pt x="1040" y="2009"/>
                    </a:lnTo>
                    <a:lnTo>
                      <a:pt x="1054" y="2019"/>
                    </a:lnTo>
                    <a:lnTo>
                      <a:pt x="1069" y="2030"/>
                    </a:lnTo>
                    <a:lnTo>
                      <a:pt x="1069" y="2030"/>
                    </a:lnTo>
                    <a:lnTo>
                      <a:pt x="1084" y="2039"/>
                    </a:lnTo>
                    <a:lnTo>
                      <a:pt x="1102" y="2045"/>
                    </a:lnTo>
                    <a:lnTo>
                      <a:pt x="1110" y="2048"/>
                    </a:lnTo>
                    <a:lnTo>
                      <a:pt x="1119" y="2049"/>
                    </a:lnTo>
                    <a:lnTo>
                      <a:pt x="1128" y="2050"/>
                    </a:lnTo>
                    <a:lnTo>
                      <a:pt x="1138" y="2050"/>
                    </a:lnTo>
                    <a:lnTo>
                      <a:pt x="1146" y="2050"/>
                    </a:lnTo>
                    <a:lnTo>
                      <a:pt x="1156" y="2049"/>
                    </a:lnTo>
                    <a:lnTo>
                      <a:pt x="1167" y="2047"/>
                    </a:lnTo>
                    <a:lnTo>
                      <a:pt x="1177" y="2043"/>
                    </a:lnTo>
                    <a:lnTo>
                      <a:pt x="1188" y="2040"/>
                    </a:lnTo>
                    <a:lnTo>
                      <a:pt x="1199" y="2036"/>
                    </a:lnTo>
                    <a:lnTo>
                      <a:pt x="1220" y="2025"/>
                    </a:lnTo>
                    <a:lnTo>
                      <a:pt x="1220" y="2025"/>
                    </a:lnTo>
                    <a:lnTo>
                      <a:pt x="1231" y="2019"/>
                    </a:lnTo>
                    <a:lnTo>
                      <a:pt x="1241" y="2013"/>
                    </a:lnTo>
                    <a:lnTo>
                      <a:pt x="1249" y="2005"/>
                    </a:lnTo>
                    <a:lnTo>
                      <a:pt x="1255" y="1999"/>
                    </a:lnTo>
                    <a:lnTo>
                      <a:pt x="1261" y="1991"/>
                    </a:lnTo>
                    <a:lnTo>
                      <a:pt x="1266" y="1984"/>
                    </a:lnTo>
                    <a:lnTo>
                      <a:pt x="1276" y="1967"/>
                    </a:lnTo>
                    <a:lnTo>
                      <a:pt x="1276" y="1967"/>
                    </a:lnTo>
                    <a:lnTo>
                      <a:pt x="1289" y="1944"/>
                    </a:lnTo>
                    <a:lnTo>
                      <a:pt x="1289" y="1944"/>
                    </a:lnTo>
                    <a:lnTo>
                      <a:pt x="1302" y="1936"/>
                    </a:lnTo>
                    <a:lnTo>
                      <a:pt x="1321" y="1920"/>
                    </a:lnTo>
                    <a:lnTo>
                      <a:pt x="1366" y="1883"/>
                    </a:lnTo>
                    <a:lnTo>
                      <a:pt x="1366" y="1883"/>
                    </a:lnTo>
                    <a:lnTo>
                      <a:pt x="1400" y="1855"/>
                    </a:lnTo>
                    <a:lnTo>
                      <a:pt x="1400" y="1855"/>
                    </a:lnTo>
                    <a:lnTo>
                      <a:pt x="1408" y="1859"/>
                    </a:lnTo>
                    <a:lnTo>
                      <a:pt x="1414" y="1863"/>
                    </a:lnTo>
                    <a:lnTo>
                      <a:pt x="1423" y="1866"/>
                    </a:lnTo>
                    <a:lnTo>
                      <a:pt x="1432" y="1868"/>
                    </a:lnTo>
                    <a:lnTo>
                      <a:pt x="1432" y="1868"/>
                    </a:lnTo>
                    <a:lnTo>
                      <a:pt x="1444" y="1871"/>
                    </a:lnTo>
                    <a:lnTo>
                      <a:pt x="1458" y="1872"/>
                    </a:lnTo>
                    <a:lnTo>
                      <a:pt x="1489" y="1876"/>
                    </a:lnTo>
                    <a:lnTo>
                      <a:pt x="1489" y="1876"/>
                    </a:lnTo>
                    <a:lnTo>
                      <a:pt x="1536" y="1877"/>
                    </a:lnTo>
                    <a:lnTo>
                      <a:pt x="1598" y="1877"/>
                    </a:lnTo>
                    <a:lnTo>
                      <a:pt x="1598" y="1877"/>
                    </a:lnTo>
                    <a:lnTo>
                      <a:pt x="1623" y="1877"/>
                    </a:lnTo>
                    <a:lnTo>
                      <a:pt x="1623" y="1877"/>
                    </a:lnTo>
                    <a:lnTo>
                      <a:pt x="1651" y="1877"/>
                    </a:lnTo>
                    <a:lnTo>
                      <a:pt x="1673" y="1875"/>
                    </a:lnTo>
                    <a:lnTo>
                      <a:pt x="1684" y="1872"/>
                    </a:lnTo>
                    <a:lnTo>
                      <a:pt x="1695" y="1870"/>
                    </a:lnTo>
                    <a:lnTo>
                      <a:pt x="1705" y="1867"/>
                    </a:lnTo>
                    <a:lnTo>
                      <a:pt x="1714" y="1863"/>
                    </a:lnTo>
                    <a:lnTo>
                      <a:pt x="1714" y="1863"/>
                    </a:lnTo>
                    <a:lnTo>
                      <a:pt x="1722" y="1857"/>
                    </a:lnTo>
                    <a:lnTo>
                      <a:pt x="1730" y="1850"/>
                    </a:lnTo>
                    <a:lnTo>
                      <a:pt x="1737" y="1842"/>
                    </a:lnTo>
                    <a:lnTo>
                      <a:pt x="1742" y="1833"/>
                    </a:lnTo>
                    <a:lnTo>
                      <a:pt x="1746" y="1822"/>
                    </a:lnTo>
                    <a:lnTo>
                      <a:pt x="1751" y="1810"/>
                    </a:lnTo>
                    <a:lnTo>
                      <a:pt x="1753" y="1796"/>
                    </a:lnTo>
                    <a:lnTo>
                      <a:pt x="1755" y="1781"/>
                    </a:lnTo>
                    <a:lnTo>
                      <a:pt x="1755" y="1781"/>
                    </a:lnTo>
                    <a:lnTo>
                      <a:pt x="1756" y="1757"/>
                    </a:lnTo>
                    <a:lnTo>
                      <a:pt x="1755" y="1747"/>
                    </a:lnTo>
                    <a:lnTo>
                      <a:pt x="1754" y="1737"/>
                    </a:lnTo>
                    <a:lnTo>
                      <a:pt x="1754" y="1737"/>
                    </a:lnTo>
                    <a:lnTo>
                      <a:pt x="1752" y="1730"/>
                    </a:lnTo>
                    <a:lnTo>
                      <a:pt x="1749" y="1721"/>
                    </a:lnTo>
                    <a:lnTo>
                      <a:pt x="1738" y="1701"/>
                    </a:lnTo>
                    <a:lnTo>
                      <a:pt x="1738" y="1701"/>
                    </a:lnTo>
                    <a:lnTo>
                      <a:pt x="1737" y="1645"/>
                    </a:lnTo>
                    <a:lnTo>
                      <a:pt x="1737" y="1645"/>
                    </a:lnTo>
                    <a:lnTo>
                      <a:pt x="1734" y="1585"/>
                    </a:lnTo>
                    <a:lnTo>
                      <a:pt x="1734" y="1585"/>
                    </a:lnTo>
                    <a:lnTo>
                      <a:pt x="1734" y="1568"/>
                    </a:lnTo>
                    <a:lnTo>
                      <a:pt x="1732" y="1552"/>
                    </a:lnTo>
                    <a:lnTo>
                      <a:pt x="1730" y="1538"/>
                    </a:lnTo>
                    <a:lnTo>
                      <a:pt x="1727" y="1524"/>
                    </a:lnTo>
                    <a:lnTo>
                      <a:pt x="1727" y="1524"/>
                    </a:lnTo>
                    <a:lnTo>
                      <a:pt x="1724" y="1510"/>
                    </a:lnTo>
                    <a:lnTo>
                      <a:pt x="1718" y="1495"/>
                    </a:lnTo>
                    <a:lnTo>
                      <a:pt x="1706" y="1466"/>
                    </a:lnTo>
                    <a:lnTo>
                      <a:pt x="1706" y="1466"/>
                    </a:lnTo>
                    <a:lnTo>
                      <a:pt x="1698" y="1444"/>
                    </a:lnTo>
                    <a:lnTo>
                      <a:pt x="1691" y="1425"/>
                    </a:lnTo>
                    <a:lnTo>
                      <a:pt x="1691" y="1425"/>
                    </a:lnTo>
                    <a:lnTo>
                      <a:pt x="1691" y="1425"/>
                    </a:lnTo>
                    <a:lnTo>
                      <a:pt x="1679" y="1393"/>
                    </a:lnTo>
                    <a:lnTo>
                      <a:pt x="1672" y="1378"/>
                    </a:lnTo>
                    <a:lnTo>
                      <a:pt x="1665" y="1361"/>
                    </a:lnTo>
                    <a:lnTo>
                      <a:pt x="1665" y="1361"/>
                    </a:lnTo>
                    <a:lnTo>
                      <a:pt x="1667" y="1348"/>
                    </a:lnTo>
                    <a:lnTo>
                      <a:pt x="1667" y="1348"/>
                    </a:lnTo>
                    <a:lnTo>
                      <a:pt x="1688" y="1368"/>
                    </a:lnTo>
                    <a:lnTo>
                      <a:pt x="1718" y="1397"/>
                    </a:lnTo>
                    <a:lnTo>
                      <a:pt x="1718" y="1397"/>
                    </a:lnTo>
                    <a:lnTo>
                      <a:pt x="1734" y="1414"/>
                    </a:lnTo>
                    <a:lnTo>
                      <a:pt x="1752" y="1429"/>
                    </a:lnTo>
                    <a:lnTo>
                      <a:pt x="1769" y="1443"/>
                    </a:lnTo>
                    <a:lnTo>
                      <a:pt x="1787" y="1455"/>
                    </a:lnTo>
                    <a:lnTo>
                      <a:pt x="1787" y="1455"/>
                    </a:lnTo>
                    <a:lnTo>
                      <a:pt x="1796" y="1461"/>
                    </a:lnTo>
                    <a:lnTo>
                      <a:pt x="1807" y="1465"/>
                    </a:lnTo>
                    <a:lnTo>
                      <a:pt x="1818" y="1469"/>
                    </a:lnTo>
                    <a:lnTo>
                      <a:pt x="1829" y="1473"/>
                    </a:lnTo>
                    <a:lnTo>
                      <a:pt x="1841" y="1475"/>
                    </a:lnTo>
                    <a:lnTo>
                      <a:pt x="1853" y="1476"/>
                    </a:lnTo>
                    <a:lnTo>
                      <a:pt x="1866" y="1477"/>
                    </a:lnTo>
                    <a:lnTo>
                      <a:pt x="1879" y="1477"/>
                    </a:lnTo>
                    <a:lnTo>
                      <a:pt x="1879" y="1477"/>
                    </a:lnTo>
                    <a:lnTo>
                      <a:pt x="1895" y="1476"/>
                    </a:lnTo>
                    <a:lnTo>
                      <a:pt x="1910" y="1473"/>
                    </a:lnTo>
                    <a:lnTo>
                      <a:pt x="1925" y="1469"/>
                    </a:lnTo>
                    <a:lnTo>
                      <a:pt x="1939" y="1464"/>
                    </a:lnTo>
                    <a:lnTo>
                      <a:pt x="1954" y="1457"/>
                    </a:lnTo>
                    <a:lnTo>
                      <a:pt x="1969" y="1451"/>
                    </a:lnTo>
                    <a:lnTo>
                      <a:pt x="1983" y="1442"/>
                    </a:lnTo>
                    <a:lnTo>
                      <a:pt x="1996" y="1433"/>
                    </a:lnTo>
                    <a:lnTo>
                      <a:pt x="1996" y="1433"/>
                    </a:lnTo>
                    <a:lnTo>
                      <a:pt x="2008" y="1424"/>
                    </a:lnTo>
                    <a:lnTo>
                      <a:pt x="2020" y="1413"/>
                    </a:lnTo>
                    <a:lnTo>
                      <a:pt x="2031" y="1402"/>
                    </a:lnTo>
                    <a:lnTo>
                      <a:pt x="2040" y="1390"/>
                    </a:lnTo>
                    <a:lnTo>
                      <a:pt x="2049" y="1378"/>
                    </a:lnTo>
                    <a:lnTo>
                      <a:pt x="2057" y="1365"/>
                    </a:lnTo>
                    <a:lnTo>
                      <a:pt x="2062" y="1352"/>
                    </a:lnTo>
                    <a:lnTo>
                      <a:pt x="2068" y="1338"/>
                    </a:lnTo>
                    <a:lnTo>
                      <a:pt x="2068" y="1338"/>
                    </a:lnTo>
                    <a:lnTo>
                      <a:pt x="2077" y="1306"/>
                    </a:lnTo>
                    <a:lnTo>
                      <a:pt x="2077" y="1306"/>
                    </a:lnTo>
                    <a:lnTo>
                      <a:pt x="2085" y="1280"/>
                    </a:lnTo>
                    <a:lnTo>
                      <a:pt x="2085" y="1280"/>
                    </a:lnTo>
                    <a:lnTo>
                      <a:pt x="2106" y="1283"/>
                    </a:lnTo>
                    <a:lnTo>
                      <a:pt x="2128" y="1286"/>
                    </a:lnTo>
                    <a:lnTo>
                      <a:pt x="2148" y="1287"/>
                    </a:lnTo>
                    <a:lnTo>
                      <a:pt x="2170" y="1290"/>
                    </a:lnTo>
                    <a:lnTo>
                      <a:pt x="2192" y="1290"/>
                    </a:lnTo>
                    <a:lnTo>
                      <a:pt x="2214" y="1290"/>
                    </a:lnTo>
                    <a:lnTo>
                      <a:pt x="2235" y="1288"/>
                    </a:lnTo>
                    <a:lnTo>
                      <a:pt x="2257" y="1286"/>
                    </a:lnTo>
                    <a:lnTo>
                      <a:pt x="2257" y="1286"/>
                    </a:lnTo>
                    <a:lnTo>
                      <a:pt x="2277" y="1284"/>
                    </a:lnTo>
                    <a:lnTo>
                      <a:pt x="2297" y="1281"/>
                    </a:lnTo>
                    <a:lnTo>
                      <a:pt x="2318" y="1277"/>
                    </a:lnTo>
                    <a:lnTo>
                      <a:pt x="2338" y="1271"/>
                    </a:lnTo>
                    <a:lnTo>
                      <a:pt x="2356" y="1266"/>
                    </a:lnTo>
                    <a:lnTo>
                      <a:pt x="2376" y="1259"/>
                    </a:lnTo>
                    <a:lnTo>
                      <a:pt x="2393" y="1250"/>
                    </a:lnTo>
                    <a:lnTo>
                      <a:pt x="2411" y="1242"/>
                    </a:lnTo>
                    <a:lnTo>
                      <a:pt x="2411" y="1242"/>
                    </a:lnTo>
                    <a:lnTo>
                      <a:pt x="2436" y="1227"/>
                    </a:lnTo>
                    <a:lnTo>
                      <a:pt x="2459" y="1212"/>
                    </a:lnTo>
                    <a:lnTo>
                      <a:pt x="2480" y="1195"/>
                    </a:lnTo>
                    <a:lnTo>
                      <a:pt x="2500" y="1176"/>
                    </a:lnTo>
                    <a:lnTo>
                      <a:pt x="2519" y="1157"/>
                    </a:lnTo>
                    <a:lnTo>
                      <a:pt x="2536" y="1135"/>
                    </a:lnTo>
                    <a:lnTo>
                      <a:pt x="2551" y="1113"/>
                    </a:lnTo>
                    <a:lnTo>
                      <a:pt x="2566" y="1090"/>
                    </a:lnTo>
                    <a:lnTo>
                      <a:pt x="2566" y="1090"/>
                    </a:lnTo>
                    <a:lnTo>
                      <a:pt x="2566" y="1090"/>
                    </a:lnTo>
                    <a:lnTo>
                      <a:pt x="2581" y="1063"/>
                    </a:lnTo>
                    <a:lnTo>
                      <a:pt x="2594" y="1035"/>
                    </a:lnTo>
                    <a:lnTo>
                      <a:pt x="2605" y="1005"/>
                    </a:lnTo>
                    <a:lnTo>
                      <a:pt x="2614" y="976"/>
                    </a:lnTo>
                    <a:lnTo>
                      <a:pt x="2622" y="945"/>
                    </a:lnTo>
                    <a:lnTo>
                      <a:pt x="2629" y="914"/>
                    </a:lnTo>
                    <a:lnTo>
                      <a:pt x="2634" y="882"/>
                    </a:lnTo>
                    <a:lnTo>
                      <a:pt x="2638" y="851"/>
                    </a:lnTo>
                    <a:lnTo>
                      <a:pt x="2638" y="851"/>
                    </a:lnTo>
                    <a:lnTo>
                      <a:pt x="2641" y="823"/>
                    </a:lnTo>
                    <a:lnTo>
                      <a:pt x="2642" y="795"/>
                    </a:lnTo>
                    <a:lnTo>
                      <a:pt x="2642" y="764"/>
                    </a:lnTo>
                    <a:lnTo>
                      <a:pt x="2641" y="733"/>
                    </a:lnTo>
                    <a:lnTo>
                      <a:pt x="2638" y="700"/>
                    </a:lnTo>
                    <a:lnTo>
                      <a:pt x="2636" y="666"/>
                    </a:lnTo>
                    <a:lnTo>
                      <a:pt x="2632" y="633"/>
                    </a:lnTo>
                    <a:lnTo>
                      <a:pt x="2627" y="599"/>
                    </a:lnTo>
                    <a:lnTo>
                      <a:pt x="2627" y="599"/>
                    </a:lnTo>
                    <a:close/>
                    <a:moveTo>
                      <a:pt x="1725" y="1705"/>
                    </a:moveTo>
                    <a:lnTo>
                      <a:pt x="1725" y="1705"/>
                    </a:lnTo>
                    <a:lnTo>
                      <a:pt x="1725" y="1705"/>
                    </a:lnTo>
                    <a:lnTo>
                      <a:pt x="1725" y="1705"/>
                    </a:lnTo>
                    <a:lnTo>
                      <a:pt x="1725" y="1705"/>
                    </a:lnTo>
                    <a:lnTo>
                      <a:pt x="1725" y="1705"/>
                    </a:lnTo>
                    <a:close/>
                    <a:moveTo>
                      <a:pt x="2235" y="499"/>
                    </a:moveTo>
                    <a:lnTo>
                      <a:pt x="2235" y="499"/>
                    </a:lnTo>
                    <a:lnTo>
                      <a:pt x="2230" y="503"/>
                    </a:lnTo>
                    <a:lnTo>
                      <a:pt x="2230" y="503"/>
                    </a:lnTo>
                    <a:lnTo>
                      <a:pt x="2223" y="492"/>
                    </a:lnTo>
                    <a:lnTo>
                      <a:pt x="2216" y="482"/>
                    </a:lnTo>
                    <a:lnTo>
                      <a:pt x="2216" y="482"/>
                    </a:lnTo>
                    <a:lnTo>
                      <a:pt x="2228" y="481"/>
                    </a:lnTo>
                    <a:lnTo>
                      <a:pt x="2228" y="481"/>
                    </a:lnTo>
                    <a:lnTo>
                      <a:pt x="2235" y="499"/>
                    </a:lnTo>
                    <a:lnTo>
                      <a:pt x="2235" y="499"/>
                    </a:lnTo>
                    <a:close/>
                    <a:moveTo>
                      <a:pt x="164" y="887"/>
                    </a:moveTo>
                    <a:lnTo>
                      <a:pt x="164" y="887"/>
                    </a:lnTo>
                    <a:lnTo>
                      <a:pt x="164" y="887"/>
                    </a:lnTo>
                    <a:lnTo>
                      <a:pt x="163" y="884"/>
                    </a:lnTo>
                    <a:lnTo>
                      <a:pt x="164" y="887"/>
                    </a:lnTo>
                    <a:close/>
                    <a:moveTo>
                      <a:pt x="168" y="711"/>
                    </a:moveTo>
                    <a:lnTo>
                      <a:pt x="168" y="711"/>
                    </a:lnTo>
                    <a:lnTo>
                      <a:pt x="171" y="701"/>
                    </a:lnTo>
                    <a:lnTo>
                      <a:pt x="171" y="701"/>
                    </a:lnTo>
                    <a:lnTo>
                      <a:pt x="176" y="706"/>
                    </a:lnTo>
                    <a:lnTo>
                      <a:pt x="179" y="709"/>
                    </a:lnTo>
                    <a:lnTo>
                      <a:pt x="183" y="713"/>
                    </a:lnTo>
                    <a:lnTo>
                      <a:pt x="186" y="719"/>
                    </a:lnTo>
                    <a:lnTo>
                      <a:pt x="189" y="731"/>
                    </a:lnTo>
                    <a:lnTo>
                      <a:pt x="190" y="745"/>
                    </a:lnTo>
                    <a:lnTo>
                      <a:pt x="190" y="745"/>
                    </a:lnTo>
                    <a:lnTo>
                      <a:pt x="185" y="739"/>
                    </a:lnTo>
                    <a:lnTo>
                      <a:pt x="178" y="735"/>
                    </a:lnTo>
                    <a:lnTo>
                      <a:pt x="172" y="732"/>
                    </a:lnTo>
                    <a:lnTo>
                      <a:pt x="164" y="732"/>
                    </a:lnTo>
                    <a:lnTo>
                      <a:pt x="164" y="732"/>
                    </a:lnTo>
                    <a:lnTo>
                      <a:pt x="166" y="722"/>
                    </a:lnTo>
                    <a:lnTo>
                      <a:pt x="168" y="711"/>
                    </a:lnTo>
                    <a:lnTo>
                      <a:pt x="168" y="711"/>
                    </a:lnTo>
                    <a:close/>
                    <a:moveTo>
                      <a:pt x="91" y="936"/>
                    </a:moveTo>
                    <a:lnTo>
                      <a:pt x="91" y="936"/>
                    </a:lnTo>
                    <a:lnTo>
                      <a:pt x="84" y="919"/>
                    </a:lnTo>
                    <a:lnTo>
                      <a:pt x="78" y="903"/>
                    </a:lnTo>
                    <a:lnTo>
                      <a:pt x="68" y="867"/>
                    </a:lnTo>
                    <a:lnTo>
                      <a:pt x="68" y="867"/>
                    </a:lnTo>
                    <a:lnTo>
                      <a:pt x="62" y="860"/>
                    </a:lnTo>
                    <a:lnTo>
                      <a:pt x="62" y="860"/>
                    </a:lnTo>
                    <a:lnTo>
                      <a:pt x="57" y="854"/>
                    </a:lnTo>
                    <a:lnTo>
                      <a:pt x="53" y="847"/>
                    </a:lnTo>
                    <a:lnTo>
                      <a:pt x="51" y="841"/>
                    </a:lnTo>
                    <a:lnTo>
                      <a:pt x="47" y="833"/>
                    </a:lnTo>
                    <a:lnTo>
                      <a:pt x="46" y="827"/>
                    </a:lnTo>
                    <a:lnTo>
                      <a:pt x="45" y="820"/>
                    </a:lnTo>
                    <a:lnTo>
                      <a:pt x="45" y="812"/>
                    </a:lnTo>
                    <a:lnTo>
                      <a:pt x="46" y="806"/>
                    </a:lnTo>
                    <a:lnTo>
                      <a:pt x="49" y="792"/>
                    </a:lnTo>
                    <a:lnTo>
                      <a:pt x="54" y="778"/>
                    </a:lnTo>
                    <a:lnTo>
                      <a:pt x="61" y="764"/>
                    </a:lnTo>
                    <a:lnTo>
                      <a:pt x="68" y="751"/>
                    </a:lnTo>
                    <a:lnTo>
                      <a:pt x="78" y="738"/>
                    </a:lnTo>
                    <a:lnTo>
                      <a:pt x="89" y="726"/>
                    </a:lnTo>
                    <a:lnTo>
                      <a:pt x="100" y="714"/>
                    </a:lnTo>
                    <a:lnTo>
                      <a:pt x="112" y="703"/>
                    </a:lnTo>
                    <a:lnTo>
                      <a:pt x="124" y="694"/>
                    </a:lnTo>
                    <a:lnTo>
                      <a:pt x="136" y="685"/>
                    </a:lnTo>
                    <a:lnTo>
                      <a:pt x="157" y="670"/>
                    </a:lnTo>
                    <a:lnTo>
                      <a:pt x="157" y="670"/>
                    </a:lnTo>
                    <a:lnTo>
                      <a:pt x="147" y="694"/>
                    </a:lnTo>
                    <a:lnTo>
                      <a:pt x="139" y="714"/>
                    </a:lnTo>
                    <a:lnTo>
                      <a:pt x="139" y="714"/>
                    </a:lnTo>
                    <a:lnTo>
                      <a:pt x="137" y="724"/>
                    </a:lnTo>
                    <a:lnTo>
                      <a:pt x="135" y="734"/>
                    </a:lnTo>
                    <a:lnTo>
                      <a:pt x="135" y="734"/>
                    </a:lnTo>
                    <a:lnTo>
                      <a:pt x="132" y="753"/>
                    </a:lnTo>
                    <a:lnTo>
                      <a:pt x="132" y="770"/>
                    </a:lnTo>
                    <a:lnTo>
                      <a:pt x="131" y="787"/>
                    </a:lnTo>
                    <a:lnTo>
                      <a:pt x="129" y="805"/>
                    </a:lnTo>
                    <a:lnTo>
                      <a:pt x="126" y="821"/>
                    </a:lnTo>
                    <a:lnTo>
                      <a:pt x="123" y="829"/>
                    </a:lnTo>
                    <a:lnTo>
                      <a:pt x="119" y="836"/>
                    </a:lnTo>
                    <a:lnTo>
                      <a:pt x="115" y="844"/>
                    </a:lnTo>
                    <a:lnTo>
                      <a:pt x="110" y="852"/>
                    </a:lnTo>
                    <a:lnTo>
                      <a:pt x="102" y="859"/>
                    </a:lnTo>
                    <a:lnTo>
                      <a:pt x="94" y="866"/>
                    </a:lnTo>
                    <a:lnTo>
                      <a:pt x="94" y="866"/>
                    </a:lnTo>
                    <a:lnTo>
                      <a:pt x="110" y="897"/>
                    </a:lnTo>
                    <a:lnTo>
                      <a:pt x="116" y="909"/>
                    </a:lnTo>
                    <a:lnTo>
                      <a:pt x="119" y="914"/>
                    </a:lnTo>
                    <a:lnTo>
                      <a:pt x="123" y="917"/>
                    </a:lnTo>
                    <a:lnTo>
                      <a:pt x="127" y="920"/>
                    </a:lnTo>
                    <a:lnTo>
                      <a:pt x="131" y="921"/>
                    </a:lnTo>
                    <a:lnTo>
                      <a:pt x="136" y="922"/>
                    </a:lnTo>
                    <a:lnTo>
                      <a:pt x="142" y="922"/>
                    </a:lnTo>
                    <a:lnTo>
                      <a:pt x="149" y="921"/>
                    </a:lnTo>
                    <a:lnTo>
                      <a:pt x="156" y="920"/>
                    </a:lnTo>
                    <a:lnTo>
                      <a:pt x="176" y="913"/>
                    </a:lnTo>
                    <a:lnTo>
                      <a:pt x="176" y="913"/>
                    </a:lnTo>
                    <a:lnTo>
                      <a:pt x="191" y="906"/>
                    </a:lnTo>
                    <a:lnTo>
                      <a:pt x="206" y="897"/>
                    </a:lnTo>
                    <a:lnTo>
                      <a:pt x="220" y="888"/>
                    </a:lnTo>
                    <a:lnTo>
                      <a:pt x="233" y="877"/>
                    </a:lnTo>
                    <a:lnTo>
                      <a:pt x="233" y="877"/>
                    </a:lnTo>
                    <a:lnTo>
                      <a:pt x="222" y="907"/>
                    </a:lnTo>
                    <a:lnTo>
                      <a:pt x="211" y="940"/>
                    </a:lnTo>
                    <a:lnTo>
                      <a:pt x="211" y="940"/>
                    </a:lnTo>
                    <a:lnTo>
                      <a:pt x="208" y="950"/>
                    </a:lnTo>
                    <a:lnTo>
                      <a:pt x="208" y="950"/>
                    </a:lnTo>
                    <a:lnTo>
                      <a:pt x="191" y="956"/>
                    </a:lnTo>
                    <a:lnTo>
                      <a:pt x="175" y="962"/>
                    </a:lnTo>
                    <a:lnTo>
                      <a:pt x="157" y="965"/>
                    </a:lnTo>
                    <a:lnTo>
                      <a:pt x="150" y="965"/>
                    </a:lnTo>
                    <a:lnTo>
                      <a:pt x="141" y="966"/>
                    </a:lnTo>
                    <a:lnTo>
                      <a:pt x="134" y="965"/>
                    </a:lnTo>
                    <a:lnTo>
                      <a:pt x="126" y="964"/>
                    </a:lnTo>
                    <a:lnTo>
                      <a:pt x="119" y="962"/>
                    </a:lnTo>
                    <a:lnTo>
                      <a:pt x="112" y="958"/>
                    </a:lnTo>
                    <a:lnTo>
                      <a:pt x="106" y="954"/>
                    </a:lnTo>
                    <a:lnTo>
                      <a:pt x="101" y="950"/>
                    </a:lnTo>
                    <a:lnTo>
                      <a:pt x="95" y="943"/>
                    </a:lnTo>
                    <a:lnTo>
                      <a:pt x="91" y="936"/>
                    </a:lnTo>
                    <a:lnTo>
                      <a:pt x="91" y="936"/>
                    </a:lnTo>
                    <a:close/>
                    <a:moveTo>
                      <a:pt x="360" y="1657"/>
                    </a:moveTo>
                    <a:lnTo>
                      <a:pt x="360" y="1657"/>
                    </a:lnTo>
                    <a:lnTo>
                      <a:pt x="358" y="1668"/>
                    </a:lnTo>
                    <a:lnTo>
                      <a:pt x="353" y="1679"/>
                    </a:lnTo>
                    <a:lnTo>
                      <a:pt x="349" y="1689"/>
                    </a:lnTo>
                    <a:lnTo>
                      <a:pt x="344" y="1699"/>
                    </a:lnTo>
                    <a:lnTo>
                      <a:pt x="344" y="1699"/>
                    </a:lnTo>
                    <a:lnTo>
                      <a:pt x="339" y="1704"/>
                    </a:lnTo>
                    <a:lnTo>
                      <a:pt x="335" y="1708"/>
                    </a:lnTo>
                    <a:lnTo>
                      <a:pt x="330" y="1711"/>
                    </a:lnTo>
                    <a:lnTo>
                      <a:pt x="325" y="1713"/>
                    </a:lnTo>
                    <a:lnTo>
                      <a:pt x="320" y="1716"/>
                    </a:lnTo>
                    <a:lnTo>
                      <a:pt x="313" y="1717"/>
                    </a:lnTo>
                    <a:lnTo>
                      <a:pt x="301" y="1718"/>
                    </a:lnTo>
                    <a:lnTo>
                      <a:pt x="289" y="1717"/>
                    </a:lnTo>
                    <a:lnTo>
                      <a:pt x="276" y="1713"/>
                    </a:lnTo>
                    <a:lnTo>
                      <a:pt x="262" y="1709"/>
                    </a:lnTo>
                    <a:lnTo>
                      <a:pt x="249" y="1702"/>
                    </a:lnTo>
                    <a:lnTo>
                      <a:pt x="236" y="1696"/>
                    </a:lnTo>
                    <a:lnTo>
                      <a:pt x="223" y="1688"/>
                    </a:lnTo>
                    <a:lnTo>
                      <a:pt x="198" y="1671"/>
                    </a:lnTo>
                    <a:lnTo>
                      <a:pt x="177" y="1655"/>
                    </a:lnTo>
                    <a:lnTo>
                      <a:pt x="163" y="1640"/>
                    </a:lnTo>
                    <a:lnTo>
                      <a:pt x="163" y="1640"/>
                    </a:lnTo>
                    <a:lnTo>
                      <a:pt x="161" y="1638"/>
                    </a:lnTo>
                    <a:lnTo>
                      <a:pt x="161" y="1638"/>
                    </a:lnTo>
                    <a:lnTo>
                      <a:pt x="149" y="1625"/>
                    </a:lnTo>
                    <a:lnTo>
                      <a:pt x="138" y="1612"/>
                    </a:lnTo>
                    <a:lnTo>
                      <a:pt x="128" y="1598"/>
                    </a:lnTo>
                    <a:lnTo>
                      <a:pt x="120" y="1584"/>
                    </a:lnTo>
                    <a:lnTo>
                      <a:pt x="113" y="1570"/>
                    </a:lnTo>
                    <a:lnTo>
                      <a:pt x="107" y="1554"/>
                    </a:lnTo>
                    <a:lnTo>
                      <a:pt x="103" y="1540"/>
                    </a:lnTo>
                    <a:lnTo>
                      <a:pt x="101" y="1526"/>
                    </a:lnTo>
                    <a:lnTo>
                      <a:pt x="101" y="1526"/>
                    </a:lnTo>
                    <a:lnTo>
                      <a:pt x="100" y="1517"/>
                    </a:lnTo>
                    <a:lnTo>
                      <a:pt x="99" y="1510"/>
                    </a:lnTo>
                    <a:lnTo>
                      <a:pt x="100" y="1504"/>
                    </a:lnTo>
                    <a:lnTo>
                      <a:pt x="102" y="1499"/>
                    </a:lnTo>
                    <a:lnTo>
                      <a:pt x="104" y="1494"/>
                    </a:lnTo>
                    <a:lnTo>
                      <a:pt x="108" y="1490"/>
                    </a:lnTo>
                    <a:lnTo>
                      <a:pt x="120" y="1478"/>
                    </a:lnTo>
                    <a:lnTo>
                      <a:pt x="120" y="1478"/>
                    </a:lnTo>
                    <a:lnTo>
                      <a:pt x="193" y="1403"/>
                    </a:lnTo>
                    <a:lnTo>
                      <a:pt x="193" y="1403"/>
                    </a:lnTo>
                    <a:lnTo>
                      <a:pt x="199" y="1397"/>
                    </a:lnTo>
                    <a:lnTo>
                      <a:pt x="199" y="1397"/>
                    </a:lnTo>
                    <a:lnTo>
                      <a:pt x="216" y="1351"/>
                    </a:lnTo>
                    <a:lnTo>
                      <a:pt x="216" y="1351"/>
                    </a:lnTo>
                    <a:lnTo>
                      <a:pt x="229" y="1391"/>
                    </a:lnTo>
                    <a:lnTo>
                      <a:pt x="243" y="1431"/>
                    </a:lnTo>
                    <a:lnTo>
                      <a:pt x="260" y="1472"/>
                    </a:lnTo>
                    <a:lnTo>
                      <a:pt x="278" y="1510"/>
                    </a:lnTo>
                    <a:lnTo>
                      <a:pt x="297" y="1548"/>
                    </a:lnTo>
                    <a:lnTo>
                      <a:pt x="318" y="1585"/>
                    </a:lnTo>
                    <a:lnTo>
                      <a:pt x="338" y="1621"/>
                    </a:lnTo>
                    <a:lnTo>
                      <a:pt x="360" y="1655"/>
                    </a:lnTo>
                    <a:lnTo>
                      <a:pt x="360" y="1655"/>
                    </a:lnTo>
                    <a:lnTo>
                      <a:pt x="360" y="1657"/>
                    </a:lnTo>
                    <a:lnTo>
                      <a:pt x="360" y="1657"/>
                    </a:lnTo>
                    <a:close/>
                    <a:moveTo>
                      <a:pt x="1401" y="1836"/>
                    </a:moveTo>
                    <a:lnTo>
                      <a:pt x="1401" y="1836"/>
                    </a:lnTo>
                    <a:lnTo>
                      <a:pt x="1401" y="1836"/>
                    </a:lnTo>
                    <a:lnTo>
                      <a:pt x="1401" y="1836"/>
                    </a:lnTo>
                    <a:lnTo>
                      <a:pt x="1401" y="1836"/>
                    </a:lnTo>
                    <a:lnTo>
                      <a:pt x="1401" y="1836"/>
                    </a:lnTo>
                    <a:close/>
                    <a:moveTo>
                      <a:pt x="1682" y="1586"/>
                    </a:moveTo>
                    <a:lnTo>
                      <a:pt x="1682" y="1586"/>
                    </a:lnTo>
                    <a:lnTo>
                      <a:pt x="1685" y="1712"/>
                    </a:lnTo>
                    <a:lnTo>
                      <a:pt x="1685" y="1712"/>
                    </a:lnTo>
                    <a:lnTo>
                      <a:pt x="1694" y="1728"/>
                    </a:lnTo>
                    <a:lnTo>
                      <a:pt x="1696" y="1733"/>
                    </a:lnTo>
                    <a:lnTo>
                      <a:pt x="1698" y="1738"/>
                    </a:lnTo>
                    <a:lnTo>
                      <a:pt x="1700" y="1745"/>
                    </a:lnTo>
                    <a:lnTo>
                      <a:pt x="1700" y="1751"/>
                    </a:lnTo>
                    <a:lnTo>
                      <a:pt x="1698" y="1768"/>
                    </a:lnTo>
                    <a:lnTo>
                      <a:pt x="1698" y="1768"/>
                    </a:lnTo>
                    <a:lnTo>
                      <a:pt x="1696" y="1786"/>
                    </a:lnTo>
                    <a:lnTo>
                      <a:pt x="1692" y="1801"/>
                    </a:lnTo>
                    <a:lnTo>
                      <a:pt x="1690" y="1806"/>
                    </a:lnTo>
                    <a:lnTo>
                      <a:pt x="1686" y="1810"/>
                    </a:lnTo>
                    <a:lnTo>
                      <a:pt x="1683" y="1815"/>
                    </a:lnTo>
                    <a:lnTo>
                      <a:pt x="1679" y="1818"/>
                    </a:lnTo>
                    <a:lnTo>
                      <a:pt x="1675" y="1820"/>
                    </a:lnTo>
                    <a:lnTo>
                      <a:pt x="1670" y="1822"/>
                    </a:lnTo>
                    <a:lnTo>
                      <a:pt x="1658" y="1824"/>
                    </a:lnTo>
                    <a:lnTo>
                      <a:pt x="1644" y="1826"/>
                    </a:lnTo>
                    <a:lnTo>
                      <a:pt x="1628" y="1826"/>
                    </a:lnTo>
                    <a:lnTo>
                      <a:pt x="1628" y="1826"/>
                    </a:lnTo>
                    <a:lnTo>
                      <a:pt x="1561" y="1824"/>
                    </a:lnTo>
                    <a:lnTo>
                      <a:pt x="1522" y="1824"/>
                    </a:lnTo>
                    <a:lnTo>
                      <a:pt x="1496" y="1823"/>
                    </a:lnTo>
                    <a:lnTo>
                      <a:pt x="1496" y="1823"/>
                    </a:lnTo>
                    <a:lnTo>
                      <a:pt x="1475" y="1821"/>
                    </a:lnTo>
                    <a:lnTo>
                      <a:pt x="1458" y="1818"/>
                    </a:lnTo>
                    <a:lnTo>
                      <a:pt x="1446" y="1815"/>
                    </a:lnTo>
                    <a:lnTo>
                      <a:pt x="1441" y="1813"/>
                    </a:lnTo>
                    <a:lnTo>
                      <a:pt x="1437" y="1810"/>
                    </a:lnTo>
                    <a:lnTo>
                      <a:pt x="1437" y="1810"/>
                    </a:lnTo>
                    <a:lnTo>
                      <a:pt x="1447" y="1803"/>
                    </a:lnTo>
                    <a:lnTo>
                      <a:pt x="1457" y="1792"/>
                    </a:lnTo>
                    <a:lnTo>
                      <a:pt x="1468" y="1780"/>
                    </a:lnTo>
                    <a:lnTo>
                      <a:pt x="1478" y="1766"/>
                    </a:lnTo>
                    <a:lnTo>
                      <a:pt x="1501" y="1733"/>
                    </a:lnTo>
                    <a:lnTo>
                      <a:pt x="1524" y="1698"/>
                    </a:lnTo>
                    <a:lnTo>
                      <a:pt x="1545" y="1661"/>
                    </a:lnTo>
                    <a:lnTo>
                      <a:pt x="1563" y="1627"/>
                    </a:lnTo>
                    <a:lnTo>
                      <a:pt x="1578" y="1597"/>
                    </a:lnTo>
                    <a:lnTo>
                      <a:pt x="1586" y="1574"/>
                    </a:lnTo>
                    <a:lnTo>
                      <a:pt x="1586" y="1574"/>
                    </a:lnTo>
                    <a:lnTo>
                      <a:pt x="1599" y="1534"/>
                    </a:lnTo>
                    <a:lnTo>
                      <a:pt x="1612" y="1495"/>
                    </a:lnTo>
                    <a:lnTo>
                      <a:pt x="1626" y="1458"/>
                    </a:lnTo>
                    <a:lnTo>
                      <a:pt x="1636" y="1421"/>
                    </a:lnTo>
                    <a:lnTo>
                      <a:pt x="1636" y="1421"/>
                    </a:lnTo>
                    <a:lnTo>
                      <a:pt x="1646" y="1453"/>
                    </a:lnTo>
                    <a:lnTo>
                      <a:pt x="1652" y="1469"/>
                    </a:lnTo>
                    <a:lnTo>
                      <a:pt x="1657" y="1486"/>
                    </a:lnTo>
                    <a:lnTo>
                      <a:pt x="1657" y="1486"/>
                    </a:lnTo>
                    <a:lnTo>
                      <a:pt x="1668" y="1512"/>
                    </a:lnTo>
                    <a:lnTo>
                      <a:pt x="1676" y="1535"/>
                    </a:lnTo>
                    <a:lnTo>
                      <a:pt x="1678" y="1547"/>
                    </a:lnTo>
                    <a:lnTo>
                      <a:pt x="1680" y="1559"/>
                    </a:lnTo>
                    <a:lnTo>
                      <a:pt x="1681" y="1572"/>
                    </a:lnTo>
                    <a:lnTo>
                      <a:pt x="1682" y="1586"/>
                    </a:lnTo>
                    <a:lnTo>
                      <a:pt x="1682" y="1586"/>
                    </a:lnTo>
                    <a:close/>
                    <a:moveTo>
                      <a:pt x="1651" y="1364"/>
                    </a:moveTo>
                    <a:lnTo>
                      <a:pt x="1651" y="1364"/>
                    </a:lnTo>
                    <a:lnTo>
                      <a:pt x="1651" y="1364"/>
                    </a:lnTo>
                    <a:lnTo>
                      <a:pt x="1651" y="1364"/>
                    </a:lnTo>
                    <a:lnTo>
                      <a:pt x="1651" y="1364"/>
                    </a:lnTo>
                    <a:lnTo>
                      <a:pt x="1651" y="1364"/>
                    </a:lnTo>
                    <a:close/>
                    <a:moveTo>
                      <a:pt x="2584" y="848"/>
                    </a:moveTo>
                    <a:lnTo>
                      <a:pt x="2584" y="848"/>
                    </a:lnTo>
                    <a:lnTo>
                      <a:pt x="2581" y="873"/>
                    </a:lnTo>
                    <a:lnTo>
                      <a:pt x="2576" y="898"/>
                    </a:lnTo>
                    <a:lnTo>
                      <a:pt x="2571" y="924"/>
                    </a:lnTo>
                    <a:lnTo>
                      <a:pt x="2564" y="949"/>
                    </a:lnTo>
                    <a:lnTo>
                      <a:pt x="2556" y="974"/>
                    </a:lnTo>
                    <a:lnTo>
                      <a:pt x="2547" y="999"/>
                    </a:lnTo>
                    <a:lnTo>
                      <a:pt x="2536" y="1023"/>
                    </a:lnTo>
                    <a:lnTo>
                      <a:pt x="2525" y="1046"/>
                    </a:lnTo>
                    <a:lnTo>
                      <a:pt x="2512" y="1068"/>
                    </a:lnTo>
                    <a:lnTo>
                      <a:pt x="2498" y="1090"/>
                    </a:lnTo>
                    <a:lnTo>
                      <a:pt x="2483" y="1111"/>
                    </a:lnTo>
                    <a:lnTo>
                      <a:pt x="2466" y="1131"/>
                    </a:lnTo>
                    <a:lnTo>
                      <a:pt x="2449" y="1148"/>
                    </a:lnTo>
                    <a:lnTo>
                      <a:pt x="2429" y="1164"/>
                    </a:lnTo>
                    <a:lnTo>
                      <a:pt x="2410" y="1180"/>
                    </a:lnTo>
                    <a:lnTo>
                      <a:pt x="2388" y="1193"/>
                    </a:lnTo>
                    <a:lnTo>
                      <a:pt x="2388" y="1193"/>
                    </a:lnTo>
                    <a:lnTo>
                      <a:pt x="2374" y="1200"/>
                    </a:lnTo>
                    <a:lnTo>
                      <a:pt x="2360" y="1207"/>
                    </a:lnTo>
                    <a:lnTo>
                      <a:pt x="2345" y="1213"/>
                    </a:lnTo>
                    <a:lnTo>
                      <a:pt x="2330" y="1219"/>
                    </a:lnTo>
                    <a:lnTo>
                      <a:pt x="2316" y="1223"/>
                    </a:lnTo>
                    <a:lnTo>
                      <a:pt x="2301" y="1226"/>
                    </a:lnTo>
                    <a:lnTo>
                      <a:pt x="2271" y="1233"/>
                    </a:lnTo>
                    <a:lnTo>
                      <a:pt x="2241" y="1236"/>
                    </a:lnTo>
                    <a:lnTo>
                      <a:pt x="2210" y="1237"/>
                    </a:lnTo>
                    <a:lnTo>
                      <a:pt x="2180" y="1236"/>
                    </a:lnTo>
                    <a:lnTo>
                      <a:pt x="2149" y="1234"/>
                    </a:lnTo>
                    <a:lnTo>
                      <a:pt x="2119" y="1231"/>
                    </a:lnTo>
                    <a:lnTo>
                      <a:pt x="2088" y="1225"/>
                    </a:lnTo>
                    <a:lnTo>
                      <a:pt x="2058" y="1219"/>
                    </a:lnTo>
                    <a:lnTo>
                      <a:pt x="2028" y="1211"/>
                    </a:lnTo>
                    <a:lnTo>
                      <a:pt x="1998" y="1202"/>
                    </a:lnTo>
                    <a:lnTo>
                      <a:pt x="1969" y="1194"/>
                    </a:lnTo>
                    <a:lnTo>
                      <a:pt x="1912" y="1175"/>
                    </a:lnTo>
                    <a:lnTo>
                      <a:pt x="1912" y="1175"/>
                    </a:lnTo>
                    <a:lnTo>
                      <a:pt x="1901" y="1171"/>
                    </a:lnTo>
                    <a:lnTo>
                      <a:pt x="1890" y="1166"/>
                    </a:lnTo>
                    <a:lnTo>
                      <a:pt x="1890" y="1166"/>
                    </a:lnTo>
                    <a:lnTo>
                      <a:pt x="1875" y="1159"/>
                    </a:lnTo>
                    <a:lnTo>
                      <a:pt x="1860" y="1150"/>
                    </a:lnTo>
                    <a:lnTo>
                      <a:pt x="1830" y="1132"/>
                    </a:lnTo>
                    <a:lnTo>
                      <a:pt x="1830" y="1132"/>
                    </a:lnTo>
                    <a:lnTo>
                      <a:pt x="1835" y="1158"/>
                    </a:lnTo>
                    <a:lnTo>
                      <a:pt x="1837" y="1171"/>
                    </a:lnTo>
                    <a:lnTo>
                      <a:pt x="1837" y="1184"/>
                    </a:lnTo>
                    <a:lnTo>
                      <a:pt x="1837" y="1197"/>
                    </a:lnTo>
                    <a:lnTo>
                      <a:pt x="1836" y="1210"/>
                    </a:lnTo>
                    <a:lnTo>
                      <a:pt x="1835" y="1223"/>
                    </a:lnTo>
                    <a:lnTo>
                      <a:pt x="1831" y="1236"/>
                    </a:lnTo>
                    <a:lnTo>
                      <a:pt x="1831" y="1236"/>
                    </a:lnTo>
                    <a:lnTo>
                      <a:pt x="1825" y="1258"/>
                    </a:lnTo>
                    <a:lnTo>
                      <a:pt x="1819" y="1282"/>
                    </a:lnTo>
                    <a:lnTo>
                      <a:pt x="1815" y="1306"/>
                    </a:lnTo>
                    <a:lnTo>
                      <a:pt x="1814" y="1318"/>
                    </a:lnTo>
                    <a:lnTo>
                      <a:pt x="1813" y="1330"/>
                    </a:lnTo>
                    <a:lnTo>
                      <a:pt x="1814" y="1342"/>
                    </a:lnTo>
                    <a:lnTo>
                      <a:pt x="1816" y="1353"/>
                    </a:lnTo>
                    <a:lnTo>
                      <a:pt x="1819" y="1363"/>
                    </a:lnTo>
                    <a:lnTo>
                      <a:pt x="1825" y="1371"/>
                    </a:lnTo>
                    <a:lnTo>
                      <a:pt x="1831" y="1380"/>
                    </a:lnTo>
                    <a:lnTo>
                      <a:pt x="1840" y="1387"/>
                    </a:lnTo>
                    <a:lnTo>
                      <a:pt x="1850" y="1392"/>
                    </a:lnTo>
                    <a:lnTo>
                      <a:pt x="1863" y="1395"/>
                    </a:lnTo>
                    <a:lnTo>
                      <a:pt x="1863" y="1395"/>
                    </a:lnTo>
                    <a:lnTo>
                      <a:pt x="1873" y="1397"/>
                    </a:lnTo>
                    <a:lnTo>
                      <a:pt x="1883" y="1399"/>
                    </a:lnTo>
                    <a:lnTo>
                      <a:pt x="1892" y="1399"/>
                    </a:lnTo>
                    <a:lnTo>
                      <a:pt x="1901" y="1397"/>
                    </a:lnTo>
                    <a:lnTo>
                      <a:pt x="1901" y="1397"/>
                    </a:lnTo>
                    <a:lnTo>
                      <a:pt x="1910" y="1395"/>
                    </a:lnTo>
                    <a:lnTo>
                      <a:pt x="1920" y="1392"/>
                    </a:lnTo>
                    <a:lnTo>
                      <a:pt x="1944" y="1381"/>
                    </a:lnTo>
                    <a:lnTo>
                      <a:pt x="1944" y="1381"/>
                    </a:lnTo>
                    <a:lnTo>
                      <a:pt x="1922" y="1384"/>
                    </a:lnTo>
                    <a:lnTo>
                      <a:pt x="1904" y="1385"/>
                    </a:lnTo>
                    <a:lnTo>
                      <a:pt x="1889" y="1384"/>
                    </a:lnTo>
                    <a:lnTo>
                      <a:pt x="1873" y="1382"/>
                    </a:lnTo>
                    <a:lnTo>
                      <a:pt x="1873" y="1382"/>
                    </a:lnTo>
                    <a:lnTo>
                      <a:pt x="1866" y="1380"/>
                    </a:lnTo>
                    <a:lnTo>
                      <a:pt x="1860" y="1378"/>
                    </a:lnTo>
                    <a:lnTo>
                      <a:pt x="1854" y="1375"/>
                    </a:lnTo>
                    <a:lnTo>
                      <a:pt x="1850" y="1370"/>
                    </a:lnTo>
                    <a:lnTo>
                      <a:pt x="1845" y="1366"/>
                    </a:lnTo>
                    <a:lnTo>
                      <a:pt x="1842" y="1361"/>
                    </a:lnTo>
                    <a:lnTo>
                      <a:pt x="1837" y="1351"/>
                    </a:lnTo>
                    <a:lnTo>
                      <a:pt x="1837" y="1351"/>
                    </a:lnTo>
                    <a:lnTo>
                      <a:pt x="1843" y="1354"/>
                    </a:lnTo>
                    <a:lnTo>
                      <a:pt x="1851" y="1357"/>
                    </a:lnTo>
                    <a:lnTo>
                      <a:pt x="1875" y="1364"/>
                    </a:lnTo>
                    <a:lnTo>
                      <a:pt x="1875" y="1364"/>
                    </a:lnTo>
                    <a:lnTo>
                      <a:pt x="1885" y="1365"/>
                    </a:lnTo>
                    <a:lnTo>
                      <a:pt x="1895" y="1366"/>
                    </a:lnTo>
                    <a:lnTo>
                      <a:pt x="1904" y="1367"/>
                    </a:lnTo>
                    <a:lnTo>
                      <a:pt x="1914" y="1366"/>
                    </a:lnTo>
                    <a:lnTo>
                      <a:pt x="1924" y="1365"/>
                    </a:lnTo>
                    <a:lnTo>
                      <a:pt x="1933" y="1363"/>
                    </a:lnTo>
                    <a:lnTo>
                      <a:pt x="1941" y="1360"/>
                    </a:lnTo>
                    <a:lnTo>
                      <a:pt x="1950" y="1357"/>
                    </a:lnTo>
                    <a:lnTo>
                      <a:pt x="1958" y="1353"/>
                    </a:lnTo>
                    <a:lnTo>
                      <a:pt x="1964" y="1348"/>
                    </a:lnTo>
                    <a:lnTo>
                      <a:pt x="1971" y="1343"/>
                    </a:lnTo>
                    <a:lnTo>
                      <a:pt x="1976" y="1338"/>
                    </a:lnTo>
                    <a:lnTo>
                      <a:pt x="1982" y="1332"/>
                    </a:lnTo>
                    <a:lnTo>
                      <a:pt x="1986" y="1326"/>
                    </a:lnTo>
                    <a:lnTo>
                      <a:pt x="1989" y="1319"/>
                    </a:lnTo>
                    <a:lnTo>
                      <a:pt x="1991" y="1312"/>
                    </a:lnTo>
                    <a:lnTo>
                      <a:pt x="1991" y="1312"/>
                    </a:lnTo>
                    <a:lnTo>
                      <a:pt x="1995" y="1297"/>
                    </a:lnTo>
                    <a:lnTo>
                      <a:pt x="1998" y="1283"/>
                    </a:lnTo>
                    <a:lnTo>
                      <a:pt x="2001" y="1268"/>
                    </a:lnTo>
                    <a:lnTo>
                      <a:pt x="2009" y="1248"/>
                    </a:lnTo>
                    <a:lnTo>
                      <a:pt x="2009" y="1248"/>
                    </a:lnTo>
                    <a:lnTo>
                      <a:pt x="2044" y="1258"/>
                    </a:lnTo>
                    <a:lnTo>
                      <a:pt x="2044" y="1258"/>
                    </a:lnTo>
                    <a:lnTo>
                      <a:pt x="2024" y="1324"/>
                    </a:lnTo>
                    <a:lnTo>
                      <a:pt x="2024" y="1324"/>
                    </a:lnTo>
                    <a:lnTo>
                      <a:pt x="2021" y="1332"/>
                    </a:lnTo>
                    <a:lnTo>
                      <a:pt x="2018" y="1341"/>
                    </a:lnTo>
                    <a:lnTo>
                      <a:pt x="2008" y="1356"/>
                    </a:lnTo>
                    <a:lnTo>
                      <a:pt x="1997" y="1370"/>
                    </a:lnTo>
                    <a:lnTo>
                      <a:pt x="1983" y="1384"/>
                    </a:lnTo>
                    <a:lnTo>
                      <a:pt x="1969" y="1396"/>
                    </a:lnTo>
                    <a:lnTo>
                      <a:pt x="1952" y="1406"/>
                    </a:lnTo>
                    <a:lnTo>
                      <a:pt x="1935" y="1415"/>
                    </a:lnTo>
                    <a:lnTo>
                      <a:pt x="1917" y="1420"/>
                    </a:lnTo>
                    <a:lnTo>
                      <a:pt x="1917" y="1420"/>
                    </a:lnTo>
                    <a:lnTo>
                      <a:pt x="1908" y="1424"/>
                    </a:lnTo>
                    <a:lnTo>
                      <a:pt x="1897" y="1425"/>
                    </a:lnTo>
                    <a:lnTo>
                      <a:pt x="1887" y="1426"/>
                    </a:lnTo>
                    <a:lnTo>
                      <a:pt x="1877" y="1427"/>
                    </a:lnTo>
                    <a:lnTo>
                      <a:pt x="1877" y="1427"/>
                    </a:lnTo>
                    <a:lnTo>
                      <a:pt x="1867" y="1426"/>
                    </a:lnTo>
                    <a:lnTo>
                      <a:pt x="1857" y="1425"/>
                    </a:lnTo>
                    <a:lnTo>
                      <a:pt x="1848" y="1422"/>
                    </a:lnTo>
                    <a:lnTo>
                      <a:pt x="1839" y="1420"/>
                    </a:lnTo>
                    <a:lnTo>
                      <a:pt x="1822" y="1413"/>
                    </a:lnTo>
                    <a:lnTo>
                      <a:pt x="1806" y="1404"/>
                    </a:lnTo>
                    <a:lnTo>
                      <a:pt x="1791" y="1393"/>
                    </a:lnTo>
                    <a:lnTo>
                      <a:pt x="1776" y="1381"/>
                    </a:lnTo>
                    <a:lnTo>
                      <a:pt x="1747" y="1356"/>
                    </a:lnTo>
                    <a:lnTo>
                      <a:pt x="1747" y="1356"/>
                    </a:lnTo>
                    <a:lnTo>
                      <a:pt x="1670" y="1287"/>
                    </a:lnTo>
                    <a:lnTo>
                      <a:pt x="1670" y="1287"/>
                    </a:lnTo>
                    <a:lnTo>
                      <a:pt x="1645" y="1279"/>
                    </a:lnTo>
                    <a:lnTo>
                      <a:pt x="1621" y="1270"/>
                    </a:lnTo>
                    <a:lnTo>
                      <a:pt x="1597" y="1261"/>
                    </a:lnTo>
                    <a:lnTo>
                      <a:pt x="1575" y="1250"/>
                    </a:lnTo>
                    <a:lnTo>
                      <a:pt x="1553" y="1238"/>
                    </a:lnTo>
                    <a:lnTo>
                      <a:pt x="1530" y="1225"/>
                    </a:lnTo>
                    <a:lnTo>
                      <a:pt x="1507" y="1211"/>
                    </a:lnTo>
                    <a:lnTo>
                      <a:pt x="1484" y="1195"/>
                    </a:lnTo>
                    <a:lnTo>
                      <a:pt x="1484" y="1195"/>
                    </a:lnTo>
                    <a:lnTo>
                      <a:pt x="1481" y="1193"/>
                    </a:lnTo>
                    <a:lnTo>
                      <a:pt x="1481" y="1193"/>
                    </a:lnTo>
                    <a:lnTo>
                      <a:pt x="1480" y="1192"/>
                    </a:lnTo>
                    <a:lnTo>
                      <a:pt x="1480" y="1192"/>
                    </a:lnTo>
                    <a:lnTo>
                      <a:pt x="1481" y="1194"/>
                    </a:lnTo>
                    <a:lnTo>
                      <a:pt x="1481" y="1194"/>
                    </a:lnTo>
                    <a:lnTo>
                      <a:pt x="1497" y="1212"/>
                    </a:lnTo>
                    <a:lnTo>
                      <a:pt x="1513" y="1229"/>
                    </a:lnTo>
                    <a:lnTo>
                      <a:pt x="1529" y="1244"/>
                    </a:lnTo>
                    <a:lnTo>
                      <a:pt x="1544" y="1258"/>
                    </a:lnTo>
                    <a:lnTo>
                      <a:pt x="1561" y="1270"/>
                    </a:lnTo>
                    <a:lnTo>
                      <a:pt x="1579" y="1282"/>
                    </a:lnTo>
                    <a:lnTo>
                      <a:pt x="1598" y="1293"/>
                    </a:lnTo>
                    <a:lnTo>
                      <a:pt x="1621" y="1303"/>
                    </a:lnTo>
                    <a:lnTo>
                      <a:pt x="1621" y="1303"/>
                    </a:lnTo>
                    <a:lnTo>
                      <a:pt x="1617" y="1338"/>
                    </a:lnTo>
                    <a:lnTo>
                      <a:pt x="1610" y="1370"/>
                    </a:lnTo>
                    <a:lnTo>
                      <a:pt x="1603" y="1402"/>
                    </a:lnTo>
                    <a:lnTo>
                      <a:pt x="1593" y="1432"/>
                    </a:lnTo>
                    <a:lnTo>
                      <a:pt x="1572" y="1493"/>
                    </a:lnTo>
                    <a:lnTo>
                      <a:pt x="1561" y="1525"/>
                    </a:lnTo>
                    <a:lnTo>
                      <a:pt x="1550" y="1558"/>
                    </a:lnTo>
                    <a:lnTo>
                      <a:pt x="1550" y="1558"/>
                    </a:lnTo>
                    <a:lnTo>
                      <a:pt x="1547" y="1567"/>
                    </a:lnTo>
                    <a:lnTo>
                      <a:pt x="1542" y="1578"/>
                    </a:lnTo>
                    <a:lnTo>
                      <a:pt x="1527" y="1608"/>
                    </a:lnTo>
                    <a:lnTo>
                      <a:pt x="1508" y="1643"/>
                    </a:lnTo>
                    <a:lnTo>
                      <a:pt x="1486" y="1679"/>
                    </a:lnTo>
                    <a:lnTo>
                      <a:pt x="1463" y="1713"/>
                    </a:lnTo>
                    <a:lnTo>
                      <a:pt x="1441" y="1745"/>
                    </a:lnTo>
                    <a:lnTo>
                      <a:pt x="1432" y="1757"/>
                    </a:lnTo>
                    <a:lnTo>
                      <a:pt x="1423" y="1768"/>
                    </a:lnTo>
                    <a:lnTo>
                      <a:pt x="1415" y="1775"/>
                    </a:lnTo>
                    <a:lnTo>
                      <a:pt x="1410" y="1780"/>
                    </a:lnTo>
                    <a:lnTo>
                      <a:pt x="1410" y="1780"/>
                    </a:lnTo>
                    <a:lnTo>
                      <a:pt x="1398" y="1789"/>
                    </a:lnTo>
                    <a:lnTo>
                      <a:pt x="1378" y="1804"/>
                    </a:lnTo>
                    <a:lnTo>
                      <a:pt x="1327" y="1844"/>
                    </a:lnTo>
                    <a:lnTo>
                      <a:pt x="1275" y="1885"/>
                    </a:lnTo>
                    <a:lnTo>
                      <a:pt x="1255" y="1901"/>
                    </a:lnTo>
                    <a:lnTo>
                      <a:pt x="1242" y="1911"/>
                    </a:lnTo>
                    <a:lnTo>
                      <a:pt x="1242" y="1911"/>
                    </a:lnTo>
                    <a:lnTo>
                      <a:pt x="1229" y="1929"/>
                    </a:lnTo>
                    <a:lnTo>
                      <a:pt x="1216" y="1949"/>
                    </a:lnTo>
                    <a:lnTo>
                      <a:pt x="1208" y="1957"/>
                    </a:lnTo>
                    <a:lnTo>
                      <a:pt x="1201" y="1966"/>
                    </a:lnTo>
                    <a:lnTo>
                      <a:pt x="1192" y="1974"/>
                    </a:lnTo>
                    <a:lnTo>
                      <a:pt x="1182" y="1979"/>
                    </a:lnTo>
                    <a:lnTo>
                      <a:pt x="1182" y="1979"/>
                    </a:lnTo>
                    <a:lnTo>
                      <a:pt x="1168" y="1986"/>
                    </a:lnTo>
                    <a:lnTo>
                      <a:pt x="1154" y="1990"/>
                    </a:lnTo>
                    <a:lnTo>
                      <a:pt x="1141" y="1991"/>
                    </a:lnTo>
                    <a:lnTo>
                      <a:pt x="1128" y="1990"/>
                    </a:lnTo>
                    <a:lnTo>
                      <a:pt x="1116" y="1987"/>
                    </a:lnTo>
                    <a:lnTo>
                      <a:pt x="1104" y="1982"/>
                    </a:lnTo>
                    <a:lnTo>
                      <a:pt x="1093" y="1976"/>
                    </a:lnTo>
                    <a:lnTo>
                      <a:pt x="1082" y="1967"/>
                    </a:lnTo>
                    <a:lnTo>
                      <a:pt x="1071" y="1957"/>
                    </a:lnTo>
                    <a:lnTo>
                      <a:pt x="1061" y="1948"/>
                    </a:lnTo>
                    <a:lnTo>
                      <a:pt x="1052" y="1936"/>
                    </a:lnTo>
                    <a:lnTo>
                      <a:pt x="1043" y="1924"/>
                    </a:lnTo>
                    <a:lnTo>
                      <a:pt x="1025" y="1899"/>
                    </a:lnTo>
                    <a:lnTo>
                      <a:pt x="1008" y="1872"/>
                    </a:lnTo>
                    <a:lnTo>
                      <a:pt x="1008" y="1872"/>
                    </a:lnTo>
                    <a:lnTo>
                      <a:pt x="995" y="1851"/>
                    </a:lnTo>
                    <a:lnTo>
                      <a:pt x="995" y="1851"/>
                    </a:lnTo>
                    <a:lnTo>
                      <a:pt x="986" y="1834"/>
                    </a:lnTo>
                    <a:lnTo>
                      <a:pt x="978" y="1817"/>
                    </a:lnTo>
                    <a:lnTo>
                      <a:pt x="971" y="1799"/>
                    </a:lnTo>
                    <a:lnTo>
                      <a:pt x="966" y="1781"/>
                    </a:lnTo>
                    <a:lnTo>
                      <a:pt x="963" y="1772"/>
                    </a:lnTo>
                    <a:lnTo>
                      <a:pt x="963" y="1765"/>
                    </a:lnTo>
                    <a:lnTo>
                      <a:pt x="963" y="1756"/>
                    </a:lnTo>
                    <a:lnTo>
                      <a:pt x="964" y="1749"/>
                    </a:lnTo>
                    <a:lnTo>
                      <a:pt x="967" y="1742"/>
                    </a:lnTo>
                    <a:lnTo>
                      <a:pt x="970" y="1736"/>
                    </a:lnTo>
                    <a:lnTo>
                      <a:pt x="975" y="1731"/>
                    </a:lnTo>
                    <a:lnTo>
                      <a:pt x="982" y="1726"/>
                    </a:lnTo>
                    <a:lnTo>
                      <a:pt x="982" y="1726"/>
                    </a:lnTo>
                    <a:lnTo>
                      <a:pt x="1012" y="1709"/>
                    </a:lnTo>
                    <a:lnTo>
                      <a:pt x="1040" y="1694"/>
                    </a:lnTo>
                    <a:lnTo>
                      <a:pt x="1097" y="1656"/>
                    </a:lnTo>
                    <a:lnTo>
                      <a:pt x="1097" y="1656"/>
                    </a:lnTo>
                    <a:lnTo>
                      <a:pt x="1104" y="1664"/>
                    </a:lnTo>
                    <a:lnTo>
                      <a:pt x="1110" y="1674"/>
                    </a:lnTo>
                    <a:lnTo>
                      <a:pt x="1117" y="1683"/>
                    </a:lnTo>
                    <a:lnTo>
                      <a:pt x="1123" y="1692"/>
                    </a:lnTo>
                    <a:lnTo>
                      <a:pt x="1123" y="1692"/>
                    </a:lnTo>
                    <a:lnTo>
                      <a:pt x="1118" y="1651"/>
                    </a:lnTo>
                    <a:lnTo>
                      <a:pt x="1118" y="1651"/>
                    </a:lnTo>
                    <a:lnTo>
                      <a:pt x="1117" y="1634"/>
                    </a:lnTo>
                    <a:lnTo>
                      <a:pt x="1116" y="1618"/>
                    </a:lnTo>
                    <a:lnTo>
                      <a:pt x="1116" y="1601"/>
                    </a:lnTo>
                    <a:lnTo>
                      <a:pt x="1117" y="1584"/>
                    </a:lnTo>
                    <a:lnTo>
                      <a:pt x="1117" y="1584"/>
                    </a:lnTo>
                    <a:lnTo>
                      <a:pt x="1122" y="1525"/>
                    </a:lnTo>
                    <a:lnTo>
                      <a:pt x="1122" y="1525"/>
                    </a:lnTo>
                    <a:lnTo>
                      <a:pt x="1122" y="1513"/>
                    </a:lnTo>
                    <a:lnTo>
                      <a:pt x="1122" y="1513"/>
                    </a:lnTo>
                    <a:lnTo>
                      <a:pt x="1117" y="1530"/>
                    </a:lnTo>
                    <a:lnTo>
                      <a:pt x="1109" y="1549"/>
                    </a:lnTo>
                    <a:lnTo>
                      <a:pt x="1102" y="1566"/>
                    </a:lnTo>
                    <a:lnTo>
                      <a:pt x="1095" y="1585"/>
                    </a:lnTo>
                    <a:lnTo>
                      <a:pt x="1095" y="1585"/>
                    </a:lnTo>
                    <a:lnTo>
                      <a:pt x="1092" y="1598"/>
                    </a:lnTo>
                    <a:lnTo>
                      <a:pt x="1089" y="1609"/>
                    </a:lnTo>
                    <a:lnTo>
                      <a:pt x="1089" y="1609"/>
                    </a:lnTo>
                    <a:lnTo>
                      <a:pt x="1050" y="1616"/>
                    </a:lnTo>
                    <a:lnTo>
                      <a:pt x="1012" y="1621"/>
                    </a:lnTo>
                    <a:lnTo>
                      <a:pt x="974" y="1624"/>
                    </a:lnTo>
                    <a:lnTo>
                      <a:pt x="935" y="1626"/>
                    </a:lnTo>
                    <a:lnTo>
                      <a:pt x="897" y="1625"/>
                    </a:lnTo>
                    <a:lnTo>
                      <a:pt x="859" y="1623"/>
                    </a:lnTo>
                    <a:lnTo>
                      <a:pt x="821" y="1619"/>
                    </a:lnTo>
                    <a:lnTo>
                      <a:pt x="781" y="1613"/>
                    </a:lnTo>
                    <a:lnTo>
                      <a:pt x="781" y="1613"/>
                    </a:lnTo>
                    <a:lnTo>
                      <a:pt x="779" y="1601"/>
                    </a:lnTo>
                    <a:lnTo>
                      <a:pt x="779" y="1601"/>
                    </a:lnTo>
                    <a:lnTo>
                      <a:pt x="771" y="1551"/>
                    </a:lnTo>
                    <a:lnTo>
                      <a:pt x="761" y="1509"/>
                    </a:lnTo>
                    <a:lnTo>
                      <a:pt x="761" y="1509"/>
                    </a:lnTo>
                    <a:lnTo>
                      <a:pt x="761" y="1507"/>
                    </a:lnTo>
                    <a:lnTo>
                      <a:pt x="761" y="1507"/>
                    </a:lnTo>
                    <a:lnTo>
                      <a:pt x="760" y="1540"/>
                    </a:lnTo>
                    <a:lnTo>
                      <a:pt x="760" y="1585"/>
                    </a:lnTo>
                    <a:lnTo>
                      <a:pt x="760" y="1676"/>
                    </a:lnTo>
                    <a:lnTo>
                      <a:pt x="760" y="1676"/>
                    </a:lnTo>
                    <a:lnTo>
                      <a:pt x="760" y="1700"/>
                    </a:lnTo>
                    <a:lnTo>
                      <a:pt x="759" y="1711"/>
                    </a:lnTo>
                    <a:lnTo>
                      <a:pt x="756" y="1720"/>
                    </a:lnTo>
                    <a:lnTo>
                      <a:pt x="754" y="1729"/>
                    </a:lnTo>
                    <a:lnTo>
                      <a:pt x="750" y="1738"/>
                    </a:lnTo>
                    <a:lnTo>
                      <a:pt x="746" y="1748"/>
                    </a:lnTo>
                    <a:lnTo>
                      <a:pt x="739" y="1760"/>
                    </a:lnTo>
                    <a:lnTo>
                      <a:pt x="739" y="1760"/>
                    </a:lnTo>
                    <a:lnTo>
                      <a:pt x="715" y="1796"/>
                    </a:lnTo>
                    <a:lnTo>
                      <a:pt x="703" y="1817"/>
                    </a:lnTo>
                    <a:lnTo>
                      <a:pt x="687" y="1848"/>
                    </a:lnTo>
                    <a:lnTo>
                      <a:pt x="687" y="1848"/>
                    </a:lnTo>
                    <a:lnTo>
                      <a:pt x="688" y="1871"/>
                    </a:lnTo>
                    <a:lnTo>
                      <a:pt x="688" y="1891"/>
                    </a:lnTo>
                    <a:lnTo>
                      <a:pt x="685" y="1912"/>
                    </a:lnTo>
                    <a:lnTo>
                      <a:pt x="680" y="1932"/>
                    </a:lnTo>
                    <a:lnTo>
                      <a:pt x="680" y="1932"/>
                    </a:lnTo>
                    <a:lnTo>
                      <a:pt x="678" y="1938"/>
                    </a:lnTo>
                    <a:lnTo>
                      <a:pt x="676" y="1941"/>
                    </a:lnTo>
                    <a:lnTo>
                      <a:pt x="673" y="1944"/>
                    </a:lnTo>
                    <a:lnTo>
                      <a:pt x="669" y="1948"/>
                    </a:lnTo>
                    <a:lnTo>
                      <a:pt x="660" y="1953"/>
                    </a:lnTo>
                    <a:lnTo>
                      <a:pt x="649" y="1956"/>
                    </a:lnTo>
                    <a:lnTo>
                      <a:pt x="636" y="1957"/>
                    </a:lnTo>
                    <a:lnTo>
                      <a:pt x="621" y="1958"/>
                    </a:lnTo>
                    <a:lnTo>
                      <a:pt x="606" y="1957"/>
                    </a:lnTo>
                    <a:lnTo>
                      <a:pt x="591" y="1956"/>
                    </a:lnTo>
                    <a:lnTo>
                      <a:pt x="558" y="1952"/>
                    </a:lnTo>
                    <a:lnTo>
                      <a:pt x="529" y="1945"/>
                    </a:lnTo>
                    <a:lnTo>
                      <a:pt x="503" y="1939"/>
                    </a:lnTo>
                    <a:lnTo>
                      <a:pt x="483" y="1933"/>
                    </a:lnTo>
                    <a:lnTo>
                      <a:pt x="483" y="1933"/>
                    </a:lnTo>
                    <a:lnTo>
                      <a:pt x="459" y="1927"/>
                    </a:lnTo>
                    <a:lnTo>
                      <a:pt x="431" y="1919"/>
                    </a:lnTo>
                    <a:lnTo>
                      <a:pt x="431" y="1919"/>
                    </a:lnTo>
                    <a:lnTo>
                      <a:pt x="416" y="1914"/>
                    </a:lnTo>
                    <a:lnTo>
                      <a:pt x="400" y="1907"/>
                    </a:lnTo>
                    <a:lnTo>
                      <a:pt x="387" y="1900"/>
                    </a:lnTo>
                    <a:lnTo>
                      <a:pt x="381" y="1895"/>
                    </a:lnTo>
                    <a:lnTo>
                      <a:pt x="375" y="1890"/>
                    </a:lnTo>
                    <a:lnTo>
                      <a:pt x="371" y="1885"/>
                    </a:lnTo>
                    <a:lnTo>
                      <a:pt x="367" y="1880"/>
                    </a:lnTo>
                    <a:lnTo>
                      <a:pt x="363" y="1875"/>
                    </a:lnTo>
                    <a:lnTo>
                      <a:pt x="361" y="1868"/>
                    </a:lnTo>
                    <a:lnTo>
                      <a:pt x="360" y="1862"/>
                    </a:lnTo>
                    <a:lnTo>
                      <a:pt x="360" y="1855"/>
                    </a:lnTo>
                    <a:lnTo>
                      <a:pt x="361" y="1847"/>
                    </a:lnTo>
                    <a:lnTo>
                      <a:pt x="364" y="1840"/>
                    </a:lnTo>
                    <a:lnTo>
                      <a:pt x="364" y="1840"/>
                    </a:lnTo>
                    <a:lnTo>
                      <a:pt x="372" y="1819"/>
                    </a:lnTo>
                    <a:lnTo>
                      <a:pt x="379" y="1797"/>
                    </a:lnTo>
                    <a:lnTo>
                      <a:pt x="385" y="1775"/>
                    </a:lnTo>
                    <a:lnTo>
                      <a:pt x="391" y="1753"/>
                    </a:lnTo>
                    <a:lnTo>
                      <a:pt x="396" y="1729"/>
                    </a:lnTo>
                    <a:lnTo>
                      <a:pt x="401" y="1704"/>
                    </a:lnTo>
                    <a:lnTo>
                      <a:pt x="410" y="1649"/>
                    </a:lnTo>
                    <a:lnTo>
                      <a:pt x="410" y="1649"/>
                    </a:lnTo>
                    <a:lnTo>
                      <a:pt x="393" y="1625"/>
                    </a:lnTo>
                    <a:lnTo>
                      <a:pt x="376" y="1599"/>
                    </a:lnTo>
                    <a:lnTo>
                      <a:pt x="361" y="1573"/>
                    </a:lnTo>
                    <a:lnTo>
                      <a:pt x="346" y="1546"/>
                    </a:lnTo>
                    <a:lnTo>
                      <a:pt x="331" y="1517"/>
                    </a:lnTo>
                    <a:lnTo>
                      <a:pt x="316" y="1489"/>
                    </a:lnTo>
                    <a:lnTo>
                      <a:pt x="302" y="1460"/>
                    </a:lnTo>
                    <a:lnTo>
                      <a:pt x="289" y="1430"/>
                    </a:lnTo>
                    <a:lnTo>
                      <a:pt x="289" y="1430"/>
                    </a:lnTo>
                    <a:lnTo>
                      <a:pt x="278" y="1402"/>
                    </a:lnTo>
                    <a:lnTo>
                      <a:pt x="267" y="1373"/>
                    </a:lnTo>
                    <a:lnTo>
                      <a:pt x="259" y="1345"/>
                    </a:lnTo>
                    <a:lnTo>
                      <a:pt x="250" y="1317"/>
                    </a:lnTo>
                    <a:lnTo>
                      <a:pt x="243" y="1290"/>
                    </a:lnTo>
                    <a:lnTo>
                      <a:pt x="237" y="1261"/>
                    </a:lnTo>
                    <a:lnTo>
                      <a:pt x="233" y="1233"/>
                    </a:lnTo>
                    <a:lnTo>
                      <a:pt x="228" y="1206"/>
                    </a:lnTo>
                    <a:lnTo>
                      <a:pt x="228" y="1206"/>
                    </a:lnTo>
                    <a:lnTo>
                      <a:pt x="225" y="1164"/>
                    </a:lnTo>
                    <a:lnTo>
                      <a:pt x="223" y="1126"/>
                    </a:lnTo>
                    <a:lnTo>
                      <a:pt x="223" y="1091"/>
                    </a:lnTo>
                    <a:lnTo>
                      <a:pt x="225" y="1059"/>
                    </a:lnTo>
                    <a:lnTo>
                      <a:pt x="228" y="1029"/>
                    </a:lnTo>
                    <a:lnTo>
                      <a:pt x="234" y="1001"/>
                    </a:lnTo>
                    <a:lnTo>
                      <a:pt x="240" y="973"/>
                    </a:lnTo>
                    <a:lnTo>
                      <a:pt x="249" y="946"/>
                    </a:lnTo>
                    <a:lnTo>
                      <a:pt x="249" y="946"/>
                    </a:lnTo>
                    <a:lnTo>
                      <a:pt x="265" y="905"/>
                    </a:lnTo>
                    <a:lnTo>
                      <a:pt x="283" y="865"/>
                    </a:lnTo>
                    <a:lnTo>
                      <a:pt x="302" y="825"/>
                    </a:lnTo>
                    <a:lnTo>
                      <a:pt x="312" y="807"/>
                    </a:lnTo>
                    <a:lnTo>
                      <a:pt x="323" y="788"/>
                    </a:lnTo>
                    <a:lnTo>
                      <a:pt x="335" y="771"/>
                    </a:lnTo>
                    <a:lnTo>
                      <a:pt x="347" y="753"/>
                    </a:lnTo>
                    <a:lnTo>
                      <a:pt x="360" y="736"/>
                    </a:lnTo>
                    <a:lnTo>
                      <a:pt x="373" y="719"/>
                    </a:lnTo>
                    <a:lnTo>
                      <a:pt x="387" y="702"/>
                    </a:lnTo>
                    <a:lnTo>
                      <a:pt x="402" y="687"/>
                    </a:lnTo>
                    <a:lnTo>
                      <a:pt x="419" y="672"/>
                    </a:lnTo>
                    <a:lnTo>
                      <a:pt x="435" y="657"/>
                    </a:lnTo>
                    <a:lnTo>
                      <a:pt x="435" y="657"/>
                    </a:lnTo>
                    <a:lnTo>
                      <a:pt x="457" y="637"/>
                    </a:lnTo>
                    <a:lnTo>
                      <a:pt x="480" y="620"/>
                    </a:lnTo>
                    <a:lnTo>
                      <a:pt x="503" y="603"/>
                    </a:lnTo>
                    <a:lnTo>
                      <a:pt x="526" y="588"/>
                    </a:lnTo>
                    <a:lnTo>
                      <a:pt x="548" y="574"/>
                    </a:lnTo>
                    <a:lnTo>
                      <a:pt x="571" y="561"/>
                    </a:lnTo>
                    <a:lnTo>
                      <a:pt x="595" y="550"/>
                    </a:lnTo>
                    <a:lnTo>
                      <a:pt x="619" y="539"/>
                    </a:lnTo>
                    <a:lnTo>
                      <a:pt x="644" y="529"/>
                    </a:lnTo>
                    <a:lnTo>
                      <a:pt x="670" y="520"/>
                    </a:lnTo>
                    <a:lnTo>
                      <a:pt x="697" y="512"/>
                    </a:lnTo>
                    <a:lnTo>
                      <a:pt x="724" y="504"/>
                    </a:lnTo>
                    <a:lnTo>
                      <a:pt x="753" y="498"/>
                    </a:lnTo>
                    <a:lnTo>
                      <a:pt x="783" y="491"/>
                    </a:lnTo>
                    <a:lnTo>
                      <a:pt x="814" y="486"/>
                    </a:lnTo>
                    <a:lnTo>
                      <a:pt x="846" y="480"/>
                    </a:lnTo>
                    <a:lnTo>
                      <a:pt x="846" y="480"/>
                    </a:lnTo>
                    <a:lnTo>
                      <a:pt x="783" y="554"/>
                    </a:lnTo>
                    <a:lnTo>
                      <a:pt x="715" y="633"/>
                    </a:lnTo>
                    <a:lnTo>
                      <a:pt x="715" y="633"/>
                    </a:lnTo>
                    <a:lnTo>
                      <a:pt x="702" y="650"/>
                    </a:lnTo>
                    <a:lnTo>
                      <a:pt x="689" y="666"/>
                    </a:lnTo>
                    <a:lnTo>
                      <a:pt x="689" y="666"/>
                    </a:lnTo>
                    <a:lnTo>
                      <a:pt x="678" y="683"/>
                    </a:lnTo>
                    <a:lnTo>
                      <a:pt x="667" y="700"/>
                    </a:lnTo>
                    <a:lnTo>
                      <a:pt x="648" y="733"/>
                    </a:lnTo>
                    <a:lnTo>
                      <a:pt x="629" y="768"/>
                    </a:lnTo>
                    <a:lnTo>
                      <a:pt x="612" y="803"/>
                    </a:lnTo>
                    <a:lnTo>
                      <a:pt x="612" y="803"/>
                    </a:lnTo>
                    <a:lnTo>
                      <a:pt x="600" y="830"/>
                    </a:lnTo>
                    <a:lnTo>
                      <a:pt x="590" y="854"/>
                    </a:lnTo>
                    <a:lnTo>
                      <a:pt x="587" y="865"/>
                    </a:lnTo>
                    <a:lnTo>
                      <a:pt x="584" y="875"/>
                    </a:lnTo>
                    <a:lnTo>
                      <a:pt x="583" y="884"/>
                    </a:lnTo>
                    <a:lnTo>
                      <a:pt x="583" y="894"/>
                    </a:lnTo>
                    <a:lnTo>
                      <a:pt x="583" y="904"/>
                    </a:lnTo>
                    <a:lnTo>
                      <a:pt x="585" y="914"/>
                    </a:lnTo>
                    <a:lnTo>
                      <a:pt x="588" y="924"/>
                    </a:lnTo>
                    <a:lnTo>
                      <a:pt x="591" y="932"/>
                    </a:lnTo>
                    <a:lnTo>
                      <a:pt x="596" y="943"/>
                    </a:lnTo>
                    <a:lnTo>
                      <a:pt x="602" y="953"/>
                    </a:lnTo>
                    <a:lnTo>
                      <a:pt x="616" y="976"/>
                    </a:lnTo>
                    <a:lnTo>
                      <a:pt x="616" y="976"/>
                    </a:lnTo>
                    <a:lnTo>
                      <a:pt x="626" y="990"/>
                    </a:lnTo>
                    <a:lnTo>
                      <a:pt x="626" y="990"/>
                    </a:lnTo>
                    <a:lnTo>
                      <a:pt x="657" y="1031"/>
                    </a:lnTo>
                    <a:lnTo>
                      <a:pt x="670" y="1049"/>
                    </a:lnTo>
                    <a:lnTo>
                      <a:pt x="682" y="1066"/>
                    </a:lnTo>
                    <a:lnTo>
                      <a:pt x="692" y="1084"/>
                    </a:lnTo>
                    <a:lnTo>
                      <a:pt x="702" y="1101"/>
                    </a:lnTo>
                    <a:lnTo>
                      <a:pt x="711" y="1120"/>
                    </a:lnTo>
                    <a:lnTo>
                      <a:pt x="718" y="1141"/>
                    </a:lnTo>
                    <a:lnTo>
                      <a:pt x="718" y="1141"/>
                    </a:lnTo>
                    <a:lnTo>
                      <a:pt x="713" y="1154"/>
                    </a:lnTo>
                    <a:lnTo>
                      <a:pt x="707" y="1166"/>
                    </a:lnTo>
                    <a:lnTo>
                      <a:pt x="703" y="1178"/>
                    </a:lnTo>
                    <a:lnTo>
                      <a:pt x="700" y="1190"/>
                    </a:lnTo>
                    <a:lnTo>
                      <a:pt x="700" y="1190"/>
                    </a:lnTo>
                    <a:lnTo>
                      <a:pt x="694" y="1220"/>
                    </a:lnTo>
                    <a:lnTo>
                      <a:pt x="690" y="1253"/>
                    </a:lnTo>
                    <a:lnTo>
                      <a:pt x="690" y="1253"/>
                    </a:lnTo>
                    <a:lnTo>
                      <a:pt x="716" y="1282"/>
                    </a:lnTo>
                    <a:lnTo>
                      <a:pt x="741" y="1307"/>
                    </a:lnTo>
                    <a:lnTo>
                      <a:pt x="765" y="1329"/>
                    </a:lnTo>
                    <a:lnTo>
                      <a:pt x="777" y="1338"/>
                    </a:lnTo>
                    <a:lnTo>
                      <a:pt x="789" y="1346"/>
                    </a:lnTo>
                    <a:lnTo>
                      <a:pt x="789" y="1346"/>
                    </a:lnTo>
                    <a:lnTo>
                      <a:pt x="802" y="1355"/>
                    </a:lnTo>
                    <a:lnTo>
                      <a:pt x="815" y="1361"/>
                    </a:lnTo>
                    <a:lnTo>
                      <a:pt x="829" y="1367"/>
                    </a:lnTo>
                    <a:lnTo>
                      <a:pt x="845" y="1371"/>
                    </a:lnTo>
                    <a:lnTo>
                      <a:pt x="845" y="1371"/>
                    </a:lnTo>
                    <a:lnTo>
                      <a:pt x="864" y="1376"/>
                    </a:lnTo>
                    <a:lnTo>
                      <a:pt x="884" y="1378"/>
                    </a:lnTo>
                    <a:lnTo>
                      <a:pt x="902" y="1379"/>
                    </a:lnTo>
                    <a:lnTo>
                      <a:pt x="921" y="1378"/>
                    </a:lnTo>
                    <a:lnTo>
                      <a:pt x="939" y="1376"/>
                    </a:lnTo>
                    <a:lnTo>
                      <a:pt x="957" y="1371"/>
                    </a:lnTo>
                    <a:lnTo>
                      <a:pt x="974" y="1365"/>
                    </a:lnTo>
                    <a:lnTo>
                      <a:pt x="993" y="1357"/>
                    </a:lnTo>
                    <a:lnTo>
                      <a:pt x="993" y="1357"/>
                    </a:lnTo>
                    <a:lnTo>
                      <a:pt x="1033" y="1335"/>
                    </a:lnTo>
                    <a:lnTo>
                      <a:pt x="1073" y="1314"/>
                    </a:lnTo>
                    <a:lnTo>
                      <a:pt x="1113" y="1293"/>
                    </a:lnTo>
                    <a:lnTo>
                      <a:pt x="1153" y="1272"/>
                    </a:lnTo>
                    <a:lnTo>
                      <a:pt x="1172" y="1263"/>
                    </a:lnTo>
                    <a:lnTo>
                      <a:pt x="1193" y="1255"/>
                    </a:lnTo>
                    <a:lnTo>
                      <a:pt x="1214" y="1247"/>
                    </a:lnTo>
                    <a:lnTo>
                      <a:pt x="1235" y="1241"/>
                    </a:lnTo>
                    <a:lnTo>
                      <a:pt x="1256" y="1236"/>
                    </a:lnTo>
                    <a:lnTo>
                      <a:pt x="1278" y="1232"/>
                    </a:lnTo>
                    <a:lnTo>
                      <a:pt x="1300" y="1229"/>
                    </a:lnTo>
                    <a:lnTo>
                      <a:pt x="1323" y="1227"/>
                    </a:lnTo>
                    <a:lnTo>
                      <a:pt x="1323" y="1227"/>
                    </a:lnTo>
                    <a:lnTo>
                      <a:pt x="1333" y="1201"/>
                    </a:lnTo>
                    <a:lnTo>
                      <a:pt x="1341" y="1176"/>
                    </a:lnTo>
                    <a:lnTo>
                      <a:pt x="1348" y="1151"/>
                    </a:lnTo>
                    <a:lnTo>
                      <a:pt x="1354" y="1127"/>
                    </a:lnTo>
                    <a:lnTo>
                      <a:pt x="1359" y="1103"/>
                    </a:lnTo>
                    <a:lnTo>
                      <a:pt x="1362" y="1079"/>
                    </a:lnTo>
                    <a:lnTo>
                      <a:pt x="1364" y="1055"/>
                    </a:lnTo>
                    <a:lnTo>
                      <a:pt x="1365" y="1031"/>
                    </a:lnTo>
                    <a:lnTo>
                      <a:pt x="1366" y="1007"/>
                    </a:lnTo>
                    <a:lnTo>
                      <a:pt x="1365" y="985"/>
                    </a:lnTo>
                    <a:lnTo>
                      <a:pt x="1364" y="961"/>
                    </a:lnTo>
                    <a:lnTo>
                      <a:pt x="1362" y="937"/>
                    </a:lnTo>
                    <a:lnTo>
                      <a:pt x="1359" y="913"/>
                    </a:lnTo>
                    <a:lnTo>
                      <a:pt x="1355" y="889"/>
                    </a:lnTo>
                    <a:lnTo>
                      <a:pt x="1347" y="839"/>
                    </a:lnTo>
                    <a:lnTo>
                      <a:pt x="1347" y="839"/>
                    </a:lnTo>
                    <a:lnTo>
                      <a:pt x="1340" y="808"/>
                    </a:lnTo>
                    <a:lnTo>
                      <a:pt x="1336" y="778"/>
                    </a:lnTo>
                    <a:lnTo>
                      <a:pt x="1327" y="717"/>
                    </a:lnTo>
                    <a:lnTo>
                      <a:pt x="1321" y="656"/>
                    </a:lnTo>
                    <a:lnTo>
                      <a:pt x="1316" y="593"/>
                    </a:lnTo>
                    <a:lnTo>
                      <a:pt x="1316" y="593"/>
                    </a:lnTo>
                    <a:lnTo>
                      <a:pt x="1315" y="567"/>
                    </a:lnTo>
                    <a:lnTo>
                      <a:pt x="1315" y="567"/>
                    </a:lnTo>
                    <a:lnTo>
                      <a:pt x="1306" y="602"/>
                    </a:lnTo>
                    <a:lnTo>
                      <a:pt x="1301" y="637"/>
                    </a:lnTo>
                    <a:lnTo>
                      <a:pt x="1297" y="672"/>
                    </a:lnTo>
                    <a:lnTo>
                      <a:pt x="1294" y="706"/>
                    </a:lnTo>
                    <a:lnTo>
                      <a:pt x="1294" y="739"/>
                    </a:lnTo>
                    <a:lnTo>
                      <a:pt x="1296" y="773"/>
                    </a:lnTo>
                    <a:lnTo>
                      <a:pt x="1299" y="808"/>
                    </a:lnTo>
                    <a:lnTo>
                      <a:pt x="1304" y="844"/>
                    </a:lnTo>
                    <a:lnTo>
                      <a:pt x="1304" y="844"/>
                    </a:lnTo>
                    <a:lnTo>
                      <a:pt x="1312" y="888"/>
                    </a:lnTo>
                    <a:lnTo>
                      <a:pt x="1317" y="932"/>
                    </a:lnTo>
                    <a:lnTo>
                      <a:pt x="1322" y="977"/>
                    </a:lnTo>
                    <a:lnTo>
                      <a:pt x="1323" y="999"/>
                    </a:lnTo>
                    <a:lnTo>
                      <a:pt x="1323" y="1022"/>
                    </a:lnTo>
                    <a:lnTo>
                      <a:pt x="1323" y="1043"/>
                    </a:lnTo>
                    <a:lnTo>
                      <a:pt x="1321" y="1065"/>
                    </a:lnTo>
                    <a:lnTo>
                      <a:pt x="1318" y="1087"/>
                    </a:lnTo>
                    <a:lnTo>
                      <a:pt x="1314" y="1108"/>
                    </a:lnTo>
                    <a:lnTo>
                      <a:pt x="1309" y="1128"/>
                    </a:lnTo>
                    <a:lnTo>
                      <a:pt x="1302" y="1149"/>
                    </a:lnTo>
                    <a:lnTo>
                      <a:pt x="1293" y="1169"/>
                    </a:lnTo>
                    <a:lnTo>
                      <a:pt x="1284" y="1188"/>
                    </a:lnTo>
                    <a:lnTo>
                      <a:pt x="1284" y="1188"/>
                    </a:lnTo>
                    <a:lnTo>
                      <a:pt x="1264" y="1190"/>
                    </a:lnTo>
                    <a:lnTo>
                      <a:pt x="1243" y="1194"/>
                    </a:lnTo>
                    <a:lnTo>
                      <a:pt x="1224" y="1198"/>
                    </a:lnTo>
                    <a:lnTo>
                      <a:pt x="1204" y="1205"/>
                    </a:lnTo>
                    <a:lnTo>
                      <a:pt x="1184" y="1211"/>
                    </a:lnTo>
                    <a:lnTo>
                      <a:pt x="1166" y="1219"/>
                    </a:lnTo>
                    <a:lnTo>
                      <a:pt x="1146" y="1226"/>
                    </a:lnTo>
                    <a:lnTo>
                      <a:pt x="1128" y="1235"/>
                    </a:lnTo>
                    <a:lnTo>
                      <a:pt x="1091" y="1255"/>
                    </a:lnTo>
                    <a:lnTo>
                      <a:pt x="1054" y="1274"/>
                    </a:lnTo>
                    <a:lnTo>
                      <a:pt x="1017" y="1295"/>
                    </a:lnTo>
                    <a:lnTo>
                      <a:pt x="980" y="1315"/>
                    </a:lnTo>
                    <a:lnTo>
                      <a:pt x="980" y="1315"/>
                    </a:lnTo>
                    <a:lnTo>
                      <a:pt x="964" y="1322"/>
                    </a:lnTo>
                    <a:lnTo>
                      <a:pt x="949" y="1327"/>
                    </a:lnTo>
                    <a:lnTo>
                      <a:pt x="934" y="1331"/>
                    </a:lnTo>
                    <a:lnTo>
                      <a:pt x="919" y="1332"/>
                    </a:lnTo>
                    <a:lnTo>
                      <a:pt x="903" y="1333"/>
                    </a:lnTo>
                    <a:lnTo>
                      <a:pt x="887" y="1332"/>
                    </a:lnTo>
                    <a:lnTo>
                      <a:pt x="871" y="1330"/>
                    </a:lnTo>
                    <a:lnTo>
                      <a:pt x="854" y="1326"/>
                    </a:lnTo>
                    <a:lnTo>
                      <a:pt x="854" y="1326"/>
                    </a:lnTo>
                    <a:lnTo>
                      <a:pt x="839" y="1320"/>
                    </a:lnTo>
                    <a:lnTo>
                      <a:pt x="826" y="1314"/>
                    </a:lnTo>
                    <a:lnTo>
                      <a:pt x="812" y="1306"/>
                    </a:lnTo>
                    <a:lnTo>
                      <a:pt x="799" y="1296"/>
                    </a:lnTo>
                    <a:lnTo>
                      <a:pt x="786" y="1284"/>
                    </a:lnTo>
                    <a:lnTo>
                      <a:pt x="772" y="1270"/>
                    </a:lnTo>
                    <a:lnTo>
                      <a:pt x="741" y="1236"/>
                    </a:lnTo>
                    <a:lnTo>
                      <a:pt x="741" y="1236"/>
                    </a:lnTo>
                    <a:lnTo>
                      <a:pt x="742" y="1218"/>
                    </a:lnTo>
                    <a:lnTo>
                      <a:pt x="743" y="1202"/>
                    </a:lnTo>
                    <a:lnTo>
                      <a:pt x="746" y="1187"/>
                    </a:lnTo>
                    <a:lnTo>
                      <a:pt x="750" y="1174"/>
                    </a:lnTo>
                    <a:lnTo>
                      <a:pt x="754" y="1160"/>
                    </a:lnTo>
                    <a:lnTo>
                      <a:pt x="761" y="1147"/>
                    </a:lnTo>
                    <a:lnTo>
                      <a:pt x="776" y="1115"/>
                    </a:lnTo>
                    <a:lnTo>
                      <a:pt x="776" y="1115"/>
                    </a:lnTo>
                    <a:lnTo>
                      <a:pt x="804" y="1060"/>
                    </a:lnTo>
                    <a:lnTo>
                      <a:pt x="836" y="1006"/>
                    </a:lnTo>
                    <a:lnTo>
                      <a:pt x="868" y="953"/>
                    </a:lnTo>
                    <a:lnTo>
                      <a:pt x="901" y="898"/>
                    </a:lnTo>
                    <a:lnTo>
                      <a:pt x="901" y="898"/>
                    </a:lnTo>
                    <a:lnTo>
                      <a:pt x="820" y="994"/>
                    </a:lnTo>
                    <a:lnTo>
                      <a:pt x="801" y="1017"/>
                    </a:lnTo>
                    <a:lnTo>
                      <a:pt x="783" y="1041"/>
                    </a:lnTo>
                    <a:lnTo>
                      <a:pt x="765" y="1065"/>
                    </a:lnTo>
                    <a:lnTo>
                      <a:pt x="748" y="1090"/>
                    </a:lnTo>
                    <a:lnTo>
                      <a:pt x="748" y="1090"/>
                    </a:lnTo>
                    <a:lnTo>
                      <a:pt x="742" y="1076"/>
                    </a:lnTo>
                    <a:lnTo>
                      <a:pt x="736" y="1063"/>
                    </a:lnTo>
                    <a:lnTo>
                      <a:pt x="729" y="1050"/>
                    </a:lnTo>
                    <a:lnTo>
                      <a:pt x="723" y="1038"/>
                    </a:lnTo>
                    <a:lnTo>
                      <a:pt x="705" y="1014"/>
                    </a:lnTo>
                    <a:lnTo>
                      <a:pt x="686" y="988"/>
                    </a:lnTo>
                    <a:lnTo>
                      <a:pt x="686" y="988"/>
                    </a:lnTo>
                    <a:lnTo>
                      <a:pt x="667" y="964"/>
                    </a:lnTo>
                    <a:lnTo>
                      <a:pt x="667" y="964"/>
                    </a:lnTo>
                    <a:lnTo>
                      <a:pt x="654" y="945"/>
                    </a:lnTo>
                    <a:lnTo>
                      <a:pt x="644" y="929"/>
                    </a:lnTo>
                    <a:lnTo>
                      <a:pt x="641" y="921"/>
                    </a:lnTo>
                    <a:lnTo>
                      <a:pt x="638" y="914"/>
                    </a:lnTo>
                    <a:lnTo>
                      <a:pt x="636" y="906"/>
                    </a:lnTo>
                    <a:lnTo>
                      <a:pt x="634" y="898"/>
                    </a:lnTo>
                    <a:lnTo>
                      <a:pt x="634" y="891"/>
                    </a:lnTo>
                    <a:lnTo>
                      <a:pt x="634" y="883"/>
                    </a:lnTo>
                    <a:lnTo>
                      <a:pt x="636" y="875"/>
                    </a:lnTo>
                    <a:lnTo>
                      <a:pt x="638" y="867"/>
                    </a:lnTo>
                    <a:lnTo>
                      <a:pt x="644" y="848"/>
                    </a:lnTo>
                    <a:lnTo>
                      <a:pt x="653" y="827"/>
                    </a:lnTo>
                    <a:lnTo>
                      <a:pt x="653" y="827"/>
                    </a:lnTo>
                    <a:lnTo>
                      <a:pt x="675" y="782"/>
                    </a:lnTo>
                    <a:lnTo>
                      <a:pt x="686" y="760"/>
                    </a:lnTo>
                    <a:lnTo>
                      <a:pt x="698" y="739"/>
                    </a:lnTo>
                    <a:lnTo>
                      <a:pt x="710" y="719"/>
                    </a:lnTo>
                    <a:lnTo>
                      <a:pt x="724" y="698"/>
                    </a:lnTo>
                    <a:lnTo>
                      <a:pt x="739" y="677"/>
                    </a:lnTo>
                    <a:lnTo>
                      <a:pt x="758" y="658"/>
                    </a:lnTo>
                    <a:lnTo>
                      <a:pt x="758" y="658"/>
                    </a:lnTo>
                    <a:lnTo>
                      <a:pt x="789" y="622"/>
                    </a:lnTo>
                    <a:lnTo>
                      <a:pt x="821" y="586"/>
                    </a:lnTo>
                    <a:lnTo>
                      <a:pt x="884" y="513"/>
                    </a:lnTo>
                    <a:lnTo>
                      <a:pt x="915" y="476"/>
                    </a:lnTo>
                    <a:lnTo>
                      <a:pt x="948" y="440"/>
                    </a:lnTo>
                    <a:lnTo>
                      <a:pt x="982" y="404"/>
                    </a:lnTo>
                    <a:lnTo>
                      <a:pt x="1017" y="369"/>
                    </a:lnTo>
                    <a:lnTo>
                      <a:pt x="1017" y="369"/>
                    </a:lnTo>
                    <a:lnTo>
                      <a:pt x="1037" y="349"/>
                    </a:lnTo>
                    <a:lnTo>
                      <a:pt x="1047" y="343"/>
                    </a:lnTo>
                    <a:lnTo>
                      <a:pt x="1057" y="336"/>
                    </a:lnTo>
                    <a:lnTo>
                      <a:pt x="1066" y="331"/>
                    </a:lnTo>
                    <a:lnTo>
                      <a:pt x="1074" y="328"/>
                    </a:lnTo>
                    <a:lnTo>
                      <a:pt x="1084" y="324"/>
                    </a:lnTo>
                    <a:lnTo>
                      <a:pt x="1093" y="321"/>
                    </a:lnTo>
                    <a:lnTo>
                      <a:pt x="1093" y="321"/>
                    </a:lnTo>
                    <a:lnTo>
                      <a:pt x="1106" y="319"/>
                    </a:lnTo>
                    <a:lnTo>
                      <a:pt x="1121" y="316"/>
                    </a:lnTo>
                    <a:lnTo>
                      <a:pt x="1156" y="311"/>
                    </a:lnTo>
                    <a:lnTo>
                      <a:pt x="1156" y="311"/>
                    </a:lnTo>
                    <a:lnTo>
                      <a:pt x="1198" y="305"/>
                    </a:lnTo>
                    <a:lnTo>
                      <a:pt x="1238" y="297"/>
                    </a:lnTo>
                    <a:lnTo>
                      <a:pt x="1279" y="288"/>
                    </a:lnTo>
                    <a:lnTo>
                      <a:pt x="1321" y="280"/>
                    </a:lnTo>
                    <a:lnTo>
                      <a:pt x="1321" y="280"/>
                    </a:lnTo>
                    <a:lnTo>
                      <a:pt x="1340" y="275"/>
                    </a:lnTo>
                    <a:lnTo>
                      <a:pt x="1340" y="275"/>
                    </a:lnTo>
                    <a:lnTo>
                      <a:pt x="1294" y="279"/>
                    </a:lnTo>
                    <a:lnTo>
                      <a:pt x="1251" y="282"/>
                    </a:lnTo>
                    <a:lnTo>
                      <a:pt x="1163" y="284"/>
                    </a:lnTo>
                    <a:lnTo>
                      <a:pt x="1163" y="284"/>
                    </a:lnTo>
                    <a:lnTo>
                      <a:pt x="1160" y="284"/>
                    </a:lnTo>
                    <a:lnTo>
                      <a:pt x="1160" y="284"/>
                    </a:lnTo>
                    <a:lnTo>
                      <a:pt x="1181" y="258"/>
                    </a:lnTo>
                    <a:lnTo>
                      <a:pt x="1201" y="235"/>
                    </a:lnTo>
                    <a:lnTo>
                      <a:pt x="1219" y="213"/>
                    </a:lnTo>
                    <a:lnTo>
                      <a:pt x="1240" y="194"/>
                    </a:lnTo>
                    <a:lnTo>
                      <a:pt x="1261" y="176"/>
                    </a:lnTo>
                    <a:lnTo>
                      <a:pt x="1273" y="167"/>
                    </a:lnTo>
                    <a:lnTo>
                      <a:pt x="1286" y="160"/>
                    </a:lnTo>
                    <a:lnTo>
                      <a:pt x="1313" y="144"/>
                    </a:lnTo>
                    <a:lnTo>
                      <a:pt x="1346" y="128"/>
                    </a:lnTo>
                    <a:lnTo>
                      <a:pt x="1346" y="128"/>
                    </a:lnTo>
                    <a:lnTo>
                      <a:pt x="1380" y="114"/>
                    </a:lnTo>
                    <a:lnTo>
                      <a:pt x="1414" y="100"/>
                    </a:lnTo>
                    <a:lnTo>
                      <a:pt x="1447" y="89"/>
                    </a:lnTo>
                    <a:lnTo>
                      <a:pt x="1478" y="78"/>
                    </a:lnTo>
                    <a:lnTo>
                      <a:pt x="1509" y="71"/>
                    </a:lnTo>
                    <a:lnTo>
                      <a:pt x="1539" y="63"/>
                    </a:lnTo>
                    <a:lnTo>
                      <a:pt x="1568" y="59"/>
                    </a:lnTo>
                    <a:lnTo>
                      <a:pt x="1596" y="55"/>
                    </a:lnTo>
                    <a:lnTo>
                      <a:pt x="1596" y="55"/>
                    </a:lnTo>
                    <a:lnTo>
                      <a:pt x="1626" y="54"/>
                    </a:lnTo>
                    <a:lnTo>
                      <a:pt x="1654" y="54"/>
                    </a:lnTo>
                    <a:lnTo>
                      <a:pt x="1681" y="57"/>
                    </a:lnTo>
                    <a:lnTo>
                      <a:pt x="1708" y="63"/>
                    </a:lnTo>
                    <a:lnTo>
                      <a:pt x="1737" y="71"/>
                    </a:lnTo>
                    <a:lnTo>
                      <a:pt x="1764" y="80"/>
                    </a:lnTo>
                    <a:lnTo>
                      <a:pt x="1791" y="92"/>
                    </a:lnTo>
                    <a:lnTo>
                      <a:pt x="1818" y="106"/>
                    </a:lnTo>
                    <a:lnTo>
                      <a:pt x="1818" y="106"/>
                    </a:lnTo>
                    <a:lnTo>
                      <a:pt x="1840" y="121"/>
                    </a:lnTo>
                    <a:lnTo>
                      <a:pt x="1862" y="135"/>
                    </a:lnTo>
                    <a:lnTo>
                      <a:pt x="1885" y="151"/>
                    </a:lnTo>
                    <a:lnTo>
                      <a:pt x="1906" y="170"/>
                    </a:lnTo>
                    <a:lnTo>
                      <a:pt x="1906" y="170"/>
                    </a:lnTo>
                    <a:lnTo>
                      <a:pt x="1975" y="228"/>
                    </a:lnTo>
                    <a:lnTo>
                      <a:pt x="2008" y="256"/>
                    </a:lnTo>
                    <a:lnTo>
                      <a:pt x="2043" y="282"/>
                    </a:lnTo>
                    <a:lnTo>
                      <a:pt x="2043" y="282"/>
                    </a:lnTo>
                    <a:lnTo>
                      <a:pt x="2031" y="284"/>
                    </a:lnTo>
                    <a:lnTo>
                      <a:pt x="2018" y="286"/>
                    </a:lnTo>
                    <a:lnTo>
                      <a:pt x="2004" y="290"/>
                    </a:lnTo>
                    <a:lnTo>
                      <a:pt x="1991" y="295"/>
                    </a:lnTo>
                    <a:lnTo>
                      <a:pt x="1991" y="295"/>
                    </a:lnTo>
                    <a:lnTo>
                      <a:pt x="2000" y="294"/>
                    </a:lnTo>
                    <a:lnTo>
                      <a:pt x="2010" y="293"/>
                    </a:lnTo>
                    <a:lnTo>
                      <a:pt x="2030" y="294"/>
                    </a:lnTo>
                    <a:lnTo>
                      <a:pt x="2049" y="296"/>
                    </a:lnTo>
                    <a:lnTo>
                      <a:pt x="2068" y="299"/>
                    </a:lnTo>
                    <a:lnTo>
                      <a:pt x="2068" y="299"/>
                    </a:lnTo>
                    <a:lnTo>
                      <a:pt x="2089" y="312"/>
                    </a:lnTo>
                    <a:lnTo>
                      <a:pt x="2089" y="312"/>
                    </a:lnTo>
                    <a:lnTo>
                      <a:pt x="2112" y="327"/>
                    </a:lnTo>
                    <a:lnTo>
                      <a:pt x="2131" y="340"/>
                    </a:lnTo>
                    <a:lnTo>
                      <a:pt x="2140" y="346"/>
                    </a:lnTo>
                    <a:lnTo>
                      <a:pt x="2148" y="355"/>
                    </a:lnTo>
                    <a:lnTo>
                      <a:pt x="2157" y="365"/>
                    </a:lnTo>
                    <a:lnTo>
                      <a:pt x="2165" y="376"/>
                    </a:lnTo>
                    <a:lnTo>
                      <a:pt x="2165" y="376"/>
                    </a:lnTo>
                    <a:lnTo>
                      <a:pt x="2182" y="401"/>
                    </a:lnTo>
                    <a:lnTo>
                      <a:pt x="2198" y="426"/>
                    </a:lnTo>
                    <a:lnTo>
                      <a:pt x="2214" y="452"/>
                    </a:lnTo>
                    <a:lnTo>
                      <a:pt x="2227" y="479"/>
                    </a:lnTo>
                    <a:lnTo>
                      <a:pt x="2227" y="479"/>
                    </a:lnTo>
                    <a:lnTo>
                      <a:pt x="2197" y="469"/>
                    </a:lnTo>
                    <a:lnTo>
                      <a:pt x="2197" y="469"/>
                    </a:lnTo>
                    <a:lnTo>
                      <a:pt x="2187" y="466"/>
                    </a:lnTo>
                    <a:lnTo>
                      <a:pt x="2177" y="464"/>
                    </a:lnTo>
                    <a:lnTo>
                      <a:pt x="2177" y="464"/>
                    </a:lnTo>
                    <a:lnTo>
                      <a:pt x="2168" y="464"/>
                    </a:lnTo>
                    <a:lnTo>
                      <a:pt x="2160" y="464"/>
                    </a:lnTo>
                    <a:lnTo>
                      <a:pt x="2160" y="464"/>
                    </a:lnTo>
                    <a:lnTo>
                      <a:pt x="2154" y="465"/>
                    </a:lnTo>
                    <a:lnTo>
                      <a:pt x="2148" y="467"/>
                    </a:lnTo>
                    <a:lnTo>
                      <a:pt x="2142" y="470"/>
                    </a:lnTo>
                    <a:lnTo>
                      <a:pt x="2136" y="473"/>
                    </a:lnTo>
                    <a:lnTo>
                      <a:pt x="2136" y="473"/>
                    </a:lnTo>
                    <a:lnTo>
                      <a:pt x="2135" y="474"/>
                    </a:lnTo>
                    <a:lnTo>
                      <a:pt x="2135" y="474"/>
                    </a:lnTo>
                    <a:lnTo>
                      <a:pt x="2120" y="480"/>
                    </a:lnTo>
                    <a:lnTo>
                      <a:pt x="2103" y="487"/>
                    </a:lnTo>
                    <a:lnTo>
                      <a:pt x="2085" y="492"/>
                    </a:lnTo>
                    <a:lnTo>
                      <a:pt x="2070" y="496"/>
                    </a:lnTo>
                    <a:lnTo>
                      <a:pt x="2070" y="496"/>
                    </a:lnTo>
                    <a:lnTo>
                      <a:pt x="2068" y="496"/>
                    </a:lnTo>
                    <a:lnTo>
                      <a:pt x="2068" y="496"/>
                    </a:lnTo>
                    <a:lnTo>
                      <a:pt x="2077" y="499"/>
                    </a:lnTo>
                    <a:lnTo>
                      <a:pt x="2088" y="500"/>
                    </a:lnTo>
                    <a:lnTo>
                      <a:pt x="2100" y="499"/>
                    </a:lnTo>
                    <a:lnTo>
                      <a:pt x="2106" y="499"/>
                    </a:lnTo>
                    <a:lnTo>
                      <a:pt x="2110" y="496"/>
                    </a:lnTo>
                    <a:lnTo>
                      <a:pt x="2110" y="496"/>
                    </a:lnTo>
                    <a:lnTo>
                      <a:pt x="2114" y="495"/>
                    </a:lnTo>
                    <a:lnTo>
                      <a:pt x="2114" y="495"/>
                    </a:lnTo>
                    <a:lnTo>
                      <a:pt x="2111" y="502"/>
                    </a:lnTo>
                    <a:lnTo>
                      <a:pt x="2108" y="508"/>
                    </a:lnTo>
                    <a:lnTo>
                      <a:pt x="2107" y="515"/>
                    </a:lnTo>
                    <a:lnTo>
                      <a:pt x="2106" y="523"/>
                    </a:lnTo>
                    <a:lnTo>
                      <a:pt x="2106" y="523"/>
                    </a:lnTo>
                    <a:lnTo>
                      <a:pt x="2105" y="531"/>
                    </a:lnTo>
                    <a:lnTo>
                      <a:pt x="2106" y="541"/>
                    </a:lnTo>
                    <a:lnTo>
                      <a:pt x="2109" y="550"/>
                    </a:lnTo>
                    <a:lnTo>
                      <a:pt x="2112" y="559"/>
                    </a:lnTo>
                    <a:lnTo>
                      <a:pt x="2112" y="559"/>
                    </a:lnTo>
                    <a:lnTo>
                      <a:pt x="2112" y="559"/>
                    </a:lnTo>
                    <a:lnTo>
                      <a:pt x="2112" y="559"/>
                    </a:lnTo>
                    <a:lnTo>
                      <a:pt x="2113" y="560"/>
                    </a:lnTo>
                    <a:lnTo>
                      <a:pt x="2113" y="560"/>
                    </a:lnTo>
                    <a:lnTo>
                      <a:pt x="2110" y="552"/>
                    </a:lnTo>
                    <a:lnTo>
                      <a:pt x="2110" y="548"/>
                    </a:lnTo>
                    <a:lnTo>
                      <a:pt x="2110" y="543"/>
                    </a:lnTo>
                    <a:lnTo>
                      <a:pt x="2110" y="543"/>
                    </a:lnTo>
                    <a:lnTo>
                      <a:pt x="2111" y="539"/>
                    </a:lnTo>
                    <a:lnTo>
                      <a:pt x="2112" y="534"/>
                    </a:lnTo>
                    <a:lnTo>
                      <a:pt x="2116" y="529"/>
                    </a:lnTo>
                    <a:lnTo>
                      <a:pt x="2119" y="526"/>
                    </a:lnTo>
                    <a:lnTo>
                      <a:pt x="2123" y="523"/>
                    </a:lnTo>
                    <a:lnTo>
                      <a:pt x="2128" y="520"/>
                    </a:lnTo>
                    <a:lnTo>
                      <a:pt x="2133" y="519"/>
                    </a:lnTo>
                    <a:lnTo>
                      <a:pt x="2138" y="519"/>
                    </a:lnTo>
                    <a:lnTo>
                      <a:pt x="2138" y="519"/>
                    </a:lnTo>
                    <a:lnTo>
                      <a:pt x="2144" y="520"/>
                    </a:lnTo>
                    <a:lnTo>
                      <a:pt x="2148" y="523"/>
                    </a:lnTo>
                    <a:lnTo>
                      <a:pt x="2153" y="526"/>
                    </a:lnTo>
                    <a:lnTo>
                      <a:pt x="2156" y="529"/>
                    </a:lnTo>
                    <a:lnTo>
                      <a:pt x="2159" y="534"/>
                    </a:lnTo>
                    <a:lnTo>
                      <a:pt x="2161" y="538"/>
                    </a:lnTo>
                    <a:lnTo>
                      <a:pt x="2162" y="543"/>
                    </a:lnTo>
                    <a:lnTo>
                      <a:pt x="2162" y="549"/>
                    </a:lnTo>
                    <a:lnTo>
                      <a:pt x="2162" y="549"/>
                    </a:lnTo>
                    <a:lnTo>
                      <a:pt x="2161" y="553"/>
                    </a:lnTo>
                    <a:lnTo>
                      <a:pt x="2159" y="557"/>
                    </a:lnTo>
                    <a:lnTo>
                      <a:pt x="2159" y="557"/>
                    </a:lnTo>
                    <a:lnTo>
                      <a:pt x="2140" y="562"/>
                    </a:lnTo>
                    <a:lnTo>
                      <a:pt x="2119" y="568"/>
                    </a:lnTo>
                    <a:lnTo>
                      <a:pt x="2119" y="568"/>
                    </a:lnTo>
                    <a:lnTo>
                      <a:pt x="2103" y="575"/>
                    </a:lnTo>
                    <a:lnTo>
                      <a:pt x="2103" y="575"/>
                    </a:lnTo>
                    <a:lnTo>
                      <a:pt x="2092" y="580"/>
                    </a:lnTo>
                    <a:lnTo>
                      <a:pt x="2092" y="580"/>
                    </a:lnTo>
                    <a:lnTo>
                      <a:pt x="2123" y="576"/>
                    </a:lnTo>
                    <a:lnTo>
                      <a:pt x="2123" y="576"/>
                    </a:lnTo>
                    <a:lnTo>
                      <a:pt x="2146" y="575"/>
                    </a:lnTo>
                    <a:lnTo>
                      <a:pt x="2170" y="574"/>
                    </a:lnTo>
                    <a:lnTo>
                      <a:pt x="2193" y="575"/>
                    </a:lnTo>
                    <a:lnTo>
                      <a:pt x="2216" y="578"/>
                    </a:lnTo>
                    <a:lnTo>
                      <a:pt x="2216" y="578"/>
                    </a:lnTo>
                    <a:lnTo>
                      <a:pt x="2224" y="620"/>
                    </a:lnTo>
                    <a:lnTo>
                      <a:pt x="2224" y="620"/>
                    </a:lnTo>
                    <a:lnTo>
                      <a:pt x="2209" y="621"/>
                    </a:lnTo>
                    <a:lnTo>
                      <a:pt x="2209" y="621"/>
                    </a:lnTo>
                    <a:lnTo>
                      <a:pt x="2207" y="621"/>
                    </a:lnTo>
                    <a:lnTo>
                      <a:pt x="2207" y="621"/>
                    </a:lnTo>
                    <a:lnTo>
                      <a:pt x="2204" y="617"/>
                    </a:lnTo>
                    <a:lnTo>
                      <a:pt x="2204" y="617"/>
                    </a:lnTo>
                    <a:lnTo>
                      <a:pt x="2196" y="614"/>
                    </a:lnTo>
                    <a:lnTo>
                      <a:pt x="2189" y="611"/>
                    </a:lnTo>
                    <a:lnTo>
                      <a:pt x="2181" y="610"/>
                    </a:lnTo>
                    <a:lnTo>
                      <a:pt x="2173" y="609"/>
                    </a:lnTo>
                    <a:lnTo>
                      <a:pt x="2165" y="610"/>
                    </a:lnTo>
                    <a:lnTo>
                      <a:pt x="2155" y="611"/>
                    </a:lnTo>
                    <a:lnTo>
                      <a:pt x="2135" y="614"/>
                    </a:lnTo>
                    <a:lnTo>
                      <a:pt x="2135" y="614"/>
                    </a:lnTo>
                    <a:lnTo>
                      <a:pt x="2119" y="619"/>
                    </a:lnTo>
                    <a:lnTo>
                      <a:pt x="2106" y="624"/>
                    </a:lnTo>
                    <a:lnTo>
                      <a:pt x="2094" y="629"/>
                    </a:lnTo>
                    <a:lnTo>
                      <a:pt x="2084" y="636"/>
                    </a:lnTo>
                    <a:lnTo>
                      <a:pt x="2076" y="644"/>
                    </a:lnTo>
                    <a:lnTo>
                      <a:pt x="2070" y="651"/>
                    </a:lnTo>
                    <a:lnTo>
                      <a:pt x="2064" y="660"/>
                    </a:lnTo>
                    <a:lnTo>
                      <a:pt x="2060" y="669"/>
                    </a:lnTo>
                    <a:lnTo>
                      <a:pt x="2052" y="689"/>
                    </a:lnTo>
                    <a:lnTo>
                      <a:pt x="2045" y="712"/>
                    </a:lnTo>
                    <a:lnTo>
                      <a:pt x="2035" y="737"/>
                    </a:lnTo>
                    <a:lnTo>
                      <a:pt x="2030" y="751"/>
                    </a:lnTo>
                    <a:lnTo>
                      <a:pt x="2022" y="766"/>
                    </a:lnTo>
                    <a:lnTo>
                      <a:pt x="2022" y="766"/>
                    </a:lnTo>
                    <a:lnTo>
                      <a:pt x="2030" y="756"/>
                    </a:lnTo>
                    <a:lnTo>
                      <a:pt x="2036" y="745"/>
                    </a:lnTo>
                    <a:lnTo>
                      <a:pt x="2048" y="725"/>
                    </a:lnTo>
                    <a:lnTo>
                      <a:pt x="2058" y="706"/>
                    </a:lnTo>
                    <a:lnTo>
                      <a:pt x="2068" y="688"/>
                    </a:lnTo>
                    <a:lnTo>
                      <a:pt x="2073" y="680"/>
                    </a:lnTo>
                    <a:lnTo>
                      <a:pt x="2079" y="672"/>
                    </a:lnTo>
                    <a:lnTo>
                      <a:pt x="2085" y="664"/>
                    </a:lnTo>
                    <a:lnTo>
                      <a:pt x="2093" y="658"/>
                    </a:lnTo>
                    <a:lnTo>
                      <a:pt x="2101" y="651"/>
                    </a:lnTo>
                    <a:lnTo>
                      <a:pt x="2111" y="646"/>
                    </a:lnTo>
                    <a:lnTo>
                      <a:pt x="2122" y="641"/>
                    </a:lnTo>
                    <a:lnTo>
                      <a:pt x="2134" y="638"/>
                    </a:lnTo>
                    <a:lnTo>
                      <a:pt x="2134" y="638"/>
                    </a:lnTo>
                    <a:lnTo>
                      <a:pt x="2156" y="633"/>
                    </a:lnTo>
                    <a:lnTo>
                      <a:pt x="2166" y="630"/>
                    </a:lnTo>
                    <a:lnTo>
                      <a:pt x="2174" y="630"/>
                    </a:lnTo>
                    <a:lnTo>
                      <a:pt x="2174" y="630"/>
                    </a:lnTo>
                    <a:lnTo>
                      <a:pt x="2167" y="635"/>
                    </a:lnTo>
                    <a:lnTo>
                      <a:pt x="2159" y="639"/>
                    </a:lnTo>
                    <a:lnTo>
                      <a:pt x="2153" y="645"/>
                    </a:lnTo>
                    <a:lnTo>
                      <a:pt x="2146" y="651"/>
                    </a:lnTo>
                    <a:lnTo>
                      <a:pt x="2141" y="657"/>
                    </a:lnTo>
                    <a:lnTo>
                      <a:pt x="2136" y="663"/>
                    </a:lnTo>
                    <a:lnTo>
                      <a:pt x="2132" y="671"/>
                    </a:lnTo>
                    <a:lnTo>
                      <a:pt x="2129" y="677"/>
                    </a:lnTo>
                    <a:lnTo>
                      <a:pt x="2129" y="677"/>
                    </a:lnTo>
                    <a:lnTo>
                      <a:pt x="2123" y="698"/>
                    </a:lnTo>
                    <a:lnTo>
                      <a:pt x="2119" y="719"/>
                    </a:lnTo>
                    <a:lnTo>
                      <a:pt x="2117" y="737"/>
                    </a:lnTo>
                    <a:lnTo>
                      <a:pt x="2116" y="757"/>
                    </a:lnTo>
                    <a:lnTo>
                      <a:pt x="2113" y="775"/>
                    </a:lnTo>
                    <a:lnTo>
                      <a:pt x="2111" y="794"/>
                    </a:lnTo>
                    <a:lnTo>
                      <a:pt x="2107" y="814"/>
                    </a:lnTo>
                    <a:lnTo>
                      <a:pt x="2104" y="823"/>
                    </a:lnTo>
                    <a:lnTo>
                      <a:pt x="2100" y="832"/>
                    </a:lnTo>
                    <a:lnTo>
                      <a:pt x="2100" y="832"/>
                    </a:lnTo>
                    <a:lnTo>
                      <a:pt x="2109" y="815"/>
                    </a:lnTo>
                    <a:lnTo>
                      <a:pt x="2116" y="798"/>
                    </a:lnTo>
                    <a:lnTo>
                      <a:pt x="2122" y="781"/>
                    </a:lnTo>
                    <a:lnTo>
                      <a:pt x="2128" y="763"/>
                    </a:lnTo>
                    <a:lnTo>
                      <a:pt x="2137" y="727"/>
                    </a:lnTo>
                    <a:lnTo>
                      <a:pt x="2144" y="710"/>
                    </a:lnTo>
                    <a:lnTo>
                      <a:pt x="2153" y="691"/>
                    </a:lnTo>
                    <a:lnTo>
                      <a:pt x="2153" y="691"/>
                    </a:lnTo>
                    <a:lnTo>
                      <a:pt x="2157" y="685"/>
                    </a:lnTo>
                    <a:lnTo>
                      <a:pt x="2162" y="677"/>
                    </a:lnTo>
                    <a:lnTo>
                      <a:pt x="2170" y="670"/>
                    </a:lnTo>
                    <a:lnTo>
                      <a:pt x="2179" y="662"/>
                    </a:lnTo>
                    <a:lnTo>
                      <a:pt x="2187" y="656"/>
                    </a:lnTo>
                    <a:lnTo>
                      <a:pt x="2196" y="650"/>
                    </a:lnTo>
                    <a:lnTo>
                      <a:pt x="2205" y="647"/>
                    </a:lnTo>
                    <a:lnTo>
                      <a:pt x="2213" y="646"/>
                    </a:lnTo>
                    <a:lnTo>
                      <a:pt x="2213" y="646"/>
                    </a:lnTo>
                    <a:lnTo>
                      <a:pt x="2229" y="645"/>
                    </a:lnTo>
                    <a:lnTo>
                      <a:pt x="2229" y="645"/>
                    </a:lnTo>
                    <a:lnTo>
                      <a:pt x="2232" y="669"/>
                    </a:lnTo>
                    <a:lnTo>
                      <a:pt x="2234" y="690"/>
                    </a:lnTo>
                    <a:lnTo>
                      <a:pt x="2235" y="712"/>
                    </a:lnTo>
                    <a:lnTo>
                      <a:pt x="2234" y="733"/>
                    </a:lnTo>
                    <a:lnTo>
                      <a:pt x="2234" y="733"/>
                    </a:lnTo>
                    <a:lnTo>
                      <a:pt x="2231" y="770"/>
                    </a:lnTo>
                    <a:lnTo>
                      <a:pt x="2224" y="811"/>
                    </a:lnTo>
                    <a:lnTo>
                      <a:pt x="2218" y="847"/>
                    </a:lnTo>
                    <a:lnTo>
                      <a:pt x="2211" y="875"/>
                    </a:lnTo>
                    <a:lnTo>
                      <a:pt x="2211" y="875"/>
                    </a:lnTo>
                    <a:lnTo>
                      <a:pt x="2216" y="868"/>
                    </a:lnTo>
                    <a:lnTo>
                      <a:pt x="2220" y="861"/>
                    </a:lnTo>
                    <a:lnTo>
                      <a:pt x="2228" y="845"/>
                    </a:lnTo>
                    <a:lnTo>
                      <a:pt x="2234" y="828"/>
                    </a:lnTo>
                    <a:lnTo>
                      <a:pt x="2240" y="808"/>
                    </a:lnTo>
                    <a:lnTo>
                      <a:pt x="2250" y="768"/>
                    </a:lnTo>
                    <a:lnTo>
                      <a:pt x="2258" y="731"/>
                    </a:lnTo>
                    <a:lnTo>
                      <a:pt x="2258" y="731"/>
                    </a:lnTo>
                    <a:lnTo>
                      <a:pt x="2262" y="712"/>
                    </a:lnTo>
                    <a:lnTo>
                      <a:pt x="2264" y="693"/>
                    </a:lnTo>
                    <a:lnTo>
                      <a:pt x="2265" y="673"/>
                    </a:lnTo>
                    <a:lnTo>
                      <a:pt x="2265" y="652"/>
                    </a:lnTo>
                    <a:lnTo>
                      <a:pt x="2264" y="632"/>
                    </a:lnTo>
                    <a:lnTo>
                      <a:pt x="2263" y="612"/>
                    </a:lnTo>
                    <a:lnTo>
                      <a:pt x="2259" y="591"/>
                    </a:lnTo>
                    <a:lnTo>
                      <a:pt x="2256" y="572"/>
                    </a:lnTo>
                    <a:lnTo>
                      <a:pt x="2256" y="572"/>
                    </a:lnTo>
                    <a:lnTo>
                      <a:pt x="2255" y="559"/>
                    </a:lnTo>
                    <a:lnTo>
                      <a:pt x="2255" y="549"/>
                    </a:lnTo>
                    <a:lnTo>
                      <a:pt x="2257" y="539"/>
                    </a:lnTo>
                    <a:lnTo>
                      <a:pt x="2260" y="531"/>
                    </a:lnTo>
                    <a:lnTo>
                      <a:pt x="2266" y="525"/>
                    </a:lnTo>
                    <a:lnTo>
                      <a:pt x="2272" y="519"/>
                    </a:lnTo>
                    <a:lnTo>
                      <a:pt x="2279" y="515"/>
                    </a:lnTo>
                    <a:lnTo>
                      <a:pt x="2287" y="511"/>
                    </a:lnTo>
                    <a:lnTo>
                      <a:pt x="2305" y="503"/>
                    </a:lnTo>
                    <a:lnTo>
                      <a:pt x="2324" y="496"/>
                    </a:lnTo>
                    <a:lnTo>
                      <a:pt x="2342" y="489"/>
                    </a:lnTo>
                    <a:lnTo>
                      <a:pt x="2351" y="483"/>
                    </a:lnTo>
                    <a:lnTo>
                      <a:pt x="2360" y="478"/>
                    </a:lnTo>
                    <a:lnTo>
                      <a:pt x="2360" y="478"/>
                    </a:lnTo>
                    <a:lnTo>
                      <a:pt x="2370" y="468"/>
                    </a:lnTo>
                    <a:lnTo>
                      <a:pt x="2381" y="457"/>
                    </a:lnTo>
                    <a:lnTo>
                      <a:pt x="2391" y="445"/>
                    </a:lnTo>
                    <a:lnTo>
                      <a:pt x="2401" y="433"/>
                    </a:lnTo>
                    <a:lnTo>
                      <a:pt x="2421" y="408"/>
                    </a:lnTo>
                    <a:lnTo>
                      <a:pt x="2431" y="396"/>
                    </a:lnTo>
                    <a:lnTo>
                      <a:pt x="2441" y="385"/>
                    </a:lnTo>
                    <a:lnTo>
                      <a:pt x="2441" y="385"/>
                    </a:lnTo>
                    <a:lnTo>
                      <a:pt x="2448" y="381"/>
                    </a:lnTo>
                    <a:lnTo>
                      <a:pt x="2453" y="378"/>
                    </a:lnTo>
                    <a:lnTo>
                      <a:pt x="2461" y="377"/>
                    </a:lnTo>
                    <a:lnTo>
                      <a:pt x="2467" y="377"/>
                    </a:lnTo>
                    <a:lnTo>
                      <a:pt x="2474" y="378"/>
                    </a:lnTo>
                    <a:lnTo>
                      <a:pt x="2480" y="380"/>
                    </a:lnTo>
                    <a:lnTo>
                      <a:pt x="2487" y="383"/>
                    </a:lnTo>
                    <a:lnTo>
                      <a:pt x="2495" y="388"/>
                    </a:lnTo>
                    <a:lnTo>
                      <a:pt x="2495" y="388"/>
                    </a:lnTo>
                    <a:lnTo>
                      <a:pt x="2504" y="396"/>
                    </a:lnTo>
                    <a:lnTo>
                      <a:pt x="2514" y="406"/>
                    </a:lnTo>
                    <a:lnTo>
                      <a:pt x="2521" y="416"/>
                    </a:lnTo>
                    <a:lnTo>
                      <a:pt x="2526" y="426"/>
                    </a:lnTo>
                    <a:lnTo>
                      <a:pt x="2526" y="426"/>
                    </a:lnTo>
                    <a:lnTo>
                      <a:pt x="2535" y="449"/>
                    </a:lnTo>
                    <a:lnTo>
                      <a:pt x="2544" y="473"/>
                    </a:lnTo>
                    <a:lnTo>
                      <a:pt x="2551" y="499"/>
                    </a:lnTo>
                    <a:lnTo>
                      <a:pt x="2558" y="525"/>
                    </a:lnTo>
                    <a:lnTo>
                      <a:pt x="2564" y="552"/>
                    </a:lnTo>
                    <a:lnTo>
                      <a:pt x="2570" y="580"/>
                    </a:lnTo>
                    <a:lnTo>
                      <a:pt x="2574" y="608"/>
                    </a:lnTo>
                    <a:lnTo>
                      <a:pt x="2578" y="637"/>
                    </a:lnTo>
                    <a:lnTo>
                      <a:pt x="2582" y="665"/>
                    </a:lnTo>
                    <a:lnTo>
                      <a:pt x="2584" y="694"/>
                    </a:lnTo>
                    <a:lnTo>
                      <a:pt x="2586" y="721"/>
                    </a:lnTo>
                    <a:lnTo>
                      <a:pt x="2587" y="748"/>
                    </a:lnTo>
                    <a:lnTo>
                      <a:pt x="2588" y="775"/>
                    </a:lnTo>
                    <a:lnTo>
                      <a:pt x="2587" y="800"/>
                    </a:lnTo>
                    <a:lnTo>
                      <a:pt x="2586" y="825"/>
                    </a:lnTo>
                    <a:lnTo>
                      <a:pt x="2584" y="848"/>
                    </a:lnTo>
                    <a:lnTo>
                      <a:pt x="2584" y="8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9"/>
              <p:cNvSpPr>
                <a:spLocks/>
              </p:cNvSpPr>
              <p:nvPr/>
            </p:nvSpPr>
            <p:spPr bwMode="auto">
              <a:xfrm>
                <a:off x="11176000" y="2314575"/>
                <a:ext cx="153988" cy="144463"/>
              </a:xfrm>
              <a:custGeom>
                <a:avLst/>
                <a:gdLst>
                  <a:gd name="T0" fmla="*/ 97 w 97"/>
                  <a:gd name="T1" fmla="*/ 0 h 91"/>
                  <a:gd name="T2" fmla="*/ 97 w 97"/>
                  <a:gd name="T3" fmla="*/ 0 h 91"/>
                  <a:gd name="T4" fmla="*/ 75 w 97"/>
                  <a:gd name="T5" fmla="*/ 5 h 91"/>
                  <a:gd name="T6" fmla="*/ 58 w 97"/>
                  <a:gd name="T7" fmla="*/ 12 h 91"/>
                  <a:gd name="T8" fmla="*/ 50 w 97"/>
                  <a:gd name="T9" fmla="*/ 15 h 91"/>
                  <a:gd name="T10" fmla="*/ 43 w 97"/>
                  <a:gd name="T11" fmla="*/ 18 h 91"/>
                  <a:gd name="T12" fmla="*/ 37 w 97"/>
                  <a:gd name="T13" fmla="*/ 23 h 91"/>
                  <a:gd name="T14" fmla="*/ 31 w 97"/>
                  <a:gd name="T15" fmla="*/ 27 h 91"/>
                  <a:gd name="T16" fmla="*/ 27 w 97"/>
                  <a:gd name="T17" fmla="*/ 32 h 91"/>
                  <a:gd name="T18" fmla="*/ 22 w 97"/>
                  <a:gd name="T19" fmla="*/ 39 h 91"/>
                  <a:gd name="T20" fmla="*/ 14 w 97"/>
                  <a:gd name="T21" fmla="*/ 52 h 91"/>
                  <a:gd name="T22" fmla="*/ 7 w 97"/>
                  <a:gd name="T23" fmla="*/ 70 h 91"/>
                  <a:gd name="T24" fmla="*/ 0 w 97"/>
                  <a:gd name="T25" fmla="*/ 91 h 91"/>
                  <a:gd name="T26" fmla="*/ 0 w 97"/>
                  <a:gd name="T27" fmla="*/ 91 h 91"/>
                  <a:gd name="T28" fmla="*/ 11 w 97"/>
                  <a:gd name="T29" fmla="*/ 75 h 91"/>
                  <a:gd name="T30" fmla="*/ 22 w 97"/>
                  <a:gd name="T31" fmla="*/ 62 h 91"/>
                  <a:gd name="T32" fmla="*/ 31 w 97"/>
                  <a:gd name="T33" fmla="*/ 50 h 91"/>
                  <a:gd name="T34" fmla="*/ 42 w 97"/>
                  <a:gd name="T35" fmla="*/ 39 h 91"/>
                  <a:gd name="T36" fmla="*/ 53 w 97"/>
                  <a:gd name="T37" fmla="*/ 29 h 91"/>
                  <a:gd name="T38" fmla="*/ 66 w 97"/>
                  <a:gd name="T39" fmla="*/ 19 h 91"/>
                  <a:gd name="T40" fmla="*/ 97 w 97"/>
                  <a:gd name="T41" fmla="*/ 0 h 91"/>
                  <a:gd name="T42" fmla="*/ 97 w 97"/>
                  <a:gd name="T4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91">
                    <a:moveTo>
                      <a:pt x="97" y="0"/>
                    </a:moveTo>
                    <a:lnTo>
                      <a:pt x="97" y="0"/>
                    </a:lnTo>
                    <a:lnTo>
                      <a:pt x="75" y="5"/>
                    </a:lnTo>
                    <a:lnTo>
                      <a:pt x="58" y="12"/>
                    </a:lnTo>
                    <a:lnTo>
                      <a:pt x="50" y="15"/>
                    </a:lnTo>
                    <a:lnTo>
                      <a:pt x="43" y="18"/>
                    </a:lnTo>
                    <a:lnTo>
                      <a:pt x="37" y="23"/>
                    </a:lnTo>
                    <a:lnTo>
                      <a:pt x="31" y="27"/>
                    </a:lnTo>
                    <a:lnTo>
                      <a:pt x="27" y="32"/>
                    </a:lnTo>
                    <a:lnTo>
                      <a:pt x="22" y="39"/>
                    </a:lnTo>
                    <a:lnTo>
                      <a:pt x="14" y="52"/>
                    </a:lnTo>
                    <a:lnTo>
                      <a:pt x="7" y="70"/>
                    </a:lnTo>
                    <a:lnTo>
                      <a:pt x="0" y="91"/>
                    </a:lnTo>
                    <a:lnTo>
                      <a:pt x="0" y="91"/>
                    </a:lnTo>
                    <a:lnTo>
                      <a:pt x="11" y="75"/>
                    </a:lnTo>
                    <a:lnTo>
                      <a:pt x="22" y="62"/>
                    </a:lnTo>
                    <a:lnTo>
                      <a:pt x="31" y="50"/>
                    </a:lnTo>
                    <a:lnTo>
                      <a:pt x="42" y="39"/>
                    </a:lnTo>
                    <a:lnTo>
                      <a:pt x="53" y="29"/>
                    </a:lnTo>
                    <a:lnTo>
                      <a:pt x="66" y="19"/>
                    </a:lnTo>
                    <a:lnTo>
                      <a:pt x="97" y="0"/>
                    </a:lnTo>
                    <a:lnTo>
                      <a:pt x="9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0"/>
              <p:cNvSpPr>
                <a:spLocks/>
              </p:cNvSpPr>
              <p:nvPr/>
            </p:nvSpPr>
            <p:spPr bwMode="auto">
              <a:xfrm>
                <a:off x="11160125" y="2298700"/>
                <a:ext cx="333375" cy="325438"/>
              </a:xfrm>
              <a:custGeom>
                <a:avLst/>
                <a:gdLst>
                  <a:gd name="T0" fmla="*/ 210 w 210"/>
                  <a:gd name="T1" fmla="*/ 0 h 205"/>
                  <a:gd name="T2" fmla="*/ 210 w 210"/>
                  <a:gd name="T3" fmla="*/ 0 h 205"/>
                  <a:gd name="T4" fmla="*/ 166 w 210"/>
                  <a:gd name="T5" fmla="*/ 12 h 205"/>
                  <a:gd name="T6" fmla="*/ 146 w 210"/>
                  <a:gd name="T7" fmla="*/ 19 h 205"/>
                  <a:gd name="T8" fmla="*/ 129 w 210"/>
                  <a:gd name="T9" fmla="*/ 25 h 205"/>
                  <a:gd name="T10" fmla="*/ 112 w 210"/>
                  <a:gd name="T11" fmla="*/ 32 h 205"/>
                  <a:gd name="T12" fmla="*/ 98 w 210"/>
                  <a:gd name="T13" fmla="*/ 39 h 205"/>
                  <a:gd name="T14" fmla="*/ 85 w 210"/>
                  <a:gd name="T15" fmla="*/ 48 h 205"/>
                  <a:gd name="T16" fmla="*/ 73 w 210"/>
                  <a:gd name="T17" fmla="*/ 58 h 205"/>
                  <a:gd name="T18" fmla="*/ 61 w 210"/>
                  <a:gd name="T19" fmla="*/ 70 h 205"/>
                  <a:gd name="T20" fmla="*/ 51 w 210"/>
                  <a:gd name="T21" fmla="*/ 83 h 205"/>
                  <a:gd name="T22" fmla="*/ 41 w 210"/>
                  <a:gd name="T23" fmla="*/ 97 h 205"/>
                  <a:gd name="T24" fmla="*/ 33 w 210"/>
                  <a:gd name="T25" fmla="*/ 114 h 205"/>
                  <a:gd name="T26" fmla="*/ 24 w 210"/>
                  <a:gd name="T27" fmla="*/ 133 h 205"/>
                  <a:gd name="T28" fmla="*/ 15 w 210"/>
                  <a:gd name="T29" fmla="*/ 155 h 205"/>
                  <a:gd name="T30" fmla="*/ 8 w 210"/>
                  <a:gd name="T31" fmla="*/ 179 h 205"/>
                  <a:gd name="T32" fmla="*/ 0 w 210"/>
                  <a:gd name="T33" fmla="*/ 205 h 205"/>
                  <a:gd name="T34" fmla="*/ 0 w 210"/>
                  <a:gd name="T35" fmla="*/ 205 h 205"/>
                  <a:gd name="T36" fmla="*/ 20 w 210"/>
                  <a:gd name="T37" fmla="*/ 167 h 205"/>
                  <a:gd name="T38" fmla="*/ 29 w 210"/>
                  <a:gd name="T39" fmla="*/ 150 h 205"/>
                  <a:gd name="T40" fmla="*/ 39 w 210"/>
                  <a:gd name="T41" fmla="*/ 134 h 205"/>
                  <a:gd name="T42" fmla="*/ 50 w 210"/>
                  <a:gd name="T43" fmla="*/ 120 h 205"/>
                  <a:gd name="T44" fmla="*/ 60 w 210"/>
                  <a:gd name="T45" fmla="*/ 106 h 205"/>
                  <a:gd name="T46" fmla="*/ 71 w 210"/>
                  <a:gd name="T47" fmla="*/ 94 h 205"/>
                  <a:gd name="T48" fmla="*/ 83 w 210"/>
                  <a:gd name="T49" fmla="*/ 82 h 205"/>
                  <a:gd name="T50" fmla="*/ 95 w 210"/>
                  <a:gd name="T51" fmla="*/ 71 h 205"/>
                  <a:gd name="T52" fmla="*/ 108 w 210"/>
                  <a:gd name="T53" fmla="*/ 60 h 205"/>
                  <a:gd name="T54" fmla="*/ 122 w 210"/>
                  <a:gd name="T55" fmla="*/ 50 h 205"/>
                  <a:gd name="T56" fmla="*/ 137 w 210"/>
                  <a:gd name="T57" fmla="*/ 39 h 205"/>
                  <a:gd name="T58" fmla="*/ 154 w 210"/>
                  <a:gd name="T59" fmla="*/ 29 h 205"/>
                  <a:gd name="T60" fmla="*/ 171 w 210"/>
                  <a:gd name="T61" fmla="*/ 20 h 205"/>
                  <a:gd name="T62" fmla="*/ 210 w 210"/>
                  <a:gd name="T63" fmla="*/ 0 h 205"/>
                  <a:gd name="T64" fmla="*/ 210 w 210"/>
                  <a:gd name="T65"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0" h="205">
                    <a:moveTo>
                      <a:pt x="210" y="0"/>
                    </a:moveTo>
                    <a:lnTo>
                      <a:pt x="210" y="0"/>
                    </a:lnTo>
                    <a:lnTo>
                      <a:pt x="166" y="12"/>
                    </a:lnTo>
                    <a:lnTo>
                      <a:pt x="146" y="19"/>
                    </a:lnTo>
                    <a:lnTo>
                      <a:pt x="129" y="25"/>
                    </a:lnTo>
                    <a:lnTo>
                      <a:pt x="112" y="32"/>
                    </a:lnTo>
                    <a:lnTo>
                      <a:pt x="98" y="39"/>
                    </a:lnTo>
                    <a:lnTo>
                      <a:pt x="85" y="48"/>
                    </a:lnTo>
                    <a:lnTo>
                      <a:pt x="73" y="58"/>
                    </a:lnTo>
                    <a:lnTo>
                      <a:pt x="61" y="70"/>
                    </a:lnTo>
                    <a:lnTo>
                      <a:pt x="51" y="83"/>
                    </a:lnTo>
                    <a:lnTo>
                      <a:pt x="41" y="97"/>
                    </a:lnTo>
                    <a:lnTo>
                      <a:pt x="33" y="114"/>
                    </a:lnTo>
                    <a:lnTo>
                      <a:pt x="24" y="133"/>
                    </a:lnTo>
                    <a:lnTo>
                      <a:pt x="15" y="155"/>
                    </a:lnTo>
                    <a:lnTo>
                      <a:pt x="8" y="179"/>
                    </a:lnTo>
                    <a:lnTo>
                      <a:pt x="0" y="205"/>
                    </a:lnTo>
                    <a:lnTo>
                      <a:pt x="0" y="205"/>
                    </a:lnTo>
                    <a:lnTo>
                      <a:pt x="20" y="167"/>
                    </a:lnTo>
                    <a:lnTo>
                      <a:pt x="29" y="150"/>
                    </a:lnTo>
                    <a:lnTo>
                      <a:pt x="39" y="134"/>
                    </a:lnTo>
                    <a:lnTo>
                      <a:pt x="50" y="120"/>
                    </a:lnTo>
                    <a:lnTo>
                      <a:pt x="60" y="106"/>
                    </a:lnTo>
                    <a:lnTo>
                      <a:pt x="71" y="94"/>
                    </a:lnTo>
                    <a:lnTo>
                      <a:pt x="83" y="82"/>
                    </a:lnTo>
                    <a:lnTo>
                      <a:pt x="95" y="71"/>
                    </a:lnTo>
                    <a:lnTo>
                      <a:pt x="108" y="60"/>
                    </a:lnTo>
                    <a:lnTo>
                      <a:pt x="122" y="50"/>
                    </a:lnTo>
                    <a:lnTo>
                      <a:pt x="137" y="39"/>
                    </a:lnTo>
                    <a:lnTo>
                      <a:pt x="154" y="29"/>
                    </a:lnTo>
                    <a:lnTo>
                      <a:pt x="171" y="20"/>
                    </a:lnTo>
                    <a:lnTo>
                      <a:pt x="210" y="0"/>
                    </a:lnTo>
                    <a:lnTo>
                      <a:pt x="2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1"/>
              <p:cNvSpPr>
                <a:spLocks/>
              </p:cNvSpPr>
              <p:nvPr/>
            </p:nvSpPr>
            <p:spPr bwMode="auto">
              <a:xfrm>
                <a:off x="9296400" y="3341688"/>
                <a:ext cx="92075" cy="192088"/>
              </a:xfrm>
              <a:custGeom>
                <a:avLst/>
                <a:gdLst>
                  <a:gd name="T0" fmla="*/ 1 w 58"/>
                  <a:gd name="T1" fmla="*/ 121 h 121"/>
                  <a:gd name="T2" fmla="*/ 1 w 58"/>
                  <a:gd name="T3" fmla="*/ 121 h 121"/>
                  <a:gd name="T4" fmla="*/ 5 w 58"/>
                  <a:gd name="T5" fmla="*/ 102 h 121"/>
                  <a:gd name="T6" fmla="*/ 10 w 58"/>
                  <a:gd name="T7" fmla="*/ 85 h 121"/>
                  <a:gd name="T8" fmla="*/ 15 w 58"/>
                  <a:gd name="T9" fmla="*/ 71 h 121"/>
                  <a:gd name="T10" fmla="*/ 22 w 58"/>
                  <a:gd name="T11" fmla="*/ 57 h 121"/>
                  <a:gd name="T12" fmla="*/ 28 w 58"/>
                  <a:gd name="T13" fmla="*/ 43 h 121"/>
                  <a:gd name="T14" fmla="*/ 37 w 58"/>
                  <a:gd name="T15" fmla="*/ 30 h 121"/>
                  <a:gd name="T16" fmla="*/ 58 w 58"/>
                  <a:gd name="T17" fmla="*/ 0 h 121"/>
                  <a:gd name="T18" fmla="*/ 58 w 58"/>
                  <a:gd name="T19" fmla="*/ 0 h 121"/>
                  <a:gd name="T20" fmla="*/ 39 w 58"/>
                  <a:gd name="T21" fmla="*/ 13 h 121"/>
                  <a:gd name="T22" fmla="*/ 25 w 58"/>
                  <a:gd name="T23" fmla="*/ 26 h 121"/>
                  <a:gd name="T24" fmla="*/ 20 w 58"/>
                  <a:gd name="T25" fmla="*/ 32 h 121"/>
                  <a:gd name="T26" fmla="*/ 14 w 58"/>
                  <a:gd name="T27" fmla="*/ 38 h 121"/>
                  <a:gd name="T28" fmla="*/ 11 w 58"/>
                  <a:gd name="T29" fmla="*/ 43 h 121"/>
                  <a:gd name="T30" fmla="*/ 7 w 58"/>
                  <a:gd name="T31" fmla="*/ 50 h 121"/>
                  <a:gd name="T32" fmla="*/ 4 w 58"/>
                  <a:gd name="T33" fmla="*/ 57 h 121"/>
                  <a:gd name="T34" fmla="*/ 2 w 58"/>
                  <a:gd name="T35" fmla="*/ 63 h 121"/>
                  <a:gd name="T36" fmla="*/ 0 w 58"/>
                  <a:gd name="T37" fmla="*/ 79 h 121"/>
                  <a:gd name="T38" fmla="*/ 0 w 58"/>
                  <a:gd name="T39" fmla="*/ 98 h 121"/>
                  <a:gd name="T40" fmla="*/ 1 w 58"/>
                  <a:gd name="T41" fmla="*/ 121 h 121"/>
                  <a:gd name="T42" fmla="*/ 1 w 58"/>
                  <a:gd name="T43"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121">
                    <a:moveTo>
                      <a:pt x="1" y="121"/>
                    </a:moveTo>
                    <a:lnTo>
                      <a:pt x="1" y="121"/>
                    </a:lnTo>
                    <a:lnTo>
                      <a:pt x="5" y="102"/>
                    </a:lnTo>
                    <a:lnTo>
                      <a:pt x="10" y="85"/>
                    </a:lnTo>
                    <a:lnTo>
                      <a:pt x="15" y="71"/>
                    </a:lnTo>
                    <a:lnTo>
                      <a:pt x="22" y="57"/>
                    </a:lnTo>
                    <a:lnTo>
                      <a:pt x="28" y="43"/>
                    </a:lnTo>
                    <a:lnTo>
                      <a:pt x="37" y="30"/>
                    </a:lnTo>
                    <a:lnTo>
                      <a:pt x="58" y="0"/>
                    </a:lnTo>
                    <a:lnTo>
                      <a:pt x="58" y="0"/>
                    </a:lnTo>
                    <a:lnTo>
                      <a:pt x="39" y="13"/>
                    </a:lnTo>
                    <a:lnTo>
                      <a:pt x="25" y="26"/>
                    </a:lnTo>
                    <a:lnTo>
                      <a:pt x="20" y="32"/>
                    </a:lnTo>
                    <a:lnTo>
                      <a:pt x="14" y="38"/>
                    </a:lnTo>
                    <a:lnTo>
                      <a:pt x="11" y="43"/>
                    </a:lnTo>
                    <a:lnTo>
                      <a:pt x="7" y="50"/>
                    </a:lnTo>
                    <a:lnTo>
                      <a:pt x="4" y="57"/>
                    </a:lnTo>
                    <a:lnTo>
                      <a:pt x="2" y="63"/>
                    </a:lnTo>
                    <a:lnTo>
                      <a:pt x="0" y="79"/>
                    </a:lnTo>
                    <a:lnTo>
                      <a:pt x="0" y="98"/>
                    </a:lnTo>
                    <a:lnTo>
                      <a:pt x="1" y="121"/>
                    </a:lnTo>
                    <a:lnTo>
                      <a:pt x="1" y="1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2"/>
              <p:cNvSpPr>
                <a:spLocks/>
              </p:cNvSpPr>
              <p:nvPr/>
            </p:nvSpPr>
            <p:spPr bwMode="auto">
              <a:xfrm>
                <a:off x="9336088" y="3268663"/>
                <a:ext cx="198438" cy="423863"/>
              </a:xfrm>
              <a:custGeom>
                <a:avLst/>
                <a:gdLst>
                  <a:gd name="T0" fmla="*/ 4 w 125"/>
                  <a:gd name="T1" fmla="*/ 267 h 267"/>
                  <a:gd name="T2" fmla="*/ 4 w 125"/>
                  <a:gd name="T3" fmla="*/ 267 h 267"/>
                  <a:gd name="T4" fmla="*/ 9 w 125"/>
                  <a:gd name="T5" fmla="*/ 225 h 267"/>
                  <a:gd name="T6" fmla="*/ 12 w 125"/>
                  <a:gd name="T7" fmla="*/ 205 h 267"/>
                  <a:gd name="T8" fmla="*/ 15 w 125"/>
                  <a:gd name="T9" fmla="*/ 186 h 267"/>
                  <a:gd name="T10" fmla="*/ 20 w 125"/>
                  <a:gd name="T11" fmla="*/ 169 h 267"/>
                  <a:gd name="T12" fmla="*/ 24 w 125"/>
                  <a:gd name="T13" fmla="*/ 153 h 267"/>
                  <a:gd name="T14" fmla="*/ 31 w 125"/>
                  <a:gd name="T15" fmla="*/ 137 h 267"/>
                  <a:gd name="T16" fmla="*/ 36 w 125"/>
                  <a:gd name="T17" fmla="*/ 122 h 267"/>
                  <a:gd name="T18" fmla="*/ 44 w 125"/>
                  <a:gd name="T19" fmla="*/ 107 h 267"/>
                  <a:gd name="T20" fmla="*/ 52 w 125"/>
                  <a:gd name="T21" fmla="*/ 93 h 267"/>
                  <a:gd name="T22" fmla="*/ 61 w 125"/>
                  <a:gd name="T23" fmla="*/ 78 h 267"/>
                  <a:gd name="T24" fmla="*/ 72 w 125"/>
                  <a:gd name="T25" fmla="*/ 63 h 267"/>
                  <a:gd name="T26" fmla="*/ 83 w 125"/>
                  <a:gd name="T27" fmla="*/ 48 h 267"/>
                  <a:gd name="T28" fmla="*/ 96 w 125"/>
                  <a:gd name="T29" fmla="*/ 33 h 267"/>
                  <a:gd name="T30" fmla="*/ 125 w 125"/>
                  <a:gd name="T31" fmla="*/ 0 h 267"/>
                  <a:gd name="T32" fmla="*/ 125 w 125"/>
                  <a:gd name="T33" fmla="*/ 0 h 267"/>
                  <a:gd name="T34" fmla="*/ 88 w 125"/>
                  <a:gd name="T35" fmla="*/ 26 h 267"/>
                  <a:gd name="T36" fmla="*/ 73 w 125"/>
                  <a:gd name="T37" fmla="*/ 39 h 267"/>
                  <a:gd name="T38" fmla="*/ 59 w 125"/>
                  <a:gd name="T39" fmla="*/ 52 h 267"/>
                  <a:gd name="T40" fmla="*/ 46 w 125"/>
                  <a:gd name="T41" fmla="*/ 64 h 267"/>
                  <a:gd name="T42" fmla="*/ 36 w 125"/>
                  <a:gd name="T43" fmla="*/ 78 h 267"/>
                  <a:gd name="T44" fmla="*/ 26 w 125"/>
                  <a:gd name="T45" fmla="*/ 91 h 267"/>
                  <a:gd name="T46" fmla="*/ 19 w 125"/>
                  <a:gd name="T47" fmla="*/ 104 h 267"/>
                  <a:gd name="T48" fmla="*/ 12 w 125"/>
                  <a:gd name="T49" fmla="*/ 119 h 267"/>
                  <a:gd name="T50" fmla="*/ 8 w 125"/>
                  <a:gd name="T51" fmla="*/ 134 h 267"/>
                  <a:gd name="T52" fmla="*/ 3 w 125"/>
                  <a:gd name="T53" fmla="*/ 152 h 267"/>
                  <a:gd name="T54" fmla="*/ 1 w 125"/>
                  <a:gd name="T55" fmla="*/ 170 h 267"/>
                  <a:gd name="T56" fmla="*/ 0 w 125"/>
                  <a:gd name="T57" fmla="*/ 191 h 267"/>
                  <a:gd name="T58" fmla="*/ 1 w 125"/>
                  <a:gd name="T59" fmla="*/ 214 h 267"/>
                  <a:gd name="T60" fmla="*/ 2 w 125"/>
                  <a:gd name="T61" fmla="*/ 240 h 267"/>
                  <a:gd name="T62" fmla="*/ 4 w 125"/>
                  <a:gd name="T63" fmla="*/ 267 h 267"/>
                  <a:gd name="T64" fmla="*/ 4 w 125"/>
                  <a:gd name="T65"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5" h="267">
                    <a:moveTo>
                      <a:pt x="4" y="267"/>
                    </a:moveTo>
                    <a:lnTo>
                      <a:pt x="4" y="267"/>
                    </a:lnTo>
                    <a:lnTo>
                      <a:pt x="9" y="225"/>
                    </a:lnTo>
                    <a:lnTo>
                      <a:pt x="12" y="205"/>
                    </a:lnTo>
                    <a:lnTo>
                      <a:pt x="15" y="186"/>
                    </a:lnTo>
                    <a:lnTo>
                      <a:pt x="20" y="169"/>
                    </a:lnTo>
                    <a:lnTo>
                      <a:pt x="24" y="153"/>
                    </a:lnTo>
                    <a:lnTo>
                      <a:pt x="31" y="137"/>
                    </a:lnTo>
                    <a:lnTo>
                      <a:pt x="36" y="122"/>
                    </a:lnTo>
                    <a:lnTo>
                      <a:pt x="44" y="107"/>
                    </a:lnTo>
                    <a:lnTo>
                      <a:pt x="52" y="93"/>
                    </a:lnTo>
                    <a:lnTo>
                      <a:pt x="61" y="78"/>
                    </a:lnTo>
                    <a:lnTo>
                      <a:pt x="72" y="63"/>
                    </a:lnTo>
                    <a:lnTo>
                      <a:pt x="83" y="48"/>
                    </a:lnTo>
                    <a:lnTo>
                      <a:pt x="96" y="33"/>
                    </a:lnTo>
                    <a:lnTo>
                      <a:pt x="125" y="0"/>
                    </a:lnTo>
                    <a:lnTo>
                      <a:pt x="125" y="0"/>
                    </a:lnTo>
                    <a:lnTo>
                      <a:pt x="88" y="26"/>
                    </a:lnTo>
                    <a:lnTo>
                      <a:pt x="73" y="39"/>
                    </a:lnTo>
                    <a:lnTo>
                      <a:pt x="59" y="52"/>
                    </a:lnTo>
                    <a:lnTo>
                      <a:pt x="46" y="64"/>
                    </a:lnTo>
                    <a:lnTo>
                      <a:pt x="36" y="78"/>
                    </a:lnTo>
                    <a:lnTo>
                      <a:pt x="26" y="91"/>
                    </a:lnTo>
                    <a:lnTo>
                      <a:pt x="19" y="104"/>
                    </a:lnTo>
                    <a:lnTo>
                      <a:pt x="12" y="119"/>
                    </a:lnTo>
                    <a:lnTo>
                      <a:pt x="8" y="134"/>
                    </a:lnTo>
                    <a:lnTo>
                      <a:pt x="3" y="152"/>
                    </a:lnTo>
                    <a:lnTo>
                      <a:pt x="1" y="170"/>
                    </a:lnTo>
                    <a:lnTo>
                      <a:pt x="0" y="191"/>
                    </a:lnTo>
                    <a:lnTo>
                      <a:pt x="1" y="214"/>
                    </a:lnTo>
                    <a:lnTo>
                      <a:pt x="2" y="240"/>
                    </a:lnTo>
                    <a:lnTo>
                      <a:pt x="4" y="267"/>
                    </a:lnTo>
                    <a:lnTo>
                      <a:pt x="4" y="2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3"/>
              <p:cNvSpPr>
                <a:spLocks/>
              </p:cNvSpPr>
              <p:nvPr/>
            </p:nvSpPr>
            <p:spPr bwMode="auto">
              <a:xfrm>
                <a:off x="12044363" y="3151188"/>
                <a:ext cx="493713" cy="377825"/>
              </a:xfrm>
              <a:custGeom>
                <a:avLst/>
                <a:gdLst>
                  <a:gd name="T0" fmla="*/ 310 w 311"/>
                  <a:gd name="T1" fmla="*/ 89 h 238"/>
                  <a:gd name="T2" fmla="*/ 286 w 311"/>
                  <a:gd name="T3" fmla="*/ 92 h 238"/>
                  <a:gd name="T4" fmla="*/ 260 w 311"/>
                  <a:gd name="T5" fmla="*/ 96 h 238"/>
                  <a:gd name="T6" fmla="*/ 247 w 311"/>
                  <a:gd name="T7" fmla="*/ 99 h 238"/>
                  <a:gd name="T8" fmla="*/ 234 w 311"/>
                  <a:gd name="T9" fmla="*/ 102 h 238"/>
                  <a:gd name="T10" fmla="*/ 226 w 311"/>
                  <a:gd name="T11" fmla="*/ 75 h 238"/>
                  <a:gd name="T12" fmla="*/ 222 w 311"/>
                  <a:gd name="T13" fmla="*/ 68 h 238"/>
                  <a:gd name="T14" fmla="*/ 212 w 311"/>
                  <a:gd name="T15" fmla="*/ 55 h 238"/>
                  <a:gd name="T16" fmla="*/ 200 w 311"/>
                  <a:gd name="T17" fmla="*/ 44 h 238"/>
                  <a:gd name="T18" fmla="*/ 186 w 311"/>
                  <a:gd name="T19" fmla="*/ 36 h 238"/>
                  <a:gd name="T20" fmla="*/ 178 w 311"/>
                  <a:gd name="T21" fmla="*/ 33 h 238"/>
                  <a:gd name="T22" fmla="*/ 216 w 311"/>
                  <a:gd name="T23" fmla="*/ 10 h 238"/>
                  <a:gd name="T24" fmla="*/ 227 w 311"/>
                  <a:gd name="T25" fmla="*/ 1 h 238"/>
                  <a:gd name="T26" fmla="*/ 229 w 311"/>
                  <a:gd name="T27" fmla="*/ 0 h 238"/>
                  <a:gd name="T28" fmla="*/ 197 w 311"/>
                  <a:gd name="T29" fmla="*/ 10 h 238"/>
                  <a:gd name="T30" fmla="*/ 149 w 311"/>
                  <a:gd name="T31" fmla="*/ 20 h 238"/>
                  <a:gd name="T32" fmla="*/ 118 w 311"/>
                  <a:gd name="T33" fmla="*/ 31 h 238"/>
                  <a:gd name="T34" fmla="*/ 105 w 311"/>
                  <a:gd name="T35" fmla="*/ 38 h 238"/>
                  <a:gd name="T36" fmla="*/ 93 w 311"/>
                  <a:gd name="T37" fmla="*/ 48 h 238"/>
                  <a:gd name="T38" fmla="*/ 66 w 311"/>
                  <a:gd name="T39" fmla="*/ 75 h 238"/>
                  <a:gd name="T40" fmla="*/ 26 w 311"/>
                  <a:gd name="T41" fmla="*/ 125 h 238"/>
                  <a:gd name="T42" fmla="*/ 1 w 311"/>
                  <a:gd name="T43" fmla="*/ 153 h 238"/>
                  <a:gd name="T44" fmla="*/ 0 w 311"/>
                  <a:gd name="T45" fmla="*/ 154 h 238"/>
                  <a:gd name="T46" fmla="*/ 16 w 311"/>
                  <a:gd name="T47" fmla="*/ 146 h 238"/>
                  <a:gd name="T48" fmla="*/ 49 w 311"/>
                  <a:gd name="T49" fmla="*/ 125 h 238"/>
                  <a:gd name="T50" fmla="*/ 65 w 311"/>
                  <a:gd name="T51" fmla="*/ 113 h 238"/>
                  <a:gd name="T52" fmla="*/ 66 w 311"/>
                  <a:gd name="T53" fmla="*/ 131 h 238"/>
                  <a:gd name="T54" fmla="*/ 72 w 311"/>
                  <a:gd name="T55" fmla="*/ 149 h 238"/>
                  <a:gd name="T56" fmla="*/ 77 w 311"/>
                  <a:gd name="T57" fmla="*/ 157 h 238"/>
                  <a:gd name="T58" fmla="*/ 89 w 311"/>
                  <a:gd name="T59" fmla="*/ 172 h 238"/>
                  <a:gd name="T60" fmla="*/ 95 w 311"/>
                  <a:gd name="T61" fmla="*/ 178 h 238"/>
                  <a:gd name="T62" fmla="*/ 89 w 311"/>
                  <a:gd name="T63" fmla="*/ 169 h 238"/>
                  <a:gd name="T64" fmla="*/ 87 w 311"/>
                  <a:gd name="T65" fmla="*/ 161 h 238"/>
                  <a:gd name="T66" fmla="*/ 86 w 311"/>
                  <a:gd name="T67" fmla="*/ 148 h 238"/>
                  <a:gd name="T68" fmla="*/ 91 w 311"/>
                  <a:gd name="T69" fmla="*/ 135 h 238"/>
                  <a:gd name="T70" fmla="*/ 100 w 311"/>
                  <a:gd name="T71" fmla="*/ 125 h 238"/>
                  <a:gd name="T72" fmla="*/ 106 w 311"/>
                  <a:gd name="T73" fmla="*/ 121 h 238"/>
                  <a:gd name="T74" fmla="*/ 119 w 311"/>
                  <a:gd name="T75" fmla="*/ 118 h 238"/>
                  <a:gd name="T76" fmla="*/ 133 w 311"/>
                  <a:gd name="T77" fmla="*/ 120 h 238"/>
                  <a:gd name="T78" fmla="*/ 144 w 311"/>
                  <a:gd name="T79" fmla="*/ 126 h 238"/>
                  <a:gd name="T80" fmla="*/ 153 w 311"/>
                  <a:gd name="T81" fmla="*/ 138 h 238"/>
                  <a:gd name="T82" fmla="*/ 155 w 311"/>
                  <a:gd name="T83" fmla="*/ 143 h 238"/>
                  <a:gd name="T84" fmla="*/ 143 w 311"/>
                  <a:gd name="T85" fmla="*/ 153 h 238"/>
                  <a:gd name="T86" fmla="*/ 120 w 311"/>
                  <a:gd name="T87" fmla="*/ 175 h 238"/>
                  <a:gd name="T88" fmla="*/ 109 w 311"/>
                  <a:gd name="T89" fmla="*/ 187 h 238"/>
                  <a:gd name="T90" fmla="*/ 109 w 311"/>
                  <a:gd name="T91" fmla="*/ 187 h 238"/>
                  <a:gd name="T92" fmla="*/ 93 w 311"/>
                  <a:gd name="T93" fmla="*/ 214 h 238"/>
                  <a:gd name="T94" fmla="*/ 88 w 311"/>
                  <a:gd name="T95" fmla="*/ 226 h 238"/>
                  <a:gd name="T96" fmla="*/ 82 w 311"/>
                  <a:gd name="T97" fmla="*/ 238 h 238"/>
                  <a:gd name="T98" fmla="*/ 86 w 311"/>
                  <a:gd name="T99" fmla="*/ 234 h 238"/>
                  <a:gd name="T100" fmla="*/ 108 w 311"/>
                  <a:gd name="T101" fmla="*/ 209 h 238"/>
                  <a:gd name="T102" fmla="*/ 161 w 311"/>
                  <a:gd name="T103" fmla="*/ 166 h 238"/>
                  <a:gd name="T104" fmla="*/ 217 w 311"/>
                  <a:gd name="T105" fmla="*/ 129 h 238"/>
                  <a:gd name="T106" fmla="*/ 277 w 311"/>
                  <a:gd name="T107" fmla="*/ 101 h 238"/>
                  <a:gd name="T108" fmla="*/ 307 w 311"/>
                  <a:gd name="T109" fmla="*/ 92 h 238"/>
                  <a:gd name="T110" fmla="*/ 311 w 311"/>
                  <a:gd name="T111" fmla="*/ 89 h 238"/>
                  <a:gd name="T112" fmla="*/ 310 w 311"/>
                  <a:gd name="T113" fmla="*/ 89 h 238"/>
                  <a:gd name="T114" fmla="*/ 310 w 311"/>
                  <a:gd name="T11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1" h="238">
                    <a:moveTo>
                      <a:pt x="310" y="89"/>
                    </a:moveTo>
                    <a:lnTo>
                      <a:pt x="310" y="89"/>
                    </a:lnTo>
                    <a:lnTo>
                      <a:pt x="298" y="91"/>
                    </a:lnTo>
                    <a:lnTo>
                      <a:pt x="286" y="92"/>
                    </a:lnTo>
                    <a:lnTo>
                      <a:pt x="273" y="93"/>
                    </a:lnTo>
                    <a:lnTo>
                      <a:pt x="260" y="96"/>
                    </a:lnTo>
                    <a:lnTo>
                      <a:pt x="260" y="96"/>
                    </a:lnTo>
                    <a:lnTo>
                      <a:pt x="247" y="99"/>
                    </a:lnTo>
                    <a:lnTo>
                      <a:pt x="234" y="102"/>
                    </a:lnTo>
                    <a:lnTo>
                      <a:pt x="234" y="102"/>
                    </a:lnTo>
                    <a:lnTo>
                      <a:pt x="231" y="89"/>
                    </a:lnTo>
                    <a:lnTo>
                      <a:pt x="226" y="75"/>
                    </a:lnTo>
                    <a:lnTo>
                      <a:pt x="226" y="75"/>
                    </a:lnTo>
                    <a:lnTo>
                      <a:pt x="222" y="68"/>
                    </a:lnTo>
                    <a:lnTo>
                      <a:pt x="217" y="61"/>
                    </a:lnTo>
                    <a:lnTo>
                      <a:pt x="212" y="55"/>
                    </a:lnTo>
                    <a:lnTo>
                      <a:pt x="206" y="49"/>
                    </a:lnTo>
                    <a:lnTo>
                      <a:pt x="200" y="44"/>
                    </a:lnTo>
                    <a:lnTo>
                      <a:pt x="193" y="39"/>
                    </a:lnTo>
                    <a:lnTo>
                      <a:pt x="186" y="36"/>
                    </a:lnTo>
                    <a:lnTo>
                      <a:pt x="178" y="33"/>
                    </a:lnTo>
                    <a:lnTo>
                      <a:pt x="178" y="33"/>
                    </a:lnTo>
                    <a:lnTo>
                      <a:pt x="204" y="18"/>
                    </a:lnTo>
                    <a:lnTo>
                      <a:pt x="216" y="10"/>
                    </a:lnTo>
                    <a:lnTo>
                      <a:pt x="227" y="1"/>
                    </a:lnTo>
                    <a:lnTo>
                      <a:pt x="227" y="1"/>
                    </a:lnTo>
                    <a:lnTo>
                      <a:pt x="229" y="0"/>
                    </a:lnTo>
                    <a:lnTo>
                      <a:pt x="229" y="0"/>
                    </a:lnTo>
                    <a:lnTo>
                      <a:pt x="213" y="6"/>
                    </a:lnTo>
                    <a:lnTo>
                      <a:pt x="197" y="10"/>
                    </a:lnTo>
                    <a:lnTo>
                      <a:pt x="165" y="16"/>
                    </a:lnTo>
                    <a:lnTo>
                      <a:pt x="149" y="20"/>
                    </a:lnTo>
                    <a:lnTo>
                      <a:pt x="133" y="24"/>
                    </a:lnTo>
                    <a:lnTo>
                      <a:pt x="118" y="31"/>
                    </a:lnTo>
                    <a:lnTo>
                      <a:pt x="112" y="34"/>
                    </a:lnTo>
                    <a:lnTo>
                      <a:pt x="105" y="38"/>
                    </a:lnTo>
                    <a:lnTo>
                      <a:pt x="105" y="38"/>
                    </a:lnTo>
                    <a:lnTo>
                      <a:pt x="93" y="48"/>
                    </a:lnTo>
                    <a:lnTo>
                      <a:pt x="80" y="60"/>
                    </a:lnTo>
                    <a:lnTo>
                      <a:pt x="66" y="75"/>
                    </a:lnTo>
                    <a:lnTo>
                      <a:pt x="53" y="93"/>
                    </a:lnTo>
                    <a:lnTo>
                      <a:pt x="26" y="125"/>
                    </a:lnTo>
                    <a:lnTo>
                      <a:pt x="13" y="141"/>
                    </a:lnTo>
                    <a:lnTo>
                      <a:pt x="1" y="153"/>
                    </a:lnTo>
                    <a:lnTo>
                      <a:pt x="1" y="153"/>
                    </a:lnTo>
                    <a:lnTo>
                      <a:pt x="0" y="154"/>
                    </a:lnTo>
                    <a:lnTo>
                      <a:pt x="0" y="154"/>
                    </a:lnTo>
                    <a:lnTo>
                      <a:pt x="16" y="146"/>
                    </a:lnTo>
                    <a:lnTo>
                      <a:pt x="33" y="136"/>
                    </a:lnTo>
                    <a:lnTo>
                      <a:pt x="49" y="125"/>
                    </a:lnTo>
                    <a:lnTo>
                      <a:pt x="65" y="113"/>
                    </a:lnTo>
                    <a:lnTo>
                      <a:pt x="65" y="113"/>
                    </a:lnTo>
                    <a:lnTo>
                      <a:pt x="65" y="122"/>
                    </a:lnTo>
                    <a:lnTo>
                      <a:pt x="66" y="131"/>
                    </a:lnTo>
                    <a:lnTo>
                      <a:pt x="69" y="140"/>
                    </a:lnTo>
                    <a:lnTo>
                      <a:pt x="72" y="149"/>
                    </a:lnTo>
                    <a:lnTo>
                      <a:pt x="72" y="149"/>
                    </a:lnTo>
                    <a:lnTo>
                      <a:pt x="77" y="157"/>
                    </a:lnTo>
                    <a:lnTo>
                      <a:pt x="82" y="165"/>
                    </a:lnTo>
                    <a:lnTo>
                      <a:pt x="89" y="172"/>
                    </a:lnTo>
                    <a:lnTo>
                      <a:pt x="95" y="178"/>
                    </a:lnTo>
                    <a:lnTo>
                      <a:pt x="95" y="178"/>
                    </a:lnTo>
                    <a:lnTo>
                      <a:pt x="92" y="173"/>
                    </a:lnTo>
                    <a:lnTo>
                      <a:pt x="89" y="169"/>
                    </a:lnTo>
                    <a:lnTo>
                      <a:pt x="89" y="169"/>
                    </a:lnTo>
                    <a:lnTo>
                      <a:pt x="87" y="161"/>
                    </a:lnTo>
                    <a:lnTo>
                      <a:pt x="86" y="155"/>
                    </a:lnTo>
                    <a:lnTo>
                      <a:pt x="86" y="148"/>
                    </a:lnTo>
                    <a:lnTo>
                      <a:pt x="88" y="142"/>
                    </a:lnTo>
                    <a:lnTo>
                      <a:pt x="91" y="135"/>
                    </a:lnTo>
                    <a:lnTo>
                      <a:pt x="94" y="130"/>
                    </a:lnTo>
                    <a:lnTo>
                      <a:pt x="100" y="125"/>
                    </a:lnTo>
                    <a:lnTo>
                      <a:pt x="106" y="121"/>
                    </a:lnTo>
                    <a:lnTo>
                      <a:pt x="106" y="121"/>
                    </a:lnTo>
                    <a:lnTo>
                      <a:pt x="113" y="119"/>
                    </a:lnTo>
                    <a:lnTo>
                      <a:pt x="119" y="118"/>
                    </a:lnTo>
                    <a:lnTo>
                      <a:pt x="126" y="118"/>
                    </a:lnTo>
                    <a:lnTo>
                      <a:pt x="133" y="120"/>
                    </a:lnTo>
                    <a:lnTo>
                      <a:pt x="139" y="123"/>
                    </a:lnTo>
                    <a:lnTo>
                      <a:pt x="144" y="126"/>
                    </a:lnTo>
                    <a:lnTo>
                      <a:pt x="150" y="132"/>
                    </a:lnTo>
                    <a:lnTo>
                      <a:pt x="153" y="138"/>
                    </a:lnTo>
                    <a:lnTo>
                      <a:pt x="153" y="138"/>
                    </a:lnTo>
                    <a:lnTo>
                      <a:pt x="155" y="143"/>
                    </a:lnTo>
                    <a:lnTo>
                      <a:pt x="155" y="143"/>
                    </a:lnTo>
                    <a:lnTo>
                      <a:pt x="143" y="153"/>
                    </a:lnTo>
                    <a:lnTo>
                      <a:pt x="131" y="163"/>
                    </a:lnTo>
                    <a:lnTo>
                      <a:pt x="120" y="175"/>
                    </a:lnTo>
                    <a:lnTo>
                      <a:pt x="109" y="187"/>
                    </a:lnTo>
                    <a:lnTo>
                      <a:pt x="109" y="187"/>
                    </a:lnTo>
                    <a:lnTo>
                      <a:pt x="109" y="187"/>
                    </a:lnTo>
                    <a:lnTo>
                      <a:pt x="109" y="187"/>
                    </a:lnTo>
                    <a:lnTo>
                      <a:pt x="101" y="201"/>
                    </a:lnTo>
                    <a:lnTo>
                      <a:pt x="93" y="214"/>
                    </a:lnTo>
                    <a:lnTo>
                      <a:pt x="93" y="214"/>
                    </a:lnTo>
                    <a:lnTo>
                      <a:pt x="88" y="226"/>
                    </a:lnTo>
                    <a:lnTo>
                      <a:pt x="82" y="238"/>
                    </a:lnTo>
                    <a:lnTo>
                      <a:pt x="82" y="238"/>
                    </a:lnTo>
                    <a:lnTo>
                      <a:pt x="86" y="234"/>
                    </a:lnTo>
                    <a:lnTo>
                      <a:pt x="86" y="234"/>
                    </a:lnTo>
                    <a:lnTo>
                      <a:pt x="96" y="221"/>
                    </a:lnTo>
                    <a:lnTo>
                      <a:pt x="108" y="209"/>
                    </a:lnTo>
                    <a:lnTo>
                      <a:pt x="133" y="186"/>
                    </a:lnTo>
                    <a:lnTo>
                      <a:pt x="161" y="166"/>
                    </a:lnTo>
                    <a:lnTo>
                      <a:pt x="188" y="146"/>
                    </a:lnTo>
                    <a:lnTo>
                      <a:pt x="217" y="129"/>
                    </a:lnTo>
                    <a:lnTo>
                      <a:pt x="247" y="113"/>
                    </a:lnTo>
                    <a:lnTo>
                      <a:pt x="277" y="101"/>
                    </a:lnTo>
                    <a:lnTo>
                      <a:pt x="307" y="92"/>
                    </a:lnTo>
                    <a:lnTo>
                      <a:pt x="307" y="92"/>
                    </a:lnTo>
                    <a:lnTo>
                      <a:pt x="311" y="89"/>
                    </a:lnTo>
                    <a:lnTo>
                      <a:pt x="311" y="89"/>
                    </a:lnTo>
                    <a:lnTo>
                      <a:pt x="310" y="89"/>
                    </a:lnTo>
                    <a:lnTo>
                      <a:pt x="310" y="89"/>
                    </a:lnTo>
                    <a:lnTo>
                      <a:pt x="310" y="89"/>
                    </a:lnTo>
                    <a:lnTo>
                      <a:pt x="310" y="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94"/>
              <p:cNvSpPr>
                <a:spLocks/>
              </p:cNvSpPr>
              <p:nvPr/>
            </p:nvSpPr>
            <p:spPr bwMode="auto">
              <a:xfrm>
                <a:off x="13055600" y="2925763"/>
                <a:ext cx="358775" cy="258763"/>
              </a:xfrm>
              <a:custGeom>
                <a:avLst/>
                <a:gdLst>
                  <a:gd name="T0" fmla="*/ 90 w 226"/>
                  <a:gd name="T1" fmla="*/ 139 h 163"/>
                  <a:gd name="T2" fmla="*/ 90 w 226"/>
                  <a:gd name="T3" fmla="*/ 139 h 163"/>
                  <a:gd name="T4" fmla="*/ 79 w 226"/>
                  <a:gd name="T5" fmla="*/ 144 h 163"/>
                  <a:gd name="T6" fmla="*/ 69 w 226"/>
                  <a:gd name="T7" fmla="*/ 148 h 163"/>
                  <a:gd name="T8" fmla="*/ 59 w 226"/>
                  <a:gd name="T9" fmla="*/ 150 h 163"/>
                  <a:gd name="T10" fmla="*/ 50 w 226"/>
                  <a:gd name="T11" fmla="*/ 150 h 163"/>
                  <a:gd name="T12" fmla="*/ 40 w 226"/>
                  <a:gd name="T13" fmla="*/ 150 h 163"/>
                  <a:gd name="T14" fmla="*/ 30 w 226"/>
                  <a:gd name="T15" fmla="*/ 150 h 163"/>
                  <a:gd name="T16" fmla="*/ 8 w 226"/>
                  <a:gd name="T17" fmla="*/ 148 h 163"/>
                  <a:gd name="T18" fmla="*/ 8 w 226"/>
                  <a:gd name="T19" fmla="*/ 148 h 163"/>
                  <a:gd name="T20" fmla="*/ 0 w 226"/>
                  <a:gd name="T21" fmla="*/ 146 h 163"/>
                  <a:gd name="T22" fmla="*/ 0 w 226"/>
                  <a:gd name="T23" fmla="*/ 146 h 163"/>
                  <a:gd name="T24" fmla="*/ 26 w 226"/>
                  <a:gd name="T25" fmla="*/ 154 h 163"/>
                  <a:gd name="T26" fmla="*/ 38 w 226"/>
                  <a:gd name="T27" fmla="*/ 158 h 163"/>
                  <a:gd name="T28" fmla="*/ 49 w 226"/>
                  <a:gd name="T29" fmla="*/ 161 h 163"/>
                  <a:gd name="T30" fmla="*/ 61 w 226"/>
                  <a:gd name="T31" fmla="*/ 163 h 163"/>
                  <a:gd name="T32" fmla="*/ 73 w 226"/>
                  <a:gd name="T33" fmla="*/ 163 h 163"/>
                  <a:gd name="T34" fmla="*/ 85 w 226"/>
                  <a:gd name="T35" fmla="*/ 162 h 163"/>
                  <a:gd name="T36" fmla="*/ 98 w 226"/>
                  <a:gd name="T37" fmla="*/ 157 h 163"/>
                  <a:gd name="T38" fmla="*/ 98 w 226"/>
                  <a:gd name="T39" fmla="*/ 157 h 163"/>
                  <a:gd name="T40" fmla="*/ 111 w 226"/>
                  <a:gd name="T41" fmla="*/ 152 h 163"/>
                  <a:gd name="T42" fmla="*/ 124 w 226"/>
                  <a:gd name="T43" fmla="*/ 146 h 163"/>
                  <a:gd name="T44" fmla="*/ 135 w 226"/>
                  <a:gd name="T45" fmla="*/ 140 h 163"/>
                  <a:gd name="T46" fmla="*/ 146 w 226"/>
                  <a:gd name="T47" fmla="*/ 132 h 163"/>
                  <a:gd name="T48" fmla="*/ 156 w 226"/>
                  <a:gd name="T49" fmla="*/ 125 h 163"/>
                  <a:gd name="T50" fmla="*/ 165 w 226"/>
                  <a:gd name="T51" fmla="*/ 116 h 163"/>
                  <a:gd name="T52" fmla="*/ 174 w 226"/>
                  <a:gd name="T53" fmla="*/ 106 h 163"/>
                  <a:gd name="T54" fmla="*/ 183 w 226"/>
                  <a:gd name="T55" fmla="*/ 96 h 163"/>
                  <a:gd name="T56" fmla="*/ 189 w 226"/>
                  <a:gd name="T57" fmla="*/ 87 h 163"/>
                  <a:gd name="T58" fmla="*/ 197 w 226"/>
                  <a:gd name="T59" fmla="*/ 76 h 163"/>
                  <a:gd name="T60" fmla="*/ 202 w 226"/>
                  <a:gd name="T61" fmla="*/ 65 h 163"/>
                  <a:gd name="T62" fmla="*/ 208 w 226"/>
                  <a:gd name="T63" fmla="*/ 53 h 163"/>
                  <a:gd name="T64" fmla="*/ 217 w 226"/>
                  <a:gd name="T65" fmla="*/ 29 h 163"/>
                  <a:gd name="T66" fmla="*/ 225 w 226"/>
                  <a:gd name="T67" fmla="*/ 4 h 163"/>
                  <a:gd name="T68" fmla="*/ 225 w 226"/>
                  <a:gd name="T69" fmla="*/ 4 h 163"/>
                  <a:gd name="T70" fmla="*/ 225 w 226"/>
                  <a:gd name="T71" fmla="*/ 4 h 163"/>
                  <a:gd name="T72" fmla="*/ 225 w 226"/>
                  <a:gd name="T73" fmla="*/ 4 h 163"/>
                  <a:gd name="T74" fmla="*/ 226 w 226"/>
                  <a:gd name="T75" fmla="*/ 0 h 163"/>
                  <a:gd name="T76" fmla="*/ 226 w 226"/>
                  <a:gd name="T77" fmla="*/ 0 h 163"/>
                  <a:gd name="T78" fmla="*/ 224 w 226"/>
                  <a:gd name="T79" fmla="*/ 4 h 163"/>
                  <a:gd name="T80" fmla="*/ 224 w 226"/>
                  <a:gd name="T81" fmla="*/ 4 h 163"/>
                  <a:gd name="T82" fmla="*/ 213 w 226"/>
                  <a:gd name="T83" fmla="*/ 26 h 163"/>
                  <a:gd name="T84" fmla="*/ 199 w 226"/>
                  <a:gd name="T85" fmla="*/ 45 h 163"/>
                  <a:gd name="T86" fmla="*/ 185 w 226"/>
                  <a:gd name="T87" fmla="*/ 65 h 163"/>
                  <a:gd name="T88" fmla="*/ 168 w 226"/>
                  <a:gd name="T89" fmla="*/ 82 h 163"/>
                  <a:gd name="T90" fmla="*/ 151 w 226"/>
                  <a:gd name="T91" fmla="*/ 99 h 163"/>
                  <a:gd name="T92" fmla="*/ 132 w 226"/>
                  <a:gd name="T93" fmla="*/ 114 h 163"/>
                  <a:gd name="T94" fmla="*/ 112 w 226"/>
                  <a:gd name="T95" fmla="*/ 127 h 163"/>
                  <a:gd name="T96" fmla="*/ 90 w 226"/>
                  <a:gd name="T97" fmla="*/ 139 h 163"/>
                  <a:gd name="T98" fmla="*/ 90 w 226"/>
                  <a:gd name="T99" fmla="*/ 13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6" h="163">
                    <a:moveTo>
                      <a:pt x="90" y="139"/>
                    </a:moveTo>
                    <a:lnTo>
                      <a:pt x="90" y="139"/>
                    </a:lnTo>
                    <a:lnTo>
                      <a:pt x="79" y="144"/>
                    </a:lnTo>
                    <a:lnTo>
                      <a:pt x="69" y="148"/>
                    </a:lnTo>
                    <a:lnTo>
                      <a:pt x="59" y="150"/>
                    </a:lnTo>
                    <a:lnTo>
                      <a:pt x="50" y="150"/>
                    </a:lnTo>
                    <a:lnTo>
                      <a:pt x="40" y="150"/>
                    </a:lnTo>
                    <a:lnTo>
                      <a:pt x="30" y="150"/>
                    </a:lnTo>
                    <a:lnTo>
                      <a:pt x="8" y="148"/>
                    </a:lnTo>
                    <a:lnTo>
                      <a:pt x="8" y="148"/>
                    </a:lnTo>
                    <a:lnTo>
                      <a:pt x="0" y="146"/>
                    </a:lnTo>
                    <a:lnTo>
                      <a:pt x="0" y="146"/>
                    </a:lnTo>
                    <a:lnTo>
                      <a:pt x="26" y="154"/>
                    </a:lnTo>
                    <a:lnTo>
                      <a:pt x="38" y="158"/>
                    </a:lnTo>
                    <a:lnTo>
                      <a:pt x="49" y="161"/>
                    </a:lnTo>
                    <a:lnTo>
                      <a:pt x="61" y="163"/>
                    </a:lnTo>
                    <a:lnTo>
                      <a:pt x="73" y="163"/>
                    </a:lnTo>
                    <a:lnTo>
                      <a:pt x="85" y="162"/>
                    </a:lnTo>
                    <a:lnTo>
                      <a:pt x="98" y="157"/>
                    </a:lnTo>
                    <a:lnTo>
                      <a:pt x="98" y="157"/>
                    </a:lnTo>
                    <a:lnTo>
                      <a:pt x="111" y="152"/>
                    </a:lnTo>
                    <a:lnTo>
                      <a:pt x="124" y="146"/>
                    </a:lnTo>
                    <a:lnTo>
                      <a:pt x="135" y="140"/>
                    </a:lnTo>
                    <a:lnTo>
                      <a:pt x="146" y="132"/>
                    </a:lnTo>
                    <a:lnTo>
                      <a:pt x="156" y="125"/>
                    </a:lnTo>
                    <a:lnTo>
                      <a:pt x="165" y="116"/>
                    </a:lnTo>
                    <a:lnTo>
                      <a:pt x="174" y="106"/>
                    </a:lnTo>
                    <a:lnTo>
                      <a:pt x="183" y="96"/>
                    </a:lnTo>
                    <a:lnTo>
                      <a:pt x="189" y="87"/>
                    </a:lnTo>
                    <a:lnTo>
                      <a:pt x="197" y="76"/>
                    </a:lnTo>
                    <a:lnTo>
                      <a:pt x="202" y="65"/>
                    </a:lnTo>
                    <a:lnTo>
                      <a:pt x="208" y="53"/>
                    </a:lnTo>
                    <a:lnTo>
                      <a:pt x="217" y="29"/>
                    </a:lnTo>
                    <a:lnTo>
                      <a:pt x="225" y="4"/>
                    </a:lnTo>
                    <a:lnTo>
                      <a:pt x="225" y="4"/>
                    </a:lnTo>
                    <a:lnTo>
                      <a:pt x="225" y="4"/>
                    </a:lnTo>
                    <a:lnTo>
                      <a:pt x="225" y="4"/>
                    </a:lnTo>
                    <a:lnTo>
                      <a:pt x="226" y="0"/>
                    </a:lnTo>
                    <a:lnTo>
                      <a:pt x="226" y="0"/>
                    </a:lnTo>
                    <a:lnTo>
                      <a:pt x="224" y="4"/>
                    </a:lnTo>
                    <a:lnTo>
                      <a:pt x="224" y="4"/>
                    </a:lnTo>
                    <a:lnTo>
                      <a:pt x="213" y="26"/>
                    </a:lnTo>
                    <a:lnTo>
                      <a:pt x="199" y="45"/>
                    </a:lnTo>
                    <a:lnTo>
                      <a:pt x="185" y="65"/>
                    </a:lnTo>
                    <a:lnTo>
                      <a:pt x="168" y="82"/>
                    </a:lnTo>
                    <a:lnTo>
                      <a:pt x="151" y="99"/>
                    </a:lnTo>
                    <a:lnTo>
                      <a:pt x="132" y="114"/>
                    </a:lnTo>
                    <a:lnTo>
                      <a:pt x="112" y="127"/>
                    </a:lnTo>
                    <a:lnTo>
                      <a:pt x="90" y="139"/>
                    </a:lnTo>
                    <a:lnTo>
                      <a:pt x="90" y="13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5"/>
              <p:cNvSpPr>
                <a:spLocks/>
              </p:cNvSpPr>
              <p:nvPr/>
            </p:nvSpPr>
            <p:spPr bwMode="auto">
              <a:xfrm>
                <a:off x="12250738" y="4021138"/>
                <a:ext cx="185738" cy="198438"/>
              </a:xfrm>
              <a:custGeom>
                <a:avLst/>
                <a:gdLst>
                  <a:gd name="T0" fmla="*/ 60 w 117"/>
                  <a:gd name="T1" fmla="*/ 11 h 125"/>
                  <a:gd name="T2" fmla="*/ 60 w 117"/>
                  <a:gd name="T3" fmla="*/ 11 h 125"/>
                  <a:gd name="T4" fmla="*/ 47 w 117"/>
                  <a:gd name="T5" fmla="*/ 13 h 125"/>
                  <a:gd name="T6" fmla="*/ 36 w 117"/>
                  <a:gd name="T7" fmla="*/ 16 h 125"/>
                  <a:gd name="T8" fmla="*/ 29 w 117"/>
                  <a:gd name="T9" fmla="*/ 21 h 125"/>
                  <a:gd name="T10" fmla="*/ 22 w 117"/>
                  <a:gd name="T11" fmla="*/ 26 h 125"/>
                  <a:gd name="T12" fmla="*/ 18 w 117"/>
                  <a:gd name="T13" fmla="*/ 33 h 125"/>
                  <a:gd name="T14" fmla="*/ 14 w 117"/>
                  <a:gd name="T15" fmla="*/ 41 h 125"/>
                  <a:gd name="T16" fmla="*/ 12 w 117"/>
                  <a:gd name="T17" fmla="*/ 52 h 125"/>
                  <a:gd name="T18" fmla="*/ 10 w 117"/>
                  <a:gd name="T19" fmla="*/ 65 h 125"/>
                  <a:gd name="T20" fmla="*/ 10 w 117"/>
                  <a:gd name="T21" fmla="*/ 65 h 125"/>
                  <a:gd name="T22" fmla="*/ 1 w 117"/>
                  <a:gd name="T23" fmla="*/ 119 h 125"/>
                  <a:gd name="T24" fmla="*/ 1 w 117"/>
                  <a:gd name="T25" fmla="*/ 119 h 125"/>
                  <a:gd name="T26" fmla="*/ 0 w 117"/>
                  <a:gd name="T27" fmla="*/ 123 h 125"/>
                  <a:gd name="T28" fmla="*/ 0 w 117"/>
                  <a:gd name="T29" fmla="*/ 123 h 125"/>
                  <a:gd name="T30" fmla="*/ 0 w 117"/>
                  <a:gd name="T31" fmla="*/ 125 h 125"/>
                  <a:gd name="T32" fmla="*/ 0 w 117"/>
                  <a:gd name="T33" fmla="*/ 125 h 125"/>
                  <a:gd name="T34" fmla="*/ 1 w 117"/>
                  <a:gd name="T35" fmla="*/ 121 h 125"/>
                  <a:gd name="T36" fmla="*/ 1 w 117"/>
                  <a:gd name="T37" fmla="*/ 121 h 125"/>
                  <a:gd name="T38" fmla="*/ 13 w 117"/>
                  <a:gd name="T39" fmla="*/ 90 h 125"/>
                  <a:gd name="T40" fmla="*/ 26 w 117"/>
                  <a:gd name="T41" fmla="*/ 61 h 125"/>
                  <a:gd name="T42" fmla="*/ 26 w 117"/>
                  <a:gd name="T43" fmla="*/ 61 h 125"/>
                  <a:gd name="T44" fmla="*/ 33 w 117"/>
                  <a:gd name="T45" fmla="*/ 48 h 125"/>
                  <a:gd name="T46" fmla="*/ 36 w 117"/>
                  <a:gd name="T47" fmla="*/ 44 h 125"/>
                  <a:gd name="T48" fmla="*/ 39 w 117"/>
                  <a:gd name="T49" fmla="*/ 40 h 125"/>
                  <a:gd name="T50" fmla="*/ 49 w 117"/>
                  <a:gd name="T51" fmla="*/ 34 h 125"/>
                  <a:gd name="T52" fmla="*/ 61 w 117"/>
                  <a:gd name="T53" fmla="*/ 26 h 125"/>
                  <a:gd name="T54" fmla="*/ 61 w 117"/>
                  <a:gd name="T55" fmla="*/ 26 h 125"/>
                  <a:gd name="T56" fmla="*/ 89 w 117"/>
                  <a:gd name="T57" fmla="*/ 13 h 125"/>
                  <a:gd name="T58" fmla="*/ 117 w 117"/>
                  <a:gd name="T59" fmla="*/ 0 h 125"/>
                  <a:gd name="T60" fmla="*/ 117 w 117"/>
                  <a:gd name="T61" fmla="*/ 0 h 125"/>
                  <a:gd name="T62" fmla="*/ 117 w 117"/>
                  <a:gd name="T63" fmla="*/ 0 h 125"/>
                  <a:gd name="T64" fmla="*/ 117 w 117"/>
                  <a:gd name="T65" fmla="*/ 0 h 125"/>
                  <a:gd name="T66" fmla="*/ 60 w 117"/>
                  <a:gd name="T67" fmla="*/ 11 h 125"/>
                  <a:gd name="T68" fmla="*/ 60 w 117"/>
                  <a:gd name="T69" fmla="*/ 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7" h="125">
                    <a:moveTo>
                      <a:pt x="60" y="11"/>
                    </a:moveTo>
                    <a:lnTo>
                      <a:pt x="60" y="11"/>
                    </a:lnTo>
                    <a:lnTo>
                      <a:pt x="47" y="13"/>
                    </a:lnTo>
                    <a:lnTo>
                      <a:pt x="36" y="16"/>
                    </a:lnTo>
                    <a:lnTo>
                      <a:pt x="29" y="21"/>
                    </a:lnTo>
                    <a:lnTo>
                      <a:pt x="22" y="26"/>
                    </a:lnTo>
                    <a:lnTo>
                      <a:pt x="18" y="33"/>
                    </a:lnTo>
                    <a:lnTo>
                      <a:pt x="14" y="41"/>
                    </a:lnTo>
                    <a:lnTo>
                      <a:pt x="12" y="52"/>
                    </a:lnTo>
                    <a:lnTo>
                      <a:pt x="10" y="65"/>
                    </a:lnTo>
                    <a:lnTo>
                      <a:pt x="10" y="65"/>
                    </a:lnTo>
                    <a:lnTo>
                      <a:pt x="1" y="119"/>
                    </a:lnTo>
                    <a:lnTo>
                      <a:pt x="1" y="119"/>
                    </a:lnTo>
                    <a:lnTo>
                      <a:pt x="0" y="123"/>
                    </a:lnTo>
                    <a:lnTo>
                      <a:pt x="0" y="123"/>
                    </a:lnTo>
                    <a:lnTo>
                      <a:pt x="0" y="125"/>
                    </a:lnTo>
                    <a:lnTo>
                      <a:pt x="0" y="125"/>
                    </a:lnTo>
                    <a:lnTo>
                      <a:pt x="1" y="121"/>
                    </a:lnTo>
                    <a:lnTo>
                      <a:pt x="1" y="121"/>
                    </a:lnTo>
                    <a:lnTo>
                      <a:pt x="13" y="90"/>
                    </a:lnTo>
                    <a:lnTo>
                      <a:pt x="26" y="61"/>
                    </a:lnTo>
                    <a:lnTo>
                      <a:pt x="26" y="61"/>
                    </a:lnTo>
                    <a:lnTo>
                      <a:pt x="33" y="48"/>
                    </a:lnTo>
                    <a:lnTo>
                      <a:pt x="36" y="44"/>
                    </a:lnTo>
                    <a:lnTo>
                      <a:pt x="39" y="40"/>
                    </a:lnTo>
                    <a:lnTo>
                      <a:pt x="49" y="34"/>
                    </a:lnTo>
                    <a:lnTo>
                      <a:pt x="61" y="26"/>
                    </a:lnTo>
                    <a:lnTo>
                      <a:pt x="61" y="26"/>
                    </a:lnTo>
                    <a:lnTo>
                      <a:pt x="89" y="13"/>
                    </a:lnTo>
                    <a:lnTo>
                      <a:pt x="117" y="0"/>
                    </a:lnTo>
                    <a:lnTo>
                      <a:pt x="117" y="0"/>
                    </a:lnTo>
                    <a:lnTo>
                      <a:pt x="117" y="0"/>
                    </a:lnTo>
                    <a:lnTo>
                      <a:pt x="117" y="0"/>
                    </a:lnTo>
                    <a:lnTo>
                      <a:pt x="60" y="11"/>
                    </a:lnTo>
                    <a:lnTo>
                      <a:pt x="60"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6"/>
              <p:cNvSpPr>
                <a:spLocks/>
              </p:cNvSpPr>
              <p:nvPr/>
            </p:nvSpPr>
            <p:spPr bwMode="auto">
              <a:xfrm>
                <a:off x="11018838" y="2916238"/>
                <a:ext cx="536575" cy="500063"/>
              </a:xfrm>
              <a:custGeom>
                <a:avLst/>
                <a:gdLst>
                  <a:gd name="T0" fmla="*/ 105 w 338"/>
                  <a:gd name="T1" fmla="*/ 50 h 315"/>
                  <a:gd name="T2" fmla="*/ 105 w 338"/>
                  <a:gd name="T3" fmla="*/ 50 h 315"/>
                  <a:gd name="T4" fmla="*/ 98 w 338"/>
                  <a:gd name="T5" fmla="*/ 59 h 315"/>
                  <a:gd name="T6" fmla="*/ 89 w 338"/>
                  <a:gd name="T7" fmla="*/ 71 h 315"/>
                  <a:gd name="T8" fmla="*/ 80 w 338"/>
                  <a:gd name="T9" fmla="*/ 84 h 315"/>
                  <a:gd name="T10" fmla="*/ 73 w 338"/>
                  <a:gd name="T11" fmla="*/ 99 h 315"/>
                  <a:gd name="T12" fmla="*/ 65 w 338"/>
                  <a:gd name="T13" fmla="*/ 115 h 315"/>
                  <a:gd name="T14" fmla="*/ 57 w 338"/>
                  <a:gd name="T15" fmla="*/ 133 h 315"/>
                  <a:gd name="T16" fmla="*/ 43 w 338"/>
                  <a:gd name="T17" fmla="*/ 170 h 315"/>
                  <a:gd name="T18" fmla="*/ 30 w 338"/>
                  <a:gd name="T19" fmla="*/ 208 h 315"/>
                  <a:gd name="T20" fmla="*/ 18 w 338"/>
                  <a:gd name="T21" fmla="*/ 245 h 315"/>
                  <a:gd name="T22" fmla="*/ 9 w 338"/>
                  <a:gd name="T23" fmla="*/ 279 h 315"/>
                  <a:gd name="T24" fmla="*/ 2 w 338"/>
                  <a:gd name="T25" fmla="*/ 307 h 315"/>
                  <a:gd name="T26" fmla="*/ 2 w 338"/>
                  <a:gd name="T27" fmla="*/ 307 h 315"/>
                  <a:gd name="T28" fmla="*/ 0 w 338"/>
                  <a:gd name="T29" fmla="*/ 315 h 315"/>
                  <a:gd name="T30" fmla="*/ 0 w 338"/>
                  <a:gd name="T31" fmla="*/ 315 h 315"/>
                  <a:gd name="T32" fmla="*/ 23 w 338"/>
                  <a:gd name="T33" fmla="*/ 261 h 315"/>
                  <a:gd name="T34" fmla="*/ 38 w 338"/>
                  <a:gd name="T35" fmla="*/ 228 h 315"/>
                  <a:gd name="T36" fmla="*/ 53 w 338"/>
                  <a:gd name="T37" fmla="*/ 192 h 315"/>
                  <a:gd name="T38" fmla="*/ 70 w 338"/>
                  <a:gd name="T39" fmla="*/ 157 h 315"/>
                  <a:gd name="T40" fmla="*/ 88 w 338"/>
                  <a:gd name="T41" fmla="*/ 125 h 315"/>
                  <a:gd name="T42" fmla="*/ 97 w 338"/>
                  <a:gd name="T43" fmla="*/ 111 h 315"/>
                  <a:gd name="T44" fmla="*/ 105 w 338"/>
                  <a:gd name="T45" fmla="*/ 98 h 315"/>
                  <a:gd name="T46" fmla="*/ 114 w 338"/>
                  <a:gd name="T47" fmla="*/ 88 h 315"/>
                  <a:gd name="T48" fmla="*/ 123 w 338"/>
                  <a:gd name="T49" fmla="*/ 79 h 315"/>
                  <a:gd name="T50" fmla="*/ 123 w 338"/>
                  <a:gd name="T51" fmla="*/ 79 h 315"/>
                  <a:gd name="T52" fmla="*/ 138 w 338"/>
                  <a:gd name="T53" fmla="*/ 67 h 315"/>
                  <a:gd name="T54" fmla="*/ 152 w 338"/>
                  <a:gd name="T55" fmla="*/ 59 h 315"/>
                  <a:gd name="T56" fmla="*/ 152 w 338"/>
                  <a:gd name="T57" fmla="*/ 59 h 315"/>
                  <a:gd name="T58" fmla="*/ 141 w 338"/>
                  <a:gd name="T59" fmla="*/ 76 h 315"/>
                  <a:gd name="T60" fmla="*/ 135 w 338"/>
                  <a:gd name="T61" fmla="*/ 93 h 315"/>
                  <a:gd name="T62" fmla="*/ 129 w 338"/>
                  <a:gd name="T63" fmla="*/ 106 h 315"/>
                  <a:gd name="T64" fmla="*/ 127 w 338"/>
                  <a:gd name="T65" fmla="*/ 120 h 315"/>
                  <a:gd name="T66" fmla="*/ 127 w 338"/>
                  <a:gd name="T67" fmla="*/ 134 h 315"/>
                  <a:gd name="T68" fmla="*/ 128 w 338"/>
                  <a:gd name="T69" fmla="*/ 150 h 315"/>
                  <a:gd name="T70" fmla="*/ 134 w 338"/>
                  <a:gd name="T71" fmla="*/ 194 h 315"/>
                  <a:gd name="T72" fmla="*/ 134 w 338"/>
                  <a:gd name="T73" fmla="*/ 194 h 315"/>
                  <a:gd name="T74" fmla="*/ 138 w 338"/>
                  <a:gd name="T75" fmla="*/ 169 h 315"/>
                  <a:gd name="T76" fmla="*/ 143 w 338"/>
                  <a:gd name="T77" fmla="*/ 147 h 315"/>
                  <a:gd name="T78" fmla="*/ 151 w 338"/>
                  <a:gd name="T79" fmla="*/ 128 h 315"/>
                  <a:gd name="T80" fmla="*/ 160 w 338"/>
                  <a:gd name="T81" fmla="*/ 111 h 315"/>
                  <a:gd name="T82" fmla="*/ 170 w 338"/>
                  <a:gd name="T83" fmla="*/ 95 h 315"/>
                  <a:gd name="T84" fmla="*/ 180 w 338"/>
                  <a:gd name="T85" fmla="*/ 78 h 315"/>
                  <a:gd name="T86" fmla="*/ 208 w 338"/>
                  <a:gd name="T87" fmla="*/ 42 h 315"/>
                  <a:gd name="T88" fmla="*/ 208 w 338"/>
                  <a:gd name="T89" fmla="*/ 42 h 315"/>
                  <a:gd name="T90" fmla="*/ 237 w 338"/>
                  <a:gd name="T91" fmla="*/ 35 h 315"/>
                  <a:gd name="T92" fmla="*/ 265 w 338"/>
                  <a:gd name="T93" fmla="*/ 26 h 315"/>
                  <a:gd name="T94" fmla="*/ 294 w 338"/>
                  <a:gd name="T95" fmla="*/ 16 h 315"/>
                  <a:gd name="T96" fmla="*/ 323 w 338"/>
                  <a:gd name="T97" fmla="*/ 6 h 315"/>
                  <a:gd name="T98" fmla="*/ 323 w 338"/>
                  <a:gd name="T99" fmla="*/ 6 h 315"/>
                  <a:gd name="T100" fmla="*/ 338 w 338"/>
                  <a:gd name="T101" fmla="*/ 0 h 315"/>
                  <a:gd name="T102" fmla="*/ 338 w 338"/>
                  <a:gd name="T103" fmla="*/ 0 h 315"/>
                  <a:gd name="T104" fmla="*/ 262 w 338"/>
                  <a:gd name="T105" fmla="*/ 9 h 315"/>
                  <a:gd name="T106" fmla="*/ 186 w 338"/>
                  <a:gd name="T107" fmla="*/ 16 h 315"/>
                  <a:gd name="T108" fmla="*/ 186 w 338"/>
                  <a:gd name="T109" fmla="*/ 16 h 315"/>
                  <a:gd name="T110" fmla="*/ 160 w 338"/>
                  <a:gd name="T111" fmla="*/ 18 h 315"/>
                  <a:gd name="T112" fmla="*/ 150 w 338"/>
                  <a:gd name="T113" fmla="*/ 21 h 315"/>
                  <a:gd name="T114" fmla="*/ 141 w 338"/>
                  <a:gd name="T115" fmla="*/ 23 h 315"/>
                  <a:gd name="T116" fmla="*/ 133 w 338"/>
                  <a:gd name="T117" fmla="*/ 27 h 315"/>
                  <a:gd name="T118" fmla="*/ 125 w 338"/>
                  <a:gd name="T119" fmla="*/ 33 h 315"/>
                  <a:gd name="T120" fmla="*/ 116 w 338"/>
                  <a:gd name="T121" fmla="*/ 40 h 315"/>
                  <a:gd name="T122" fmla="*/ 105 w 338"/>
                  <a:gd name="T123" fmla="*/ 50 h 315"/>
                  <a:gd name="T124" fmla="*/ 105 w 338"/>
                  <a:gd name="T125" fmla="*/ 5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8" h="315">
                    <a:moveTo>
                      <a:pt x="105" y="50"/>
                    </a:moveTo>
                    <a:lnTo>
                      <a:pt x="105" y="50"/>
                    </a:lnTo>
                    <a:lnTo>
                      <a:pt x="98" y="59"/>
                    </a:lnTo>
                    <a:lnTo>
                      <a:pt x="89" y="71"/>
                    </a:lnTo>
                    <a:lnTo>
                      <a:pt x="80" y="84"/>
                    </a:lnTo>
                    <a:lnTo>
                      <a:pt x="73" y="99"/>
                    </a:lnTo>
                    <a:lnTo>
                      <a:pt x="65" y="115"/>
                    </a:lnTo>
                    <a:lnTo>
                      <a:pt x="57" y="133"/>
                    </a:lnTo>
                    <a:lnTo>
                      <a:pt x="43" y="170"/>
                    </a:lnTo>
                    <a:lnTo>
                      <a:pt x="30" y="208"/>
                    </a:lnTo>
                    <a:lnTo>
                      <a:pt x="18" y="245"/>
                    </a:lnTo>
                    <a:lnTo>
                      <a:pt x="9" y="279"/>
                    </a:lnTo>
                    <a:lnTo>
                      <a:pt x="2" y="307"/>
                    </a:lnTo>
                    <a:lnTo>
                      <a:pt x="2" y="307"/>
                    </a:lnTo>
                    <a:lnTo>
                      <a:pt x="0" y="315"/>
                    </a:lnTo>
                    <a:lnTo>
                      <a:pt x="0" y="315"/>
                    </a:lnTo>
                    <a:lnTo>
                      <a:pt x="23" y="261"/>
                    </a:lnTo>
                    <a:lnTo>
                      <a:pt x="38" y="228"/>
                    </a:lnTo>
                    <a:lnTo>
                      <a:pt x="53" y="192"/>
                    </a:lnTo>
                    <a:lnTo>
                      <a:pt x="70" y="157"/>
                    </a:lnTo>
                    <a:lnTo>
                      <a:pt x="88" y="125"/>
                    </a:lnTo>
                    <a:lnTo>
                      <a:pt x="97" y="111"/>
                    </a:lnTo>
                    <a:lnTo>
                      <a:pt x="105" y="98"/>
                    </a:lnTo>
                    <a:lnTo>
                      <a:pt x="114" y="88"/>
                    </a:lnTo>
                    <a:lnTo>
                      <a:pt x="123" y="79"/>
                    </a:lnTo>
                    <a:lnTo>
                      <a:pt x="123" y="79"/>
                    </a:lnTo>
                    <a:lnTo>
                      <a:pt x="138" y="67"/>
                    </a:lnTo>
                    <a:lnTo>
                      <a:pt x="152" y="59"/>
                    </a:lnTo>
                    <a:lnTo>
                      <a:pt x="152" y="59"/>
                    </a:lnTo>
                    <a:lnTo>
                      <a:pt x="141" y="76"/>
                    </a:lnTo>
                    <a:lnTo>
                      <a:pt x="135" y="93"/>
                    </a:lnTo>
                    <a:lnTo>
                      <a:pt x="129" y="106"/>
                    </a:lnTo>
                    <a:lnTo>
                      <a:pt x="127" y="120"/>
                    </a:lnTo>
                    <a:lnTo>
                      <a:pt x="127" y="134"/>
                    </a:lnTo>
                    <a:lnTo>
                      <a:pt x="128" y="150"/>
                    </a:lnTo>
                    <a:lnTo>
                      <a:pt x="134" y="194"/>
                    </a:lnTo>
                    <a:lnTo>
                      <a:pt x="134" y="194"/>
                    </a:lnTo>
                    <a:lnTo>
                      <a:pt x="138" y="169"/>
                    </a:lnTo>
                    <a:lnTo>
                      <a:pt x="143" y="147"/>
                    </a:lnTo>
                    <a:lnTo>
                      <a:pt x="151" y="128"/>
                    </a:lnTo>
                    <a:lnTo>
                      <a:pt x="160" y="111"/>
                    </a:lnTo>
                    <a:lnTo>
                      <a:pt x="170" y="95"/>
                    </a:lnTo>
                    <a:lnTo>
                      <a:pt x="180" y="78"/>
                    </a:lnTo>
                    <a:lnTo>
                      <a:pt x="208" y="42"/>
                    </a:lnTo>
                    <a:lnTo>
                      <a:pt x="208" y="42"/>
                    </a:lnTo>
                    <a:lnTo>
                      <a:pt x="237" y="35"/>
                    </a:lnTo>
                    <a:lnTo>
                      <a:pt x="265" y="26"/>
                    </a:lnTo>
                    <a:lnTo>
                      <a:pt x="294" y="16"/>
                    </a:lnTo>
                    <a:lnTo>
                      <a:pt x="323" y="6"/>
                    </a:lnTo>
                    <a:lnTo>
                      <a:pt x="323" y="6"/>
                    </a:lnTo>
                    <a:lnTo>
                      <a:pt x="338" y="0"/>
                    </a:lnTo>
                    <a:lnTo>
                      <a:pt x="338" y="0"/>
                    </a:lnTo>
                    <a:lnTo>
                      <a:pt x="262" y="9"/>
                    </a:lnTo>
                    <a:lnTo>
                      <a:pt x="186" y="16"/>
                    </a:lnTo>
                    <a:lnTo>
                      <a:pt x="186" y="16"/>
                    </a:lnTo>
                    <a:lnTo>
                      <a:pt x="160" y="18"/>
                    </a:lnTo>
                    <a:lnTo>
                      <a:pt x="150" y="21"/>
                    </a:lnTo>
                    <a:lnTo>
                      <a:pt x="141" y="23"/>
                    </a:lnTo>
                    <a:lnTo>
                      <a:pt x="133" y="27"/>
                    </a:lnTo>
                    <a:lnTo>
                      <a:pt x="125" y="33"/>
                    </a:lnTo>
                    <a:lnTo>
                      <a:pt x="116" y="40"/>
                    </a:lnTo>
                    <a:lnTo>
                      <a:pt x="105" y="50"/>
                    </a:lnTo>
                    <a:lnTo>
                      <a:pt x="105" y="5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7"/>
              <p:cNvSpPr>
                <a:spLocks/>
              </p:cNvSpPr>
              <p:nvPr/>
            </p:nvSpPr>
            <p:spPr bwMode="auto">
              <a:xfrm>
                <a:off x="11930063" y="2905125"/>
                <a:ext cx="219075" cy="263525"/>
              </a:xfrm>
              <a:custGeom>
                <a:avLst/>
                <a:gdLst>
                  <a:gd name="T0" fmla="*/ 138 w 138"/>
                  <a:gd name="T1" fmla="*/ 0 h 166"/>
                  <a:gd name="T2" fmla="*/ 138 w 138"/>
                  <a:gd name="T3" fmla="*/ 0 h 166"/>
                  <a:gd name="T4" fmla="*/ 116 w 138"/>
                  <a:gd name="T5" fmla="*/ 7 h 166"/>
                  <a:gd name="T6" fmla="*/ 95 w 138"/>
                  <a:gd name="T7" fmla="*/ 13 h 166"/>
                  <a:gd name="T8" fmla="*/ 78 w 138"/>
                  <a:gd name="T9" fmla="*/ 20 h 166"/>
                  <a:gd name="T10" fmla="*/ 62 w 138"/>
                  <a:gd name="T11" fmla="*/ 29 h 166"/>
                  <a:gd name="T12" fmla="*/ 48 w 138"/>
                  <a:gd name="T13" fmla="*/ 36 h 166"/>
                  <a:gd name="T14" fmla="*/ 37 w 138"/>
                  <a:gd name="T15" fmla="*/ 45 h 166"/>
                  <a:gd name="T16" fmla="*/ 26 w 138"/>
                  <a:gd name="T17" fmla="*/ 55 h 166"/>
                  <a:gd name="T18" fmla="*/ 18 w 138"/>
                  <a:gd name="T19" fmla="*/ 65 h 166"/>
                  <a:gd name="T20" fmla="*/ 12 w 138"/>
                  <a:gd name="T21" fmla="*/ 76 h 166"/>
                  <a:gd name="T22" fmla="*/ 6 w 138"/>
                  <a:gd name="T23" fmla="*/ 86 h 166"/>
                  <a:gd name="T24" fmla="*/ 3 w 138"/>
                  <a:gd name="T25" fmla="*/ 98 h 166"/>
                  <a:gd name="T26" fmla="*/ 1 w 138"/>
                  <a:gd name="T27" fmla="*/ 110 h 166"/>
                  <a:gd name="T28" fmla="*/ 0 w 138"/>
                  <a:gd name="T29" fmla="*/ 123 h 166"/>
                  <a:gd name="T30" fmla="*/ 1 w 138"/>
                  <a:gd name="T31" fmla="*/ 137 h 166"/>
                  <a:gd name="T32" fmla="*/ 2 w 138"/>
                  <a:gd name="T33" fmla="*/ 152 h 166"/>
                  <a:gd name="T34" fmla="*/ 5 w 138"/>
                  <a:gd name="T35" fmla="*/ 166 h 166"/>
                  <a:gd name="T36" fmla="*/ 5 w 138"/>
                  <a:gd name="T37" fmla="*/ 166 h 166"/>
                  <a:gd name="T38" fmla="*/ 5 w 138"/>
                  <a:gd name="T39" fmla="*/ 166 h 166"/>
                  <a:gd name="T40" fmla="*/ 5 w 138"/>
                  <a:gd name="T41" fmla="*/ 166 h 166"/>
                  <a:gd name="T42" fmla="*/ 11 w 138"/>
                  <a:gd name="T43" fmla="*/ 144 h 166"/>
                  <a:gd name="T44" fmla="*/ 17 w 138"/>
                  <a:gd name="T45" fmla="*/ 123 h 166"/>
                  <a:gd name="T46" fmla="*/ 26 w 138"/>
                  <a:gd name="T47" fmla="*/ 102 h 166"/>
                  <a:gd name="T48" fmla="*/ 31 w 138"/>
                  <a:gd name="T49" fmla="*/ 92 h 166"/>
                  <a:gd name="T50" fmla="*/ 38 w 138"/>
                  <a:gd name="T51" fmla="*/ 82 h 166"/>
                  <a:gd name="T52" fmla="*/ 45 w 138"/>
                  <a:gd name="T53" fmla="*/ 72 h 166"/>
                  <a:gd name="T54" fmla="*/ 53 w 138"/>
                  <a:gd name="T55" fmla="*/ 62 h 166"/>
                  <a:gd name="T56" fmla="*/ 62 w 138"/>
                  <a:gd name="T57" fmla="*/ 53 h 166"/>
                  <a:gd name="T58" fmla="*/ 72 w 138"/>
                  <a:gd name="T59" fmla="*/ 43 h 166"/>
                  <a:gd name="T60" fmla="*/ 83 w 138"/>
                  <a:gd name="T61" fmla="*/ 34 h 166"/>
                  <a:gd name="T62" fmla="*/ 95 w 138"/>
                  <a:gd name="T63" fmla="*/ 25 h 166"/>
                  <a:gd name="T64" fmla="*/ 109 w 138"/>
                  <a:gd name="T65" fmla="*/ 17 h 166"/>
                  <a:gd name="T66" fmla="*/ 124 w 138"/>
                  <a:gd name="T67" fmla="*/ 8 h 166"/>
                  <a:gd name="T68" fmla="*/ 124 w 138"/>
                  <a:gd name="T69" fmla="*/ 8 h 166"/>
                  <a:gd name="T70" fmla="*/ 138 w 138"/>
                  <a:gd name="T71" fmla="*/ 0 h 166"/>
                  <a:gd name="T72" fmla="*/ 138 w 138"/>
                  <a:gd name="T7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 h="166">
                    <a:moveTo>
                      <a:pt x="138" y="0"/>
                    </a:moveTo>
                    <a:lnTo>
                      <a:pt x="138" y="0"/>
                    </a:lnTo>
                    <a:lnTo>
                      <a:pt x="116" y="7"/>
                    </a:lnTo>
                    <a:lnTo>
                      <a:pt x="95" y="13"/>
                    </a:lnTo>
                    <a:lnTo>
                      <a:pt x="78" y="20"/>
                    </a:lnTo>
                    <a:lnTo>
                      <a:pt x="62" y="29"/>
                    </a:lnTo>
                    <a:lnTo>
                      <a:pt x="48" y="36"/>
                    </a:lnTo>
                    <a:lnTo>
                      <a:pt x="37" y="45"/>
                    </a:lnTo>
                    <a:lnTo>
                      <a:pt x="26" y="55"/>
                    </a:lnTo>
                    <a:lnTo>
                      <a:pt x="18" y="65"/>
                    </a:lnTo>
                    <a:lnTo>
                      <a:pt x="12" y="76"/>
                    </a:lnTo>
                    <a:lnTo>
                      <a:pt x="6" y="86"/>
                    </a:lnTo>
                    <a:lnTo>
                      <a:pt x="3" y="98"/>
                    </a:lnTo>
                    <a:lnTo>
                      <a:pt x="1" y="110"/>
                    </a:lnTo>
                    <a:lnTo>
                      <a:pt x="0" y="123"/>
                    </a:lnTo>
                    <a:lnTo>
                      <a:pt x="1" y="137"/>
                    </a:lnTo>
                    <a:lnTo>
                      <a:pt x="2" y="152"/>
                    </a:lnTo>
                    <a:lnTo>
                      <a:pt x="5" y="166"/>
                    </a:lnTo>
                    <a:lnTo>
                      <a:pt x="5" y="166"/>
                    </a:lnTo>
                    <a:lnTo>
                      <a:pt x="5" y="166"/>
                    </a:lnTo>
                    <a:lnTo>
                      <a:pt x="5" y="166"/>
                    </a:lnTo>
                    <a:lnTo>
                      <a:pt x="11" y="144"/>
                    </a:lnTo>
                    <a:lnTo>
                      <a:pt x="17" y="123"/>
                    </a:lnTo>
                    <a:lnTo>
                      <a:pt x="26" y="102"/>
                    </a:lnTo>
                    <a:lnTo>
                      <a:pt x="31" y="92"/>
                    </a:lnTo>
                    <a:lnTo>
                      <a:pt x="38" y="82"/>
                    </a:lnTo>
                    <a:lnTo>
                      <a:pt x="45" y="72"/>
                    </a:lnTo>
                    <a:lnTo>
                      <a:pt x="53" y="62"/>
                    </a:lnTo>
                    <a:lnTo>
                      <a:pt x="62" y="53"/>
                    </a:lnTo>
                    <a:lnTo>
                      <a:pt x="72" y="43"/>
                    </a:lnTo>
                    <a:lnTo>
                      <a:pt x="83" y="34"/>
                    </a:lnTo>
                    <a:lnTo>
                      <a:pt x="95" y="25"/>
                    </a:lnTo>
                    <a:lnTo>
                      <a:pt x="109" y="17"/>
                    </a:lnTo>
                    <a:lnTo>
                      <a:pt x="124" y="8"/>
                    </a:lnTo>
                    <a:lnTo>
                      <a:pt x="124" y="8"/>
                    </a:lnTo>
                    <a:lnTo>
                      <a:pt x="138" y="0"/>
                    </a:lnTo>
                    <a:lnTo>
                      <a:pt x="13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9" name="Rounded Rectangle 38"/>
          <p:cNvSpPr/>
          <p:nvPr/>
        </p:nvSpPr>
        <p:spPr>
          <a:xfrm>
            <a:off x="1928553" y="3444766"/>
            <a:ext cx="1995055" cy="371475"/>
          </a:xfrm>
          <a:prstGeom prst="roundRect">
            <a:avLst/>
          </a:prstGeom>
          <a:solidFill>
            <a:schemeClr val="accent1">
              <a:lumMod val="50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buSzPct val="70000"/>
            </a:pPr>
            <a:r>
              <a:rPr lang="en-US" sz="1400" dirty="0" smtClean="0">
                <a:solidFill>
                  <a:schemeClr val="bg1"/>
                </a:solidFill>
              </a:rPr>
              <a:t>$20,000 – $100,000</a:t>
            </a:r>
            <a:endParaRPr lang="en-US" sz="1400" dirty="0">
              <a:solidFill>
                <a:schemeClr val="bg1"/>
              </a:solidFill>
            </a:endParaRPr>
          </a:p>
        </p:txBody>
      </p:sp>
      <p:sp>
        <p:nvSpPr>
          <p:cNvPr id="40" name="Rounded Rectangle 39"/>
          <p:cNvSpPr/>
          <p:nvPr/>
        </p:nvSpPr>
        <p:spPr>
          <a:xfrm>
            <a:off x="4214553" y="3444766"/>
            <a:ext cx="1995055" cy="371475"/>
          </a:xfrm>
          <a:prstGeom prst="roundRect">
            <a:avLst/>
          </a:prstGeom>
          <a:solidFill>
            <a:schemeClr val="accent1">
              <a:lumMod val="50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buSzPct val="70000"/>
            </a:pPr>
            <a:r>
              <a:rPr lang="en-US" sz="1400" dirty="0" smtClean="0">
                <a:solidFill>
                  <a:schemeClr val="bg1"/>
                </a:solidFill>
              </a:rPr>
              <a:t>$15,000 – $80,000</a:t>
            </a:r>
            <a:endParaRPr lang="en-US" sz="1400" dirty="0">
              <a:solidFill>
                <a:schemeClr val="bg1"/>
              </a:solidFill>
            </a:endParaRPr>
          </a:p>
        </p:txBody>
      </p:sp>
      <p:sp>
        <p:nvSpPr>
          <p:cNvPr id="41" name="Rounded Rectangle 40"/>
          <p:cNvSpPr/>
          <p:nvPr/>
        </p:nvSpPr>
        <p:spPr>
          <a:xfrm>
            <a:off x="6500553" y="3444766"/>
            <a:ext cx="1995055" cy="371475"/>
          </a:xfrm>
          <a:prstGeom prst="roundRect">
            <a:avLst/>
          </a:prstGeom>
          <a:solidFill>
            <a:schemeClr val="accent1">
              <a:lumMod val="50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buSzPct val="70000"/>
            </a:pPr>
            <a:r>
              <a:rPr lang="en-US" sz="1400" dirty="0" smtClean="0">
                <a:solidFill>
                  <a:schemeClr val="bg1"/>
                </a:solidFill>
              </a:rPr>
              <a:t>$250 – $2,000</a:t>
            </a:r>
            <a:endParaRPr lang="en-US" sz="1400" dirty="0">
              <a:solidFill>
                <a:schemeClr val="bg1"/>
              </a:solidFill>
            </a:endParaRPr>
          </a:p>
        </p:txBody>
      </p:sp>
      <p:sp>
        <p:nvSpPr>
          <p:cNvPr id="43" name="Rectangle 42"/>
          <p:cNvSpPr/>
          <p:nvPr/>
        </p:nvSpPr>
        <p:spPr>
          <a:xfrm>
            <a:off x="1928553" y="3886200"/>
            <a:ext cx="1995055" cy="457200"/>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buSzPct val="70000"/>
            </a:pPr>
            <a:r>
              <a:rPr lang="en-US" b="1" dirty="0" smtClean="0">
                <a:solidFill>
                  <a:schemeClr val="accent1"/>
                </a:solidFill>
              </a:rPr>
              <a:t>Mainframe</a:t>
            </a:r>
            <a:endParaRPr lang="en-US" b="1" dirty="0">
              <a:solidFill>
                <a:schemeClr val="accent1"/>
              </a:solidFill>
            </a:endParaRPr>
          </a:p>
        </p:txBody>
      </p:sp>
      <p:sp>
        <p:nvSpPr>
          <p:cNvPr id="44" name="Rectangle 43"/>
          <p:cNvSpPr/>
          <p:nvPr/>
        </p:nvSpPr>
        <p:spPr>
          <a:xfrm>
            <a:off x="4214553" y="3886200"/>
            <a:ext cx="1995055" cy="457200"/>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buSzPct val="70000"/>
            </a:pPr>
            <a:r>
              <a:rPr lang="en-US" b="1" dirty="0" smtClean="0">
                <a:solidFill>
                  <a:schemeClr val="accent1"/>
                </a:solidFill>
              </a:rPr>
              <a:t>EDW</a:t>
            </a:r>
            <a:endParaRPr lang="en-US" b="1" dirty="0">
              <a:solidFill>
                <a:schemeClr val="accent1"/>
              </a:solidFill>
            </a:endParaRPr>
          </a:p>
        </p:txBody>
      </p:sp>
      <p:sp>
        <p:nvSpPr>
          <p:cNvPr id="45" name="Rectangle 44"/>
          <p:cNvSpPr/>
          <p:nvPr/>
        </p:nvSpPr>
        <p:spPr>
          <a:xfrm>
            <a:off x="6500553" y="3886200"/>
            <a:ext cx="1995055" cy="457200"/>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buSzPct val="70000"/>
            </a:pPr>
            <a:r>
              <a:rPr lang="en-US" b="1" dirty="0" err="1" smtClean="0">
                <a:solidFill>
                  <a:schemeClr val="accent1"/>
                </a:solidFill>
              </a:rPr>
              <a:t>Hadoop</a:t>
            </a:r>
            <a:endParaRPr lang="en-US" b="1" dirty="0">
              <a:solidFill>
                <a:schemeClr val="accent1"/>
              </a:solidFill>
            </a:endParaRPr>
          </a:p>
        </p:txBody>
      </p:sp>
      <p:sp>
        <p:nvSpPr>
          <p:cNvPr id="49" name="Freeform 5"/>
          <p:cNvSpPr>
            <a:spLocks noEditPoints="1"/>
          </p:cNvSpPr>
          <p:nvPr/>
        </p:nvSpPr>
        <p:spPr bwMode="auto">
          <a:xfrm>
            <a:off x="4889346" y="2247468"/>
            <a:ext cx="673254" cy="835484"/>
          </a:xfrm>
          <a:custGeom>
            <a:avLst/>
            <a:gdLst>
              <a:gd name="T0" fmla="*/ 2616 w 2656"/>
              <a:gd name="T1" fmla="*/ 2936 h 3296"/>
              <a:gd name="T2" fmla="*/ 2392 w 2656"/>
              <a:gd name="T3" fmla="*/ 3104 h 3296"/>
              <a:gd name="T4" fmla="*/ 2018 w 2656"/>
              <a:gd name="T5" fmla="*/ 3226 h 3296"/>
              <a:gd name="T6" fmla="*/ 1530 w 2656"/>
              <a:gd name="T7" fmla="*/ 3290 h 3296"/>
              <a:gd name="T8" fmla="*/ 1060 w 2656"/>
              <a:gd name="T9" fmla="*/ 3286 h 3296"/>
              <a:gd name="T10" fmla="*/ 584 w 2656"/>
              <a:gd name="T11" fmla="*/ 3214 h 3296"/>
              <a:gd name="T12" fmla="*/ 226 w 2656"/>
              <a:gd name="T13" fmla="*/ 3084 h 3296"/>
              <a:gd name="T14" fmla="*/ 26 w 2656"/>
              <a:gd name="T15" fmla="*/ 2914 h 3296"/>
              <a:gd name="T16" fmla="*/ 64 w 2656"/>
              <a:gd name="T17" fmla="*/ 2488 h 3296"/>
              <a:gd name="T18" fmla="*/ 360 w 2656"/>
              <a:gd name="T19" fmla="*/ 2618 h 3296"/>
              <a:gd name="T20" fmla="*/ 844 w 2656"/>
              <a:gd name="T21" fmla="*/ 2724 h 3296"/>
              <a:gd name="T22" fmla="*/ 1328 w 2656"/>
              <a:gd name="T23" fmla="*/ 2754 h 3296"/>
              <a:gd name="T24" fmla="*/ 1878 w 2656"/>
              <a:gd name="T25" fmla="*/ 2714 h 3296"/>
              <a:gd name="T26" fmla="*/ 2350 w 2656"/>
              <a:gd name="T27" fmla="*/ 2600 h 3296"/>
              <a:gd name="T28" fmla="*/ 2626 w 2656"/>
              <a:gd name="T29" fmla="*/ 2466 h 3296"/>
              <a:gd name="T30" fmla="*/ 2126 w 2656"/>
              <a:gd name="T31" fmla="*/ 1888 h 3296"/>
              <a:gd name="T32" fmla="*/ 1610 w 2656"/>
              <a:gd name="T33" fmla="*/ 1966 h 3296"/>
              <a:gd name="T34" fmla="*/ 1116 w 2656"/>
              <a:gd name="T35" fmla="*/ 1972 h 3296"/>
              <a:gd name="T36" fmla="*/ 590 w 2656"/>
              <a:gd name="T37" fmla="*/ 1902 h 3296"/>
              <a:gd name="T38" fmla="*/ 218 w 2656"/>
              <a:gd name="T39" fmla="*/ 1788 h 3296"/>
              <a:gd name="T40" fmla="*/ 0 w 2656"/>
              <a:gd name="T41" fmla="*/ 2036 h 3296"/>
              <a:gd name="T42" fmla="*/ 104 w 2656"/>
              <a:gd name="T43" fmla="*/ 2222 h 3296"/>
              <a:gd name="T44" fmla="*/ 388 w 2656"/>
              <a:gd name="T45" fmla="*/ 2374 h 3296"/>
              <a:gd name="T46" fmla="*/ 810 w 2656"/>
              <a:gd name="T47" fmla="*/ 2478 h 3296"/>
              <a:gd name="T48" fmla="*/ 1328 w 2656"/>
              <a:gd name="T49" fmla="*/ 2514 h 3296"/>
              <a:gd name="T50" fmla="*/ 1784 w 2656"/>
              <a:gd name="T51" fmla="*/ 2486 h 3296"/>
              <a:gd name="T52" fmla="*/ 2222 w 2656"/>
              <a:gd name="T53" fmla="*/ 2390 h 3296"/>
              <a:gd name="T54" fmla="*/ 2526 w 2656"/>
              <a:gd name="T55" fmla="*/ 2244 h 3296"/>
              <a:gd name="T56" fmla="*/ 2656 w 2656"/>
              <a:gd name="T57" fmla="*/ 2060 h 3296"/>
              <a:gd name="T58" fmla="*/ 2478 w 2656"/>
              <a:gd name="T59" fmla="*/ 1770 h 3296"/>
              <a:gd name="T60" fmla="*/ 1192 w 2656"/>
              <a:gd name="T61" fmla="*/ 2 h 3296"/>
              <a:gd name="T62" fmla="*/ 694 w 2656"/>
              <a:gd name="T63" fmla="*/ 58 h 3296"/>
              <a:gd name="T64" fmla="*/ 302 w 2656"/>
              <a:gd name="T65" fmla="*/ 174 h 3296"/>
              <a:gd name="T66" fmla="*/ 58 w 2656"/>
              <a:gd name="T67" fmla="*/ 336 h 3296"/>
              <a:gd name="T68" fmla="*/ 0 w 2656"/>
              <a:gd name="T69" fmla="*/ 504 h 3296"/>
              <a:gd name="T70" fmla="*/ 130 w 2656"/>
              <a:gd name="T71" fmla="*/ 686 h 3296"/>
              <a:gd name="T72" fmla="*/ 434 w 2656"/>
              <a:gd name="T73" fmla="*/ 834 h 3296"/>
              <a:gd name="T74" fmla="*/ 872 w 2656"/>
              <a:gd name="T75" fmla="*/ 928 h 3296"/>
              <a:gd name="T76" fmla="*/ 1328 w 2656"/>
              <a:gd name="T77" fmla="*/ 958 h 3296"/>
              <a:gd name="T78" fmla="*/ 1846 w 2656"/>
              <a:gd name="T79" fmla="*/ 920 h 3296"/>
              <a:gd name="T80" fmla="*/ 2268 w 2656"/>
              <a:gd name="T81" fmla="*/ 818 h 3296"/>
              <a:gd name="T82" fmla="*/ 2552 w 2656"/>
              <a:gd name="T83" fmla="*/ 666 h 3296"/>
              <a:gd name="T84" fmla="*/ 2656 w 2656"/>
              <a:gd name="T85" fmla="*/ 478 h 3296"/>
              <a:gd name="T86" fmla="*/ 2576 w 2656"/>
              <a:gd name="T87" fmla="*/ 314 h 3296"/>
              <a:gd name="T88" fmla="*/ 2312 w 2656"/>
              <a:gd name="T89" fmla="*/ 156 h 3296"/>
              <a:gd name="T90" fmla="*/ 1904 w 2656"/>
              <a:gd name="T91" fmla="*/ 48 h 3296"/>
              <a:gd name="T92" fmla="*/ 1396 w 2656"/>
              <a:gd name="T93" fmla="*/ 0 h 3296"/>
              <a:gd name="T94" fmla="*/ 2126 w 2656"/>
              <a:gd name="T95" fmla="*/ 1110 h 3296"/>
              <a:gd name="T96" fmla="*/ 1610 w 2656"/>
              <a:gd name="T97" fmla="*/ 1188 h 3296"/>
              <a:gd name="T98" fmla="*/ 1116 w 2656"/>
              <a:gd name="T99" fmla="*/ 1192 h 3296"/>
              <a:gd name="T100" fmla="*/ 590 w 2656"/>
              <a:gd name="T101" fmla="*/ 1124 h 3296"/>
              <a:gd name="T102" fmla="*/ 218 w 2656"/>
              <a:gd name="T103" fmla="*/ 1008 h 3296"/>
              <a:gd name="T104" fmla="*/ 0 w 2656"/>
              <a:gd name="T105" fmla="*/ 1258 h 3296"/>
              <a:gd name="T106" fmla="*/ 104 w 2656"/>
              <a:gd name="T107" fmla="*/ 1444 h 3296"/>
              <a:gd name="T108" fmla="*/ 388 w 2656"/>
              <a:gd name="T109" fmla="*/ 1596 h 3296"/>
              <a:gd name="T110" fmla="*/ 810 w 2656"/>
              <a:gd name="T111" fmla="*/ 1700 h 3296"/>
              <a:gd name="T112" fmla="*/ 1328 w 2656"/>
              <a:gd name="T113" fmla="*/ 1736 h 3296"/>
              <a:gd name="T114" fmla="*/ 1784 w 2656"/>
              <a:gd name="T115" fmla="*/ 1708 h 3296"/>
              <a:gd name="T116" fmla="*/ 2222 w 2656"/>
              <a:gd name="T117" fmla="*/ 1612 h 3296"/>
              <a:gd name="T118" fmla="*/ 2526 w 2656"/>
              <a:gd name="T119" fmla="*/ 1466 h 3296"/>
              <a:gd name="T120" fmla="*/ 2656 w 2656"/>
              <a:gd name="T121" fmla="*/ 1282 h 3296"/>
              <a:gd name="T122" fmla="*/ 2478 w 2656"/>
              <a:gd name="T123" fmla="*/ 990 h 3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56" h="3296">
                <a:moveTo>
                  <a:pt x="2656" y="2444"/>
                </a:moveTo>
                <a:lnTo>
                  <a:pt x="2656" y="2818"/>
                </a:lnTo>
                <a:lnTo>
                  <a:pt x="2656" y="2818"/>
                </a:lnTo>
                <a:lnTo>
                  <a:pt x="2656" y="2842"/>
                </a:lnTo>
                <a:lnTo>
                  <a:pt x="2650" y="2866"/>
                </a:lnTo>
                <a:lnTo>
                  <a:pt x="2642" y="2890"/>
                </a:lnTo>
                <a:lnTo>
                  <a:pt x="2630" y="2914"/>
                </a:lnTo>
                <a:lnTo>
                  <a:pt x="2616" y="2936"/>
                </a:lnTo>
                <a:lnTo>
                  <a:pt x="2598" y="2960"/>
                </a:lnTo>
                <a:lnTo>
                  <a:pt x="2576" y="2982"/>
                </a:lnTo>
                <a:lnTo>
                  <a:pt x="2552" y="3004"/>
                </a:lnTo>
                <a:lnTo>
                  <a:pt x="2526" y="3024"/>
                </a:lnTo>
                <a:lnTo>
                  <a:pt x="2496" y="3046"/>
                </a:lnTo>
                <a:lnTo>
                  <a:pt x="2464" y="3066"/>
                </a:lnTo>
                <a:lnTo>
                  <a:pt x="2430" y="3084"/>
                </a:lnTo>
                <a:lnTo>
                  <a:pt x="2392" y="3104"/>
                </a:lnTo>
                <a:lnTo>
                  <a:pt x="2354" y="3122"/>
                </a:lnTo>
                <a:lnTo>
                  <a:pt x="2312" y="3140"/>
                </a:lnTo>
                <a:lnTo>
                  <a:pt x="2268" y="3156"/>
                </a:lnTo>
                <a:lnTo>
                  <a:pt x="2222" y="3172"/>
                </a:lnTo>
                <a:lnTo>
                  <a:pt x="2174" y="3186"/>
                </a:lnTo>
                <a:lnTo>
                  <a:pt x="2124" y="3200"/>
                </a:lnTo>
                <a:lnTo>
                  <a:pt x="2072" y="3214"/>
                </a:lnTo>
                <a:lnTo>
                  <a:pt x="2018" y="3226"/>
                </a:lnTo>
                <a:lnTo>
                  <a:pt x="1962" y="3238"/>
                </a:lnTo>
                <a:lnTo>
                  <a:pt x="1904" y="3248"/>
                </a:lnTo>
                <a:lnTo>
                  <a:pt x="1846" y="3258"/>
                </a:lnTo>
                <a:lnTo>
                  <a:pt x="1784" y="3266"/>
                </a:lnTo>
                <a:lnTo>
                  <a:pt x="1724" y="3274"/>
                </a:lnTo>
                <a:lnTo>
                  <a:pt x="1660" y="3280"/>
                </a:lnTo>
                <a:lnTo>
                  <a:pt x="1596" y="3286"/>
                </a:lnTo>
                <a:lnTo>
                  <a:pt x="1530" y="3290"/>
                </a:lnTo>
                <a:lnTo>
                  <a:pt x="1464" y="3294"/>
                </a:lnTo>
                <a:lnTo>
                  <a:pt x="1396" y="3296"/>
                </a:lnTo>
                <a:lnTo>
                  <a:pt x="1328" y="3296"/>
                </a:lnTo>
                <a:lnTo>
                  <a:pt x="1328" y="3296"/>
                </a:lnTo>
                <a:lnTo>
                  <a:pt x="1260" y="3296"/>
                </a:lnTo>
                <a:lnTo>
                  <a:pt x="1192" y="3294"/>
                </a:lnTo>
                <a:lnTo>
                  <a:pt x="1126" y="3290"/>
                </a:lnTo>
                <a:lnTo>
                  <a:pt x="1060" y="3286"/>
                </a:lnTo>
                <a:lnTo>
                  <a:pt x="996" y="3280"/>
                </a:lnTo>
                <a:lnTo>
                  <a:pt x="932" y="3274"/>
                </a:lnTo>
                <a:lnTo>
                  <a:pt x="872" y="3266"/>
                </a:lnTo>
                <a:lnTo>
                  <a:pt x="810" y="3258"/>
                </a:lnTo>
                <a:lnTo>
                  <a:pt x="752" y="3248"/>
                </a:lnTo>
                <a:lnTo>
                  <a:pt x="694" y="3238"/>
                </a:lnTo>
                <a:lnTo>
                  <a:pt x="638" y="3226"/>
                </a:lnTo>
                <a:lnTo>
                  <a:pt x="584" y="3214"/>
                </a:lnTo>
                <a:lnTo>
                  <a:pt x="532" y="3200"/>
                </a:lnTo>
                <a:lnTo>
                  <a:pt x="482" y="3186"/>
                </a:lnTo>
                <a:lnTo>
                  <a:pt x="434" y="3172"/>
                </a:lnTo>
                <a:lnTo>
                  <a:pt x="388" y="3156"/>
                </a:lnTo>
                <a:lnTo>
                  <a:pt x="344" y="3140"/>
                </a:lnTo>
                <a:lnTo>
                  <a:pt x="302" y="3122"/>
                </a:lnTo>
                <a:lnTo>
                  <a:pt x="264" y="3104"/>
                </a:lnTo>
                <a:lnTo>
                  <a:pt x="226" y="3084"/>
                </a:lnTo>
                <a:lnTo>
                  <a:pt x="192" y="3066"/>
                </a:lnTo>
                <a:lnTo>
                  <a:pt x="160" y="3046"/>
                </a:lnTo>
                <a:lnTo>
                  <a:pt x="130" y="3024"/>
                </a:lnTo>
                <a:lnTo>
                  <a:pt x="104" y="3004"/>
                </a:lnTo>
                <a:lnTo>
                  <a:pt x="80" y="2982"/>
                </a:lnTo>
                <a:lnTo>
                  <a:pt x="58" y="2960"/>
                </a:lnTo>
                <a:lnTo>
                  <a:pt x="40" y="2936"/>
                </a:lnTo>
                <a:lnTo>
                  <a:pt x="26" y="2914"/>
                </a:lnTo>
                <a:lnTo>
                  <a:pt x="14" y="2890"/>
                </a:lnTo>
                <a:lnTo>
                  <a:pt x="6" y="2866"/>
                </a:lnTo>
                <a:lnTo>
                  <a:pt x="0" y="2842"/>
                </a:lnTo>
                <a:lnTo>
                  <a:pt x="0" y="2818"/>
                </a:lnTo>
                <a:lnTo>
                  <a:pt x="0" y="2444"/>
                </a:lnTo>
                <a:lnTo>
                  <a:pt x="0" y="2444"/>
                </a:lnTo>
                <a:lnTo>
                  <a:pt x="30" y="2466"/>
                </a:lnTo>
                <a:lnTo>
                  <a:pt x="64" y="2488"/>
                </a:lnTo>
                <a:lnTo>
                  <a:pt x="100" y="2508"/>
                </a:lnTo>
                <a:lnTo>
                  <a:pt x="138" y="2528"/>
                </a:lnTo>
                <a:lnTo>
                  <a:pt x="178" y="2548"/>
                </a:lnTo>
                <a:lnTo>
                  <a:pt x="218" y="2566"/>
                </a:lnTo>
                <a:lnTo>
                  <a:pt x="262" y="2584"/>
                </a:lnTo>
                <a:lnTo>
                  <a:pt x="306" y="2600"/>
                </a:lnTo>
                <a:lnTo>
                  <a:pt x="306" y="2600"/>
                </a:lnTo>
                <a:lnTo>
                  <a:pt x="360" y="2618"/>
                </a:lnTo>
                <a:lnTo>
                  <a:pt x="414" y="2636"/>
                </a:lnTo>
                <a:lnTo>
                  <a:pt x="472" y="2652"/>
                </a:lnTo>
                <a:lnTo>
                  <a:pt x="530" y="2666"/>
                </a:lnTo>
                <a:lnTo>
                  <a:pt x="590" y="2680"/>
                </a:lnTo>
                <a:lnTo>
                  <a:pt x="650" y="2692"/>
                </a:lnTo>
                <a:lnTo>
                  <a:pt x="714" y="2704"/>
                </a:lnTo>
                <a:lnTo>
                  <a:pt x="778" y="2714"/>
                </a:lnTo>
                <a:lnTo>
                  <a:pt x="844" y="2724"/>
                </a:lnTo>
                <a:lnTo>
                  <a:pt x="910" y="2732"/>
                </a:lnTo>
                <a:lnTo>
                  <a:pt x="978" y="2738"/>
                </a:lnTo>
                <a:lnTo>
                  <a:pt x="1046" y="2744"/>
                </a:lnTo>
                <a:lnTo>
                  <a:pt x="1116" y="2748"/>
                </a:lnTo>
                <a:lnTo>
                  <a:pt x="1186" y="2752"/>
                </a:lnTo>
                <a:lnTo>
                  <a:pt x="1256" y="2754"/>
                </a:lnTo>
                <a:lnTo>
                  <a:pt x="1328" y="2754"/>
                </a:lnTo>
                <a:lnTo>
                  <a:pt x="1328" y="2754"/>
                </a:lnTo>
                <a:lnTo>
                  <a:pt x="1400" y="2754"/>
                </a:lnTo>
                <a:lnTo>
                  <a:pt x="1470" y="2752"/>
                </a:lnTo>
                <a:lnTo>
                  <a:pt x="1540" y="2748"/>
                </a:lnTo>
                <a:lnTo>
                  <a:pt x="1610" y="2744"/>
                </a:lnTo>
                <a:lnTo>
                  <a:pt x="1678" y="2738"/>
                </a:lnTo>
                <a:lnTo>
                  <a:pt x="1746" y="2732"/>
                </a:lnTo>
                <a:lnTo>
                  <a:pt x="1812" y="2724"/>
                </a:lnTo>
                <a:lnTo>
                  <a:pt x="1878" y="2714"/>
                </a:lnTo>
                <a:lnTo>
                  <a:pt x="1942" y="2704"/>
                </a:lnTo>
                <a:lnTo>
                  <a:pt x="2006" y="2692"/>
                </a:lnTo>
                <a:lnTo>
                  <a:pt x="2066" y="2680"/>
                </a:lnTo>
                <a:lnTo>
                  <a:pt x="2126" y="2666"/>
                </a:lnTo>
                <a:lnTo>
                  <a:pt x="2184" y="2652"/>
                </a:lnTo>
                <a:lnTo>
                  <a:pt x="2242" y="2636"/>
                </a:lnTo>
                <a:lnTo>
                  <a:pt x="2296" y="2618"/>
                </a:lnTo>
                <a:lnTo>
                  <a:pt x="2350" y="2600"/>
                </a:lnTo>
                <a:lnTo>
                  <a:pt x="2350" y="2600"/>
                </a:lnTo>
                <a:lnTo>
                  <a:pt x="2394" y="2584"/>
                </a:lnTo>
                <a:lnTo>
                  <a:pt x="2438" y="2566"/>
                </a:lnTo>
                <a:lnTo>
                  <a:pt x="2478" y="2548"/>
                </a:lnTo>
                <a:lnTo>
                  <a:pt x="2518" y="2528"/>
                </a:lnTo>
                <a:lnTo>
                  <a:pt x="2556" y="2508"/>
                </a:lnTo>
                <a:lnTo>
                  <a:pt x="2592" y="2488"/>
                </a:lnTo>
                <a:lnTo>
                  <a:pt x="2626" y="2466"/>
                </a:lnTo>
                <a:lnTo>
                  <a:pt x="2656" y="2444"/>
                </a:lnTo>
                <a:lnTo>
                  <a:pt x="2656" y="2444"/>
                </a:lnTo>
                <a:close/>
                <a:moveTo>
                  <a:pt x="2350" y="1822"/>
                </a:moveTo>
                <a:lnTo>
                  <a:pt x="2350" y="1822"/>
                </a:lnTo>
                <a:lnTo>
                  <a:pt x="2296" y="1840"/>
                </a:lnTo>
                <a:lnTo>
                  <a:pt x="2242" y="1858"/>
                </a:lnTo>
                <a:lnTo>
                  <a:pt x="2184" y="1874"/>
                </a:lnTo>
                <a:lnTo>
                  <a:pt x="2126" y="1888"/>
                </a:lnTo>
                <a:lnTo>
                  <a:pt x="2066" y="1902"/>
                </a:lnTo>
                <a:lnTo>
                  <a:pt x="2006" y="1914"/>
                </a:lnTo>
                <a:lnTo>
                  <a:pt x="1942" y="1926"/>
                </a:lnTo>
                <a:lnTo>
                  <a:pt x="1878" y="1936"/>
                </a:lnTo>
                <a:lnTo>
                  <a:pt x="1812" y="1946"/>
                </a:lnTo>
                <a:lnTo>
                  <a:pt x="1746" y="1954"/>
                </a:lnTo>
                <a:lnTo>
                  <a:pt x="1678" y="1962"/>
                </a:lnTo>
                <a:lnTo>
                  <a:pt x="1610" y="1966"/>
                </a:lnTo>
                <a:lnTo>
                  <a:pt x="1540" y="1972"/>
                </a:lnTo>
                <a:lnTo>
                  <a:pt x="1470" y="1974"/>
                </a:lnTo>
                <a:lnTo>
                  <a:pt x="1400" y="1976"/>
                </a:lnTo>
                <a:lnTo>
                  <a:pt x="1328" y="1976"/>
                </a:lnTo>
                <a:lnTo>
                  <a:pt x="1328" y="1976"/>
                </a:lnTo>
                <a:lnTo>
                  <a:pt x="1256" y="1976"/>
                </a:lnTo>
                <a:lnTo>
                  <a:pt x="1186" y="1974"/>
                </a:lnTo>
                <a:lnTo>
                  <a:pt x="1116" y="1972"/>
                </a:lnTo>
                <a:lnTo>
                  <a:pt x="1046" y="1966"/>
                </a:lnTo>
                <a:lnTo>
                  <a:pt x="978" y="1962"/>
                </a:lnTo>
                <a:lnTo>
                  <a:pt x="910" y="1954"/>
                </a:lnTo>
                <a:lnTo>
                  <a:pt x="844" y="1946"/>
                </a:lnTo>
                <a:lnTo>
                  <a:pt x="778" y="1936"/>
                </a:lnTo>
                <a:lnTo>
                  <a:pt x="714" y="1926"/>
                </a:lnTo>
                <a:lnTo>
                  <a:pt x="650" y="1914"/>
                </a:lnTo>
                <a:lnTo>
                  <a:pt x="590" y="1902"/>
                </a:lnTo>
                <a:lnTo>
                  <a:pt x="530" y="1888"/>
                </a:lnTo>
                <a:lnTo>
                  <a:pt x="472" y="1874"/>
                </a:lnTo>
                <a:lnTo>
                  <a:pt x="414" y="1858"/>
                </a:lnTo>
                <a:lnTo>
                  <a:pt x="360" y="1840"/>
                </a:lnTo>
                <a:lnTo>
                  <a:pt x="306" y="1822"/>
                </a:lnTo>
                <a:lnTo>
                  <a:pt x="306" y="1822"/>
                </a:lnTo>
                <a:lnTo>
                  <a:pt x="262" y="1806"/>
                </a:lnTo>
                <a:lnTo>
                  <a:pt x="218" y="1788"/>
                </a:lnTo>
                <a:lnTo>
                  <a:pt x="178" y="1770"/>
                </a:lnTo>
                <a:lnTo>
                  <a:pt x="138" y="1750"/>
                </a:lnTo>
                <a:lnTo>
                  <a:pt x="100" y="1730"/>
                </a:lnTo>
                <a:lnTo>
                  <a:pt x="64" y="1710"/>
                </a:lnTo>
                <a:lnTo>
                  <a:pt x="30" y="1688"/>
                </a:lnTo>
                <a:lnTo>
                  <a:pt x="0" y="1666"/>
                </a:lnTo>
                <a:lnTo>
                  <a:pt x="0" y="2036"/>
                </a:lnTo>
                <a:lnTo>
                  <a:pt x="0" y="2036"/>
                </a:lnTo>
                <a:lnTo>
                  <a:pt x="0" y="2060"/>
                </a:lnTo>
                <a:lnTo>
                  <a:pt x="6" y="2084"/>
                </a:lnTo>
                <a:lnTo>
                  <a:pt x="14" y="2108"/>
                </a:lnTo>
                <a:lnTo>
                  <a:pt x="26" y="2132"/>
                </a:lnTo>
                <a:lnTo>
                  <a:pt x="40" y="2156"/>
                </a:lnTo>
                <a:lnTo>
                  <a:pt x="58" y="2178"/>
                </a:lnTo>
                <a:lnTo>
                  <a:pt x="80" y="2200"/>
                </a:lnTo>
                <a:lnTo>
                  <a:pt x="104" y="2222"/>
                </a:lnTo>
                <a:lnTo>
                  <a:pt x="130" y="2244"/>
                </a:lnTo>
                <a:lnTo>
                  <a:pt x="160" y="2264"/>
                </a:lnTo>
                <a:lnTo>
                  <a:pt x="192" y="2284"/>
                </a:lnTo>
                <a:lnTo>
                  <a:pt x="226" y="2304"/>
                </a:lnTo>
                <a:lnTo>
                  <a:pt x="264" y="2322"/>
                </a:lnTo>
                <a:lnTo>
                  <a:pt x="302" y="2340"/>
                </a:lnTo>
                <a:lnTo>
                  <a:pt x="344" y="2358"/>
                </a:lnTo>
                <a:lnTo>
                  <a:pt x="388" y="2374"/>
                </a:lnTo>
                <a:lnTo>
                  <a:pt x="434" y="2390"/>
                </a:lnTo>
                <a:lnTo>
                  <a:pt x="482" y="2406"/>
                </a:lnTo>
                <a:lnTo>
                  <a:pt x="532" y="2420"/>
                </a:lnTo>
                <a:lnTo>
                  <a:pt x="584" y="2432"/>
                </a:lnTo>
                <a:lnTo>
                  <a:pt x="638" y="2446"/>
                </a:lnTo>
                <a:lnTo>
                  <a:pt x="694" y="2456"/>
                </a:lnTo>
                <a:lnTo>
                  <a:pt x="752" y="2468"/>
                </a:lnTo>
                <a:lnTo>
                  <a:pt x="810" y="2478"/>
                </a:lnTo>
                <a:lnTo>
                  <a:pt x="872" y="2486"/>
                </a:lnTo>
                <a:lnTo>
                  <a:pt x="932" y="2494"/>
                </a:lnTo>
                <a:lnTo>
                  <a:pt x="996" y="2500"/>
                </a:lnTo>
                <a:lnTo>
                  <a:pt x="1060" y="2504"/>
                </a:lnTo>
                <a:lnTo>
                  <a:pt x="1126" y="2510"/>
                </a:lnTo>
                <a:lnTo>
                  <a:pt x="1192" y="2512"/>
                </a:lnTo>
                <a:lnTo>
                  <a:pt x="1260" y="2514"/>
                </a:lnTo>
                <a:lnTo>
                  <a:pt x="1328" y="2514"/>
                </a:lnTo>
                <a:lnTo>
                  <a:pt x="1328" y="2514"/>
                </a:lnTo>
                <a:lnTo>
                  <a:pt x="1396" y="2514"/>
                </a:lnTo>
                <a:lnTo>
                  <a:pt x="1464" y="2512"/>
                </a:lnTo>
                <a:lnTo>
                  <a:pt x="1530" y="2510"/>
                </a:lnTo>
                <a:lnTo>
                  <a:pt x="1596" y="2504"/>
                </a:lnTo>
                <a:lnTo>
                  <a:pt x="1660" y="2500"/>
                </a:lnTo>
                <a:lnTo>
                  <a:pt x="1724" y="2494"/>
                </a:lnTo>
                <a:lnTo>
                  <a:pt x="1784" y="2486"/>
                </a:lnTo>
                <a:lnTo>
                  <a:pt x="1846" y="2478"/>
                </a:lnTo>
                <a:lnTo>
                  <a:pt x="1904" y="2468"/>
                </a:lnTo>
                <a:lnTo>
                  <a:pt x="1962" y="2456"/>
                </a:lnTo>
                <a:lnTo>
                  <a:pt x="2018" y="2446"/>
                </a:lnTo>
                <a:lnTo>
                  <a:pt x="2072" y="2432"/>
                </a:lnTo>
                <a:lnTo>
                  <a:pt x="2124" y="2420"/>
                </a:lnTo>
                <a:lnTo>
                  <a:pt x="2174" y="2406"/>
                </a:lnTo>
                <a:lnTo>
                  <a:pt x="2222" y="2390"/>
                </a:lnTo>
                <a:lnTo>
                  <a:pt x="2268" y="2374"/>
                </a:lnTo>
                <a:lnTo>
                  <a:pt x="2312" y="2358"/>
                </a:lnTo>
                <a:lnTo>
                  <a:pt x="2354" y="2340"/>
                </a:lnTo>
                <a:lnTo>
                  <a:pt x="2392" y="2322"/>
                </a:lnTo>
                <a:lnTo>
                  <a:pt x="2430" y="2304"/>
                </a:lnTo>
                <a:lnTo>
                  <a:pt x="2464" y="2284"/>
                </a:lnTo>
                <a:lnTo>
                  <a:pt x="2496" y="2264"/>
                </a:lnTo>
                <a:lnTo>
                  <a:pt x="2526" y="2244"/>
                </a:lnTo>
                <a:lnTo>
                  <a:pt x="2552" y="2222"/>
                </a:lnTo>
                <a:lnTo>
                  <a:pt x="2576" y="2200"/>
                </a:lnTo>
                <a:lnTo>
                  <a:pt x="2598" y="2178"/>
                </a:lnTo>
                <a:lnTo>
                  <a:pt x="2616" y="2156"/>
                </a:lnTo>
                <a:lnTo>
                  <a:pt x="2630" y="2132"/>
                </a:lnTo>
                <a:lnTo>
                  <a:pt x="2642" y="2108"/>
                </a:lnTo>
                <a:lnTo>
                  <a:pt x="2650" y="2084"/>
                </a:lnTo>
                <a:lnTo>
                  <a:pt x="2656" y="2060"/>
                </a:lnTo>
                <a:lnTo>
                  <a:pt x="2656" y="2036"/>
                </a:lnTo>
                <a:lnTo>
                  <a:pt x="2656" y="1666"/>
                </a:lnTo>
                <a:lnTo>
                  <a:pt x="2656" y="1666"/>
                </a:lnTo>
                <a:lnTo>
                  <a:pt x="2626" y="1688"/>
                </a:lnTo>
                <a:lnTo>
                  <a:pt x="2592" y="1710"/>
                </a:lnTo>
                <a:lnTo>
                  <a:pt x="2556" y="1730"/>
                </a:lnTo>
                <a:lnTo>
                  <a:pt x="2518" y="1750"/>
                </a:lnTo>
                <a:lnTo>
                  <a:pt x="2478" y="1770"/>
                </a:lnTo>
                <a:lnTo>
                  <a:pt x="2438" y="1788"/>
                </a:lnTo>
                <a:lnTo>
                  <a:pt x="2394" y="1806"/>
                </a:lnTo>
                <a:lnTo>
                  <a:pt x="2350" y="1822"/>
                </a:lnTo>
                <a:lnTo>
                  <a:pt x="2350" y="1822"/>
                </a:lnTo>
                <a:close/>
                <a:moveTo>
                  <a:pt x="1328" y="0"/>
                </a:moveTo>
                <a:lnTo>
                  <a:pt x="1328" y="0"/>
                </a:lnTo>
                <a:lnTo>
                  <a:pt x="1260" y="0"/>
                </a:lnTo>
                <a:lnTo>
                  <a:pt x="1192" y="2"/>
                </a:lnTo>
                <a:lnTo>
                  <a:pt x="1126" y="6"/>
                </a:lnTo>
                <a:lnTo>
                  <a:pt x="1060" y="10"/>
                </a:lnTo>
                <a:lnTo>
                  <a:pt x="996" y="16"/>
                </a:lnTo>
                <a:lnTo>
                  <a:pt x="932" y="22"/>
                </a:lnTo>
                <a:lnTo>
                  <a:pt x="872" y="30"/>
                </a:lnTo>
                <a:lnTo>
                  <a:pt x="810" y="38"/>
                </a:lnTo>
                <a:lnTo>
                  <a:pt x="752" y="48"/>
                </a:lnTo>
                <a:lnTo>
                  <a:pt x="694" y="58"/>
                </a:lnTo>
                <a:lnTo>
                  <a:pt x="638" y="70"/>
                </a:lnTo>
                <a:lnTo>
                  <a:pt x="584" y="82"/>
                </a:lnTo>
                <a:lnTo>
                  <a:pt x="532" y="96"/>
                </a:lnTo>
                <a:lnTo>
                  <a:pt x="482" y="110"/>
                </a:lnTo>
                <a:lnTo>
                  <a:pt x="434" y="124"/>
                </a:lnTo>
                <a:lnTo>
                  <a:pt x="388" y="140"/>
                </a:lnTo>
                <a:lnTo>
                  <a:pt x="344" y="156"/>
                </a:lnTo>
                <a:lnTo>
                  <a:pt x="302" y="174"/>
                </a:lnTo>
                <a:lnTo>
                  <a:pt x="264" y="192"/>
                </a:lnTo>
                <a:lnTo>
                  <a:pt x="226" y="212"/>
                </a:lnTo>
                <a:lnTo>
                  <a:pt x="192" y="230"/>
                </a:lnTo>
                <a:lnTo>
                  <a:pt x="160" y="250"/>
                </a:lnTo>
                <a:lnTo>
                  <a:pt x="130" y="272"/>
                </a:lnTo>
                <a:lnTo>
                  <a:pt x="104" y="292"/>
                </a:lnTo>
                <a:lnTo>
                  <a:pt x="80" y="314"/>
                </a:lnTo>
                <a:lnTo>
                  <a:pt x="58" y="336"/>
                </a:lnTo>
                <a:lnTo>
                  <a:pt x="40" y="360"/>
                </a:lnTo>
                <a:lnTo>
                  <a:pt x="26" y="382"/>
                </a:lnTo>
                <a:lnTo>
                  <a:pt x="14" y="406"/>
                </a:lnTo>
                <a:lnTo>
                  <a:pt x="6" y="430"/>
                </a:lnTo>
                <a:lnTo>
                  <a:pt x="0" y="454"/>
                </a:lnTo>
                <a:lnTo>
                  <a:pt x="0" y="478"/>
                </a:lnTo>
                <a:lnTo>
                  <a:pt x="0" y="478"/>
                </a:lnTo>
                <a:lnTo>
                  <a:pt x="0" y="504"/>
                </a:lnTo>
                <a:lnTo>
                  <a:pt x="6" y="528"/>
                </a:lnTo>
                <a:lnTo>
                  <a:pt x="14" y="552"/>
                </a:lnTo>
                <a:lnTo>
                  <a:pt x="26" y="576"/>
                </a:lnTo>
                <a:lnTo>
                  <a:pt x="40" y="598"/>
                </a:lnTo>
                <a:lnTo>
                  <a:pt x="58" y="622"/>
                </a:lnTo>
                <a:lnTo>
                  <a:pt x="80" y="644"/>
                </a:lnTo>
                <a:lnTo>
                  <a:pt x="104" y="666"/>
                </a:lnTo>
                <a:lnTo>
                  <a:pt x="130" y="686"/>
                </a:lnTo>
                <a:lnTo>
                  <a:pt x="160" y="708"/>
                </a:lnTo>
                <a:lnTo>
                  <a:pt x="192" y="728"/>
                </a:lnTo>
                <a:lnTo>
                  <a:pt x="226" y="746"/>
                </a:lnTo>
                <a:lnTo>
                  <a:pt x="264" y="766"/>
                </a:lnTo>
                <a:lnTo>
                  <a:pt x="302" y="784"/>
                </a:lnTo>
                <a:lnTo>
                  <a:pt x="344" y="802"/>
                </a:lnTo>
                <a:lnTo>
                  <a:pt x="388" y="818"/>
                </a:lnTo>
                <a:lnTo>
                  <a:pt x="434" y="834"/>
                </a:lnTo>
                <a:lnTo>
                  <a:pt x="482" y="848"/>
                </a:lnTo>
                <a:lnTo>
                  <a:pt x="532" y="862"/>
                </a:lnTo>
                <a:lnTo>
                  <a:pt x="584" y="876"/>
                </a:lnTo>
                <a:lnTo>
                  <a:pt x="638" y="888"/>
                </a:lnTo>
                <a:lnTo>
                  <a:pt x="694" y="900"/>
                </a:lnTo>
                <a:lnTo>
                  <a:pt x="752" y="910"/>
                </a:lnTo>
                <a:lnTo>
                  <a:pt x="810" y="920"/>
                </a:lnTo>
                <a:lnTo>
                  <a:pt x="872" y="928"/>
                </a:lnTo>
                <a:lnTo>
                  <a:pt x="932" y="936"/>
                </a:lnTo>
                <a:lnTo>
                  <a:pt x="996" y="942"/>
                </a:lnTo>
                <a:lnTo>
                  <a:pt x="1060" y="948"/>
                </a:lnTo>
                <a:lnTo>
                  <a:pt x="1126" y="952"/>
                </a:lnTo>
                <a:lnTo>
                  <a:pt x="1192" y="956"/>
                </a:lnTo>
                <a:lnTo>
                  <a:pt x="1260" y="958"/>
                </a:lnTo>
                <a:lnTo>
                  <a:pt x="1328" y="958"/>
                </a:lnTo>
                <a:lnTo>
                  <a:pt x="1328" y="958"/>
                </a:lnTo>
                <a:lnTo>
                  <a:pt x="1396" y="958"/>
                </a:lnTo>
                <a:lnTo>
                  <a:pt x="1464" y="956"/>
                </a:lnTo>
                <a:lnTo>
                  <a:pt x="1530" y="952"/>
                </a:lnTo>
                <a:lnTo>
                  <a:pt x="1596" y="948"/>
                </a:lnTo>
                <a:lnTo>
                  <a:pt x="1660" y="942"/>
                </a:lnTo>
                <a:lnTo>
                  <a:pt x="1724" y="936"/>
                </a:lnTo>
                <a:lnTo>
                  <a:pt x="1784" y="928"/>
                </a:lnTo>
                <a:lnTo>
                  <a:pt x="1846" y="920"/>
                </a:lnTo>
                <a:lnTo>
                  <a:pt x="1904" y="910"/>
                </a:lnTo>
                <a:lnTo>
                  <a:pt x="1962" y="900"/>
                </a:lnTo>
                <a:lnTo>
                  <a:pt x="2018" y="888"/>
                </a:lnTo>
                <a:lnTo>
                  <a:pt x="2072" y="876"/>
                </a:lnTo>
                <a:lnTo>
                  <a:pt x="2124" y="862"/>
                </a:lnTo>
                <a:lnTo>
                  <a:pt x="2174" y="848"/>
                </a:lnTo>
                <a:lnTo>
                  <a:pt x="2222" y="834"/>
                </a:lnTo>
                <a:lnTo>
                  <a:pt x="2268" y="818"/>
                </a:lnTo>
                <a:lnTo>
                  <a:pt x="2312" y="802"/>
                </a:lnTo>
                <a:lnTo>
                  <a:pt x="2354" y="784"/>
                </a:lnTo>
                <a:lnTo>
                  <a:pt x="2392" y="766"/>
                </a:lnTo>
                <a:lnTo>
                  <a:pt x="2430" y="746"/>
                </a:lnTo>
                <a:lnTo>
                  <a:pt x="2464" y="728"/>
                </a:lnTo>
                <a:lnTo>
                  <a:pt x="2496" y="708"/>
                </a:lnTo>
                <a:lnTo>
                  <a:pt x="2526" y="686"/>
                </a:lnTo>
                <a:lnTo>
                  <a:pt x="2552" y="666"/>
                </a:lnTo>
                <a:lnTo>
                  <a:pt x="2576" y="644"/>
                </a:lnTo>
                <a:lnTo>
                  <a:pt x="2598" y="622"/>
                </a:lnTo>
                <a:lnTo>
                  <a:pt x="2616" y="598"/>
                </a:lnTo>
                <a:lnTo>
                  <a:pt x="2630" y="576"/>
                </a:lnTo>
                <a:lnTo>
                  <a:pt x="2642" y="552"/>
                </a:lnTo>
                <a:lnTo>
                  <a:pt x="2650" y="528"/>
                </a:lnTo>
                <a:lnTo>
                  <a:pt x="2656" y="504"/>
                </a:lnTo>
                <a:lnTo>
                  <a:pt x="2656" y="478"/>
                </a:lnTo>
                <a:lnTo>
                  <a:pt x="2656" y="478"/>
                </a:lnTo>
                <a:lnTo>
                  <a:pt x="2656" y="454"/>
                </a:lnTo>
                <a:lnTo>
                  <a:pt x="2650" y="430"/>
                </a:lnTo>
                <a:lnTo>
                  <a:pt x="2642" y="406"/>
                </a:lnTo>
                <a:lnTo>
                  <a:pt x="2630" y="382"/>
                </a:lnTo>
                <a:lnTo>
                  <a:pt x="2616" y="360"/>
                </a:lnTo>
                <a:lnTo>
                  <a:pt x="2598" y="336"/>
                </a:lnTo>
                <a:lnTo>
                  <a:pt x="2576" y="314"/>
                </a:lnTo>
                <a:lnTo>
                  <a:pt x="2552" y="292"/>
                </a:lnTo>
                <a:lnTo>
                  <a:pt x="2526" y="272"/>
                </a:lnTo>
                <a:lnTo>
                  <a:pt x="2496" y="250"/>
                </a:lnTo>
                <a:lnTo>
                  <a:pt x="2464" y="230"/>
                </a:lnTo>
                <a:lnTo>
                  <a:pt x="2430" y="212"/>
                </a:lnTo>
                <a:lnTo>
                  <a:pt x="2392" y="192"/>
                </a:lnTo>
                <a:lnTo>
                  <a:pt x="2354" y="174"/>
                </a:lnTo>
                <a:lnTo>
                  <a:pt x="2312" y="156"/>
                </a:lnTo>
                <a:lnTo>
                  <a:pt x="2268" y="140"/>
                </a:lnTo>
                <a:lnTo>
                  <a:pt x="2222" y="124"/>
                </a:lnTo>
                <a:lnTo>
                  <a:pt x="2174" y="110"/>
                </a:lnTo>
                <a:lnTo>
                  <a:pt x="2124" y="96"/>
                </a:lnTo>
                <a:lnTo>
                  <a:pt x="2072" y="82"/>
                </a:lnTo>
                <a:lnTo>
                  <a:pt x="2018" y="70"/>
                </a:lnTo>
                <a:lnTo>
                  <a:pt x="1962" y="58"/>
                </a:lnTo>
                <a:lnTo>
                  <a:pt x="1904" y="48"/>
                </a:lnTo>
                <a:lnTo>
                  <a:pt x="1846" y="38"/>
                </a:lnTo>
                <a:lnTo>
                  <a:pt x="1784" y="30"/>
                </a:lnTo>
                <a:lnTo>
                  <a:pt x="1724" y="22"/>
                </a:lnTo>
                <a:lnTo>
                  <a:pt x="1660" y="16"/>
                </a:lnTo>
                <a:lnTo>
                  <a:pt x="1596" y="10"/>
                </a:lnTo>
                <a:lnTo>
                  <a:pt x="1530" y="6"/>
                </a:lnTo>
                <a:lnTo>
                  <a:pt x="1464" y="2"/>
                </a:lnTo>
                <a:lnTo>
                  <a:pt x="1396" y="0"/>
                </a:lnTo>
                <a:lnTo>
                  <a:pt x="1328" y="0"/>
                </a:lnTo>
                <a:lnTo>
                  <a:pt x="1328" y="0"/>
                </a:lnTo>
                <a:close/>
                <a:moveTo>
                  <a:pt x="2350" y="1044"/>
                </a:moveTo>
                <a:lnTo>
                  <a:pt x="2350" y="1044"/>
                </a:lnTo>
                <a:lnTo>
                  <a:pt x="2296" y="1062"/>
                </a:lnTo>
                <a:lnTo>
                  <a:pt x="2242" y="1078"/>
                </a:lnTo>
                <a:lnTo>
                  <a:pt x="2184" y="1094"/>
                </a:lnTo>
                <a:lnTo>
                  <a:pt x="2126" y="1110"/>
                </a:lnTo>
                <a:lnTo>
                  <a:pt x="2066" y="1124"/>
                </a:lnTo>
                <a:lnTo>
                  <a:pt x="2006" y="1136"/>
                </a:lnTo>
                <a:lnTo>
                  <a:pt x="1942" y="1148"/>
                </a:lnTo>
                <a:lnTo>
                  <a:pt x="1878" y="1158"/>
                </a:lnTo>
                <a:lnTo>
                  <a:pt x="1812" y="1168"/>
                </a:lnTo>
                <a:lnTo>
                  <a:pt x="1746" y="1176"/>
                </a:lnTo>
                <a:lnTo>
                  <a:pt x="1678" y="1182"/>
                </a:lnTo>
                <a:lnTo>
                  <a:pt x="1610" y="1188"/>
                </a:lnTo>
                <a:lnTo>
                  <a:pt x="1540" y="1192"/>
                </a:lnTo>
                <a:lnTo>
                  <a:pt x="1470" y="1196"/>
                </a:lnTo>
                <a:lnTo>
                  <a:pt x="1400" y="1198"/>
                </a:lnTo>
                <a:lnTo>
                  <a:pt x="1328" y="1198"/>
                </a:lnTo>
                <a:lnTo>
                  <a:pt x="1328" y="1198"/>
                </a:lnTo>
                <a:lnTo>
                  <a:pt x="1256" y="1198"/>
                </a:lnTo>
                <a:lnTo>
                  <a:pt x="1186" y="1196"/>
                </a:lnTo>
                <a:lnTo>
                  <a:pt x="1116" y="1192"/>
                </a:lnTo>
                <a:lnTo>
                  <a:pt x="1046" y="1188"/>
                </a:lnTo>
                <a:lnTo>
                  <a:pt x="978" y="1182"/>
                </a:lnTo>
                <a:lnTo>
                  <a:pt x="910" y="1176"/>
                </a:lnTo>
                <a:lnTo>
                  <a:pt x="844" y="1168"/>
                </a:lnTo>
                <a:lnTo>
                  <a:pt x="778" y="1158"/>
                </a:lnTo>
                <a:lnTo>
                  <a:pt x="714" y="1148"/>
                </a:lnTo>
                <a:lnTo>
                  <a:pt x="650" y="1136"/>
                </a:lnTo>
                <a:lnTo>
                  <a:pt x="590" y="1124"/>
                </a:lnTo>
                <a:lnTo>
                  <a:pt x="530" y="1110"/>
                </a:lnTo>
                <a:lnTo>
                  <a:pt x="472" y="1094"/>
                </a:lnTo>
                <a:lnTo>
                  <a:pt x="414" y="1078"/>
                </a:lnTo>
                <a:lnTo>
                  <a:pt x="360" y="1062"/>
                </a:lnTo>
                <a:lnTo>
                  <a:pt x="306" y="1044"/>
                </a:lnTo>
                <a:lnTo>
                  <a:pt x="306" y="1044"/>
                </a:lnTo>
                <a:lnTo>
                  <a:pt x="262" y="1026"/>
                </a:lnTo>
                <a:lnTo>
                  <a:pt x="218" y="1008"/>
                </a:lnTo>
                <a:lnTo>
                  <a:pt x="178" y="990"/>
                </a:lnTo>
                <a:lnTo>
                  <a:pt x="138" y="972"/>
                </a:lnTo>
                <a:lnTo>
                  <a:pt x="100" y="952"/>
                </a:lnTo>
                <a:lnTo>
                  <a:pt x="64" y="932"/>
                </a:lnTo>
                <a:lnTo>
                  <a:pt x="30" y="910"/>
                </a:lnTo>
                <a:lnTo>
                  <a:pt x="0" y="888"/>
                </a:lnTo>
                <a:lnTo>
                  <a:pt x="0" y="1258"/>
                </a:lnTo>
                <a:lnTo>
                  <a:pt x="0" y="1258"/>
                </a:lnTo>
                <a:lnTo>
                  <a:pt x="0" y="1282"/>
                </a:lnTo>
                <a:lnTo>
                  <a:pt x="6" y="1306"/>
                </a:lnTo>
                <a:lnTo>
                  <a:pt x="14" y="1330"/>
                </a:lnTo>
                <a:lnTo>
                  <a:pt x="26" y="1354"/>
                </a:lnTo>
                <a:lnTo>
                  <a:pt x="40" y="1378"/>
                </a:lnTo>
                <a:lnTo>
                  <a:pt x="58" y="1400"/>
                </a:lnTo>
                <a:lnTo>
                  <a:pt x="80" y="1422"/>
                </a:lnTo>
                <a:lnTo>
                  <a:pt x="104" y="1444"/>
                </a:lnTo>
                <a:lnTo>
                  <a:pt x="130" y="1466"/>
                </a:lnTo>
                <a:lnTo>
                  <a:pt x="160" y="1486"/>
                </a:lnTo>
                <a:lnTo>
                  <a:pt x="192" y="1506"/>
                </a:lnTo>
                <a:lnTo>
                  <a:pt x="226" y="1526"/>
                </a:lnTo>
                <a:lnTo>
                  <a:pt x="264" y="1544"/>
                </a:lnTo>
                <a:lnTo>
                  <a:pt x="302" y="1562"/>
                </a:lnTo>
                <a:lnTo>
                  <a:pt x="344" y="1580"/>
                </a:lnTo>
                <a:lnTo>
                  <a:pt x="388" y="1596"/>
                </a:lnTo>
                <a:lnTo>
                  <a:pt x="434" y="1612"/>
                </a:lnTo>
                <a:lnTo>
                  <a:pt x="482" y="1628"/>
                </a:lnTo>
                <a:lnTo>
                  <a:pt x="532" y="1642"/>
                </a:lnTo>
                <a:lnTo>
                  <a:pt x="584" y="1656"/>
                </a:lnTo>
                <a:lnTo>
                  <a:pt x="638" y="1668"/>
                </a:lnTo>
                <a:lnTo>
                  <a:pt x="694" y="1680"/>
                </a:lnTo>
                <a:lnTo>
                  <a:pt x="752" y="1690"/>
                </a:lnTo>
                <a:lnTo>
                  <a:pt x="810" y="1700"/>
                </a:lnTo>
                <a:lnTo>
                  <a:pt x="872" y="1708"/>
                </a:lnTo>
                <a:lnTo>
                  <a:pt x="932" y="1716"/>
                </a:lnTo>
                <a:lnTo>
                  <a:pt x="996" y="1722"/>
                </a:lnTo>
                <a:lnTo>
                  <a:pt x="1060" y="1728"/>
                </a:lnTo>
                <a:lnTo>
                  <a:pt x="1126" y="1732"/>
                </a:lnTo>
                <a:lnTo>
                  <a:pt x="1192" y="1734"/>
                </a:lnTo>
                <a:lnTo>
                  <a:pt x="1260" y="1736"/>
                </a:lnTo>
                <a:lnTo>
                  <a:pt x="1328" y="1736"/>
                </a:lnTo>
                <a:lnTo>
                  <a:pt x="1328" y="1736"/>
                </a:lnTo>
                <a:lnTo>
                  <a:pt x="1396" y="1736"/>
                </a:lnTo>
                <a:lnTo>
                  <a:pt x="1464" y="1734"/>
                </a:lnTo>
                <a:lnTo>
                  <a:pt x="1530" y="1732"/>
                </a:lnTo>
                <a:lnTo>
                  <a:pt x="1596" y="1728"/>
                </a:lnTo>
                <a:lnTo>
                  <a:pt x="1660" y="1722"/>
                </a:lnTo>
                <a:lnTo>
                  <a:pt x="1724" y="1716"/>
                </a:lnTo>
                <a:lnTo>
                  <a:pt x="1784" y="1708"/>
                </a:lnTo>
                <a:lnTo>
                  <a:pt x="1846" y="1700"/>
                </a:lnTo>
                <a:lnTo>
                  <a:pt x="1904" y="1690"/>
                </a:lnTo>
                <a:lnTo>
                  <a:pt x="1962" y="1680"/>
                </a:lnTo>
                <a:lnTo>
                  <a:pt x="2018" y="1668"/>
                </a:lnTo>
                <a:lnTo>
                  <a:pt x="2072" y="1656"/>
                </a:lnTo>
                <a:lnTo>
                  <a:pt x="2124" y="1642"/>
                </a:lnTo>
                <a:lnTo>
                  <a:pt x="2174" y="1628"/>
                </a:lnTo>
                <a:lnTo>
                  <a:pt x="2222" y="1612"/>
                </a:lnTo>
                <a:lnTo>
                  <a:pt x="2268" y="1596"/>
                </a:lnTo>
                <a:lnTo>
                  <a:pt x="2312" y="1580"/>
                </a:lnTo>
                <a:lnTo>
                  <a:pt x="2354" y="1562"/>
                </a:lnTo>
                <a:lnTo>
                  <a:pt x="2392" y="1544"/>
                </a:lnTo>
                <a:lnTo>
                  <a:pt x="2430" y="1526"/>
                </a:lnTo>
                <a:lnTo>
                  <a:pt x="2464" y="1506"/>
                </a:lnTo>
                <a:lnTo>
                  <a:pt x="2496" y="1486"/>
                </a:lnTo>
                <a:lnTo>
                  <a:pt x="2526" y="1466"/>
                </a:lnTo>
                <a:lnTo>
                  <a:pt x="2552" y="1444"/>
                </a:lnTo>
                <a:lnTo>
                  <a:pt x="2576" y="1422"/>
                </a:lnTo>
                <a:lnTo>
                  <a:pt x="2598" y="1400"/>
                </a:lnTo>
                <a:lnTo>
                  <a:pt x="2616" y="1378"/>
                </a:lnTo>
                <a:lnTo>
                  <a:pt x="2630" y="1354"/>
                </a:lnTo>
                <a:lnTo>
                  <a:pt x="2642" y="1330"/>
                </a:lnTo>
                <a:lnTo>
                  <a:pt x="2650" y="1306"/>
                </a:lnTo>
                <a:lnTo>
                  <a:pt x="2656" y="1282"/>
                </a:lnTo>
                <a:lnTo>
                  <a:pt x="2656" y="1258"/>
                </a:lnTo>
                <a:lnTo>
                  <a:pt x="2656" y="888"/>
                </a:lnTo>
                <a:lnTo>
                  <a:pt x="2656" y="888"/>
                </a:lnTo>
                <a:lnTo>
                  <a:pt x="2626" y="910"/>
                </a:lnTo>
                <a:lnTo>
                  <a:pt x="2592" y="932"/>
                </a:lnTo>
                <a:lnTo>
                  <a:pt x="2556" y="952"/>
                </a:lnTo>
                <a:lnTo>
                  <a:pt x="2518" y="972"/>
                </a:lnTo>
                <a:lnTo>
                  <a:pt x="2478" y="990"/>
                </a:lnTo>
                <a:lnTo>
                  <a:pt x="2438" y="1008"/>
                </a:lnTo>
                <a:lnTo>
                  <a:pt x="2394" y="1026"/>
                </a:lnTo>
                <a:lnTo>
                  <a:pt x="2350" y="1044"/>
                </a:lnTo>
                <a:lnTo>
                  <a:pt x="2350" y="104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
          <p:cNvSpPr>
            <a:spLocks noEditPoints="1"/>
          </p:cNvSpPr>
          <p:nvPr/>
        </p:nvSpPr>
        <p:spPr bwMode="auto">
          <a:xfrm>
            <a:off x="2510775" y="2302167"/>
            <a:ext cx="830610" cy="733626"/>
          </a:xfrm>
          <a:custGeom>
            <a:avLst/>
            <a:gdLst>
              <a:gd name="T0" fmla="*/ 2792 w 2792"/>
              <a:gd name="T1" fmla="*/ 700 h 2466"/>
              <a:gd name="T2" fmla="*/ 308 w 2792"/>
              <a:gd name="T3" fmla="*/ 196 h 2466"/>
              <a:gd name="T4" fmla="*/ 426 w 2792"/>
              <a:gd name="T5" fmla="*/ 502 h 2466"/>
              <a:gd name="T6" fmla="*/ 426 w 2792"/>
              <a:gd name="T7" fmla="*/ 502 h 2466"/>
              <a:gd name="T8" fmla="*/ 814 w 2792"/>
              <a:gd name="T9" fmla="*/ 502 h 2466"/>
              <a:gd name="T10" fmla="*/ 1178 w 2792"/>
              <a:gd name="T11" fmla="*/ 196 h 2466"/>
              <a:gd name="T12" fmla="*/ 1148 w 2792"/>
              <a:gd name="T13" fmla="*/ 502 h 2466"/>
              <a:gd name="T14" fmla="*/ 2460 w 2792"/>
              <a:gd name="T15" fmla="*/ 452 h 2466"/>
              <a:gd name="T16" fmla="*/ 2404 w 2792"/>
              <a:gd name="T17" fmla="*/ 434 h 2466"/>
              <a:gd name="T18" fmla="*/ 2360 w 2792"/>
              <a:gd name="T19" fmla="*/ 370 h 2466"/>
              <a:gd name="T20" fmla="*/ 2366 w 2792"/>
              <a:gd name="T21" fmla="*/ 310 h 2466"/>
              <a:gd name="T22" fmla="*/ 2420 w 2792"/>
              <a:gd name="T23" fmla="*/ 254 h 2466"/>
              <a:gd name="T24" fmla="*/ 2482 w 2792"/>
              <a:gd name="T25" fmla="*/ 248 h 2466"/>
              <a:gd name="T26" fmla="*/ 2546 w 2792"/>
              <a:gd name="T27" fmla="*/ 292 h 2466"/>
              <a:gd name="T28" fmla="*/ 2564 w 2792"/>
              <a:gd name="T29" fmla="*/ 350 h 2466"/>
              <a:gd name="T30" fmla="*/ 2534 w 2792"/>
              <a:gd name="T31" fmla="*/ 422 h 2466"/>
              <a:gd name="T32" fmla="*/ 2460 w 2792"/>
              <a:gd name="T33" fmla="*/ 452 h 2466"/>
              <a:gd name="T34" fmla="*/ 0 w 2792"/>
              <a:gd name="T35" fmla="*/ 1584 h 2466"/>
              <a:gd name="T36" fmla="*/ 186 w 2792"/>
              <a:gd name="T37" fmla="*/ 1386 h 2466"/>
              <a:gd name="T38" fmla="*/ 186 w 2792"/>
              <a:gd name="T39" fmla="*/ 1386 h 2466"/>
              <a:gd name="T40" fmla="*/ 574 w 2792"/>
              <a:gd name="T41" fmla="*/ 1386 h 2466"/>
              <a:gd name="T42" fmla="*/ 938 w 2792"/>
              <a:gd name="T43" fmla="*/ 1080 h 2466"/>
              <a:gd name="T44" fmla="*/ 1030 w 2792"/>
              <a:gd name="T45" fmla="*/ 1080 h 2466"/>
              <a:gd name="T46" fmla="*/ 1296 w 2792"/>
              <a:gd name="T47" fmla="*/ 1386 h 2466"/>
              <a:gd name="T48" fmla="*/ 1296 w 2792"/>
              <a:gd name="T49" fmla="*/ 1386 h 2466"/>
              <a:gd name="T50" fmla="*/ 2420 w 2792"/>
              <a:gd name="T51" fmla="*/ 1328 h 2466"/>
              <a:gd name="T52" fmla="*/ 2366 w 2792"/>
              <a:gd name="T53" fmla="*/ 1274 h 2466"/>
              <a:gd name="T54" fmla="*/ 2360 w 2792"/>
              <a:gd name="T55" fmla="*/ 1212 h 2466"/>
              <a:gd name="T56" fmla="*/ 2404 w 2792"/>
              <a:gd name="T57" fmla="*/ 1148 h 2466"/>
              <a:gd name="T58" fmla="*/ 2460 w 2792"/>
              <a:gd name="T59" fmla="*/ 1130 h 2466"/>
              <a:gd name="T60" fmla="*/ 2534 w 2792"/>
              <a:gd name="T61" fmla="*/ 1160 h 2466"/>
              <a:gd name="T62" fmla="*/ 2564 w 2792"/>
              <a:gd name="T63" fmla="*/ 1234 h 2466"/>
              <a:gd name="T64" fmla="*/ 2546 w 2792"/>
              <a:gd name="T65" fmla="*/ 1290 h 2466"/>
              <a:gd name="T66" fmla="*/ 2482 w 2792"/>
              <a:gd name="T67" fmla="*/ 1334 h 2466"/>
              <a:gd name="T68" fmla="*/ 0 w 2792"/>
              <a:gd name="T69" fmla="*/ 1766 h 2466"/>
              <a:gd name="T70" fmla="*/ 2792 w 2792"/>
              <a:gd name="T71" fmla="*/ 1766 h 2466"/>
              <a:gd name="T72" fmla="*/ 334 w 2792"/>
              <a:gd name="T73" fmla="*/ 2270 h 2466"/>
              <a:gd name="T74" fmla="*/ 698 w 2792"/>
              <a:gd name="T75" fmla="*/ 1962 h 2466"/>
              <a:gd name="T76" fmla="*/ 790 w 2792"/>
              <a:gd name="T77" fmla="*/ 1962 h 2466"/>
              <a:gd name="T78" fmla="*/ 906 w 2792"/>
              <a:gd name="T79" fmla="*/ 2270 h 2466"/>
              <a:gd name="T80" fmla="*/ 906 w 2792"/>
              <a:gd name="T81" fmla="*/ 2270 h 2466"/>
              <a:gd name="T82" fmla="*/ 1418 w 2792"/>
              <a:gd name="T83" fmla="*/ 1962 h 2466"/>
              <a:gd name="T84" fmla="*/ 2440 w 2792"/>
              <a:gd name="T85" fmla="*/ 2216 h 2466"/>
              <a:gd name="T86" fmla="*/ 2376 w 2792"/>
              <a:gd name="T87" fmla="*/ 2174 h 2466"/>
              <a:gd name="T88" fmla="*/ 2358 w 2792"/>
              <a:gd name="T89" fmla="*/ 2116 h 2466"/>
              <a:gd name="T90" fmla="*/ 2388 w 2792"/>
              <a:gd name="T91" fmla="*/ 2044 h 2466"/>
              <a:gd name="T92" fmla="*/ 2460 w 2792"/>
              <a:gd name="T93" fmla="*/ 2014 h 2466"/>
              <a:gd name="T94" fmla="*/ 2518 w 2792"/>
              <a:gd name="T95" fmla="*/ 2032 h 2466"/>
              <a:gd name="T96" fmla="*/ 2562 w 2792"/>
              <a:gd name="T97" fmla="*/ 2096 h 2466"/>
              <a:gd name="T98" fmla="*/ 2556 w 2792"/>
              <a:gd name="T99" fmla="*/ 2156 h 2466"/>
              <a:gd name="T100" fmla="*/ 2500 w 2792"/>
              <a:gd name="T101" fmla="*/ 2210 h 2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2" h="2466">
                <a:moveTo>
                  <a:pt x="2792" y="0"/>
                </a:moveTo>
                <a:lnTo>
                  <a:pt x="0" y="0"/>
                </a:lnTo>
                <a:lnTo>
                  <a:pt x="0" y="700"/>
                </a:lnTo>
                <a:lnTo>
                  <a:pt x="2792" y="700"/>
                </a:lnTo>
                <a:lnTo>
                  <a:pt x="2792" y="0"/>
                </a:lnTo>
                <a:lnTo>
                  <a:pt x="2792" y="0"/>
                </a:lnTo>
                <a:close/>
                <a:moveTo>
                  <a:pt x="186" y="502"/>
                </a:moveTo>
                <a:lnTo>
                  <a:pt x="308" y="196"/>
                </a:lnTo>
                <a:lnTo>
                  <a:pt x="456" y="196"/>
                </a:lnTo>
                <a:lnTo>
                  <a:pt x="334" y="502"/>
                </a:lnTo>
                <a:lnTo>
                  <a:pt x="186" y="502"/>
                </a:lnTo>
                <a:close/>
                <a:moveTo>
                  <a:pt x="426" y="502"/>
                </a:moveTo>
                <a:lnTo>
                  <a:pt x="548" y="196"/>
                </a:lnTo>
                <a:lnTo>
                  <a:pt x="698" y="196"/>
                </a:lnTo>
                <a:lnTo>
                  <a:pt x="574" y="502"/>
                </a:lnTo>
                <a:lnTo>
                  <a:pt x="426" y="502"/>
                </a:lnTo>
                <a:close/>
                <a:moveTo>
                  <a:pt x="666" y="502"/>
                </a:moveTo>
                <a:lnTo>
                  <a:pt x="790" y="196"/>
                </a:lnTo>
                <a:lnTo>
                  <a:pt x="938" y="196"/>
                </a:lnTo>
                <a:lnTo>
                  <a:pt x="814" y="502"/>
                </a:lnTo>
                <a:lnTo>
                  <a:pt x="666" y="502"/>
                </a:lnTo>
                <a:close/>
                <a:moveTo>
                  <a:pt x="906" y="502"/>
                </a:moveTo>
                <a:lnTo>
                  <a:pt x="1030" y="196"/>
                </a:lnTo>
                <a:lnTo>
                  <a:pt x="1178" y="196"/>
                </a:lnTo>
                <a:lnTo>
                  <a:pt x="1056" y="502"/>
                </a:lnTo>
                <a:lnTo>
                  <a:pt x="906" y="502"/>
                </a:lnTo>
                <a:close/>
                <a:moveTo>
                  <a:pt x="1296" y="502"/>
                </a:moveTo>
                <a:lnTo>
                  <a:pt x="1148" y="502"/>
                </a:lnTo>
                <a:lnTo>
                  <a:pt x="1270" y="196"/>
                </a:lnTo>
                <a:lnTo>
                  <a:pt x="1418" y="196"/>
                </a:lnTo>
                <a:lnTo>
                  <a:pt x="1296" y="502"/>
                </a:lnTo>
                <a:close/>
                <a:moveTo>
                  <a:pt x="2460" y="452"/>
                </a:moveTo>
                <a:lnTo>
                  <a:pt x="2460" y="452"/>
                </a:lnTo>
                <a:lnTo>
                  <a:pt x="2440" y="450"/>
                </a:lnTo>
                <a:lnTo>
                  <a:pt x="2420" y="444"/>
                </a:lnTo>
                <a:lnTo>
                  <a:pt x="2404" y="434"/>
                </a:lnTo>
                <a:lnTo>
                  <a:pt x="2388" y="422"/>
                </a:lnTo>
                <a:lnTo>
                  <a:pt x="2376" y="406"/>
                </a:lnTo>
                <a:lnTo>
                  <a:pt x="2366" y="388"/>
                </a:lnTo>
                <a:lnTo>
                  <a:pt x="2360" y="370"/>
                </a:lnTo>
                <a:lnTo>
                  <a:pt x="2358" y="350"/>
                </a:lnTo>
                <a:lnTo>
                  <a:pt x="2358" y="350"/>
                </a:lnTo>
                <a:lnTo>
                  <a:pt x="2360" y="328"/>
                </a:lnTo>
                <a:lnTo>
                  <a:pt x="2366" y="310"/>
                </a:lnTo>
                <a:lnTo>
                  <a:pt x="2376" y="292"/>
                </a:lnTo>
                <a:lnTo>
                  <a:pt x="2388" y="276"/>
                </a:lnTo>
                <a:lnTo>
                  <a:pt x="2404" y="264"/>
                </a:lnTo>
                <a:lnTo>
                  <a:pt x="2420" y="254"/>
                </a:lnTo>
                <a:lnTo>
                  <a:pt x="2440" y="248"/>
                </a:lnTo>
                <a:lnTo>
                  <a:pt x="2460" y="246"/>
                </a:lnTo>
                <a:lnTo>
                  <a:pt x="2460" y="246"/>
                </a:lnTo>
                <a:lnTo>
                  <a:pt x="2482" y="248"/>
                </a:lnTo>
                <a:lnTo>
                  <a:pt x="2500" y="254"/>
                </a:lnTo>
                <a:lnTo>
                  <a:pt x="2518" y="264"/>
                </a:lnTo>
                <a:lnTo>
                  <a:pt x="2534" y="276"/>
                </a:lnTo>
                <a:lnTo>
                  <a:pt x="2546" y="292"/>
                </a:lnTo>
                <a:lnTo>
                  <a:pt x="2556" y="310"/>
                </a:lnTo>
                <a:lnTo>
                  <a:pt x="2562" y="328"/>
                </a:lnTo>
                <a:lnTo>
                  <a:pt x="2564" y="350"/>
                </a:lnTo>
                <a:lnTo>
                  <a:pt x="2564" y="350"/>
                </a:lnTo>
                <a:lnTo>
                  <a:pt x="2562" y="370"/>
                </a:lnTo>
                <a:lnTo>
                  <a:pt x="2556" y="388"/>
                </a:lnTo>
                <a:lnTo>
                  <a:pt x="2546" y="406"/>
                </a:lnTo>
                <a:lnTo>
                  <a:pt x="2534" y="422"/>
                </a:lnTo>
                <a:lnTo>
                  <a:pt x="2518" y="434"/>
                </a:lnTo>
                <a:lnTo>
                  <a:pt x="2500" y="444"/>
                </a:lnTo>
                <a:lnTo>
                  <a:pt x="2482" y="450"/>
                </a:lnTo>
                <a:lnTo>
                  <a:pt x="2460" y="452"/>
                </a:lnTo>
                <a:lnTo>
                  <a:pt x="2460" y="452"/>
                </a:lnTo>
                <a:close/>
                <a:moveTo>
                  <a:pt x="2792" y="884"/>
                </a:moveTo>
                <a:lnTo>
                  <a:pt x="0" y="884"/>
                </a:lnTo>
                <a:lnTo>
                  <a:pt x="0" y="1584"/>
                </a:lnTo>
                <a:lnTo>
                  <a:pt x="2792" y="1584"/>
                </a:lnTo>
                <a:lnTo>
                  <a:pt x="2792" y="884"/>
                </a:lnTo>
                <a:lnTo>
                  <a:pt x="2792" y="884"/>
                </a:lnTo>
                <a:close/>
                <a:moveTo>
                  <a:pt x="186" y="1386"/>
                </a:moveTo>
                <a:lnTo>
                  <a:pt x="308" y="1080"/>
                </a:lnTo>
                <a:lnTo>
                  <a:pt x="456" y="1080"/>
                </a:lnTo>
                <a:lnTo>
                  <a:pt x="334" y="1386"/>
                </a:lnTo>
                <a:lnTo>
                  <a:pt x="186" y="1386"/>
                </a:lnTo>
                <a:close/>
                <a:moveTo>
                  <a:pt x="426" y="1386"/>
                </a:moveTo>
                <a:lnTo>
                  <a:pt x="548" y="1080"/>
                </a:lnTo>
                <a:lnTo>
                  <a:pt x="698" y="1080"/>
                </a:lnTo>
                <a:lnTo>
                  <a:pt x="574" y="1386"/>
                </a:lnTo>
                <a:lnTo>
                  <a:pt x="426" y="1386"/>
                </a:lnTo>
                <a:close/>
                <a:moveTo>
                  <a:pt x="666" y="1386"/>
                </a:moveTo>
                <a:lnTo>
                  <a:pt x="790" y="1080"/>
                </a:lnTo>
                <a:lnTo>
                  <a:pt x="938" y="1080"/>
                </a:lnTo>
                <a:lnTo>
                  <a:pt x="814" y="1386"/>
                </a:lnTo>
                <a:lnTo>
                  <a:pt x="666" y="1386"/>
                </a:lnTo>
                <a:close/>
                <a:moveTo>
                  <a:pt x="906" y="1386"/>
                </a:moveTo>
                <a:lnTo>
                  <a:pt x="1030" y="1080"/>
                </a:lnTo>
                <a:lnTo>
                  <a:pt x="1178" y="1080"/>
                </a:lnTo>
                <a:lnTo>
                  <a:pt x="1056" y="1386"/>
                </a:lnTo>
                <a:lnTo>
                  <a:pt x="906" y="1386"/>
                </a:lnTo>
                <a:close/>
                <a:moveTo>
                  <a:pt x="1296" y="1386"/>
                </a:moveTo>
                <a:lnTo>
                  <a:pt x="1148" y="1386"/>
                </a:lnTo>
                <a:lnTo>
                  <a:pt x="1270" y="1080"/>
                </a:lnTo>
                <a:lnTo>
                  <a:pt x="1418" y="1080"/>
                </a:lnTo>
                <a:lnTo>
                  <a:pt x="1296" y="1386"/>
                </a:lnTo>
                <a:close/>
                <a:moveTo>
                  <a:pt x="2460" y="1336"/>
                </a:moveTo>
                <a:lnTo>
                  <a:pt x="2460" y="1336"/>
                </a:lnTo>
                <a:lnTo>
                  <a:pt x="2440" y="1334"/>
                </a:lnTo>
                <a:lnTo>
                  <a:pt x="2420" y="1328"/>
                </a:lnTo>
                <a:lnTo>
                  <a:pt x="2404" y="1318"/>
                </a:lnTo>
                <a:lnTo>
                  <a:pt x="2388" y="1306"/>
                </a:lnTo>
                <a:lnTo>
                  <a:pt x="2376" y="1290"/>
                </a:lnTo>
                <a:lnTo>
                  <a:pt x="2366" y="1274"/>
                </a:lnTo>
                <a:lnTo>
                  <a:pt x="2360" y="1254"/>
                </a:lnTo>
                <a:lnTo>
                  <a:pt x="2358" y="1234"/>
                </a:lnTo>
                <a:lnTo>
                  <a:pt x="2358" y="1234"/>
                </a:lnTo>
                <a:lnTo>
                  <a:pt x="2360" y="1212"/>
                </a:lnTo>
                <a:lnTo>
                  <a:pt x="2366" y="1194"/>
                </a:lnTo>
                <a:lnTo>
                  <a:pt x="2376" y="1176"/>
                </a:lnTo>
                <a:lnTo>
                  <a:pt x="2388" y="1160"/>
                </a:lnTo>
                <a:lnTo>
                  <a:pt x="2404" y="1148"/>
                </a:lnTo>
                <a:lnTo>
                  <a:pt x="2420" y="1138"/>
                </a:lnTo>
                <a:lnTo>
                  <a:pt x="2440" y="1132"/>
                </a:lnTo>
                <a:lnTo>
                  <a:pt x="2460" y="1130"/>
                </a:lnTo>
                <a:lnTo>
                  <a:pt x="2460" y="1130"/>
                </a:lnTo>
                <a:lnTo>
                  <a:pt x="2482" y="1132"/>
                </a:lnTo>
                <a:lnTo>
                  <a:pt x="2500" y="1138"/>
                </a:lnTo>
                <a:lnTo>
                  <a:pt x="2518" y="1148"/>
                </a:lnTo>
                <a:lnTo>
                  <a:pt x="2534" y="1160"/>
                </a:lnTo>
                <a:lnTo>
                  <a:pt x="2546" y="1176"/>
                </a:lnTo>
                <a:lnTo>
                  <a:pt x="2556" y="1194"/>
                </a:lnTo>
                <a:lnTo>
                  <a:pt x="2562" y="1212"/>
                </a:lnTo>
                <a:lnTo>
                  <a:pt x="2564" y="1234"/>
                </a:lnTo>
                <a:lnTo>
                  <a:pt x="2564" y="1234"/>
                </a:lnTo>
                <a:lnTo>
                  <a:pt x="2562" y="1254"/>
                </a:lnTo>
                <a:lnTo>
                  <a:pt x="2556" y="1274"/>
                </a:lnTo>
                <a:lnTo>
                  <a:pt x="2546" y="1290"/>
                </a:lnTo>
                <a:lnTo>
                  <a:pt x="2534" y="1306"/>
                </a:lnTo>
                <a:lnTo>
                  <a:pt x="2518" y="1318"/>
                </a:lnTo>
                <a:lnTo>
                  <a:pt x="2500" y="1328"/>
                </a:lnTo>
                <a:lnTo>
                  <a:pt x="2482" y="1334"/>
                </a:lnTo>
                <a:lnTo>
                  <a:pt x="2460" y="1336"/>
                </a:lnTo>
                <a:lnTo>
                  <a:pt x="2460" y="1336"/>
                </a:lnTo>
                <a:close/>
                <a:moveTo>
                  <a:pt x="2792" y="1766"/>
                </a:moveTo>
                <a:lnTo>
                  <a:pt x="0" y="1766"/>
                </a:lnTo>
                <a:lnTo>
                  <a:pt x="0" y="2466"/>
                </a:lnTo>
                <a:lnTo>
                  <a:pt x="2792" y="2466"/>
                </a:lnTo>
                <a:lnTo>
                  <a:pt x="2792" y="1766"/>
                </a:lnTo>
                <a:lnTo>
                  <a:pt x="2792" y="1766"/>
                </a:lnTo>
                <a:close/>
                <a:moveTo>
                  <a:pt x="186" y="2270"/>
                </a:moveTo>
                <a:lnTo>
                  <a:pt x="308" y="1962"/>
                </a:lnTo>
                <a:lnTo>
                  <a:pt x="456" y="1962"/>
                </a:lnTo>
                <a:lnTo>
                  <a:pt x="334" y="2270"/>
                </a:lnTo>
                <a:lnTo>
                  <a:pt x="186" y="2270"/>
                </a:lnTo>
                <a:close/>
                <a:moveTo>
                  <a:pt x="426" y="2270"/>
                </a:moveTo>
                <a:lnTo>
                  <a:pt x="548" y="1962"/>
                </a:lnTo>
                <a:lnTo>
                  <a:pt x="698" y="1962"/>
                </a:lnTo>
                <a:lnTo>
                  <a:pt x="574" y="2270"/>
                </a:lnTo>
                <a:lnTo>
                  <a:pt x="426" y="2270"/>
                </a:lnTo>
                <a:close/>
                <a:moveTo>
                  <a:pt x="666" y="2270"/>
                </a:moveTo>
                <a:lnTo>
                  <a:pt x="790" y="1962"/>
                </a:lnTo>
                <a:lnTo>
                  <a:pt x="938" y="1962"/>
                </a:lnTo>
                <a:lnTo>
                  <a:pt x="814" y="2270"/>
                </a:lnTo>
                <a:lnTo>
                  <a:pt x="666" y="2270"/>
                </a:lnTo>
                <a:close/>
                <a:moveTo>
                  <a:pt x="906" y="2270"/>
                </a:moveTo>
                <a:lnTo>
                  <a:pt x="1030" y="1962"/>
                </a:lnTo>
                <a:lnTo>
                  <a:pt x="1178" y="1962"/>
                </a:lnTo>
                <a:lnTo>
                  <a:pt x="1056" y="2270"/>
                </a:lnTo>
                <a:lnTo>
                  <a:pt x="906" y="2270"/>
                </a:lnTo>
                <a:close/>
                <a:moveTo>
                  <a:pt x="1296" y="2270"/>
                </a:moveTo>
                <a:lnTo>
                  <a:pt x="1148" y="2270"/>
                </a:lnTo>
                <a:lnTo>
                  <a:pt x="1270" y="1962"/>
                </a:lnTo>
                <a:lnTo>
                  <a:pt x="1418" y="1962"/>
                </a:lnTo>
                <a:lnTo>
                  <a:pt x="1296" y="2270"/>
                </a:lnTo>
                <a:close/>
                <a:moveTo>
                  <a:pt x="2460" y="2218"/>
                </a:moveTo>
                <a:lnTo>
                  <a:pt x="2460" y="2218"/>
                </a:lnTo>
                <a:lnTo>
                  <a:pt x="2440" y="2216"/>
                </a:lnTo>
                <a:lnTo>
                  <a:pt x="2420" y="2210"/>
                </a:lnTo>
                <a:lnTo>
                  <a:pt x="2404" y="2202"/>
                </a:lnTo>
                <a:lnTo>
                  <a:pt x="2388" y="2188"/>
                </a:lnTo>
                <a:lnTo>
                  <a:pt x="2376" y="2174"/>
                </a:lnTo>
                <a:lnTo>
                  <a:pt x="2366" y="2156"/>
                </a:lnTo>
                <a:lnTo>
                  <a:pt x="2360" y="2136"/>
                </a:lnTo>
                <a:lnTo>
                  <a:pt x="2358" y="2116"/>
                </a:lnTo>
                <a:lnTo>
                  <a:pt x="2358" y="2116"/>
                </a:lnTo>
                <a:lnTo>
                  <a:pt x="2360" y="2096"/>
                </a:lnTo>
                <a:lnTo>
                  <a:pt x="2366" y="2076"/>
                </a:lnTo>
                <a:lnTo>
                  <a:pt x="2376" y="2058"/>
                </a:lnTo>
                <a:lnTo>
                  <a:pt x="2388" y="2044"/>
                </a:lnTo>
                <a:lnTo>
                  <a:pt x="2404" y="2032"/>
                </a:lnTo>
                <a:lnTo>
                  <a:pt x="2420" y="2022"/>
                </a:lnTo>
                <a:lnTo>
                  <a:pt x="2440" y="2016"/>
                </a:lnTo>
                <a:lnTo>
                  <a:pt x="2460" y="2014"/>
                </a:lnTo>
                <a:lnTo>
                  <a:pt x="2460" y="2014"/>
                </a:lnTo>
                <a:lnTo>
                  <a:pt x="2482" y="2016"/>
                </a:lnTo>
                <a:lnTo>
                  <a:pt x="2500" y="2022"/>
                </a:lnTo>
                <a:lnTo>
                  <a:pt x="2518" y="2032"/>
                </a:lnTo>
                <a:lnTo>
                  <a:pt x="2534" y="2044"/>
                </a:lnTo>
                <a:lnTo>
                  <a:pt x="2546" y="2058"/>
                </a:lnTo>
                <a:lnTo>
                  <a:pt x="2556" y="2076"/>
                </a:lnTo>
                <a:lnTo>
                  <a:pt x="2562" y="2096"/>
                </a:lnTo>
                <a:lnTo>
                  <a:pt x="2564" y="2116"/>
                </a:lnTo>
                <a:lnTo>
                  <a:pt x="2564" y="2116"/>
                </a:lnTo>
                <a:lnTo>
                  <a:pt x="2562" y="2136"/>
                </a:lnTo>
                <a:lnTo>
                  <a:pt x="2556" y="2156"/>
                </a:lnTo>
                <a:lnTo>
                  <a:pt x="2546" y="2174"/>
                </a:lnTo>
                <a:lnTo>
                  <a:pt x="2534" y="2188"/>
                </a:lnTo>
                <a:lnTo>
                  <a:pt x="2518" y="2202"/>
                </a:lnTo>
                <a:lnTo>
                  <a:pt x="2500" y="2210"/>
                </a:lnTo>
                <a:lnTo>
                  <a:pt x="2482" y="2216"/>
                </a:lnTo>
                <a:lnTo>
                  <a:pt x="2460" y="2218"/>
                </a:lnTo>
                <a:lnTo>
                  <a:pt x="2460" y="2218"/>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133600" y="6305767"/>
            <a:ext cx="6184516" cy="246221"/>
          </a:xfrm>
          <a:prstGeom prst="rect">
            <a:avLst/>
          </a:prstGeom>
          <a:noFill/>
        </p:spPr>
        <p:txBody>
          <a:bodyPr wrap="square" rtlCol="0">
            <a:spAutoFit/>
          </a:bodyPr>
          <a:lstStyle/>
          <a:p>
            <a:r>
              <a:rPr lang="en-US" sz="1000" dirty="0" smtClean="0"/>
              <a:t>Data from “</a:t>
            </a:r>
            <a:r>
              <a:rPr lang="en-US" sz="1000" dirty="0"/>
              <a:t>Leveraging Mainframe Data with </a:t>
            </a:r>
            <a:r>
              <a:rPr lang="en-US" sz="1000" dirty="0" err="1" smtClean="0"/>
              <a:t>Hadoop</a:t>
            </a:r>
            <a:r>
              <a:rPr lang="en-US" sz="1000" dirty="0" smtClean="0"/>
              <a:t>” by </a:t>
            </a:r>
            <a:r>
              <a:rPr lang="en-US" sz="1000" dirty="0" err="1" smtClean="0"/>
              <a:t>Syncsort</a:t>
            </a:r>
            <a:r>
              <a:rPr lang="en-US" sz="1000" dirty="0" smtClean="0"/>
              <a:t> and </a:t>
            </a:r>
            <a:r>
              <a:rPr lang="en-US" sz="1000" dirty="0" err="1" smtClean="0"/>
              <a:t>Cloudera</a:t>
            </a:r>
            <a:r>
              <a:rPr lang="en-US" sz="1000" dirty="0" smtClean="0"/>
              <a:t> Oct 2013, </a:t>
            </a:r>
            <a:r>
              <a:rPr lang="en-US" sz="1000" dirty="0" smtClean="0">
                <a:hlinkClick r:id="rId2"/>
              </a:rPr>
              <a:t>link</a:t>
            </a:r>
            <a:endParaRPr lang="en-US" sz="1000" dirty="0"/>
          </a:p>
        </p:txBody>
      </p:sp>
    </p:spTree>
    <p:extLst>
      <p:ext uri="{BB962C8B-B14F-4D97-AF65-F5344CB8AC3E}">
        <p14:creationId xmlns:p14="http://schemas.microsoft.com/office/powerpoint/2010/main" xmlns="" val="768247301"/>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28601" y="3405927"/>
            <a:ext cx="2133599" cy="2408301"/>
          </a:xfrm>
          <a:prstGeom prst="rect">
            <a:avLst/>
          </a:prstGeom>
          <a:solidFill>
            <a:schemeClr val="tx1"/>
          </a:solidFill>
        </p:spPr>
      </p:pic>
      <p:sp>
        <p:nvSpPr>
          <p:cNvPr id="2" name="Title 1"/>
          <p:cNvSpPr>
            <a:spLocks noGrp="1"/>
          </p:cNvSpPr>
          <p:nvPr>
            <p:ph type="title"/>
          </p:nvPr>
        </p:nvSpPr>
        <p:spPr>
          <a:xfrm>
            <a:off x="381000" y="381000"/>
            <a:ext cx="8077200" cy="715962"/>
          </a:xfrm>
        </p:spPr>
        <p:txBody>
          <a:bodyPr>
            <a:normAutofit/>
          </a:bodyPr>
          <a:lstStyle/>
          <a:p>
            <a:r>
              <a:rPr lang="en-US" sz="2800" dirty="0" smtClean="0"/>
              <a:t>Working with Mainframe is getting Harder</a:t>
            </a:r>
            <a:endParaRPr lang="en-US" sz="2800" dirty="0"/>
          </a:p>
        </p:txBody>
      </p:sp>
      <p:sp>
        <p:nvSpPr>
          <p:cNvPr id="5" name="Footer Placeholder 4"/>
          <p:cNvSpPr>
            <a:spLocks noGrp="1"/>
          </p:cNvSpPr>
          <p:nvPr>
            <p:ph type="ftr" sz="quarter" idx="11"/>
          </p:nvPr>
        </p:nvSpPr>
        <p:spPr/>
        <p:txBody>
          <a:bodyPr/>
          <a:lstStyle/>
          <a:p>
            <a:r>
              <a:rPr lang="en-US" smtClean="0"/>
              <a:t>© 2013 Lockheed Martin Corporation.  All rights reserved.</a:t>
            </a:r>
            <a:endParaRPr lang="en-US"/>
          </a:p>
        </p:txBody>
      </p:sp>
      <p:sp>
        <p:nvSpPr>
          <p:cNvPr id="7" name="Slide Number Placeholder 6"/>
          <p:cNvSpPr>
            <a:spLocks noGrp="1"/>
          </p:cNvSpPr>
          <p:nvPr>
            <p:ph type="sldNum" sz="quarter" idx="12"/>
          </p:nvPr>
        </p:nvSpPr>
        <p:spPr/>
        <p:txBody>
          <a:bodyPr/>
          <a:lstStyle/>
          <a:p>
            <a:fld id="{E6ECDD97-F9F3-4C7B-B654-A7C5593CF957}" type="slidenum">
              <a:rPr lang="en-US" smtClean="0"/>
              <a:pPr/>
              <a:t>8</a:t>
            </a:fld>
            <a:endParaRPr lang="en-US"/>
          </a:p>
        </p:txBody>
      </p:sp>
      <p:sp>
        <p:nvSpPr>
          <p:cNvPr id="11" name="Rectangle 10"/>
          <p:cNvSpPr/>
          <p:nvPr/>
        </p:nvSpPr>
        <p:spPr>
          <a:xfrm>
            <a:off x="3048000" y="2988733"/>
            <a:ext cx="5867400" cy="990600"/>
          </a:xfrm>
          <a:prstGeom prst="rect">
            <a:avLst/>
          </a:prstGeom>
          <a:solidFill>
            <a:schemeClr val="tx1"/>
          </a:solidFill>
          <a:ln w="38100">
            <a:no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Inherently difficult to integrate</a:t>
            </a:r>
          </a:p>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Batch processing</a:t>
            </a:r>
          </a:p>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Data conversion and sharing is hard</a:t>
            </a:r>
            <a:endParaRPr lang="en-US" sz="1600" dirty="0">
              <a:solidFill>
                <a:schemeClr val="accent1">
                  <a:lumMod val="50000"/>
                </a:schemeClr>
              </a:solidFill>
            </a:endParaRPr>
          </a:p>
        </p:txBody>
      </p:sp>
      <p:sp>
        <p:nvSpPr>
          <p:cNvPr id="12" name="TextBox 11"/>
          <p:cNvSpPr txBox="1"/>
          <p:nvPr/>
        </p:nvSpPr>
        <p:spPr>
          <a:xfrm>
            <a:off x="1752600" y="2971800"/>
            <a:ext cx="1295400" cy="990600"/>
          </a:xfrm>
          <a:prstGeom prst="rect">
            <a:avLst/>
          </a:prstGeom>
          <a:noFill/>
        </p:spPr>
        <p:txBody>
          <a:bodyPr wrap="square" lIns="91440" tIns="91440" rIns="91440" bIns="91440" rtlCol="0" anchor="ctr">
            <a:noAutofit/>
          </a:bodyPr>
          <a:lstStyle>
            <a:defPPr>
              <a:defRPr lang="en-US"/>
            </a:defPPr>
            <a:lvl1pPr algn="ctr">
              <a:defRPr sz="1600" b="1">
                <a:solidFill>
                  <a:schemeClr val="accent1"/>
                </a:solidFill>
                <a:cs typeface="Calibri" panose="020F0502020204030204" pitchFamily="34" charset="0"/>
              </a:defRPr>
            </a:lvl1pPr>
          </a:lstStyle>
          <a:p>
            <a:pPr algn="r"/>
            <a:r>
              <a:rPr lang="en-US" dirty="0" smtClean="0"/>
              <a:t>Integration </a:t>
            </a:r>
            <a:r>
              <a:rPr lang="en-US" dirty="0"/>
              <a:t>C</a:t>
            </a:r>
            <a:r>
              <a:rPr lang="en-US" dirty="0" smtClean="0"/>
              <a:t>hallenges</a:t>
            </a:r>
            <a:endParaRPr lang="en-US" dirty="0"/>
          </a:p>
        </p:txBody>
      </p:sp>
      <p:sp>
        <p:nvSpPr>
          <p:cNvPr id="15" name="Rectangle 14"/>
          <p:cNvSpPr/>
          <p:nvPr/>
        </p:nvSpPr>
        <p:spPr>
          <a:xfrm>
            <a:off x="3048000" y="4072466"/>
            <a:ext cx="5867400" cy="990600"/>
          </a:xfrm>
          <a:prstGeom prst="rect">
            <a:avLst/>
          </a:prstGeom>
          <a:solidFill>
            <a:schemeClr val="tx1"/>
          </a:solidFill>
          <a:ln w="38100">
            <a:no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Hosts mission critical sensitive data</a:t>
            </a:r>
          </a:p>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Difficult to install new software especially for data extraction</a:t>
            </a:r>
            <a:endParaRPr lang="en-US" sz="1600" dirty="0">
              <a:solidFill>
                <a:schemeClr val="accent1">
                  <a:lumMod val="50000"/>
                </a:schemeClr>
              </a:solidFill>
            </a:endParaRPr>
          </a:p>
        </p:txBody>
      </p:sp>
      <p:sp>
        <p:nvSpPr>
          <p:cNvPr id="16" name="TextBox 15"/>
          <p:cNvSpPr txBox="1"/>
          <p:nvPr/>
        </p:nvSpPr>
        <p:spPr>
          <a:xfrm>
            <a:off x="1752600" y="4038600"/>
            <a:ext cx="1295400" cy="990600"/>
          </a:xfrm>
          <a:prstGeom prst="rect">
            <a:avLst/>
          </a:prstGeom>
          <a:noFill/>
        </p:spPr>
        <p:txBody>
          <a:bodyPr wrap="square" lIns="91440" tIns="91440" rIns="91440" bIns="91440" rtlCol="0" anchor="ctr">
            <a:noAutofit/>
          </a:bodyPr>
          <a:lstStyle>
            <a:defPPr>
              <a:defRPr lang="en-US"/>
            </a:defPPr>
            <a:lvl1pPr algn="ctr">
              <a:defRPr sz="1600" b="1">
                <a:solidFill>
                  <a:schemeClr val="accent1"/>
                </a:solidFill>
                <a:cs typeface="Calibri" panose="020F0502020204030204" pitchFamily="34" charset="0"/>
              </a:defRPr>
            </a:lvl1pPr>
          </a:lstStyle>
          <a:p>
            <a:pPr algn="r"/>
            <a:r>
              <a:rPr lang="en-US" dirty="0" smtClean="0"/>
              <a:t>Security </a:t>
            </a:r>
            <a:r>
              <a:rPr lang="en-US" dirty="0"/>
              <a:t>C</a:t>
            </a:r>
            <a:r>
              <a:rPr lang="en-US" dirty="0" smtClean="0"/>
              <a:t>hallenges</a:t>
            </a:r>
            <a:endParaRPr lang="en-US" dirty="0"/>
          </a:p>
        </p:txBody>
      </p:sp>
      <p:sp>
        <p:nvSpPr>
          <p:cNvPr id="17" name="Rectangle 16"/>
          <p:cNvSpPr/>
          <p:nvPr/>
        </p:nvSpPr>
        <p:spPr>
          <a:xfrm>
            <a:off x="3048000" y="5156200"/>
            <a:ext cx="5867400" cy="990600"/>
          </a:xfrm>
          <a:prstGeom prst="rect">
            <a:avLst/>
          </a:prstGeom>
          <a:solidFill>
            <a:schemeClr val="tx1"/>
          </a:solidFill>
          <a:ln w="38100">
            <a:no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Mainframe data is (expensive) Big Data</a:t>
            </a:r>
          </a:p>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Any processing on the mainframe even </a:t>
            </a:r>
            <a:r>
              <a:rPr lang="en-US" sz="1600" dirty="0">
                <a:solidFill>
                  <a:schemeClr val="accent1">
                    <a:lumMod val="50000"/>
                  </a:schemeClr>
                </a:solidFill>
              </a:rPr>
              <a:t>f</a:t>
            </a:r>
            <a:r>
              <a:rPr lang="en-US" sz="1600" dirty="0" smtClean="0">
                <a:solidFill>
                  <a:schemeClr val="accent1">
                    <a:lumMod val="50000"/>
                  </a:schemeClr>
                </a:solidFill>
              </a:rPr>
              <a:t>ile transfers costs CPU cycles (Million </a:t>
            </a:r>
            <a:r>
              <a:rPr lang="en-US" sz="1600" dirty="0">
                <a:solidFill>
                  <a:schemeClr val="accent1">
                    <a:lumMod val="50000"/>
                  </a:schemeClr>
                </a:solidFill>
              </a:rPr>
              <a:t>I</a:t>
            </a:r>
            <a:r>
              <a:rPr lang="en-US" sz="1600" dirty="0" smtClean="0">
                <a:solidFill>
                  <a:schemeClr val="accent1">
                    <a:lumMod val="50000"/>
                  </a:schemeClr>
                </a:solidFill>
              </a:rPr>
              <a:t>nstructions Per </a:t>
            </a:r>
            <a:r>
              <a:rPr lang="en-US" sz="1600" dirty="0">
                <a:solidFill>
                  <a:schemeClr val="accent1">
                    <a:lumMod val="50000"/>
                  </a:schemeClr>
                </a:solidFill>
              </a:rPr>
              <a:t>S</a:t>
            </a:r>
            <a:r>
              <a:rPr lang="en-US" sz="1600" dirty="0" smtClean="0">
                <a:solidFill>
                  <a:schemeClr val="accent1">
                    <a:lumMod val="50000"/>
                  </a:schemeClr>
                </a:solidFill>
              </a:rPr>
              <a:t>econd - MIPS)</a:t>
            </a:r>
            <a:endParaRPr lang="en-US" sz="1600" dirty="0">
              <a:solidFill>
                <a:schemeClr val="accent1">
                  <a:lumMod val="50000"/>
                </a:schemeClr>
              </a:solidFill>
            </a:endParaRPr>
          </a:p>
        </p:txBody>
      </p:sp>
      <p:sp>
        <p:nvSpPr>
          <p:cNvPr id="18" name="TextBox 17"/>
          <p:cNvSpPr txBox="1"/>
          <p:nvPr/>
        </p:nvSpPr>
        <p:spPr>
          <a:xfrm>
            <a:off x="1752600" y="5156200"/>
            <a:ext cx="1295400" cy="990600"/>
          </a:xfrm>
          <a:prstGeom prst="rect">
            <a:avLst/>
          </a:prstGeom>
          <a:noFill/>
        </p:spPr>
        <p:txBody>
          <a:bodyPr wrap="square" lIns="91440" tIns="91440" rIns="91440" bIns="91440" rtlCol="0" anchor="ctr">
            <a:noAutofit/>
          </a:bodyPr>
          <a:lstStyle>
            <a:defPPr>
              <a:defRPr lang="en-US"/>
            </a:defPPr>
            <a:lvl1pPr algn="ctr">
              <a:defRPr sz="1600" b="1">
                <a:solidFill>
                  <a:schemeClr val="accent1"/>
                </a:solidFill>
                <a:cs typeface="Calibri" panose="020F0502020204030204" pitchFamily="34" charset="0"/>
              </a:defRPr>
            </a:lvl1pPr>
          </a:lstStyle>
          <a:p>
            <a:pPr algn="r"/>
            <a:r>
              <a:rPr lang="en-US" dirty="0" smtClean="0"/>
              <a:t>Cost </a:t>
            </a:r>
            <a:r>
              <a:rPr lang="en-US" dirty="0"/>
              <a:t>C</a:t>
            </a:r>
            <a:r>
              <a:rPr lang="en-US" dirty="0" smtClean="0"/>
              <a:t>hallenges</a:t>
            </a:r>
            <a:endParaRPr lang="en-US" dirty="0"/>
          </a:p>
        </p:txBody>
      </p:sp>
      <p:sp>
        <p:nvSpPr>
          <p:cNvPr id="19" name="Rectangle 18"/>
          <p:cNvSpPr/>
          <p:nvPr/>
        </p:nvSpPr>
        <p:spPr>
          <a:xfrm>
            <a:off x="3048000" y="1676400"/>
            <a:ext cx="5867400" cy="1219200"/>
          </a:xfrm>
          <a:prstGeom prst="rect">
            <a:avLst/>
          </a:prstGeom>
          <a:solidFill>
            <a:schemeClr val="tx1"/>
          </a:solidFill>
          <a:ln w="38100">
            <a:no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Mainframe expertise is retiring</a:t>
            </a:r>
          </a:p>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Legacy applications have poor documentation</a:t>
            </a:r>
          </a:p>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Difficult to adapt to changing business needs</a:t>
            </a:r>
          </a:p>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Crumbling with increasing data volume, velocity, &amp; variety</a:t>
            </a:r>
            <a:endParaRPr lang="en-US" sz="1600" dirty="0">
              <a:solidFill>
                <a:schemeClr val="accent1">
                  <a:lumMod val="50000"/>
                </a:schemeClr>
              </a:solidFill>
            </a:endParaRPr>
          </a:p>
        </p:txBody>
      </p:sp>
      <p:sp>
        <p:nvSpPr>
          <p:cNvPr id="20" name="TextBox 19"/>
          <p:cNvSpPr txBox="1"/>
          <p:nvPr/>
        </p:nvSpPr>
        <p:spPr>
          <a:xfrm>
            <a:off x="1752600" y="1676400"/>
            <a:ext cx="1295400" cy="1219200"/>
          </a:xfrm>
          <a:prstGeom prst="rect">
            <a:avLst/>
          </a:prstGeom>
          <a:noFill/>
        </p:spPr>
        <p:txBody>
          <a:bodyPr wrap="square" lIns="91440" tIns="91440" rIns="91440" bIns="91440" rtlCol="0" anchor="ctr">
            <a:noAutofit/>
          </a:bodyPr>
          <a:lstStyle>
            <a:defPPr>
              <a:defRPr lang="en-US"/>
            </a:defPPr>
            <a:lvl1pPr algn="ctr">
              <a:defRPr sz="1600" b="1">
                <a:solidFill>
                  <a:schemeClr val="accent1"/>
                </a:solidFill>
                <a:cs typeface="Calibri" panose="020F0502020204030204" pitchFamily="34" charset="0"/>
              </a:defRPr>
            </a:lvl1pPr>
          </a:lstStyle>
          <a:p>
            <a:pPr algn="r"/>
            <a:r>
              <a:rPr lang="en-US" dirty="0" smtClean="0"/>
              <a:t>Business</a:t>
            </a:r>
          </a:p>
          <a:p>
            <a:pPr algn="r"/>
            <a:r>
              <a:rPr lang="en-US" dirty="0" smtClean="0"/>
              <a:t>Challenges</a:t>
            </a:r>
            <a:endParaRPr lang="en-US" dirty="0"/>
          </a:p>
        </p:txBody>
      </p:sp>
    </p:spTree>
    <p:extLst>
      <p:ext uri="{BB962C8B-B14F-4D97-AF65-F5344CB8AC3E}">
        <p14:creationId xmlns:p14="http://schemas.microsoft.com/office/powerpoint/2010/main" xmlns="" val="2269421190"/>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815956" y="4874873"/>
            <a:ext cx="6099444" cy="1449728"/>
          </a:xfrm>
          <a:prstGeom prst="rect">
            <a:avLst/>
          </a:prstGeom>
          <a:pattFill prst="wdUpDiag">
            <a:fgClr>
              <a:schemeClr val="tx1"/>
            </a:fgClr>
            <a:bgClr>
              <a:schemeClr val="bg1"/>
            </a:bgClr>
          </a:pattFill>
          <a:ln>
            <a:no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815956" y="4876800"/>
            <a:ext cx="6099444" cy="1449728"/>
          </a:xfrm>
          <a:prstGeom prst="rect">
            <a:avLst/>
          </a:prstGeom>
          <a:solidFill>
            <a:schemeClr val="accent1"/>
          </a:solidFill>
          <a:ln w="38100">
            <a:no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lIns="274320" tIns="91440" rIns="182880" bIns="91440" rtlCol="0" anchor="ctr"/>
          <a:lstStyle/>
          <a:p>
            <a:pPr marL="228600" indent="-228600">
              <a:buClr>
                <a:schemeClr val="accent2"/>
              </a:buClr>
              <a:buSzPct val="70000"/>
              <a:buFont typeface="Wingdings 2" panose="05020102010507070707" pitchFamily="18" charset="2"/>
              <a:buChar char=""/>
            </a:pPr>
            <a:r>
              <a:rPr lang="en-US" sz="1600" dirty="0">
                <a:solidFill>
                  <a:schemeClr val="accent1">
                    <a:lumMod val="50000"/>
                  </a:schemeClr>
                </a:solidFill>
              </a:rPr>
              <a:t>Reduces cost in processing and storage </a:t>
            </a:r>
          </a:p>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Can ingest any data types hence ready for Mainframe data</a:t>
            </a:r>
          </a:p>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Address data volume, velocity, and variety challenges</a:t>
            </a:r>
          </a:p>
          <a:p>
            <a:pPr marL="228600" indent="-228600">
              <a:buClr>
                <a:schemeClr val="accent2"/>
              </a:buClr>
              <a:buSzPct val="70000"/>
              <a:buFont typeface="Wingdings 2" panose="05020102010507070707" pitchFamily="18" charset="2"/>
              <a:buChar char=""/>
            </a:pPr>
            <a:r>
              <a:rPr lang="en-US" sz="1600" dirty="0">
                <a:solidFill>
                  <a:schemeClr val="accent1">
                    <a:lumMod val="50000"/>
                  </a:schemeClr>
                </a:solidFill>
              </a:rPr>
              <a:t>Reduce risk with </a:t>
            </a:r>
            <a:r>
              <a:rPr lang="en-US" sz="1600" dirty="0" smtClean="0">
                <a:solidFill>
                  <a:schemeClr val="accent1">
                    <a:lumMod val="50000"/>
                  </a:schemeClr>
                </a:solidFill>
              </a:rPr>
              <a:t>Subject Matter Expert (SME) availability </a:t>
            </a:r>
          </a:p>
        </p:txBody>
      </p:sp>
      <p:sp>
        <p:nvSpPr>
          <p:cNvPr id="2" name="Title 1"/>
          <p:cNvSpPr>
            <a:spLocks noGrp="1"/>
          </p:cNvSpPr>
          <p:nvPr>
            <p:ph type="title"/>
          </p:nvPr>
        </p:nvSpPr>
        <p:spPr/>
        <p:txBody>
          <a:bodyPr/>
          <a:lstStyle/>
          <a:p>
            <a:r>
              <a:rPr lang="en-US" dirty="0" smtClean="0"/>
              <a:t>Opportunity</a:t>
            </a:r>
            <a:endParaRPr lang="en-US" dirty="0"/>
          </a:p>
        </p:txBody>
      </p:sp>
      <p:sp>
        <p:nvSpPr>
          <p:cNvPr id="5" name="Footer Placeholder 4"/>
          <p:cNvSpPr>
            <a:spLocks noGrp="1"/>
          </p:cNvSpPr>
          <p:nvPr>
            <p:ph type="ftr" sz="quarter" idx="11"/>
          </p:nvPr>
        </p:nvSpPr>
        <p:spPr/>
        <p:txBody>
          <a:bodyPr/>
          <a:lstStyle/>
          <a:p>
            <a:r>
              <a:rPr lang="en-US" smtClean="0"/>
              <a:t>© 2013 Lockheed Martin Corporation.  All rights reserved.</a:t>
            </a:r>
            <a:endParaRPr lang="en-US"/>
          </a:p>
        </p:txBody>
      </p:sp>
      <p:sp>
        <p:nvSpPr>
          <p:cNvPr id="7" name="Slide Number Placeholder 6"/>
          <p:cNvSpPr>
            <a:spLocks noGrp="1"/>
          </p:cNvSpPr>
          <p:nvPr>
            <p:ph type="sldNum" sz="quarter" idx="12"/>
          </p:nvPr>
        </p:nvSpPr>
        <p:spPr/>
        <p:txBody>
          <a:bodyPr/>
          <a:lstStyle/>
          <a:p>
            <a:fld id="{E6ECDD97-F9F3-4C7B-B654-A7C5593CF957}" type="slidenum">
              <a:rPr lang="en-US" smtClean="0"/>
              <a:pPr/>
              <a:t>9</a:t>
            </a:fld>
            <a:endParaRPr lang="en-US"/>
          </a:p>
        </p:txBody>
      </p:sp>
      <p:sp>
        <p:nvSpPr>
          <p:cNvPr id="10" name="Rectangle 9"/>
          <p:cNvSpPr/>
          <p:nvPr/>
        </p:nvSpPr>
        <p:spPr>
          <a:xfrm>
            <a:off x="3810000" y="1343744"/>
            <a:ext cx="4953000" cy="1247056"/>
          </a:xfrm>
          <a:prstGeom prst="rect">
            <a:avLst/>
          </a:prstGeom>
          <a:solidFill>
            <a:schemeClr val="tx1"/>
          </a:solidFill>
          <a:ln w="38100">
            <a:no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Mainframe </a:t>
            </a:r>
            <a:r>
              <a:rPr lang="en-US" sz="1600" dirty="0">
                <a:solidFill>
                  <a:schemeClr val="accent1">
                    <a:lumMod val="50000"/>
                  </a:schemeClr>
                </a:solidFill>
              </a:rPr>
              <a:t>processing is </a:t>
            </a:r>
            <a:r>
              <a:rPr lang="en-US" sz="1600" dirty="0" smtClean="0">
                <a:solidFill>
                  <a:schemeClr val="accent1">
                    <a:lumMod val="50000"/>
                  </a:schemeClr>
                </a:solidFill>
              </a:rPr>
              <a:t>expensive and cost directly relates to MIPS</a:t>
            </a:r>
            <a:endParaRPr lang="en-US" sz="1600" dirty="0">
              <a:solidFill>
                <a:schemeClr val="accent1">
                  <a:lumMod val="50000"/>
                </a:schemeClr>
              </a:solidFill>
            </a:endParaRPr>
          </a:p>
          <a:p>
            <a:pPr marL="228600" indent="-228600">
              <a:buClr>
                <a:schemeClr val="accent2"/>
              </a:buClr>
              <a:buSzPct val="70000"/>
              <a:buFont typeface="Wingdings 2" panose="05020102010507070707" pitchFamily="18" charset="2"/>
              <a:buChar char=""/>
            </a:pPr>
            <a:r>
              <a:rPr lang="en-US" sz="1600" dirty="0">
                <a:solidFill>
                  <a:schemeClr val="accent1">
                    <a:lumMod val="50000"/>
                  </a:schemeClr>
                </a:solidFill>
              </a:rPr>
              <a:t>Any MIPS reduction = Instant </a:t>
            </a:r>
            <a:r>
              <a:rPr lang="en-US" sz="1600" dirty="0" smtClean="0">
                <a:solidFill>
                  <a:schemeClr val="accent1">
                    <a:lumMod val="50000"/>
                  </a:schemeClr>
                </a:solidFill>
              </a:rPr>
              <a:t>Operation Expense (</a:t>
            </a:r>
            <a:r>
              <a:rPr lang="en-US" sz="1600" dirty="0" err="1" smtClean="0">
                <a:solidFill>
                  <a:schemeClr val="accent1">
                    <a:lumMod val="50000"/>
                  </a:schemeClr>
                </a:solidFill>
              </a:rPr>
              <a:t>OpEx</a:t>
            </a:r>
            <a:r>
              <a:rPr lang="en-US" sz="1600" dirty="0" smtClean="0">
                <a:solidFill>
                  <a:schemeClr val="accent1">
                    <a:lumMod val="50000"/>
                  </a:schemeClr>
                </a:solidFill>
              </a:rPr>
              <a:t>) </a:t>
            </a:r>
            <a:r>
              <a:rPr lang="en-US" sz="1600" dirty="0">
                <a:solidFill>
                  <a:schemeClr val="accent1">
                    <a:lumMod val="50000"/>
                  </a:schemeClr>
                </a:solidFill>
              </a:rPr>
              <a:t>Savings</a:t>
            </a:r>
          </a:p>
        </p:txBody>
      </p:sp>
      <p:sp>
        <p:nvSpPr>
          <p:cNvPr id="14" name="Rectangle 13"/>
          <p:cNvSpPr/>
          <p:nvPr/>
        </p:nvSpPr>
        <p:spPr>
          <a:xfrm>
            <a:off x="551797" y="3124200"/>
            <a:ext cx="4953000" cy="1247056"/>
          </a:xfrm>
          <a:prstGeom prst="rect">
            <a:avLst/>
          </a:prstGeom>
          <a:solidFill>
            <a:schemeClr val="tx1"/>
          </a:solidFill>
          <a:ln w="38100">
            <a:noFill/>
          </a:ln>
          <a:effectLst/>
          <a:scene3d>
            <a:camera prst="orthographicFront">
              <a:rot lat="0" lon="0" rev="0"/>
            </a:camera>
            <a:lightRig rig="chilly" dir="t">
              <a:rot lat="0" lon="0" rev="18480000"/>
            </a:lightRig>
          </a:scene3d>
          <a:sp3d prstMaterial="clear"/>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Mainframe storage is expensive can be $100k/TB</a:t>
            </a:r>
            <a:endParaRPr lang="en-US" sz="1600" dirty="0">
              <a:solidFill>
                <a:schemeClr val="accent1">
                  <a:lumMod val="50000"/>
                </a:schemeClr>
              </a:solidFill>
            </a:endParaRPr>
          </a:p>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Uses expensive Tape based backup</a:t>
            </a:r>
            <a:endParaRPr lang="en-US" sz="1600" dirty="0">
              <a:solidFill>
                <a:schemeClr val="accent1">
                  <a:lumMod val="50000"/>
                </a:schemeClr>
              </a:solidFill>
            </a:endParaRPr>
          </a:p>
          <a:p>
            <a:pPr marL="228600" indent="-228600">
              <a:buClr>
                <a:schemeClr val="accent2"/>
              </a:buClr>
              <a:buSzPct val="70000"/>
              <a:buFont typeface="Wingdings 2" panose="05020102010507070707" pitchFamily="18" charset="2"/>
              <a:buChar char=""/>
            </a:pPr>
            <a:r>
              <a:rPr lang="en-US" sz="1600" dirty="0" smtClean="0">
                <a:solidFill>
                  <a:schemeClr val="accent1">
                    <a:lumMod val="50000"/>
                  </a:schemeClr>
                </a:solidFill>
              </a:rPr>
              <a:t>Uses custom data types such as EBCDIC, packed decimal</a:t>
            </a:r>
            <a:endParaRPr lang="en-US" sz="1600" dirty="0">
              <a:solidFill>
                <a:schemeClr val="accent1">
                  <a:lumMod val="50000"/>
                </a:schemeClr>
              </a:solidFill>
            </a:endParaRPr>
          </a:p>
        </p:txBody>
      </p:sp>
      <p:sp>
        <p:nvSpPr>
          <p:cNvPr id="15" name="TextBox 14"/>
          <p:cNvSpPr txBox="1"/>
          <p:nvPr/>
        </p:nvSpPr>
        <p:spPr>
          <a:xfrm>
            <a:off x="3790950" y="1052872"/>
            <a:ext cx="2194560" cy="290872"/>
          </a:xfrm>
          <a:prstGeom prst="rect">
            <a:avLst/>
          </a:prstGeom>
          <a:noFill/>
        </p:spPr>
        <p:txBody>
          <a:bodyPr wrap="none" rtlCol="0" anchor="ctr">
            <a:noAutofit/>
          </a:bodyPr>
          <a:lstStyle>
            <a:defPPr>
              <a:defRPr lang="en-US"/>
            </a:defPPr>
            <a:lvl1pPr algn="ctr">
              <a:defRPr sz="1600" b="1">
                <a:solidFill>
                  <a:schemeClr val="accent1"/>
                </a:solidFill>
                <a:cs typeface="Calibri" panose="020F0502020204030204" pitchFamily="34" charset="0"/>
              </a:defRPr>
            </a:lvl1pPr>
          </a:lstStyle>
          <a:p>
            <a:pPr algn="l"/>
            <a:r>
              <a:rPr lang="en-US" dirty="0" smtClean="0"/>
              <a:t>Processing</a:t>
            </a:r>
            <a:endParaRPr lang="en-US" dirty="0"/>
          </a:p>
        </p:txBody>
      </p:sp>
      <p:sp>
        <p:nvSpPr>
          <p:cNvPr id="16" name="TextBox 15"/>
          <p:cNvSpPr txBox="1"/>
          <p:nvPr/>
        </p:nvSpPr>
        <p:spPr>
          <a:xfrm>
            <a:off x="532747" y="2833328"/>
            <a:ext cx="2194560" cy="290872"/>
          </a:xfrm>
          <a:prstGeom prst="rect">
            <a:avLst/>
          </a:prstGeom>
          <a:noFill/>
        </p:spPr>
        <p:txBody>
          <a:bodyPr wrap="none" rtlCol="0" anchor="ctr">
            <a:noAutofit/>
          </a:bodyPr>
          <a:lstStyle>
            <a:defPPr>
              <a:defRPr lang="en-US"/>
            </a:defPPr>
            <a:lvl1pPr algn="ctr">
              <a:defRPr sz="1600" b="1">
                <a:solidFill>
                  <a:schemeClr val="accent1"/>
                </a:solidFill>
                <a:cs typeface="Calibri" panose="020F0502020204030204" pitchFamily="34" charset="0"/>
              </a:defRPr>
            </a:lvl1pPr>
          </a:lstStyle>
          <a:p>
            <a:pPr algn="l"/>
            <a:r>
              <a:rPr lang="en-US" dirty="0" smtClean="0"/>
              <a:t>Storage</a:t>
            </a:r>
            <a:endParaRPr lang="en-US" dirty="0"/>
          </a:p>
        </p:txBody>
      </p:sp>
      <p:sp>
        <p:nvSpPr>
          <p:cNvPr id="20" name="Freeform 5"/>
          <p:cNvSpPr>
            <a:spLocks noEditPoints="1"/>
          </p:cNvSpPr>
          <p:nvPr/>
        </p:nvSpPr>
        <p:spPr bwMode="auto">
          <a:xfrm>
            <a:off x="2502896" y="1482909"/>
            <a:ext cx="935195" cy="969352"/>
          </a:xfrm>
          <a:custGeom>
            <a:avLst/>
            <a:gdLst>
              <a:gd name="T0" fmla="*/ 2098 w 3176"/>
              <a:gd name="T1" fmla="*/ 580 h 3292"/>
              <a:gd name="T2" fmla="*/ 2026 w 3176"/>
              <a:gd name="T3" fmla="*/ 646 h 3292"/>
              <a:gd name="T4" fmla="*/ 1940 w 3176"/>
              <a:gd name="T5" fmla="*/ 654 h 3292"/>
              <a:gd name="T6" fmla="*/ 1858 w 3176"/>
              <a:gd name="T7" fmla="*/ 604 h 3292"/>
              <a:gd name="T8" fmla="*/ 1824 w 3176"/>
              <a:gd name="T9" fmla="*/ 512 h 3292"/>
              <a:gd name="T10" fmla="*/ 1842 w 3176"/>
              <a:gd name="T11" fmla="*/ 76 h 3292"/>
              <a:gd name="T12" fmla="*/ 1914 w 3176"/>
              <a:gd name="T13" fmla="*/ 12 h 3292"/>
              <a:gd name="T14" fmla="*/ 2000 w 3176"/>
              <a:gd name="T15" fmla="*/ 4 h 3292"/>
              <a:gd name="T16" fmla="*/ 2082 w 3176"/>
              <a:gd name="T17" fmla="*/ 54 h 3292"/>
              <a:gd name="T18" fmla="*/ 2116 w 3176"/>
              <a:gd name="T19" fmla="*/ 146 h 3292"/>
              <a:gd name="T20" fmla="*/ 804 w 3176"/>
              <a:gd name="T21" fmla="*/ 88 h 3292"/>
              <a:gd name="T22" fmla="*/ 740 w 3176"/>
              <a:gd name="T23" fmla="*/ 18 h 3292"/>
              <a:gd name="T24" fmla="*/ 654 w 3176"/>
              <a:gd name="T25" fmla="*/ 0 h 3292"/>
              <a:gd name="T26" fmla="*/ 566 w 3176"/>
              <a:gd name="T27" fmla="*/ 42 h 3292"/>
              <a:gd name="T28" fmla="*/ 526 w 3176"/>
              <a:gd name="T29" fmla="*/ 130 h 3292"/>
              <a:gd name="T30" fmla="*/ 536 w 3176"/>
              <a:gd name="T31" fmla="*/ 568 h 3292"/>
              <a:gd name="T32" fmla="*/ 600 w 3176"/>
              <a:gd name="T33" fmla="*/ 638 h 3292"/>
              <a:gd name="T34" fmla="*/ 684 w 3176"/>
              <a:gd name="T35" fmla="*/ 656 h 3292"/>
              <a:gd name="T36" fmla="*/ 772 w 3176"/>
              <a:gd name="T37" fmla="*/ 614 h 3292"/>
              <a:gd name="T38" fmla="*/ 814 w 3176"/>
              <a:gd name="T39" fmla="*/ 526 h 3292"/>
              <a:gd name="T40" fmla="*/ 2284 w 3176"/>
              <a:gd name="T41" fmla="*/ 572 h 3292"/>
              <a:gd name="T42" fmla="*/ 2174 w 3176"/>
              <a:gd name="T43" fmla="*/ 754 h 3292"/>
              <a:gd name="T44" fmla="*/ 1970 w 3176"/>
              <a:gd name="T45" fmla="*/ 828 h 3292"/>
              <a:gd name="T46" fmla="*/ 1790 w 3176"/>
              <a:gd name="T47" fmla="*/ 772 h 3292"/>
              <a:gd name="T48" fmla="*/ 1664 w 3176"/>
              <a:gd name="T49" fmla="*/ 602 h 3292"/>
              <a:gd name="T50" fmla="*/ 990 w 3176"/>
              <a:gd name="T51" fmla="*/ 506 h 3292"/>
              <a:gd name="T52" fmla="*/ 918 w 3176"/>
              <a:gd name="T53" fmla="*/ 710 h 3292"/>
              <a:gd name="T54" fmla="*/ 734 w 3176"/>
              <a:gd name="T55" fmla="*/ 820 h 3292"/>
              <a:gd name="T56" fmla="*/ 544 w 3176"/>
              <a:gd name="T57" fmla="*/ 802 h 3292"/>
              <a:gd name="T58" fmla="*/ 388 w 3176"/>
              <a:gd name="T59" fmla="*/ 658 h 3292"/>
              <a:gd name="T60" fmla="*/ 0 w 3176"/>
              <a:gd name="T61" fmla="*/ 358 h 3292"/>
              <a:gd name="T62" fmla="*/ 960 w 3176"/>
              <a:gd name="T63" fmla="*/ 2282 h 3292"/>
              <a:gd name="T64" fmla="*/ 718 w 3176"/>
              <a:gd name="T65" fmla="*/ 2184 h 3292"/>
              <a:gd name="T66" fmla="*/ 614 w 3176"/>
              <a:gd name="T67" fmla="*/ 1934 h 3292"/>
              <a:gd name="T68" fmla="*/ 854 w 3176"/>
              <a:gd name="T69" fmla="*/ 1984 h 3292"/>
              <a:gd name="T70" fmla="*/ 928 w 3176"/>
              <a:gd name="T71" fmla="*/ 2072 h 3292"/>
              <a:gd name="T72" fmla="*/ 1056 w 3176"/>
              <a:gd name="T73" fmla="*/ 2078 h 3292"/>
              <a:gd name="T74" fmla="*/ 1132 w 3176"/>
              <a:gd name="T75" fmla="*/ 2020 h 3292"/>
              <a:gd name="T76" fmla="*/ 1150 w 3176"/>
              <a:gd name="T77" fmla="*/ 1920 h 3292"/>
              <a:gd name="T78" fmla="*/ 1088 w 3176"/>
              <a:gd name="T79" fmla="*/ 1828 h 3292"/>
              <a:gd name="T80" fmla="*/ 916 w 3176"/>
              <a:gd name="T81" fmla="*/ 1632 h 3292"/>
              <a:gd name="T82" fmla="*/ 1078 w 3176"/>
              <a:gd name="T83" fmla="*/ 1612 h 3292"/>
              <a:gd name="T84" fmla="*/ 1132 w 3176"/>
              <a:gd name="T85" fmla="*/ 1522 h 3292"/>
              <a:gd name="T86" fmla="*/ 1108 w 3176"/>
              <a:gd name="T87" fmla="*/ 1448 h 3292"/>
              <a:gd name="T88" fmla="*/ 1004 w 3176"/>
              <a:gd name="T89" fmla="*/ 1402 h 3292"/>
              <a:gd name="T90" fmla="*/ 904 w 3176"/>
              <a:gd name="T91" fmla="*/ 1442 h 3292"/>
              <a:gd name="T92" fmla="*/ 864 w 3176"/>
              <a:gd name="T93" fmla="*/ 1546 h 3292"/>
              <a:gd name="T94" fmla="*/ 670 w 3176"/>
              <a:gd name="T95" fmla="*/ 1418 h 3292"/>
              <a:gd name="T96" fmla="*/ 830 w 3176"/>
              <a:gd name="T97" fmla="*/ 1242 h 3292"/>
              <a:gd name="T98" fmla="*/ 1036 w 3176"/>
              <a:gd name="T99" fmla="*/ 1206 h 3292"/>
              <a:gd name="T100" fmla="*/ 1246 w 3176"/>
              <a:gd name="T101" fmla="*/ 1282 h 3292"/>
              <a:gd name="T102" fmla="*/ 1356 w 3176"/>
              <a:gd name="T103" fmla="*/ 1466 h 3292"/>
              <a:gd name="T104" fmla="*/ 1310 w 3176"/>
              <a:gd name="T105" fmla="*/ 1650 h 3292"/>
              <a:gd name="T106" fmla="*/ 1292 w 3176"/>
              <a:gd name="T107" fmla="*/ 1732 h 3292"/>
              <a:gd name="T108" fmla="*/ 1372 w 3176"/>
              <a:gd name="T109" fmla="*/ 1826 h 3292"/>
              <a:gd name="T110" fmla="*/ 1394 w 3176"/>
              <a:gd name="T111" fmla="*/ 1938 h 3292"/>
              <a:gd name="T112" fmla="*/ 1304 w 3176"/>
              <a:gd name="T113" fmla="*/ 2170 h 3292"/>
              <a:gd name="T114" fmla="*/ 1082 w 3176"/>
              <a:gd name="T115" fmla="*/ 2278 h 3292"/>
              <a:gd name="T116" fmla="*/ 1498 w 3176"/>
              <a:gd name="T117" fmla="*/ 1610 h 3292"/>
              <a:gd name="T118" fmla="*/ 1634 w 3176"/>
              <a:gd name="T119" fmla="*/ 1412 h 3292"/>
              <a:gd name="T120" fmla="*/ 1762 w 3176"/>
              <a:gd name="T121" fmla="*/ 1322 h 3292"/>
              <a:gd name="T122" fmla="*/ 2896 w 3176"/>
              <a:gd name="T123" fmla="*/ 616 h 3292"/>
              <a:gd name="T124" fmla="*/ 2896 w 3176"/>
              <a:gd name="T125" fmla="*/ 616 h 3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76" h="3292">
                <a:moveTo>
                  <a:pt x="2116" y="512"/>
                </a:moveTo>
                <a:lnTo>
                  <a:pt x="2116" y="512"/>
                </a:lnTo>
                <a:lnTo>
                  <a:pt x="2114" y="526"/>
                </a:lnTo>
                <a:lnTo>
                  <a:pt x="2112" y="542"/>
                </a:lnTo>
                <a:lnTo>
                  <a:pt x="2108" y="554"/>
                </a:lnTo>
                <a:lnTo>
                  <a:pt x="2104" y="568"/>
                </a:lnTo>
                <a:lnTo>
                  <a:pt x="2098" y="580"/>
                </a:lnTo>
                <a:lnTo>
                  <a:pt x="2090" y="592"/>
                </a:lnTo>
                <a:lnTo>
                  <a:pt x="2082" y="604"/>
                </a:lnTo>
                <a:lnTo>
                  <a:pt x="2072" y="614"/>
                </a:lnTo>
                <a:lnTo>
                  <a:pt x="2062" y="624"/>
                </a:lnTo>
                <a:lnTo>
                  <a:pt x="2052" y="632"/>
                </a:lnTo>
                <a:lnTo>
                  <a:pt x="2040" y="640"/>
                </a:lnTo>
                <a:lnTo>
                  <a:pt x="2026" y="646"/>
                </a:lnTo>
                <a:lnTo>
                  <a:pt x="2012" y="650"/>
                </a:lnTo>
                <a:lnTo>
                  <a:pt x="2000" y="654"/>
                </a:lnTo>
                <a:lnTo>
                  <a:pt x="1984" y="656"/>
                </a:lnTo>
                <a:lnTo>
                  <a:pt x="1970" y="658"/>
                </a:lnTo>
                <a:lnTo>
                  <a:pt x="1970" y="658"/>
                </a:lnTo>
                <a:lnTo>
                  <a:pt x="1954" y="656"/>
                </a:lnTo>
                <a:lnTo>
                  <a:pt x="1940" y="654"/>
                </a:lnTo>
                <a:lnTo>
                  <a:pt x="1926" y="650"/>
                </a:lnTo>
                <a:lnTo>
                  <a:pt x="1914" y="646"/>
                </a:lnTo>
                <a:lnTo>
                  <a:pt x="1900" y="640"/>
                </a:lnTo>
                <a:lnTo>
                  <a:pt x="1888" y="632"/>
                </a:lnTo>
                <a:lnTo>
                  <a:pt x="1878" y="624"/>
                </a:lnTo>
                <a:lnTo>
                  <a:pt x="1866" y="614"/>
                </a:lnTo>
                <a:lnTo>
                  <a:pt x="1858" y="604"/>
                </a:lnTo>
                <a:lnTo>
                  <a:pt x="1850" y="592"/>
                </a:lnTo>
                <a:lnTo>
                  <a:pt x="1842" y="580"/>
                </a:lnTo>
                <a:lnTo>
                  <a:pt x="1836" y="568"/>
                </a:lnTo>
                <a:lnTo>
                  <a:pt x="1830" y="554"/>
                </a:lnTo>
                <a:lnTo>
                  <a:pt x="1828" y="542"/>
                </a:lnTo>
                <a:lnTo>
                  <a:pt x="1826" y="526"/>
                </a:lnTo>
                <a:lnTo>
                  <a:pt x="1824" y="512"/>
                </a:lnTo>
                <a:lnTo>
                  <a:pt x="1824" y="146"/>
                </a:lnTo>
                <a:lnTo>
                  <a:pt x="1824" y="146"/>
                </a:lnTo>
                <a:lnTo>
                  <a:pt x="1826" y="132"/>
                </a:lnTo>
                <a:lnTo>
                  <a:pt x="1828" y="116"/>
                </a:lnTo>
                <a:lnTo>
                  <a:pt x="1830" y="102"/>
                </a:lnTo>
                <a:lnTo>
                  <a:pt x="1836" y="90"/>
                </a:lnTo>
                <a:lnTo>
                  <a:pt x="1842" y="76"/>
                </a:lnTo>
                <a:lnTo>
                  <a:pt x="1850" y="64"/>
                </a:lnTo>
                <a:lnTo>
                  <a:pt x="1858" y="54"/>
                </a:lnTo>
                <a:lnTo>
                  <a:pt x="1866" y="44"/>
                </a:lnTo>
                <a:lnTo>
                  <a:pt x="1878" y="34"/>
                </a:lnTo>
                <a:lnTo>
                  <a:pt x="1888" y="26"/>
                </a:lnTo>
                <a:lnTo>
                  <a:pt x="1900" y="18"/>
                </a:lnTo>
                <a:lnTo>
                  <a:pt x="1914" y="12"/>
                </a:lnTo>
                <a:lnTo>
                  <a:pt x="1926" y="8"/>
                </a:lnTo>
                <a:lnTo>
                  <a:pt x="1940" y="4"/>
                </a:lnTo>
                <a:lnTo>
                  <a:pt x="1954" y="2"/>
                </a:lnTo>
                <a:lnTo>
                  <a:pt x="1970" y="0"/>
                </a:lnTo>
                <a:lnTo>
                  <a:pt x="1970" y="0"/>
                </a:lnTo>
                <a:lnTo>
                  <a:pt x="1984" y="2"/>
                </a:lnTo>
                <a:lnTo>
                  <a:pt x="2000" y="4"/>
                </a:lnTo>
                <a:lnTo>
                  <a:pt x="2012" y="8"/>
                </a:lnTo>
                <a:lnTo>
                  <a:pt x="2026" y="12"/>
                </a:lnTo>
                <a:lnTo>
                  <a:pt x="2040" y="18"/>
                </a:lnTo>
                <a:lnTo>
                  <a:pt x="2052" y="26"/>
                </a:lnTo>
                <a:lnTo>
                  <a:pt x="2062" y="34"/>
                </a:lnTo>
                <a:lnTo>
                  <a:pt x="2072" y="44"/>
                </a:lnTo>
                <a:lnTo>
                  <a:pt x="2082" y="54"/>
                </a:lnTo>
                <a:lnTo>
                  <a:pt x="2090" y="64"/>
                </a:lnTo>
                <a:lnTo>
                  <a:pt x="2098" y="76"/>
                </a:lnTo>
                <a:lnTo>
                  <a:pt x="2104" y="90"/>
                </a:lnTo>
                <a:lnTo>
                  <a:pt x="2108" y="102"/>
                </a:lnTo>
                <a:lnTo>
                  <a:pt x="2112" y="116"/>
                </a:lnTo>
                <a:lnTo>
                  <a:pt x="2114" y="132"/>
                </a:lnTo>
                <a:lnTo>
                  <a:pt x="2116" y="146"/>
                </a:lnTo>
                <a:lnTo>
                  <a:pt x="2116" y="512"/>
                </a:lnTo>
                <a:close/>
                <a:moveTo>
                  <a:pt x="816" y="146"/>
                </a:moveTo>
                <a:lnTo>
                  <a:pt x="816" y="146"/>
                </a:lnTo>
                <a:lnTo>
                  <a:pt x="814" y="130"/>
                </a:lnTo>
                <a:lnTo>
                  <a:pt x="812" y="116"/>
                </a:lnTo>
                <a:lnTo>
                  <a:pt x="808" y="102"/>
                </a:lnTo>
                <a:lnTo>
                  <a:pt x="804" y="88"/>
                </a:lnTo>
                <a:lnTo>
                  <a:pt x="798" y="76"/>
                </a:lnTo>
                <a:lnTo>
                  <a:pt x="790" y="64"/>
                </a:lnTo>
                <a:lnTo>
                  <a:pt x="782" y="52"/>
                </a:lnTo>
                <a:lnTo>
                  <a:pt x="772" y="42"/>
                </a:lnTo>
                <a:lnTo>
                  <a:pt x="762" y="34"/>
                </a:lnTo>
                <a:lnTo>
                  <a:pt x="752" y="24"/>
                </a:lnTo>
                <a:lnTo>
                  <a:pt x="740" y="18"/>
                </a:lnTo>
                <a:lnTo>
                  <a:pt x="726" y="12"/>
                </a:lnTo>
                <a:lnTo>
                  <a:pt x="712" y="6"/>
                </a:lnTo>
                <a:lnTo>
                  <a:pt x="700" y="2"/>
                </a:lnTo>
                <a:lnTo>
                  <a:pt x="684" y="0"/>
                </a:lnTo>
                <a:lnTo>
                  <a:pt x="670" y="0"/>
                </a:lnTo>
                <a:lnTo>
                  <a:pt x="670" y="0"/>
                </a:lnTo>
                <a:lnTo>
                  <a:pt x="654" y="0"/>
                </a:lnTo>
                <a:lnTo>
                  <a:pt x="640" y="2"/>
                </a:lnTo>
                <a:lnTo>
                  <a:pt x="626" y="6"/>
                </a:lnTo>
                <a:lnTo>
                  <a:pt x="614" y="12"/>
                </a:lnTo>
                <a:lnTo>
                  <a:pt x="600" y="18"/>
                </a:lnTo>
                <a:lnTo>
                  <a:pt x="588" y="24"/>
                </a:lnTo>
                <a:lnTo>
                  <a:pt x="578" y="34"/>
                </a:lnTo>
                <a:lnTo>
                  <a:pt x="566" y="42"/>
                </a:lnTo>
                <a:lnTo>
                  <a:pt x="558" y="52"/>
                </a:lnTo>
                <a:lnTo>
                  <a:pt x="550" y="64"/>
                </a:lnTo>
                <a:lnTo>
                  <a:pt x="542" y="76"/>
                </a:lnTo>
                <a:lnTo>
                  <a:pt x="536" y="88"/>
                </a:lnTo>
                <a:lnTo>
                  <a:pt x="530" y="102"/>
                </a:lnTo>
                <a:lnTo>
                  <a:pt x="528" y="116"/>
                </a:lnTo>
                <a:lnTo>
                  <a:pt x="526" y="130"/>
                </a:lnTo>
                <a:lnTo>
                  <a:pt x="524" y="146"/>
                </a:lnTo>
                <a:lnTo>
                  <a:pt x="524" y="512"/>
                </a:lnTo>
                <a:lnTo>
                  <a:pt x="524" y="512"/>
                </a:lnTo>
                <a:lnTo>
                  <a:pt x="526" y="526"/>
                </a:lnTo>
                <a:lnTo>
                  <a:pt x="528" y="540"/>
                </a:lnTo>
                <a:lnTo>
                  <a:pt x="530" y="554"/>
                </a:lnTo>
                <a:lnTo>
                  <a:pt x="536" y="568"/>
                </a:lnTo>
                <a:lnTo>
                  <a:pt x="542" y="580"/>
                </a:lnTo>
                <a:lnTo>
                  <a:pt x="550" y="592"/>
                </a:lnTo>
                <a:lnTo>
                  <a:pt x="558" y="604"/>
                </a:lnTo>
                <a:lnTo>
                  <a:pt x="566" y="614"/>
                </a:lnTo>
                <a:lnTo>
                  <a:pt x="578" y="624"/>
                </a:lnTo>
                <a:lnTo>
                  <a:pt x="588" y="632"/>
                </a:lnTo>
                <a:lnTo>
                  <a:pt x="600" y="638"/>
                </a:lnTo>
                <a:lnTo>
                  <a:pt x="614" y="644"/>
                </a:lnTo>
                <a:lnTo>
                  <a:pt x="626" y="650"/>
                </a:lnTo>
                <a:lnTo>
                  <a:pt x="640" y="654"/>
                </a:lnTo>
                <a:lnTo>
                  <a:pt x="654" y="656"/>
                </a:lnTo>
                <a:lnTo>
                  <a:pt x="670" y="656"/>
                </a:lnTo>
                <a:lnTo>
                  <a:pt x="670" y="656"/>
                </a:lnTo>
                <a:lnTo>
                  <a:pt x="684" y="656"/>
                </a:lnTo>
                <a:lnTo>
                  <a:pt x="700" y="654"/>
                </a:lnTo>
                <a:lnTo>
                  <a:pt x="712" y="650"/>
                </a:lnTo>
                <a:lnTo>
                  <a:pt x="726" y="644"/>
                </a:lnTo>
                <a:lnTo>
                  <a:pt x="740" y="638"/>
                </a:lnTo>
                <a:lnTo>
                  <a:pt x="752" y="632"/>
                </a:lnTo>
                <a:lnTo>
                  <a:pt x="762" y="624"/>
                </a:lnTo>
                <a:lnTo>
                  <a:pt x="772" y="614"/>
                </a:lnTo>
                <a:lnTo>
                  <a:pt x="782" y="604"/>
                </a:lnTo>
                <a:lnTo>
                  <a:pt x="790" y="592"/>
                </a:lnTo>
                <a:lnTo>
                  <a:pt x="798" y="580"/>
                </a:lnTo>
                <a:lnTo>
                  <a:pt x="804" y="568"/>
                </a:lnTo>
                <a:lnTo>
                  <a:pt x="808" y="554"/>
                </a:lnTo>
                <a:lnTo>
                  <a:pt x="812" y="540"/>
                </a:lnTo>
                <a:lnTo>
                  <a:pt x="814" y="526"/>
                </a:lnTo>
                <a:lnTo>
                  <a:pt x="816" y="512"/>
                </a:lnTo>
                <a:lnTo>
                  <a:pt x="816" y="146"/>
                </a:lnTo>
                <a:close/>
                <a:moveTo>
                  <a:pt x="2290" y="358"/>
                </a:moveTo>
                <a:lnTo>
                  <a:pt x="2290" y="506"/>
                </a:lnTo>
                <a:lnTo>
                  <a:pt x="2290" y="506"/>
                </a:lnTo>
                <a:lnTo>
                  <a:pt x="2290" y="540"/>
                </a:lnTo>
                <a:lnTo>
                  <a:pt x="2284" y="572"/>
                </a:lnTo>
                <a:lnTo>
                  <a:pt x="2276" y="602"/>
                </a:lnTo>
                <a:lnTo>
                  <a:pt x="2266" y="632"/>
                </a:lnTo>
                <a:lnTo>
                  <a:pt x="2252" y="660"/>
                </a:lnTo>
                <a:lnTo>
                  <a:pt x="2236" y="686"/>
                </a:lnTo>
                <a:lnTo>
                  <a:pt x="2218" y="710"/>
                </a:lnTo>
                <a:lnTo>
                  <a:pt x="2196" y="734"/>
                </a:lnTo>
                <a:lnTo>
                  <a:pt x="2174" y="754"/>
                </a:lnTo>
                <a:lnTo>
                  <a:pt x="2150" y="772"/>
                </a:lnTo>
                <a:lnTo>
                  <a:pt x="2122" y="788"/>
                </a:lnTo>
                <a:lnTo>
                  <a:pt x="2094" y="802"/>
                </a:lnTo>
                <a:lnTo>
                  <a:pt x="2066" y="814"/>
                </a:lnTo>
                <a:lnTo>
                  <a:pt x="2034" y="820"/>
                </a:lnTo>
                <a:lnTo>
                  <a:pt x="2002" y="826"/>
                </a:lnTo>
                <a:lnTo>
                  <a:pt x="1970" y="828"/>
                </a:lnTo>
                <a:lnTo>
                  <a:pt x="1970" y="828"/>
                </a:lnTo>
                <a:lnTo>
                  <a:pt x="1936" y="826"/>
                </a:lnTo>
                <a:lnTo>
                  <a:pt x="1906" y="820"/>
                </a:lnTo>
                <a:lnTo>
                  <a:pt x="1874" y="814"/>
                </a:lnTo>
                <a:lnTo>
                  <a:pt x="1844" y="802"/>
                </a:lnTo>
                <a:lnTo>
                  <a:pt x="1816" y="788"/>
                </a:lnTo>
                <a:lnTo>
                  <a:pt x="1790" y="772"/>
                </a:lnTo>
                <a:lnTo>
                  <a:pt x="1766" y="754"/>
                </a:lnTo>
                <a:lnTo>
                  <a:pt x="1742" y="734"/>
                </a:lnTo>
                <a:lnTo>
                  <a:pt x="1722" y="710"/>
                </a:lnTo>
                <a:lnTo>
                  <a:pt x="1704" y="686"/>
                </a:lnTo>
                <a:lnTo>
                  <a:pt x="1688" y="660"/>
                </a:lnTo>
                <a:lnTo>
                  <a:pt x="1674" y="632"/>
                </a:lnTo>
                <a:lnTo>
                  <a:pt x="1664" y="602"/>
                </a:lnTo>
                <a:lnTo>
                  <a:pt x="1656" y="572"/>
                </a:lnTo>
                <a:lnTo>
                  <a:pt x="1650" y="540"/>
                </a:lnTo>
                <a:lnTo>
                  <a:pt x="1648" y="506"/>
                </a:lnTo>
                <a:lnTo>
                  <a:pt x="1648" y="358"/>
                </a:lnTo>
                <a:lnTo>
                  <a:pt x="990" y="358"/>
                </a:lnTo>
                <a:lnTo>
                  <a:pt x="990" y="506"/>
                </a:lnTo>
                <a:lnTo>
                  <a:pt x="990" y="506"/>
                </a:lnTo>
                <a:lnTo>
                  <a:pt x="990" y="538"/>
                </a:lnTo>
                <a:lnTo>
                  <a:pt x="984" y="570"/>
                </a:lnTo>
                <a:lnTo>
                  <a:pt x="976" y="602"/>
                </a:lnTo>
                <a:lnTo>
                  <a:pt x="966" y="630"/>
                </a:lnTo>
                <a:lnTo>
                  <a:pt x="952" y="658"/>
                </a:lnTo>
                <a:lnTo>
                  <a:pt x="936" y="686"/>
                </a:lnTo>
                <a:lnTo>
                  <a:pt x="918" y="710"/>
                </a:lnTo>
                <a:lnTo>
                  <a:pt x="896" y="732"/>
                </a:lnTo>
                <a:lnTo>
                  <a:pt x="874" y="754"/>
                </a:lnTo>
                <a:lnTo>
                  <a:pt x="850" y="772"/>
                </a:lnTo>
                <a:lnTo>
                  <a:pt x="822" y="788"/>
                </a:lnTo>
                <a:lnTo>
                  <a:pt x="794" y="802"/>
                </a:lnTo>
                <a:lnTo>
                  <a:pt x="766" y="812"/>
                </a:lnTo>
                <a:lnTo>
                  <a:pt x="734" y="820"/>
                </a:lnTo>
                <a:lnTo>
                  <a:pt x="702" y="826"/>
                </a:lnTo>
                <a:lnTo>
                  <a:pt x="670" y="826"/>
                </a:lnTo>
                <a:lnTo>
                  <a:pt x="670" y="826"/>
                </a:lnTo>
                <a:lnTo>
                  <a:pt x="636" y="826"/>
                </a:lnTo>
                <a:lnTo>
                  <a:pt x="606" y="820"/>
                </a:lnTo>
                <a:lnTo>
                  <a:pt x="574" y="812"/>
                </a:lnTo>
                <a:lnTo>
                  <a:pt x="544" y="802"/>
                </a:lnTo>
                <a:lnTo>
                  <a:pt x="516" y="788"/>
                </a:lnTo>
                <a:lnTo>
                  <a:pt x="490" y="772"/>
                </a:lnTo>
                <a:lnTo>
                  <a:pt x="466" y="754"/>
                </a:lnTo>
                <a:lnTo>
                  <a:pt x="442" y="732"/>
                </a:lnTo>
                <a:lnTo>
                  <a:pt x="422" y="710"/>
                </a:lnTo>
                <a:lnTo>
                  <a:pt x="404" y="686"/>
                </a:lnTo>
                <a:lnTo>
                  <a:pt x="388" y="658"/>
                </a:lnTo>
                <a:lnTo>
                  <a:pt x="374" y="630"/>
                </a:lnTo>
                <a:lnTo>
                  <a:pt x="364" y="602"/>
                </a:lnTo>
                <a:lnTo>
                  <a:pt x="356" y="570"/>
                </a:lnTo>
                <a:lnTo>
                  <a:pt x="350" y="538"/>
                </a:lnTo>
                <a:lnTo>
                  <a:pt x="348" y="506"/>
                </a:lnTo>
                <a:lnTo>
                  <a:pt x="348" y="358"/>
                </a:lnTo>
                <a:lnTo>
                  <a:pt x="0" y="358"/>
                </a:lnTo>
                <a:lnTo>
                  <a:pt x="0" y="2758"/>
                </a:lnTo>
                <a:lnTo>
                  <a:pt x="2632" y="2758"/>
                </a:lnTo>
                <a:lnTo>
                  <a:pt x="2632" y="358"/>
                </a:lnTo>
                <a:lnTo>
                  <a:pt x="2290" y="358"/>
                </a:lnTo>
                <a:close/>
                <a:moveTo>
                  <a:pt x="1004" y="2284"/>
                </a:moveTo>
                <a:lnTo>
                  <a:pt x="1004" y="2284"/>
                </a:lnTo>
                <a:lnTo>
                  <a:pt x="960" y="2282"/>
                </a:lnTo>
                <a:lnTo>
                  <a:pt x="918" y="2278"/>
                </a:lnTo>
                <a:lnTo>
                  <a:pt x="880" y="2270"/>
                </a:lnTo>
                <a:lnTo>
                  <a:pt x="842" y="2258"/>
                </a:lnTo>
                <a:lnTo>
                  <a:pt x="808" y="2244"/>
                </a:lnTo>
                <a:lnTo>
                  <a:pt x="776" y="2228"/>
                </a:lnTo>
                <a:lnTo>
                  <a:pt x="746" y="2206"/>
                </a:lnTo>
                <a:lnTo>
                  <a:pt x="718" y="2184"/>
                </a:lnTo>
                <a:lnTo>
                  <a:pt x="694" y="2156"/>
                </a:lnTo>
                <a:lnTo>
                  <a:pt x="672" y="2128"/>
                </a:lnTo>
                <a:lnTo>
                  <a:pt x="654" y="2094"/>
                </a:lnTo>
                <a:lnTo>
                  <a:pt x="640" y="2060"/>
                </a:lnTo>
                <a:lnTo>
                  <a:pt x="628" y="2020"/>
                </a:lnTo>
                <a:lnTo>
                  <a:pt x="620" y="1980"/>
                </a:lnTo>
                <a:lnTo>
                  <a:pt x="614" y="1934"/>
                </a:lnTo>
                <a:lnTo>
                  <a:pt x="614" y="1888"/>
                </a:lnTo>
                <a:lnTo>
                  <a:pt x="838" y="1888"/>
                </a:lnTo>
                <a:lnTo>
                  <a:pt x="838" y="1888"/>
                </a:lnTo>
                <a:lnTo>
                  <a:pt x="842" y="1930"/>
                </a:lnTo>
                <a:lnTo>
                  <a:pt x="844" y="1948"/>
                </a:lnTo>
                <a:lnTo>
                  <a:pt x="850" y="1968"/>
                </a:lnTo>
                <a:lnTo>
                  <a:pt x="854" y="1984"/>
                </a:lnTo>
                <a:lnTo>
                  <a:pt x="862" y="2002"/>
                </a:lnTo>
                <a:lnTo>
                  <a:pt x="870" y="2016"/>
                </a:lnTo>
                <a:lnTo>
                  <a:pt x="878" y="2030"/>
                </a:lnTo>
                <a:lnTo>
                  <a:pt x="890" y="2042"/>
                </a:lnTo>
                <a:lnTo>
                  <a:pt x="900" y="2054"/>
                </a:lnTo>
                <a:lnTo>
                  <a:pt x="914" y="2064"/>
                </a:lnTo>
                <a:lnTo>
                  <a:pt x="928" y="2072"/>
                </a:lnTo>
                <a:lnTo>
                  <a:pt x="944" y="2078"/>
                </a:lnTo>
                <a:lnTo>
                  <a:pt x="962" y="2084"/>
                </a:lnTo>
                <a:lnTo>
                  <a:pt x="980" y="2086"/>
                </a:lnTo>
                <a:lnTo>
                  <a:pt x="1002" y="2086"/>
                </a:lnTo>
                <a:lnTo>
                  <a:pt x="1002" y="2086"/>
                </a:lnTo>
                <a:lnTo>
                  <a:pt x="1028" y="2084"/>
                </a:lnTo>
                <a:lnTo>
                  <a:pt x="1056" y="2078"/>
                </a:lnTo>
                <a:lnTo>
                  <a:pt x="1068" y="2074"/>
                </a:lnTo>
                <a:lnTo>
                  <a:pt x="1082" y="2068"/>
                </a:lnTo>
                <a:lnTo>
                  <a:pt x="1094" y="2060"/>
                </a:lnTo>
                <a:lnTo>
                  <a:pt x="1104" y="2052"/>
                </a:lnTo>
                <a:lnTo>
                  <a:pt x="1114" y="2042"/>
                </a:lnTo>
                <a:lnTo>
                  <a:pt x="1124" y="2032"/>
                </a:lnTo>
                <a:lnTo>
                  <a:pt x="1132" y="2020"/>
                </a:lnTo>
                <a:lnTo>
                  <a:pt x="1138" y="2008"/>
                </a:lnTo>
                <a:lnTo>
                  <a:pt x="1144" y="1994"/>
                </a:lnTo>
                <a:lnTo>
                  <a:pt x="1148" y="1978"/>
                </a:lnTo>
                <a:lnTo>
                  <a:pt x="1150" y="1960"/>
                </a:lnTo>
                <a:lnTo>
                  <a:pt x="1150" y="1942"/>
                </a:lnTo>
                <a:lnTo>
                  <a:pt x="1150" y="1942"/>
                </a:lnTo>
                <a:lnTo>
                  <a:pt x="1150" y="1920"/>
                </a:lnTo>
                <a:lnTo>
                  <a:pt x="1146" y="1900"/>
                </a:lnTo>
                <a:lnTo>
                  <a:pt x="1142" y="1884"/>
                </a:lnTo>
                <a:lnTo>
                  <a:pt x="1134" y="1868"/>
                </a:lnTo>
                <a:lnTo>
                  <a:pt x="1126" y="1856"/>
                </a:lnTo>
                <a:lnTo>
                  <a:pt x="1116" y="1844"/>
                </a:lnTo>
                <a:lnTo>
                  <a:pt x="1104" y="1836"/>
                </a:lnTo>
                <a:lnTo>
                  <a:pt x="1088" y="1828"/>
                </a:lnTo>
                <a:lnTo>
                  <a:pt x="1072" y="1822"/>
                </a:lnTo>
                <a:lnTo>
                  <a:pt x="1056" y="1818"/>
                </a:lnTo>
                <a:lnTo>
                  <a:pt x="1036" y="1814"/>
                </a:lnTo>
                <a:lnTo>
                  <a:pt x="1016" y="1810"/>
                </a:lnTo>
                <a:lnTo>
                  <a:pt x="968" y="1808"/>
                </a:lnTo>
                <a:lnTo>
                  <a:pt x="916" y="1808"/>
                </a:lnTo>
                <a:lnTo>
                  <a:pt x="916" y="1632"/>
                </a:lnTo>
                <a:lnTo>
                  <a:pt x="916" y="1632"/>
                </a:lnTo>
                <a:lnTo>
                  <a:pt x="956" y="1634"/>
                </a:lnTo>
                <a:lnTo>
                  <a:pt x="994" y="1634"/>
                </a:lnTo>
                <a:lnTo>
                  <a:pt x="1030" y="1628"/>
                </a:lnTo>
                <a:lnTo>
                  <a:pt x="1048" y="1624"/>
                </a:lnTo>
                <a:lnTo>
                  <a:pt x="1064" y="1620"/>
                </a:lnTo>
                <a:lnTo>
                  <a:pt x="1078" y="1612"/>
                </a:lnTo>
                <a:lnTo>
                  <a:pt x="1092" y="1604"/>
                </a:lnTo>
                <a:lnTo>
                  <a:pt x="1102" y="1596"/>
                </a:lnTo>
                <a:lnTo>
                  <a:pt x="1112" y="1584"/>
                </a:lnTo>
                <a:lnTo>
                  <a:pt x="1122" y="1572"/>
                </a:lnTo>
                <a:lnTo>
                  <a:pt x="1128" y="1558"/>
                </a:lnTo>
                <a:lnTo>
                  <a:pt x="1130" y="1540"/>
                </a:lnTo>
                <a:lnTo>
                  <a:pt x="1132" y="1522"/>
                </a:lnTo>
                <a:lnTo>
                  <a:pt x="1132" y="1522"/>
                </a:lnTo>
                <a:lnTo>
                  <a:pt x="1132" y="1508"/>
                </a:lnTo>
                <a:lnTo>
                  <a:pt x="1130" y="1494"/>
                </a:lnTo>
                <a:lnTo>
                  <a:pt x="1126" y="1480"/>
                </a:lnTo>
                <a:lnTo>
                  <a:pt x="1120" y="1470"/>
                </a:lnTo>
                <a:lnTo>
                  <a:pt x="1114" y="1458"/>
                </a:lnTo>
                <a:lnTo>
                  <a:pt x="1108" y="1448"/>
                </a:lnTo>
                <a:lnTo>
                  <a:pt x="1100" y="1440"/>
                </a:lnTo>
                <a:lnTo>
                  <a:pt x="1092" y="1432"/>
                </a:lnTo>
                <a:lnTo>
                  <a:pt x="1072" y="1420"/>
                </a:lnTo>
                <a:lnTo>
                  <a:pt x="1050" y="1410"/>
                </a:lnTo>
                <a:lnTo>
                  <a:pt x="1028" y="1404"/>
                </a:lnTo>
                <a:lnTo>
                  <a:pt x="1004" y="1402"/>
                </a:lnTo>
                <a:lnTo>
                  <a:pt x="1004" y="1402"/>
                </a:lnTo>
                <a:lnTo>
                  <a:pt x="986" y="1404"/>
                </a:lnTo>
                <a:lnTo>
                  <a:pt x="968" y="1406"/>
                </a:lnTo>
                <a:lnTo>
                  <a:pt x="952" y="1410"/>
                </a:lnTo>
                <a:lnTo>
                  <a:pt x="938" y="1416"/>
                </a:lnTo>
                <a:lnTo>
                  <a:pt x="926" y="1424"/>
                </a:lnTo>
                <a:lnTo>
                  <a:pt x="914" y="1432"/>
                </a:lnTo>
                <a:lnTo>
                  <a:pt x="904" y="1442"/>
                </a:lnTo>
                <a:lnTo>
                  <a:pt x="894" y="1454"/>
                </a:lnTo>
                <a:lnTo>
                  <a:pt x="886" y="1466"/>
                </a:lnTo>
                <a:lnTo>
                  <a:pt x="880" y="1480"/>
                </a:lnTo>
                <a:lnTo>
                  <a:pt x="874" y="1496"/>
                </a:lnTo>
                <a:lnTo>
                  <a:pt x="870" y="1512"/>
                </a:lnTo>
                <a:lnTo>
                  <a:pt x="866" y="1528"/>
                </a:lnTo>
                <a:lnTo>
                  <a:pt x="864" y="1546"/>
                </a:lnTo>
                <a:lnTo>
                  <a:pt x="864" y="1584"/>
                </a:lnTo>
                <a:lnTo>
                  <a:pt x="638" y="1584"/>
                </a:lnTo>
                <a:lnTo>
                  <a:pt x="638" y="1584"/>
                </a:lnTo>
                <a:lnTo>
                  <a:pt x="640" y="1538"/>
                </a:lnTo>
                <a:lnTo>
                  <a:pt x="648" y="1494"/>
                </a:lnTo>
                <a:lnTo>
                  <a:pt x="658" y="1454"/>
                </a:lnTo>
                <a:lnTo>
                  <a:pt x="670" y="1418"/>
                </a:lnTo>
                <a:lnTo>
                  <a:pt x="686" y="1384"/>
                </a:lnTo>
                <a:lnTo>
                  <a:pt x="704" y="1352"/>
                </a:lnTo>
                <a:lnTo>
                  <a:pt x="724" y="1324"/>
                </a:lnTo>
                <a:lnTo>
                  <a:pt x="748" y="1300"/>
                </a:lnTo>
                <a:lnTo>
                  <a:pt x="772" y="1276"/>
                </a:lnTo>
                <a:lnTo>
                  <a:pt x="800" y="1258"/>
                </a:lnTo>
                <a:lnTo>
                  <a:pt x="830" y="1242"/>
                </a:lnTo>
                <a:lnTo>
                  <a:pt x="862" y="1228"/>
                </a:lnTo>
                <a:lnTo>
                  <a:pt x="894" y="1218"/>
                </a:lnTo>
                <a:lnTo>
                  <a:pt x="930" y="1210"/>
                </a:lnTo>
                <a:lnTo>
                  <a:pt x="966" y="1206"/>
                </a:lnTo>
                <a:lnTo>
                  <a:pt x="1002" y="1204"/>
                </a:lnTo>
                <a:lnTo>
                  <a:pt x="1002" y="1204"/>
                </a:lnTo>
                <a:lnTo>
                  <a:pt x="1036" y="1206"/>
                </a:lnTo>
                <a:lnTo>
                  <a:pt x="1068" y="1210"/>
                </a:lnTo>
                <a:lnTo>
                  <a:pt x="1100" y="1216"/>
                </a:lnTo>
                <a:lnTo>
                  <a:pt x="1132" y="1224"/>
                </a:lnTo>
                <a:lnTo>
                  <a:pt x="1162" y="1236"/>
                </a:lnTo>
                <a:lnTo>
                  <a:pt x="1192" y="1248"/>
                </a:lnTo>
                <a:lnTo>
                  <a:pt x="1220" y="1264"/>
                </a:lnTo>
                <a:lnTo>
                  <a:pt x="1246" y="1282"/>
                </a:lnTo>
                <a:lnTo>
                  <a:pt x="1270" y="1302"/>
                </a:lnTo>
                <a:lnTo>
                  <a:pt x="1290" y="1324"/>
                </a:lnTo>
                <a:lnTo>
                  <a:pt x="1310" y="1348"/>
                </a:lnTo>
                <a:lnTo>
                  <a:pt x="1326" y="1376"/>
                </a:lnTo>
                <a:lnTo>
                  <a:pt x="1340" y="1404"/>
                </a:lnTo>
                <a:lnTo>
                  <a:pt x="1350" y="1434"/>
                </a:lnTo>
                <a:lnTo>
                  <a:pt x="1356" y="1466"/>
                </a:lnTo>
                <a:lnTo>
                  <a:pt x="1358" y="1500"/>
                </a:lnTo>
                <a:lnTo>
                  <a:pt x="1358" y="1500"/>
                </a:lnTo>
                <a:lnTo>
                  <a:pt x="1356" y="1534"/>
                </a:lnTo>
                <a:lnTo>
                  <a:pt x="1350" y="1566"/>
                </a:lnTo>
                <a:lnTo>
                  <a:pt x="1340" y="1598"/>
                </a:lnTo>
                <a:lnTo>
                  <a:pt x="1326" y="1624"/>
                </a:lnTo>
                <a:lnTo>
                  <a:pt x="1310" y="1650"/>
                </a:lnTo>
                <a:lnTo>
                  <a:pt x="1290" y="1672"/>
                </a:lnTo>
                <a:lnTo>
                  <a:pt x="1268" y="1690"/>
                </a:lnTo>
                <a:lnTo>
                  <a:pt x="1242" y="1706"/>
                </a:lnTo>
                <a:lnTo>
                  <a:pt x="1242" y="1706"/>
                </a:lnTo>
                <a:lnTo>
                  <a:pt x="1260" y="1714"/>
                </a:lnTo>
                <a:lnTo>
                  <a:pt x="1276" y="1722"/>
                </a:lnTo>
                <a:lnTo>
                  <a:pt x="1292" y="1732"/>
                </a:lnTo>
                <a:lnTo>
                  <a:pt x="1306" y="1742"/>
                </a:lnTo>
                <a:lnTo>
                  <a:pt x="1320" y="1754"/>
                </a:lnTo>
                <a:lnTo>
                  <a:pt x="1332" y="1766"/>
                </a:lnTo>
                <a:lnTo>
                  <a:pt x="1344" y="1780"/>
                </a:lnTo>
                <a:lnTo>
                  <a:pt x="1354" y="1794"/>
                </a:lnTo>
                <a:lnTo>
                  <a:pt x="1364" y="1810"/>
                </a:lnTo>
                <a:lnTo>
                  <a:pt x="1372" y="1826"/>
                </a:lnTo>
                <a:lnTo>
                  <a:pt x="1378" y="1844"/>
                </a:lnTo>
                <a:lnTo>
                  <a:pt x="1384" y="1860"/>
                </a:lnTo>
                <a:lnTo>
                  <a:pt x="1388" y="1880"/>
                </a:lnTo>
                <a:lnTo>
                  <a:pt x="1392" y="1898"/>
                </a:lnTo>
                <a:lnTo>
                  <a:pt x="1394" y="1918"/>
                </a:lnTo>
                <a:lnTo>
                  <a:pt x="1394" y="1938"/>
                </a:lnTo>
                <a:lnTo>
                  <a:pt x="1394" y="1938"/>
                </a:lnTo>
                <a:lnTo>
                  <a:pt x="1392" y="1978"/>
                </a:lnTo>
                <a:lnTo>
                  <a:pt x="1386" y="2016"/>
                </a:lnTo>
                <a:lnTo>
                  <a:pt x="1376" y="2050"/>
                </a:lnTo>
                <a:lnTo>
                  <a:pt x="1364" y="2084"/>
                </a:lnTo>
                <a:lnTo>
                  <a:pt x="1346" y="2114"/>
                </a:lnTo>
                <a:lnTo>
                  <a:pt x="1326" y="2144"/>
                </a:lnTo>
                <a:lnTo>
                  <a:pt x="1304" y="2170"/>
                </a:lnTo>
                <a:lnTo>
                  <a:pt x="1278" y="2192"/>
                </a:lnTo>
                <a:lnTo>
                  <a:pt x="1250" y="2214"/>
                </a:lnTo>
                <a:lnTo>
                  <a:pt x="1220" y="2232"/>
                </a:lnTo>
                <a:lnTo>
                  <a:pt x="1188" y="2248"/>
                </a:lnTo>
                <a:lnTo>
                  <a:pt x="1154" y="2260"/>
                </a:lnTo>
                <a:lnTo>
                  <a:pt x="1118" y="2272"/>
                </a:lnTo>
                <a:lnTo>
                  <a:pt x="1082" y="2278"/>
                </a:lnTo>
                <a:lnTo>
                  <a:pt x="1044" y="2282"/>
                </a:lnTo>
                <a:lnTo>
                  <a:pt x="1004" y="2284"/>
                </a:lnTo>
                <a:lnTo>
                  <a:pt x="1004" y="2284"/>
                </a:lnTo>
                <a:close/>
                <a:moveTo>
                  <a:pt x="1988" y="2266"/>
                </a:moveTo>
                <a:lnTo>
                  <a:pt x="1752" y="2266"/>
                </a:lnTo>
                <a:lnTo>
                  <a:pt x="1752" y="1610"/>
                </a:lnTo>
                <a:lnTo>
                  <a:pt x="1498" y="1610"/>
                </a:lnTo>
                <a:lnTo>
                  <a:pt x="1498" y="1424"/>
                </a:lnTo>
                <a:lnTo>
                  <a:pt x="1498" y="1424"/>
                </a:lnTo>
                <a:lnTo>
                  <a:pt x="1528" y="1424"/>
                </a:lnTo>
                <a:lnTo>
                  <a:pt x="1556" y="1424"/>
                </a:lnTo>
                <a:lnTo>
                  <a:pt x="1584" y="1422"/>
                </a:lnTo>
                <a:lnTo>
                  <a:pt x="1610" y="1418"/>
                </a:lnTo>
                <a:lnTo>
                  <a:pt x="1634" y="1412"/>
                </a:lnTo>
                <a:lnTo>
                  <a:pt x="1656" y="1404"/>
                </a:lnTo>
                <a:lnTo>
                  <a:pt x="1678" y="1396"/>
                </a:lnTo>
                <a:lnTo>
                  <a:pt x="1698" y="1386"/>
                </a:lnTo>
                <a:lnTo>
                  <a:pt x="1718" y="1372"/>
                </a:lnTo>
                <a:lnTo>
                  <a:pt x="1734" y="1358"/>
                </a:lnTo>
                <a:lnTo>
                  <a:pt x="1748" y="1342"/>
                </a:lnTo>
                <a:lnTo>
                  <a:pt x="1762" y="1322"/>
                </a:lnTo>
                <a:lnTo>
                  <a:pt x="1774" y="1302"/>
                </a:lnTo>
                <a:lnTo>
                  <a:pt x="1784" y="1278"/>
                </a:lnTo>
                <a:lnTo>
                  <a:pt x="1790" y="1252"/>
                </a:lnTo>
                <a:lnTo>
                  <a:pt x="1796" y="1224"/>
                </a:lnTo>
                <a:lnTo>
                  <a:pt x="1988" y="1224"/>
                </a:lnTo>
                <a:lnTo>
                  <a:pt x="1988" y="2266"/>
                </a:lnTo>
                <a:close/>
                <a:moveTo>
                  <a:pt x="2896" y="616"/>
                </a:moveTo>
                <a:lnTo>
                  <a:pt x="2896" y="3010"/>
                </a:lnTo>
                <a:lnTo>
                  <a:pt x="272" y="3010"/>
                </a:lnTo>
                <a:lnTo>
                  <a:pt x="272" y="3292"/>
                </a:lnTo>
                <a:lnTo>
                  <a:pt x="3176" y="3292"/>
                </a:lnTo>
                <a:lnTo>
                  <a:pt x="3176" y="616"/>
                </a:lnTo>
                <a:lnTo>
                  <a:pt x="2896" y="616"/>
                </a:lnTo>
                <a:lnTo>
                  <a:pt x="2896" y="61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chemeClr val="accent1">
                  <a:lumMod val="50000"/>
                </a:schemeClr>
              </a:solidFill>
            </a:endParaRPr>
          </a:p>
        </p:txBody>
      </p:sp>
      <p:sp>
        <p:nvSpPr>
          <p:cNvPr id="24" name="Freeform 9"/>
          <p:cNvSpPr>
            <a:spLocks noEditPoints="1"/>
          </p:cNvSpPr>
          <p:nvPr/>
        </p:nvSpPr>
        <p:spPr bwMode="auto">
          <a:xfrm>
            <a:off x="1097633" y="1539432"/>
            <a:ext cx="1063891" cy="912829"/>
          </a:xfrm>
          <a:custGeom>
            <a:avLst/>
            <a:gdLst>
              <a:gd name="T0" fmla="*/ 2508 w 3296"/>
              <a:gd name="T1" fmla="*/ 2250 h 2828"/>
              <a:gd name="T2" fmla="*/ 2508 w 3296"/>
              <a:gd name="T3" fmla="*/ 1138 h 2828"/>
              <a:gd name="T4" fmla="*/ 3046 w 3296"/>
              <a:gd name="T5" fmla="*/ 1138 h 2828"/>
              <a:gd name="T6" fmla="*/ 3046 w 3296"/>
              <a:gd name="T7" fmla="*/ 2250 h 2828"/>
              <a:gd name="T8" fmla="*/ 2508 w 3296"/>
              <a:gd name="T9" fmla="*/ 2250 h 2828"/>
              <a:gd name="T10" fmla="*/ 2508 w 3296"/>
              <a:gd name="T11" fmla="*/ 2250 h 2828"/>
              <a:gd name="T12" fmla="*/ 1756 w 3296"/>
              <a:gd name="T13" fmla="*/ 0 h 2828"/>
              <a:gd name="T14" fmla="*/ 2294 w 3296"/>
              <a:gd name="T15" fmla="*/ 0 h 2828"/>
              <a:gd name="T16" fmla="*/ 2294 w 3296"/>
              <a:gd name="T17" fmla="*/ 2250 h 2828"/>
              <a:gd name="T18" fmla="*/ 1756 w 3296"/>
              <a:gd name="T19" fmla="*/ 2250 h 2828"/>
              <a:gd name="T20" fmla="*/ 1756 w 3296"/>
              <a:gd name="T21" fmla="*/ 0 h 2828"/>
              <a:gd name="T22" fmla="*/ 1004 w 3296"/>
              <a:gd name="T23" fmla="*/ 684 h 2828"/>
              <a:gd name="T24" fmla="*/ 1542 w 3296"/>
              <a:gd name="T25" fmla="*/ 684 h 2828"/>
              <a:gd name="T26" fmla="*/ 1542 w 3296"/>
              <a:gd name="T27" fmla="*/ 2250 h 2828"/>
              <a:gd name="T28" fmla="*/ 1004 w 3296"/>
              <a:gd name="T29" fmla="*/ 2250 h 2828"/>
              <a:gd name="T30" fmla="*/ 1004 w 3296"/>
              <a:gd name="T31" fmla="*/ 684 h 2828"/>
              <a:gd name="T32" fmla="*/ 252 w 3296"/>
              <a:gd name="T33" fmla="*/ 1686 h 2828"/>
              <a:gd name="T34" fmla="*/ 790 w 3296"/>
              <a:gd name="T35" fmla="*/ 1686 h 2828"/>
              <a:gd name="T36" fmla="*/ 790 w 3296"/>
              <a:gd name="T37" fmla="*/ 2250 h 2828"/>
              <a:gd name="T38" fmla="*/ 252 w 3296"/>
              <a:gd name="T39" fmla="*/ 2250 h 2828"/>
              <a:gd name="T40" fmla="*/ 252 w 3296"/>
              <a:gd name="T41" fmla="*/ 1686 h 2828"/>
              <a:gd name="T42" fmla="*/ 0 w 3296"/>
              <a:gd name="T43" fmla="*/ 2828 h 2828"/>
              <a:gd name="T44" fmla="*/ 3296 w 3296"/>
              <a:gd name="T45" fmla="*/ 2828 h 2828"/>
              <a:gd name="T46" fmla="*/ 3296 w 3296"/>
              <a:gd name="T47" fmla="*/ 2468 h 2828"/>
              <a:gd name="T48" fmla="*/ 0 w 3296"/>
              <a:gd name="T49" fmla="*/ 2468 h 2828"/>
              <a:gd name="T50" fmla="*/ 0 w 3296"/>
              <a:gd name="T51" fmla="*/ 2828 h 2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96" h="2828">
                <a:moveTo>
                  <a:pt x="2508" y="2250"/>
                </a:moveTo>
                <a:lnTo>
                  <a:pt x="2508" y="1138"/>
                </a:lnTo>
                <a:lnTo>
                  <a:pt x="3046" y="1138"/>
                </a:lnTo>
                <a:lnTo>
                  <a:pt x="3046" y="2250"/>
                </a:lnTo>
                <a:lnTo>
                  <a:pt x="2508" y="2250"/>
                </a:lnTo>
                <a:lnTo>
                  <a:pt x="2508" y="2250"/>
                </a:lnTo>
                <a:close/>
                <a:moveTo>
                  <a:pt x="1756" y="0"/>
                </a:moveTo>
                <a:lnTo>
                  <a:pt x="2294" y="0"/>
                </a:lnTo>
                <a:lnTo>
                  <a:pt x="2294" y="2250"/>
                </a:lnTo>
                <a:lnTo>
                  <a:pt x="1756" y="2250"/>
                </a:lnTo>
                <a:lnTo>
                  <a:pt x="1756" y="0"/>
                </a:lnTo>
                <a:close/>
                <a:moveTo>
                  <a:pt x="1004" y="684"/>
                </a:moveTo>
                <a:lnTo>
                  <a:pt x="1542" y="684"/>
                </a:lnTo>
                <a:lnTo>
                  <a:pt x="1542" y="2250"/>
                </a:lnTo>
                <a:lnTo>
                  <a:pt x="1004" y="2250"/>
                </a:lnTo>
                <a:lnTo>
                  <a:pt x="1004" y="684"/>
                </a:lnTo>
                <a:close/>
                <a:moveTo>
                  <a:pt x="252" y="1686"/>
                </a:moveTo>
                <a:lnTo>
                  <a:pt x="790" y="1686"/>
                </a:lnTo>
                <a:lnTo>
                  <a:pt x="790" y="2250"/>
                </a:lnTo>
                <a:lnTo>
                  <a:pt x="252" y="2250"/>
                </a:lnTo>
                <a:lnTo>
                  <a:pt x="252" y="1686"/>
                </a:lnTo>
                <a:close/>
                <a:moveTo>
                  <a:pt x="0" y="2828"/>
                </a:moveTo>
                <a:lnTo>
                  <a:pt x="3296" y="2828"/>
                </a:lnTo>
                <a:lnTo>
                  <a:pt x="3296" y="2468"/>
                </a:lnTo>
                <a:lnTo>
                  <a:pt x="0" y="2468"/>
                </a:lnTo>
                <a:lnTo>
                  <a:pt x="0" y="2828"/>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 name="Group 12"/>
          <p:cNvGrpSpPr>
            <a:grpSpLocks noChangeAspect="1"/>
          </p:cNvGrpSpPr>
          <p:nvPr/>
        </p:nvGrpSpPr>
        <p:grpSpPr bwMode="auto">
          <a:xfrm>
            <a:off x="5863200" y="3214979"/>
            <a:ext cx="1354869" cy="1062862"/>
            <a:chOff x="455" y="2361"/>
            <a:chExt cx="1211" cy="950"/>
          </a:xfrm>
          <a:solidFill>
            <a:schemeClr val="accent1">
              <a:lumMod val="50000"/>
            </a:schemeClr>
          </a:solidFill>
        </p:grpSpPr>
        <p:sp>
          <p:nvSpPr>
            <p:cNvPr id="28" name="Freeform 13"/>
            <p:cNvSpPr>
              <a:spLocks noEditPoints="1"/>
            </p:cNvSpPr>
            <p:nvPr/>
          </p:nvSpPr>
          <p:spPr bwMode="auto">
            <a:xfrm>
              <a:off x="455" y="2361"/>
              <a:ext cx="1075" cy="949"/>
            </a:xfrm>
            <a:custGeom>
              <a:avLst/>
              <a:gdLst>
                <a:gd name="T0" fmla="*/ 0 w 2149"/>
                <a:gd name="T1" fmla="*/ 1898 h 1898"/>
                <a:gd name="T2" fmla="*/ 1521 w 2149"/>
                <a:gd name="T3" fmla="*/ 1869 h 1898"/>
                <a:gd name="T4" fmla="*/ 1454 w 2149"/>
                <a:gd name="T5" fmla="*/ 1780 h 1898"/>
                <a:gd name="T6" fmla="*/ 1408 w 2149"/>
                <a:gd name="T7" fmla="*/ 1681 h 1898"/>
                <a:gd name="T8" fmla="*/ 1379 w 2149"/>
                <a:gd name="T9" fmla="*/ 1577 h 1898"/>
                <a:gd name="T10" fmla="*/ 1370 w 2149"/>
                <a:gd name="T11" fmla="*/ 1469 h 1898"/>
                <a:gd name="T12" fmla="*/ 1379 w 2149"/>
                <a:gd name="T13" fmla="*/ 1360 h 1898"/>
                <a:gd name="T14" fmla="*/ 237 w 2149"/>
                <a:gd name="T15" fmla="*/ 1510 h 1898"/>
                <a:gd name="T16" fmla="*/ 143 w 2149"/>
                <a:gd name="T17" fmla="*/ 1746 h 1898"/>
                <a:gd name="T18" fmla="*/ 536 w 2149"/>
                <a:gd name="T19" fmla="*/ 1510 h 1898"/>
                <a:gd name="T20" fmla="*/ 513 w 2149"/>
                <a:gd name="T21" fmla="*/ 1746 h 1898"/>
                <a:gd name="T22" fmla="*/ 627 w 2149"/>
                <a:gd name="T23" fmla="*/ 1746 h 1898"/>
                <a:gd name="T24" fmla="*/ 792 w 2149"/>
                <a:gd name="T25" fmla="*/ 1510 h 1898"/>
                <a:gd name="T26" fmla="*/ 698 w 2149"/>
                <a:gd name="T27" fmla="*/ 1746 h 1898"/>
                <a:gd name="T28" fmla="*/ 978 w 2149"/>
                <a:gd name="T29" fmla="*/ 1510 h 1898"/>
                <a:gd name="T30" fmla="*/ 0 w 2149"/>
                <a:gd name="T31" fmla="*/ 1218 h 1898"/>
                <a:gd name="T32" fmla="*/ 1433 w 2149"/>
                <a:gd name="T33" fmla="*/ 1193 h 1898"/>
                <a:gd name="T34" fmla="*/ 1476 w 2149"/>
                <a:gd name="T35" fmla="*/ 1121 h 1898"/>
                <a:gd name="T36" fmla="*/ 1527 w 2149"/>
                <a:gd name="T37" fmla="*/ 1055 h 1898"/>
                <a:gd name="T38" fmla="*/ 1585 w 2149"/>
                <a:gd name="T39" fmla="*/ 998 h 1898"/>
                <a:gd name="T40" fmla="*/ 1650 w 2149"/>
                <a:gd name="T41" fmla="*/ 950 h 1898"/>
                <a:gd name="T42" fmla="*/ 1719 w 2149"/>
                <a:gd name="T43" fmla="*/ 910 h 1898"/>
                <a:gd name="T44" fmla="*/ 1795 w 2149"/>
                <a:gd name="T45" fmla="*/ 879 h 1898"/>
                <a:gd name="T46" fmla="*/ 1874 w 2149"/>
                <a:gd name="T47" fmla="*/ 859 h 1898"/>
                <a:gd name="T48" fmla="*/ 1955 w 2149"/>
                <a:gd name="T49" fmla="*/ 848 h 1898"/>
                <a:gd name="T50" fmla="*/ 2038 w 2149"/>
                <a:gd name="T51" fmla="*/ 850 h 1898"/>
                <a:gd name="T52" fmla="*/ 2122 w 2149"/>
                <a:gd name="T53" fmla="*/ 862 h 1898"/>
                <a:gd name="T54" fmla="*/ 0 w 2149"/>
                <a:gd name="T55" fmla="*/ 681 h 1898"/>
                <a:gd name="T56" fmla="*/ 997 w 2149"/>
                <a:gd name="T57" fmla="*/ 1067 h 1898"/>
                <a:gd name="T58" fmla="*/ 1092 w 2149"/>
                <a:gd name="T59" fmla="*/ 831 h 1898"/>
                <a:gd name="T60" fmla="*/ 698 w 2149"/>
                <a:gd name="T61" fmla="*/ 1067 h 1898"/>
                <a:gd name="T62" fmla="*/ 721 w 2149"/>
                <a:gd name="T63" fmla="*/ 831 h 1898"/>
                <a:gd name="T64" fmla="*/ 607 w 2149"/>
                <a:gd name="T65" fmla="*/ 831 h 1898"/>
                <a:gd name="T66" fmla="*/ 442 w 2149"/>
                <a:gd name="T67" fmla="*/ 1067 h 1898"/>
                <a:gd name="T68" fmla="*/ 536 w 2149"/>
                <a:gd name="T69" fmla="*/ 831 h 1898"/>
                <a:gd name="T70" fmla="*/ 257 w 2149"/>
                <a:gd name="T71" fmla="*/ 1067 h 1898"/>
                <a:gd name="T72" fmla="*/ 0 w 2149"/>
                <a:gd name="T73" fmla="*/ 0 h 1898"/>
                <a:gd name="T74" fmla="*/ 2149 w 2149"/>
                <a:gd name="T75" fmla="*/ 0 h 1898"/>
                <a:gd name="T76" fmla="*/ 237 w 2149"/>
                <a:gd name="T77" fmla="*/ 151 h 1898"/>
                <a:gd name="T78" fmla="*/ 143 w 2149"/>
                <a:gd name="T79" fmla="*/ 388 h 1898"/>
                <a:gd name="T80" fmla="*/ 536 w 2149"/>
                <a:gd name="T81" fmla="*/ 151 h 1898"/>
                <a:gd name="T82" fmla="*/ 513 w 2149"/>
                <a:gd name="T83" fmla="*/ 388 h 1898"/>
                <a:gd name="T84" fmla="*/ 627 w 2149"/>
                <a:gd name="T85" fmla="*/ 388 h 1898"/>
                <a:gd name="T86" fmla="*/ 792 w 2149"/>
                <a:gd name="T87" fmla="*/ 151 h 1898"/>
                <a:gd name="T88" fmla="*/ 698 w 2149"/>
                <a:gd name="T89" fmla="*/ 388 h 1898"/>
                <a:gd name="T90" fmla="*/ 978 w 2149"/>
                <a:gd name="T91" fmla="*/ 151 h 1898"/>
                <a:gd name="T92" fmla="*/ 1894 w 2149"/>
                <a:gd name="T93" fmla="*/ 348 h 1898"/>
                <a:gd name="T94" fmla="*/ 1863 w 2149"/>
                <a:gd name="T95" fmla="*/ 342 h 1898"/>
                <a:gd name="T96" fmla="*/ 1829 w 2149"/>
                <a:gd name="T97" fmla="*/ 314 h 1898"/>
                <a:gd name="T98" fmla="*/ 1815 w 2149"/>
                <a:gd name="T99" fmla="*/ 269 h 1898"/>
                <a:gd name="T100" fmla="*/ 1821 w 2149"/>
                <a:gd name="T101" fmla="*/ 239 h 1898"/>
                <a:gd name="T102" fmla="*/ 1850 w 2149"/>
                <a:gd name="T103" fmla="*/ 205 h 1898"/>
                <a:gd name="T104" fmla="*/ 1894 w 2149"/>
                <a:gd name="T105" fmla="*/ 191 h 1898"/>
                <a:gd name="T106" fmla="*/ 1924 w 2149"/>
                <a:gd name="T107" fmla="*/ 197 h 1898"/>
                <a:gd name="T108" fmla="*/ 1960 w 2149"/>
                <a:gd name="T109" fmla="*/ 225 h 1898"/>
                <a:gd name="T110" fmla="*/ 1974 w 2149"/>
                <a:gd name="T111" fmla="*/ 269 h 1898"/>
                <a:gd name="T112" fmla="*/ 1967 w 2149"/>
                <a:gd name="T113" fmla="*/ 300 h 1898"/>
                <a:gd name="T114" fmla="*/ 1938 w 2149"/>
                <a:gd name="T115" fmla="*/ 334 h 1898"/>
                <a:gd name="T116" fmla="*/ 1894 w 2149"/>
                <a:gd name="T117" fmla="*/ 348 h 1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49" h="1898">
                  <a:moveTo>
                    <a:pt x="1379" y="1360"/>
                  </a:moveTo>
                  <a:lnTo>
                    <a:pt x="0" y="1360"/>
                  </a:lnTo>
                  <a:lnTo>
                    <a:pt x="0" y="1898"/>
                  </a:lnTo>
                  <a:lnTo>
                    <a:pt x="1545" y="1898"/>
                  </a:lnTo>
                  <a:lnTo>
                    <a:pt x="1545" y="1898"/>
                  </a:lnTo>
                  <a:lnTo>
                    <a:pt x="1521" y="1869"/>
                  </a:lnTo>
                  <a:lnTo>
                    <a:pt x="1496" y="1841"/>
                  </a:lnTo>
                  <a:lnTo>
                    <a:pt x="1474" y="1811"/>
                  </a:lnTo>
                  <a:lnTo>
                    <a:pt x="1454" y="1780"/>
                  </a:lnTo>
                  <a:lnTo>
                    <a:pt x="1437" y="1748"/>
                  </a:lnTo>
                  <a:lnTo>
                    <a:pt x="1422" y="1715"/>
                  </a:lnTo>
                  <a:lnTo>
                    <a:pt x="1408" y="1681"/>
                  </a:lnTo>
                  <a:lnTo>
                    <a:pt x="1396" y="1646"/>
                  </a:lnTo>
                  <a:lnTo>
                    <a:pt x="1387" y="1612"/>
                  </a:lnTo>
                  <a:lnTo>
                    <a:pt x="1379" y="1577"/>
                  </a:lnTo>
                  <a:lnTo>
                    <a:pt x="1374" y="1541"/>
                  </a:lnTo>
                  <a:lnTo>
                    <a:pt x="1371" y="1504"/>
                  </a:lnTo>
                  <a:lnTo>
                    <a:pt x="1370" y="1469"/>
                  </a:lnTo>
                  <a:lnTo>
                    <a:pt x="1371" y="1432"/>
                  </a:lnTo>
                  <a:lnTo>
                    <a:pt x="1374" y="1395"/>
                  </a:lnTo>
                  <a:lnTo>
                    <a:pt x="1379" y="1360"/>
                  </a:lnTo>
                  <a:lnTo>
                    <a:pt x="1379" y="1360"/>
                  </a:lnTo>
                  <a:close/>
                  <a:moveTo>
                    <a:pt x="143" y="1746"/>
                  </a:moveTo>
                  <a:lnTo>
                    <a:pt x="237" y="1510"/>
                  </a:lnTo>
                  <a:lnTo>
                    <a:pt x="351" y="1510"/>
                  </a:lnTo>
                  <a:lnTo>
                    <a:pt x="257" y="1746"/>
                  </a:lnTo>
                  <a:lnTo>
                    <a:pt x="143" y="1746"/>
                  </a:lnTo>
                  <a:close/>
                  <a:moveTo>
                    <a:pt x="328" y="1746"/>
                  </a:moveTo>
                  <a:lnTo>
                    <a:pt x="422" y="1510"/>
                  </a:lnTo>
                  <a:lnTo>
                    <a:pt x="536" y="1510"/>
                  </a:lnTo>
                  <a:lnTo>
                    <a:pt x="442" y="1746"/>
                  </a:lnTo>
                  <a:lnTo>
                    <a:pt x="328" y="1746"/>
                  </a:lnTo>
                  <a:close/>
                  <a:moveTo>
                    <a:pt x="513" y="1746"/>
                  </a:moveTo>
                  <a:lnTo>
                    <a:pt x="607" y="1510"/>
                  </a:lnTo>
                  <a:lnTo>
                    <a:pt x="721" y="1510"/>
                  </a:lnTo>
                  <a:lnTo>
                    <a:pt x="627" y="1746"/>
                  </a:lnTo>
                  <a:lnTo>
                    <a:pt x="513" y="1746"/>
                  </a:lnTo>
                  <a:close/>
                  <a:moveTo>
                    <a:pt x="698" y="1746"/>
                  </a:moveTo>
                  <a:lnTo>
                    <a:pt x="792" y="1510"/>
                  </a:lnTo>
                  <a:lnTo>
                    <a:pt x="907" y="1510"/>
                  </a:lnTo>
                  <a:lnTo>
                    <a:pt x="812" y="1746"/>
                  </a:lnTo>
                  <a:lnTo>
                    <a:pt x="698" y="1746"/>
                  </a:lnTo>
                  <a:close/>
                  <a:moveTo>
                    <a:pt x="997" y="1746"/>
                  </a:moveTo>
                  <a:lnTo>
                    <a:pt x="883" y="1746"/>
                  </a:lnTo>
                  <a:lnTo>
                    <a:pt x="978" y="1510"/>
                  </a:lnTo>
                  <a:lnTo>
                    <a:pt x="1092" y="1510"/>
                  </a:lnTo>
                  <a:lnTo>
                    <a:pt x="997" y="1746"/>
                  </a:lnTo>
                  <a:close/>
                  <a:moveTo>
                    <a:pt x="0" y="1218"/>
                  </a:moveTo>
                  <a:lnTo>
                    <a:pt x="1422" y="1218"/>
                  </a:lnTo>
                  <a:lnTo>
                    <a:pt x="1422" y="1218"/>
                  </a:lnTo>
                  <a:lnTo>
                    <a:pt x="1433" y="1193"/>
                  </a:lnTo>
                  <a:lnTo>
                    <a:pt x="1447" y="1169"/>
                  </a:lnTo>
                  <a:lnTo>
                    <a:pt x="1461" y="1144"/>
                  </a:lnTo>
                  <a:lnTo>
                    <a:pt x="1476" y="1121"/>
                  </a:lnTo>
                  <a:lnTo>
                    <a:pt x="1491" y="1098"/>
                  </a:lnTo>
                  <a:lnTo>
                    <a:pt x="1508" y="1076"/>
                  </a:lnTo>
                  <a:lnTo>
                    <a:pt x="1527" y="1055"/>
                  </a:lnTo>
                  <a:lnTo>
                    <a:pt x="1545" y="1035"/>
                  </a:lnTo>
                  <a:lnTo>
                    <a:pt x="1564" y="1016"/>
                  </a:lnTo>
                  <a:lnTo>
                    <a:pt x="1585" y="998"/>
                  </a:lnTo>
                  <a:lnTo>
                    <a:pt x="1605" y="981"/>
                  </a:lnTo>
                  <a:lnTo>
                    <a:pt x="1627" y="965"/>
                  </a:lnTo>
                  <a:lnTo>
                    <a:pt x="1650" y="950"/>
                  </a:lnTo>
                  <a:lnTo>
                    <a:pt x="1672" y="935"/>
                  </a:lnTo>
                  <a:lnTo>
                    <a:pt x="1696" y="922"/>
                  </a:lnTo>
                  <a:lnTo>
                    <a:pt x="1719" y="910"/>
                  </a:lnTo>
                  <a:lnTo>
                    <a:pt x="1744" y="899"/>
                  </a:lnTo>
                  <a:lnTo>
                    <a:pt x="1769" y="888"/>
                  </a:lnTo>
                  <a:lnTo>
                    <a:pt x="1795" y="879"/>
                  </a:lnTo>
                  <a:lnTo>
                    <a:pt x="1821" y="871"/>
                  </a:lnTo>
                  <a:lnTo>
                    <a:pt x="1847" y="865"/>
                  </a:lnTo>
                  <a:lnTo>
                    <a:pt x="1874" y="859"/>
                  </a:lnTo>
                  <a:lnTo>
                    <a:pt x="1900" y="855"/>
                  </a:lnTo>
                  <a:lnTo>
                    <a:pt x="1927" y="851"/>
                  </a:lnTo>
                  <a:lnTo>
                    <a:pt x="1955" y="848"/>
                  </a:lnTo>
                  <a:lnTo>
                    <a:pt x="1983" y="848"/>
                  </a:lnTo>
                  <a:lnTo>
                    <a:pt x="2011" y="848"/>
                  </a:lnTo>
                  <a:lnTo>
                    <a:pt x="2038" y="850"/>
                  </a:lnTo>
                  <a:lnTo>
                    <a:pt x="2066" y="853"/>
                  </a:lnTo>
                  <a:lnTo>
                    <a:pt x="2094" y="858"/>
                  </a:lnTo>
                  <a:lnTo>
                    <a:pt x="2122" y="862"/>
                  </a:lnTo>
                  <a:lnTo>
                    <a:pt x="2149" y="870"/>
                  </a:lnTo>
                  <a:lnTo>
                    <a:pt x="2149" y="681"/>
                  </a:lnTo>
                  <a:lnTo>
                    <a:pt x="0" y="681"/>
                  </a:lnTo>
                  <a:lnTo>
                    <a:pt x="0" y="1218"/>
                  </a:lnTo>
                  <a:close/>
                  <a:moveTo>
                    <a:pt x="1092" y="831"/>
                  </a:moveTo>
                  <a:lnTo>
                    <a:pt x="997" y="1067"/>
                  </a:lnTo>
                  <a:lnTo>
                    <a:pt x="883" y="1067"/>
                  </a:lnTo>
                  <a:lnTo>
                    <a:pt x="978" y="831"/>
                  </a:lnTo>
                  <a:lnTo>
                    <a:pt x="1092" y="831"/>
                  </a:lnTo>
                  <a:close/>
                  <a:moveTo>
                    <a:pt x="907" y="831"/>
                  </a:moveTo>
                  <a:lnTo>
                    <a:pt x="812" y="1067"/>
                  </a:lnTo>
                  <a:lnTo>
                    <a:pt x="698" y="1067"/>
                  </a:lnTo>
                  <a:lnTo>
                    <a:pt x="792" y="831"/>
                  </a:lnTo>
                  <a:lnTo>
                    <a:pt x="907" y="831"/>
                  </a:lnTo>
                  <a:close/>
                  <a:moveTo>
                    <a:pt x="721" y="831"/>
                  </a:moveTo>
                  <a:lnTo>
                    <a:pt x="627" y="1067"/>
                  </a:lnTo>
                  <a:lnTo>
                    <a:pt x="513" y="1067"/>
                  </a:lnTo>
                  <a:lnTo>
                    <a:pt x="607" y="831"/>
                  </a:lnTo>
                  <a:lnTo>
                    <a:pt x="721" y="831"/>
                  </a:lnTo>
                  <a:close/>
                  <a:moveTo>
                    <a:pt x="536" y="831"/>
                  </a:moveTo>
                  <a:lnTo>
                    <a:pt x="442" y="1067"/>
                  </a:lnTo>
                  <a:lnTo>
                    <a:pt x="328" y="1067"/>
                  </a:lnTo>
                  <a:lnTo>
                    <a:pt x="422" y="831"/>
                  </a:lnTo>
                  <a:lnTo>
                    <a:pt x="536" y="831"/>
                  </a:lnTo>
                  <a:close/>
                  <a:moveTo>
                    <a:pt x="237" y="831"/>
                  </a:moveTo>
                  <a:lnTo>
                    <a:pt x="351" y="831"/>
                  </a:lnTo>
                  <a:lnTo>
                    <a:pt x="257" y="1067"/>
                  </a:lnTo>
                  <a:lnTo>
                    <a:pt x="143" y="1067"/>
                  </a:lnTo>
                  <a:lnTo>
                    <a:pt x="237" y="831"/>
                  </a:lnTo>
                  <a:close/>
                  <a:moveTo>
                    <a:pt x="0" y="0"/>
                  </a:moveTo>
                  <a:lnTo>
                    <a:pt x="0" y="539"/>
                  </a:lnTo>
                  <a:lnTo>
                    <a:pt x="2149" y="539"/>
                  </a:lnTo>
                  <a:lnTo>
                    <a:pt x="2149" y="0"/>
                  </a:lnTo>
                  <a:lnTo>
                    <a:pt x="0" y="0"/>
                  </a:lnTo>
                  <a:close/>
                  <a:moveTo>
                    <a:pt x="143" y="388"/>
                  </a:moveTo>
                  <a:lnTo>
                    <a:pt x="237" y="151"/>
                  </a:lnTo>
                  <a:lnTo>
                    <a:pt x="351" y="151"/>
                  </a:lnTo>
                  <a:lnTo>
                    <a:pt x="257" y="388"/>
                  </a:lnTo>
                  <a:lnTo>
                    <a:pt x="143" y="388"/>
                  </a:lnTo>
                  <a:close/>
                  <a:moveTo>
                    <a:pt x="328" y="388"/>
                  </a:moveTo>
                  <a:lnTo>
                    <a:pt x="422" y="151"/>
                  </a:lnTo>
                  <a:lnTo>
                    <a:pt x="536" y="151"/>
                  </a:lnTo>
                  <a:lnTo>
                    <a:pt x="442" y="388"/>
                  </a:lnTo>
                  <a:lnTo>
                    <a:pt x="328" y="388"/>
                  </a:lnTo>
                  <a:close/>
                  <a:moveTo>
                    <a:pt x="513" y="388"/>
                  </a:moveTo>
                  <a:lnTo>
                    <a:pt x="607" y="151"/>
                  </a:lnTo>
                  <a:lnTo>
                    <a:pt x="721" y="151"/>
                  </a:lnTo>
                  <a:lnTo>
                    <a:pt x="627" y="388"/>
                  </a:lnTo>
                  <a:lnTo>
                    <a:pt x="513" y="388"/>
                  </a:lnTo>
                  <a:close/>
                  <a:moveTo>
                    <a:pt x="698" y="388"/>
                  </a:moveTo>
                  <a:lnTo>
                    <a:pt x="792" y="151"/>
                  </a:lnTo>
                  <a:lnTo>
                    <a:pt x="907" y="151"/>
                  </a:lnTo>
                  <a:lnTo>
                    <a:pt x="812" y="388"/>
                  </a:lnTo>
                  <a:lnTo>
                    <a:pt x="698" y="388"/>
                  </a:lnTo>
                  <a:close/>
                  <a:moveTo>
                    <a:pt x="997" y="388"/>
                  </a:moveTo>
                  <a:lnTo>
                    <a:pt x="883" y="388"/>
                  </a:lnTo>
                  <a:lnTo>
                    <a:pt x="978" y="151"/>
                  </a:lnTo>
                  <a:lnTo>
                    <a:pt x="1092" y="151"/>
                  </a:lnTo>
                  <a:lnTo>
                    <a:pt x="997" y="388"/>
                  </a:lnTo>
                  <a:close/>
                  <a:moveTo>
                    <a:pt x="1894" y="348"/>
                  </a:moveTo>
                  <a:lnTo>
                    <a:pt x="1894" y="348"/>
                  </a:lnTo>
                  <a:lnTo>
                    <a:pt x="1878" y="346"/>
                  </a:lnTo>
                  <a:lnTo>
                    <a:pt x="1863" y="342"/>
                  </a:lnTo>
                  <a:lnTo>
                    <a:pt x="1850" y="334"/>
                  </a:lnTo>
                  <a:lnTo>
                    <a:pt x="1838" y="325"/>
                  </a:lnTo>
                  <a:lnTo>
                    <a:pt x="1829" y="314"/>
                  </a:lnTo>
                  <a:lnTo>
                    <a:pt x="1821" y="300"/>
                  </a:lnTo>
                  <a:lnTo>
                    <a:pt x="1817" y="285"/>
                  </a:lnTo>
                  <a:lnTo>
                    <a:pt x="1815" y="269"/>
                  </a:lnTo>
                  <a:lnTo>
                    <a:pt x="1815" y="269"/>
                  </a:lnTo>
                  <a:lnTo>
                    <a:pt x="1817" y="254"/>
                  </a:lnTo>
                  <a:lnTo>
                    <a:pt x="1821" y="239"/>
                  </a:lnTo>
                  <a:lnTo>
                    <a:pt x="1829" y="225"/>
                  </a:lnTo>
                  <a:lnTo>
                    <a:pt x="1838" y="214"/>
                  </a:lnTo>
                  <a:lnTo>
                    <a:pt x="1850" y="205"/>
                  </a:lnTo>
                  <a:lnTo>
                    <a:pt x="1863" y="197"/>
                  </a:lnTo>
                  <a:lnTo>
                    <a:pt x="1878" y="192"/>
                  </a:lnTo>
                  <a:lnTo>
                    <a:pt x="1894" y="191"/>
                  </a:lnTo>
                  <a:lnTo>
                    <a:pt x="1894" y="191"/>
                  </a:lnTo>
                  <a:lnTo>
                    <a:pt x="1910" y="192"/>
                  </a:lnTo>
                  <a:lnTo>
                    <a:pt x="1924" y="197"/>
                  </a:lnTo>
                  <a:lnTo>
                    <a:pt x="1938" y="205"/>
                  </a:lnTo>
                  <a:lnTo>
                    <a:pt x="1951" y="214"/>
                  </a:lnTo>
                  <a:lnTo>
                    <a:pt x="1960" y="225"/>
                  </a:lnTo>
                  <a:lnTo>
                    <a:pt x="1967" y="239"/>
                  </a:lnTo>
                  <a:lnTo>
                    <a:pt x="1972" y="254"/>
                  </a:lnTo>
                  <a:lnTo>
                    <a:pt x="1974" y="269"/>
                  </a:lnTo>
                  <a:lnTo>
                    <a:pt x="1974" y="269"/>
                  </a:lnTo>
                  <a:lnTo>
                    <a:pt x="1972" y="285"/>
                  </a:lnTo>
                  <a:lnTo>
                    <a:pt x="1967" y="300"/>
                  </a:lnTo>
                  <a:lnTo>
                    <a:pt x="1960" y="314"/>
                  </a:lnTo>
                  <a:lnTo>
                    <a:pt x="1951" y="325"/>
                  </a:lnTo>
                  <a:lnTo>
                    <a:pt x="1938" y="334"/>
                  </a:lnTo>
                  <a:lnTo>
                    <a:pt x="1924" y="342"/>
                  </a:lnTo>
                  <a:lnTo>
                    <a:pt x="1910" y="346"/>
                  </a:lnTo>
                  <a:lnTo>
                    <a:pt x="1894" y="348"/>
                  </a:lnTo>
                  <a:lnTo>
                    <a:pt x="1894" y="3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4"/>
            <p:cNvSpPr>
              <a:spLocks noEditPoints="1"/>
            </p:cNvSpPr>
            <p:nvPr/>
          </p:nvSpPr>
          <p:spPr bwMode="auto">
            <a:xfrm>
              <a:off x="1232" y="2878"/>
              <a:ext cx="434" cy="433"/>
            </a:xfrm>
            <a:custGeom>
              <a:avLst/>
              <a:gdLst>
                <a:gd name="T0" fmla="*/ 389 w 867"/>
                <a:gd name="T1" fmla="*/ 2 h 867"/>
                <a:gd name="T2" fmla="*/ 305 w 867"/>
                <a:gd name="T3" fmla="*/ 20 h 867"/>
                <a:gd name="T4" fmla="*/ 226 w 867"/>
                <a:gd name="T5" fmla="*/ 52 h 867"/>
                <a:gd name="T6" fmla="*/ 157 w 867"/>
                <a:gd name="T7" fmla="*/ 99 h 867"/>
                <a:gd name="T8" fmla="*/ 98 w 867"/>
                <a:gd name="T9" fmla="*/ 157 h 867"/>
                <a:gd name="T10" fmla="*/ 52 w 867"/>
                <a:gd name="T11" fmla="*/ 226 h 867"/>
                <a:gd name="T12" fmla="*/ 20 w 867"/>
                <a:gd name="T13" fmla="*/ 305 h 867"/>
                <a:gd name="T14" fmla="*/ 1 w 867"/>
                <a:gd name="T15" fmla="*/ 390 h 867"/>
                <a:gd name="T16" fmla="*/ 0 w 867"/>
                <a:gd name="T17" fmla="*/ 456 h 867"/>
                <a:gd name="T18" fmla="*/ 13 w 867"/>
                <a:gd name="T19" fmla="*/ 542 h 867"/>
                <a:gd name="T20" fmla="*/ 43 w 867"/>
                <a:gd name="T21" fmla="*/ 622 h 867"/>
                <a:gd name="T22" fmla="*/ 86 w 867"/>
                <a:gd name="T23" fmla="*/ 693 h 867"/>
                <a:gd name="T24" fmla="*/ 141 w 867"/>
                <a:gd name="T25" fmla="*/ 755 h 867"/>
                <a:gd name="T26" fmla="*/ 208 w 867"/>
                <a:gd name="T27" fmla="*/ 804 h 867"/>
                <a:gd name="T28" fmla="*/ 285 w 867"/>
                <a:gd name="T29" fmla="*/ 841 h 867"/>
                <a:gd name="T30" fmla="*/ 368 w 867"/>
                <a:gd name="T31" fmla="*/ 862 h 867"/>
                <a:gd name="T32" fmla="*/ 433 w 867"/>
                <a:gd name="T33" fmla="*/ 867 h 867"/>
                <a:gd name="T34" fmla="*/ 520 w 867"/>
                <a:gd name="T35" fmla="*/ 858 h 867"/>
                <a:gd name="T36" fmla="*/ 602 w 867"/>
                <a:gd name="T37" fmla="*/ 833 h 867"/>
                <a:gd name="T38" fmla="*/ 676 w 867"/>
                <a:gd name="T39" fmla="*/ 793 h 867"/>
                <a:gd name="T40" fmla="*/ 741 w 867"/>
                <a:gd name="T41" fmla="*/ 741 h 867"/>
                <a:gd name="T42" fmla="*/ 793 w 867"/>
                <a:gd name="T43" fmla="*/ 676 h 867"/>
                <a:gd name="T44" fmla="*/ 833 w 867"/>
                <a:gd name="T45" fmla="*/ 602 h 867"/>
                <a:gd name="T46" fmla="*/ 858 w 867"/>
                <a:gd name="T47" fmla="*/ 521 h 867"/>
                <a:gd name="T48" fmla="*/ 867 w 867"/>
                <a:gd name="T49" fmla="*/ 433 h 867"/>
                <a:gd name="T50" fmla="*/ 862 w 867"/>
                <a:gd name="T51" fmla="*/ 368 h 867"/>
                <a:gd name="T52" fmla="*/ 841 w 867"/>
                <a:gd name="T53" fmla="*/ 285 h 867"/>
                <a:gd name="T54" fmla="*/ 804 w 867"/>
                <a:gd name="T55" fmla="*/ 208 h 867"/>
                <a:gd name="T56" fmla="*/ 755 w 867"/>
                <a:gd name="T57" fmla="*/ 142 h 867"/>
                <a:gd name="T58" fmla="*/ 693 w 867"/>
                <a:gd name="T59" fmla="*/ 86 h 867"/>
                <a:gd name="T60" fmla="*/ 620 w 867"/>
                <a:gd name="T61" fmla="*/ 43 h 867"/>
                <a:gd name="T62" fmla="*/ 542 w 867"/>
                <a:gd name="T63" fmla="*/ 14 h 867"/>
                <a:gd name="T64" fmla="*/ 456 w 867"/>
                <a:gd name="T65" fmla="*/ 0 h 867"/>
                <a:gd name="T66" fmla="*/ 462 w 867"/>
                <a:gd name="T67" fmla="*/ 687 h 867"/>
                <a:gd name="T68" fmla="*/ 369 w 867"/>
                <a:gd name="T69" fmla="*/ 625 h 867"/>
                <a:gd name="T70" fmla="*/ 314 w 867"/>
                <a:gd name="T71" fmla="*/ 528 h 867"/>
                <a:gd name="T72" fmla="*/ 372 w 867"/>
                <a:gd name="T73" fmla="*/ 551 h 867"/>
                <a:gd name="T74" fmla="*/ 417 w 867"/>
                <a:gd name="T75" fmla="*/ 556 h 867"/>
                <a:gd name="T76" fmla="*/ 460 w 867"/>
                <a:gd name="T77" fmla="*/ 545 h 867"/>
                <a:gd name="T78" fmla="*/ 476 w 867"/>
                <a:gd name="T79" fmla="*/ 517 h 867"/>
                <a:gd name="T80" fmla="*/ 468 w 867"/>
                <a:gd name="T81" fmla="*/ 494 h 867"/>
                <a:gd name="T82" fmla="*/ 426 w 867"/>
                <a:gd name="T83" fmla="*/ 470 h 867"/>
                <a:gd name="T84" fmla="*/ 365 w 867"/>
                <a:gd name="T85" fmla="*/ 445 h 867"/>
                <a:gd name="T86" fmla="*/ 317 w 867"/>
                <a:gd name="T87" fmla="*/ 407 h 867"/>
                <a:gd name="T88" fmla="*/ 300 w 867"/>
                <a:gd name="T89" fmla="*/ 371 h 867"/>
                <a:gd name="T90" fmla="*/ 300 w 867"/>
                <a:gd name="T91" fmla="*/ 330 h 867"/>
                <a:gd name="T92" fmla="*/ 342 w 867"/>
                <a:gd name="T93" fmla="*/ 265 h 867"/>
                <a:gd name="T94" fmla="*/ 403 w 867"/>
                <a:gd name="T95" fmla="*/ 180 h 867"/>
                <a:gd name="T96" fmla="*/ 493 w 867"/>
                <a:gd name="T97" fmla="*/ 237 h 867"/>
                <a:gd name="T98" fmla="*/ 536 w 867"/>
                <a:gd name="T99" fmla="*/ 325 h 867"/>
                <a:gd name="T100" fmla="*/ 491 w 867"/>
                <a:gd name="T101" fmla="*/ 310 h 867"/>
                <a:gd name="T102" fmla="*/ 446 w 867"/>
                <a:gd name="T103" fmla="*/ 305 h 867"/>
                <a:gd name="T104" fmla="*/ 405 w 867"/>
                <a:gd name="T105" fmla="*/ 316 h 867"/>
                <a:gd name="T106" fmla="*/ 394 w 867"/>
                <a:gd name="T107" fmla="*/ 339 h 867"/>
                <a:gd name="T108" fmla="*/ 403 w 867"/>
                <a:gd name="T109" fmla="*/ 360 h 867"/>
                <a:gd name="T110" fmla="*/ 468 w 867"/>
                <a:gd name="T111" fmla="*/ 393 h 867"/>
                <a:gd name="T112" fmla="*/ 533 w 867"/>
                <a:gd name="T113" fmla="*/ 427 h 867"/>
                <a:gd name="T114" fmla="*/ 570 w 867"/>
                <a:gd name="T115" fmla="*/ 488 h 867"/>
                <a:gd name="T116" fmla="*/ 570 w 867"/>
                <a:gd name="T117" fmla="*/ 528 h 867"/>
                <a:gd name="T118" fmla="*/ 556 w 867"/>
                <a:gd name="T119" fmla="*/ 565 h 867"/>
                <a:gd name="T120" fmla="*/ 528 w 867"/>
                <a:gd name="T121" fmla="*/ 596 h 867"/>
                <a:gd name="T122" fmla="*/ 486 w 867"/>
                <a:gd name="T123" fmla="*/ 618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7" h="867">
                  <a:moveTo>
                    <a:pt x="433" y="0"/>
                  </a:moveTo>
                  <a:lnTo>
                    <a:pt x="433" y="0"/>
                  </a:lnTo>
                  <a:lnTo>
                    <a:pt x="411" y="0"/>
                  </a:lnTo>
                  <a:lnTo>
                    <a:pt x="389" y="2"/>
                  </a:lnTo>
                  <a:lnTo>
                    <a:pt x="368" y="5"/>
                  </a:lnTo>
                  <a:lnTo>
                    <a:pt x="346" y="9"/>
                  </a:lnTo>
                  <a:lnTo>
                    <a:pt x="325" y="14"/>
                  </a:lnTo>
                  <a:lnTo>
                    <a:pt x="305" y="20"/>
                  </a:lnTo>
                  <a:lnTo>
                    <a:pt x="285" y="26"/>
                  </a:lnTo>
                  <a:lnTo>
                    <a:pt x="265" y="34"/>
                  </a:lnTo>
                  <a:lnTo>
                    <a:pt x="245" y="43"/>
                  </a:lnTo>
                  <a:lnTo>
                    <a:pt x="226" y="52"/>
                  </a:lnTo>
                  <a:lnTo>
                    <a:pt x="208" y="63"/>
                  </a:lnTo>
                  <a:lnTo>
                    <a:pt x="191" y="74"/>
                  </a:lnTo>
                  <a:lnTo>
                    <a:pt x="174" y="86"/>
                  </a:lnTo>
                  <a:lnTo>
                    <a:pt x="157" y="99"/>
                  </a:lnTo>
                  <a:lnTo>
                    <a:pt x="141" y="113"/>
                  </a:lnTo>
                  <a:lnTo>
                    <a:pt x="126" y="126"/>
                  </a:lnTo>
                  <a:lnTo>
                    <a:pt x="112" y="142"/>
                  </a:lnTo>
                  <a:lnTo>
                    <a:pt x="98" y="157"/>
                  </a:lnTo>
                  <a:lnTo>
                    <a:pt x="86" y="174"/>
                  </a:lnTo>
                  <a:lnTo>
                    <a:pt x="74" y="191"/>
                  </a:lnTo>
                  <a:lnTo>
                    <a:pt x="63" y="208"/>
                  </a:lnTo>
                  <a:lnTo>
                    <a:pt x="52" y="226"/>
                  </a:lnTo>
                  <a:lnTo>
                    <a:pt x="43" y="245"/>
                  </a:lnTo>
                  <a:lnTo>
                    <a:pt x="33" y="265"/>
                  </a:lnTo>
                  <a:lnTo>
                    <a:pt x="26" y="285"/>
                  </a:lnTo>
                  <a:lnTo>
                    <a:pt x="20" y="305"/>
                  </a:lnTo>
                  <a:lnTo>
                    <a:pt x="13" y="325"/>
                  </a:lnTo>
                  <a:lnTo>
                    <a:pt x="9" y="347"/>
                  </a:lnTo>
                  <a:lnTo>
                    <a:pt x="4" y="368"/>
                  </a:lnTo>
                  <a:lnTo>
                    <a:pt x="1" y="390"/>
                  </a:lnTo>
                  <a:lnTo>
                    <a:pt x="0" y="411"/>
                  </a:lnTo>
                  <a:lnTo>
                    <a:pt x="0" y="433"/>
                  </a:lnTo>
                  <a:lnTo>
                    <a:pt x="0" y="433"/>
                  </a:lnTo>
                  <a:lnTo>
                    <a:pt x="0" y="456"/>
                  </a:lnTo>
                  <a:lnTo>
                    <a:pt x="1" y="477"/>
                  </a:lnTo>
                  <a:lnTo>
                    <a:pt x="4" y="499"/>
                  </a:lnTo>
                  <a:lnTo>
                    <a:pt x="9" y="521"/>
                  </a:lnTo>
                  <a:lnTo>
                    <a:pt x="13" y="542"/>
                  </a:lnTo>
                  <a:lnTo>
                    <a:pt x="20" y="562"/>
                  </a:lnTo>
                  <a:lnTo>
                    <a:pt x="26" y="582"/>
                  </a:lnTo>
                  <a:lnTo>
                    <a:pt x="33" y="602"/>
                  </a:lnTo>
                  <a:lnTo>
                    <a:pt x="43" y="622"/>
                  </a:lnTo>
                  <a:lnTo>
                    <a:pt x="52" y="641"/>
                  </a:lnTo>
                  <a:lnTo>
                    <a:pt x="63" y="658"/>
                  </a:lnTo>
                  <a:lnTo>
                    <a:pt x="74" y="676"/>
                  </a:lnTo>
                  <a:lnTo>
                    <a:pt x="86" y="693"/>
                  </a:lnTo>
                  <a:lnTo>
                    <a:pt x="98" y="710"/>
                  </a:lnTo>
                  <a:lnTo>
                    <a:pt x="112" y="725"/>
                  </a:lnTo>
                  <a:lnTo>
                    <a:pt x="126" y="741"/>
                  </a:lnTo>
                  <a:lnTo>
                    <a:pt x="141" y="755"/>
                  </a:lnTo>
                  <a:lnTo>
                    <a:pt x="157" y="768"/>
                  </a:lnTo>
                  <a:lnTo>
                    <a:pt x="174" y="781"/>
                  </a:lnTo>
                  <a:lnTo>
                    <a:pt x="191" y="793"/>
                  </a:lnTo>
                  <a:lnTo>
                    <a:pt x="208" y="804"/>
                  </a:lnTo>
                  <a:lnTo>
                    <a:pt x="226" y="815"/>
                  </a:lnTo>
                  <a:lnTo>
                    <a:pt x="245" y="824"/>
                  </a:lnTo>
                  <a:lnTo>
                    <a:pt x="265" y="833"/>
                  </a:lnTo>
                  <a:lnTo>
                    <a:pt x="285" y="841"/>
                  </a:lnTo>
                  <a:lnTo>
                    <a:pt x="305" y="847"/>
                  </a:lnTo>
                  <a:lnTo>
                    <a:pt x="325" y="853"/>
                  </a:lnTo>
                  <a:lnTo>
                    <a:pt x="346" y="858"/>
                  </a:lnTo>
                  <a:lnTo>
                    <a:pt x="368" y="862"/>
                  </a:lnTo>
                  <a:lnTo>
                    <a:pt x="389" y="865"/>
                  </a:lnTo>
                  <a:lnTo>
                    <a:pt x="411" y="867"/>
                  </a:lnTo>
                  <a:lnTo>
                    <a:pt x="433" y="867"/>
                  </a:lnTo>
                  <a:lnTo>
                    <a:pt x="433" y="867"/>
                  </a:lnTo>
                  <a:lnTo>
                    <a:pt x="456" y="867"/>
                  </a:lnTo>
                  <a:lnTo>
                    <a:pt x="477" y="865"/>
                  </a:lnTo>
                  <a:lnTo>
                    <a:pt x="499" y="862"/>
                  </a:lnTo>
                  <a:lnTo>
                    <a:pt x="520" y="858"/>
                  </a:lnTo>
                  <a:lnTo>
                    <a:pt x="542" y="853"/>
                  </a:lnTo>
                  <a:lnTo>
                    <a:pt x="562" y="847"/>
                  </a:lnTo>
                  <a:lnTo>
                    <a:pt x="582" y="841"/>
                  </a:lnTo>
                  <a:lnTo>
                    <a:pt x="602" y="833"/>
                  </a:lnTo>
                  <a:lnTo>
                    <a:pt x="620" y="824"/>
                  </a:lnTo>
                  <a:lnTo>
                    <a:pt x="641" y="815"/>
                  </a:lnTo>
                  <a:lnTo>
                    <a:pt x="657" y="804"/>
                  </a:lnTo>
                  <a:lnTo>
                    <a:pt x="676" y="793"/>
                  </a:lnTo>
                  <a:lnTo>
                    <a:pt x="693" y="781"/>
                  </a:lnTo>
                  <a:lnTo>
                    <a:pt x="710" y="768"/>
                  </a:lnTo>
                  <a:lnTo>
                    <a:pt x="725" y="755"/>
                  </a:lnTo>
                  <a:lnTo>
                    <a:pt x="741" y="741"/>
                  </a:lnTo>
                  <a:lnTo>
                    <a:pt x="755" y="725"/>
                  </a:lnTo>
                  <a:lnTo>
                    <a:pt x="768" y="710"/>
                  </a:lnTo>
                  <a:lnTo>
                    <a:pt x="781" y="693"/>
                  </a:lnTo>
                  <a:lnTo>
                    <a:pt x="793" y="676"/>
                  </a:lnTo>
                  <a:lnTo>
                    <a:pt x="804" y="658"/>
                  </a:lnTo>
                  <a:lnTo>
                    <a:pt x="815" y="641"/>
                  </a:lnTo>
                  <a:lnTo>
                    <a:pt x="824" y="622"/>
                  </a:lnTo>
                  <a:lnTo>
                    <a:pt x="833" y="602"/>
                  </a:lnTo>
                  <a:lnTo>
                    <a:pt x="841" y="582"/>
                  </a:lnTo>
                  <a:lnTo>
                    <a:pt x="847" y="562"/>
                  </a:lnTo>
                  <a:lnTo>
                    <a:pt x="853" y="542"/>
                  </a:lnTo>
                  <a:lnTo>
                    <a:pt x="858" y="521"/>
                  </a:lnTo>
                  <a:lnTo>
                    <a:pt x="862" y="499"/>
                  </a:lnTo>
                  <a:lnTo>
                    <a:pt x="865" y="477"/>
                  </a:lnTo>
                  <a:lnTo>
                    <a:pt x="867" y="456"/>
                  </a:lnTo>
                  <a:lnTo>
                    <a:pt x="867" y="433"/>
                  </a:lnTo>
                  <a:lnTo>
                    <a:pt x="867" y="433"/>
                  </a:lnTo>
                  <a:lnTo>
                    <a:pt x="867" y="411"/>
                  </a:lnTo>
                  <a:lnTo>
                    <a:pt x="865" y="390"/>
                  </a:lnTo>
                  <a:lnTo>
                    <a:pt x="862" y="368"/>
                  </a:lnTo>
                  <a:lnTo>
                    <a:pt x="858" y="347"/>
                  </a:lnTo>
                  <a:lnTo>
                    <a:pt x="853" y="325"/>
                  </a:lnTo>
                  <a:lnTo>
                    <a:pt x="847" y="305"/>
                  </a:lnTo>
                  <a:lnTo>
                    <a:pt x="841" y="285"/>
                  </a:lnTo>
                  <a:lnTo>
                    <a:pt x="833" y="265"/>
                  </a:lnTo>
                  <a:lnTo>
                    <a:pt x="824" y="245"/>
                  </a:lnTo>
                  <a:lnTo>
                    <a:pt x="815" y="226"/>
                  </a:lnTo>
                  <a:lnTo>
                    <a:pt x="804" y="208"/>
                  </a:lnTo>
                  <a:lnTo>
                    <a:pt x="793" y="191"/>
                  </a:lnTo>
                  <a:lnTo>
                    <a:pt x="781" y="174"/>
                  </a:lnTo>
                  <a:lnTo>
                    <a:pt x="768" y="157"/>
                  </a:lnTo>
                  <a:lnTo>
                    <a:pt x="755" y="142"/>
                  </a:lnTo>
                  <a:lnTo>
                    <a:pt x="741" y="126"/>
                  </a:lnTo>
                  <a:lnTo>
                    <a:pt x="725" y="113"/>
                  </a:lnTo>
                  <a:lnTo>
                    <a:pt x="710" y="99"/>
                  </a:lnTo>
                  <a:lnTo>
                    <a:pt x="693" y="86"/>
                  </a:lnTo>
                  <a:lnTo>
                    <a:pt x="676" y="74"/>
                  </a:lnTo>
                  <a:lnTo>
                    <a:pt x="657" y="63"/>
                  </a:lnTo>
                  <a:lnTo>
                    <a:pt x="641" y="52"/>
                  </a:lnTo>
                  <a:lnTo>
                    <a:pt x="620" y="43"/>
                  </a:lnTo>
                  <a:lnTo>
                    <a:pt x="602" y="34"/>
                  </a:lnTo>
                  <a:lnTo>
                    <a:pt x="582" y="26"/>
                  </a:lnTo>
                  <a:lnTo>
                    <a:pt x="562" y="20"/>
                  </a:lnTo>
                  <a:lnTo>
                    <a:pt x="542" y="14"/>
                  </a:lnTo>
                  <a:lnTo>
                    <a:pt x="520" y="9"/>
                  </a:lnTo>
                  <a:lnTo>
                    <a:pt x="499" y="5"/>
                  </a:lnTo>
                  <a:lnTo>
                    <a:pt x="477" y="2"/>
                  </a:lnTo>
                  <a:lnTo>
                    <a:pt x="456" y="0"/>
                  </a:lnTo>
                  <a:lnTo>
                    <a:pt x="433" y="0"/>
                  </a:lnTo>
                  <a:lnTo>
                    <a:pt x="433" y="0"/>
                  </a:lnTo>
                  <a:close/>
                  <a:moveTo>
                    <a:pt x="462" y="624"/>
                  </a:moveTo>
                  <a:lnTo>
                    <a:pt x="462" y="687"/>
                  </a:lnTo>
                  <a:lnTo>
                    <a:pt x="400" y="687"/>
                  </a:lnTo>
                  <a:lnTo>
                    <a:pt x="400" y="628"/>
                  </a:lnTo>
                  <a:lnTo>
                    <a:pt x="400" y="628"/>
                  </a:lnTo>
                  <a:lnTo>
                    <a:pt x="369" y="625"/>
                  </a:lnTo>
                  <a:lnTo>
                    <a:pt x="340" y="619"/>
                  </a:lnTo>
                  <a:lnTo>
                    <a:pt x="315" y="611"/>
                  </a:lnTo>
                  <a:lnTo>
                    <a:pt x="295" y="601"/>
                  </a:lnTo>
                  <a:lnTo>
                    <a:pt x="314" y="528"/>
                  </a:lnTo>
                  <a:lnTo>
                    <a:pt x="314" y="528"/>
                  </a:lnTo>
                  <a:lnTo>
                    <a:pt x="335" y="539"/>
                  </a:lnTo>
                  <a:lnTo>
                    <a:pt x="360" y="547"/>
                  </a:lnTo>
                  <a:lnTo>
                    <a:pt x="372" y="551"/>
                  </a:lnTo>
                  <a:lnTo>
                    <a:pt x="386" y="553"/>
                  </a:lnTo>
                  <a:lnTo>
                    <a:pt x="402" y="554"/>
                  </a:lnTo>
                  <a:lnTo>
                    <a:pt x="417" y="556"/>
                  </a:lnTo>
                  <a:lnTo>
                    <a:pt x="417" y="556"/>
                  </a:lnTo>
                  <a:lnTo>
                    <a:pt x="429" y="554"/>
                  </a:lnTo>
                  <a:lnTo>
                    <a:pt x="440" y="553"/>
                  </a:lnTo>
                  <a:lnTo>
                    <a:pt x="451" y="550"/>
                  </a:lnTo>
                  <a:lnTo>
                    <a:pt x="460" y="545"/>
                  </a:lnTo>
                  <a:lnTo>
                    <a:pt x="466" y="541"/>
                  </a:lnTo>
                  <a:lnTo>
                    <a:pt x="471" y="534"/>
                  </a:lnTo>
                  <a:lnTo>
                    <a:pt x="476" y="527"/>
                  </a:lnTo>
                  <a:lnTo>
                    <a:pt x="476" y="517"/>
                  </a:lnTo>
                  <a:lnTo>
                    <a:pt x="476" y="517"/>
                  </a:lnTo>
                  <a:lnTo>
                    <a:pt x="476" y="508"/>
                  </a:lnTo>
                  <a:lnTo>
                    <a:pt x="473" y="501"/>
                  </a:lnTo>
                  <a:lnTo>
                    <a:pt x="468" y="494"/>
                  </a:lnTo>
                  <a:lnTo>
                    <a:pt x="460" y="487"/>
                  </a:lnTo>
                  <a:lnTo>
                    <a:pt x="451" y="481"/>
                  </a:lnTo>
                  <a:lnTo>
                    <a:pt x="440" y="474"/>
                  </a:lnTo>
                  <a:lnTo>
                    <a:pt x="426" y="470"/>
                  </a:lnTo>
                  <a:lnTo>
                    <a:pt x="411" y="464"/>
                  </a:lnTo>
                  <a:lnTo>
                    <a:pt x="411" y="464"/>
                  </a:lnTo>
                  <a:lnTo>
                    <a:pt x="386" y="454"/>
                  </a:lnTo>
                  <a:lnTo>
                    <a:pt x="365" y="445"/>
                  </a:lnTo>
                  <a:lnTo>
                    <a:pt x="346" y="433"/>
                  </a:lnTo>
                  <a:lnTo>
                    <a:pt x="329" y="420"/>
                  </a:lnTo>
                  <a:lnTo>
                    <a:pt x="323" y="414"/>
                  </a:lnTo>
                  <a:lnTo>
                    <a:pt x="317" y="407"/>
                  </a:lnTo>
                  <a:lnTo>
                    <a:pt x="311" y="399"/>
                  </a:lnTo>
                  <a:lnTo>
                    <a:pt x="306" y="390"/>
                  </a:lnTo>
                  <a:lnTo>
                    <a:pt x="303" y="380"/>
                  </a:lnTo>
                  <a:lnTo>
                    <a:pt x="300" y="371"/>
                  </a:lnTo>
                  <a:lnTo>
                    <a:pt x="298" y="360"/>
                  </a:lnTo>
                  <a:lnTo>
                    <a:pt x="298" y="350"/>
                  </a:lnTo>
                  <a:lnTo>
                    <a:pt x="298" y="350"/>
                  </a:lnTo>
                  <a:lnTo>
                    <a:pt x="300" y="330"/>
                  </a:lnTo>
                  <a:lnTo>
                    <a:pt x="306" y="311"/>
                  </a:lnTo>
                  <a:lnTo>
                    <a:pt x="314" y="294"/>
                  </a:lnTo>
                  <a:lnTo>
                    <a:pt x="326" y="279"/>
                  </a:lnTo>
                  <a:lnTo>
                    <a:pt x="342" y="265"/>
                  </a:lnTo>
                  <a:lnTo>
                    <a:pt x="359" y="254"/>
                  </a:lnTo>
                  <a:lnTo>
                    <a:pt x="380" y="245"/>
                  </a:lnTo>
                  <a:lnTo>
                    <a:pt x="403" y="239"/>
                  </a:lnTo>
                  <a:lnTo>
                    <a:pt x="403" y="180"/>
                  </a:lnTo>
                  <a:lnTo>
                    <a:pt x="465" y="180"/>
                  </a:lnTo>
                  <a:lnTo>
                    <a:pt x="465" y="234"/>
                  </a:lnTo>
                  <a:lnTo>
                    <a:pt x="465" y="234"/>
                  </a:lnTo>
                  <a:lnTo>
                    <a:pt x="493" y="237"/>
                  </a:lnTo>
                  <a:lnTo>
                    <a:pt x="517" y="242"/>
                  </a:lnTo>
                  <a:lnTo>
                    <a:pt x="537" y="248"/>
                  </a:lnTo>
                  <a:lnTo>
                    <a:pt x="554" y="256"/>
                  </a:lnTo>
                  <a:lnTo>
                    <a:pt x="536" y="325"/>
                  </a:lnTo>
                  <a:lnTo>
                    <a:pt x="536" y="325"/>
                  </a:lnTo>
                  <a:lnTo>
                    <a:pt x="522" y="319"/>
                  </a:lnTo>
                  <a:lnTo>
                    <a:pt x="502" y="313"/>
                  </a:lnTo>
                  <a:lnTo>
                    <a:pt x="491" y="310"/>
                  </a:lnTo>
                  <a:lnTo>
                    <a:pt x="477" y="307"/>
                  </a:lnTo>
                  <a:lnTo>
                    <a:pt x="463" y="305"/>
                  </a:lnTo>
                  <a:lnTo>
                    <a:pt x="446" y="305"/>
                  </a:lnTo>
                  <a:lnTo>
                    <a:pt x="446" y="305"/>
                  </a:lnTo>
                  <a:lnTo>
                    <a:pt x="433" y="305"/>
                  </a:lnTo>
                  <a:lnTo>
                    <a:pt x="422" y="308"/>
                  </a:lnTo>
                  <a:lnTo>
                    <a:pt x="412" y="311"/>
                  </a:lnTo>
                  <a:lnTo>
                    <a:pt x="405" y="316"/>
                  </a:lnTo>
                  <a:lnTo>
                    <a:pt x="400" y="320"/>
                  </a:lnTo>
                  <a:lnTo>
                    <a:pt x="396" y="327"/>
                  </a:lnTo>
                  <a:lnTo>
                    <a:pt x="394" y="333"/>
                  </a:lnTo>
                  <a:lnTo>
                    <a:pt x="394" y="339"/>
                  </a:lnTo>
                  <a:lnTo>
                    <a:pt x="394" y="339"/>
                  </a:lnTo>
                  <a:lnTo>
                    <a:pt x="394" y="347"/>
                  </a:lnTo>
                  <a:lnTo>
                    <a:pt x="397" y="353"/>
                  </a:lnTo>
                  <a:lnTo>
                    <a:pt x="403" y="360"/>
                  </a:lnTo>
                  <a:lnTo>
                    <a:pt x="411" y="367"/>
                  </a:lnTo>
                  <a:lnTo>
                    <a:pt x="422" y="373"/>
                  </a:lnTo>
                  <a:lnTo>
                    <a:pt x="434" y="379"/>
                  </a:lnTo>
                  <a:lnTo>
                    <a:pt x="468" y="393"/>
                  </a:lnTo>
                  <a:lnTo>
                    <a:pt x="468" y="393"/>
                  </a:lnTo>
                  <a:lnTo>
                    <a:pt x="494" y="402"/>
                  </a:lnTo>
                  <a:lnTo>
                    <a:pt x="516" y="414"/>
                  </a:lnTo>
                  <a:lnTo>
                    <a:pt x="533" y="427"/>
                  </a:lnTo>
                  <a:lnTo>
                    <a:pt x="548" y="439"/>
                  </a:lnTo>
                  <a:lnTo>
                    <a:pt x="559" y="454"/>
                  </a:lnTo>
                  <a:lnTo>
                    <a:pt x="567" y="471"/>
                  </a:lnTo>
                  <a:lnTo>
                    <a:pt x="570" y="488"/>
                  </a:lnTo>
                  <a:lnTo>
                    <a:pt x="571" y="508"/>
                  </a:lnTo>
                  <a:lnTo>
                    <a:pt x="571" y="508"/>
                  </a:lnTo>
                  <a:lnTo>
                    <a:pt x="571" y="519"/>
                  </a:lnTo>
                  <a:lnTo>
                    <a:pt x="570" y="528"/>
                  </a:lnTo>
                  <a:lnTo>
                    <a:pt x="568" y="539"/>
                  </a:lnTo>
                  <a:lnTo>
                    <a:pt x="565" y="548"/>
                  </a:lnTo>
                  <a:lnTo>
                    <a:pt x="560" y="558"/>
                  </a:lnTo>
                  <a:lnTo>
                    <a:pt x="556" y="565"/>
                  </a:lnTo>
                  <a:lnTo>
                    <a:pt x="550" y="574"/>
                  </a:lnTo>
                  <a:lnTo>
                    <a:pt x="543" y="582"/>
                  </a:lnTo>
                  <a:lnTo>
                    <a:pt x="536" y="590"/>
                  </a:lnTo>
                  <a:lnTo>
                    <a:pt x="528" y="596"/>
                  </a:lnTo>
                  <a:lnTo>
                    <a:pt x="519" y="602"/>
                  </a:lnTo>
                  <a:lnTo>
                    <a:pt x="508" y="608"/>
                  </a:lnTo>
                  <a:lnTo>
                    <a:pt x="497" y="613"/>
                  </a:lnTo>
                  <a:lnTo>
                    <a:pt x="486" y="618"/>
                  </a:lnTo>
                  <a:lnTo>
                    <a:pt x="474" y="621"/>
                  </a:lnTo>
                  <a:lnTo>
                    <a:pt x="462" y="624"/>
                  </a:lnTo>
                  <a:lnTo>
                    <a:pt x="462" y="6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 name="Group 54"/>
          <p:cNvGrpSpPr/>
          <p:nvPr/>
        </p:nvGrpSpPr>
        <p:grpSpPr>
          <a:xfrm>
            <a:off x="1219200" y="4982570"/>
            <a:ext cx="1690937" cy="1267433"/>
            <a:chOff x="1550956" y="4923654"/>
            <a:chExt cx="1690937" cy="1267433"/>
          </a:xfrm>
        </p:grpSpPr>
        <p:grpSp>
          <p:nvGrpSpPr>
            <p:cNvPr id="6" name="Group 30"/>
            <p:cNvGrpSpPr/>
            <p:nvPr/>
          </p:nvGrpSpPr>
          <p:grpSpPr>
            <a:xfrm>
              <a:off x="1643290" y="4962434"/>
              <a:ext cx="1565363" cy="1192335"/>
              <a:chOff x="9534525" y="2398713"/>
              <a:chExt cx="4037013" cy="3074988"/>
            </a:xfrm>
            <a:solidFill>
              <a:schemeClr val="accent2">
                <a:lumMod val="40000"/>
                <a:lumOff val="60000"/>
              </a:schemeClr>
            </a:solidFill>
          </p:grpSpPr>
          <p:sp>
            <p:nvSpPr>
              <p:cNvPr id="47" name="Freeform 68"/>
              <p:cNvSpPr>
                <a:spLocks noEditPoints="1"/>
              </p:cNvSpPr>
              <p:nvPr/>
            </p:nvSpPr>
            <p:spPr bwMode="auto">
              <a:xfrm>
                <a:off x="9817100" y="2398713"/>
                <a:ext cx="3754438" cy="3074988"/>
              </a:xfrm>
              <a:custGeom>
                <a:avLst/>
                <a:gdLst>
                  <a:gd name="T0" fmla="*/ 2168 w 2365"/>
                  <a:gd name="T1" fmla="*/ 391 h 1937"/>
                  <a:gd name="T2" fmla="*/ 2040 w 2365"/>
                  <a:gd name="T3" fmla="*/ 558 h 1937"/>
                  <a:gd name="T4" fmla="*/ 2011 w 2365"/>
                  <a:gd name="T5" fmla="*/ 679 h 1937"/>
                  <a:gd name="T6" fmla="*/ 1899 w 2365"/>
                  <a:gd name="T7" fmla="*/ 727 h 1937"/>
                  <a:gd name="T8" fmla="*/ 1936 w 2365"/>
                  <a:gd name="T9" fmla="*/ 585 h 1937"/>
                  <a:gd name="T10" fmla="*/ 1799 w 2365"/>
                  <a:gd name="T11" fmla="*/ 712 h 1937"/>
                  <a:gd name="T12" fmla="*/ 1966 w 2365"/>
                  <a:gd name="T13" fmla="*/ 557 h 1937"/>
                  <a:gd name="T14" fmla="*/ 1880 w 2365"/>
                  <a:gd name="T15" fmla="*/ 521 h 1937"/>
                  <a:gd name="T16" fmla="*/ 1900 w 2365"/>
                  <a:gd name="T17" fmla="*/ 469 h 1937"/>
                  <a:gd name="T18" fmla="*/ 1884 w 2365"/>
                  <a:gd name="T19" fmla="*/ 461 h 1937"/>
                  <a:gd name="T20" fmla="*/ 1913 w 2365"/>
                  <a:gd name="T21" fmla="*/ 419 h 1937"/>
                  <a:gd name="T22" fmla="*/ 1934 w 2365"/>
                  <a:gd name="T23" fmla="*/ 311 h 1937"/>
                  <a:gd name="T24" fmla="*/ 1785 w 2365"/>
                  <a:gd name="T25" fmla="*/ 202 h 1937"/>
                  <a:gd name="T26" fmla="*/ 1286 w 2365"/>
                  <a:gd name="T27" fmla="*/ 17 h 1937"/>
                  <a:gd name="T28" fmla="*/ 1071 w 2365"/>
                  <a:gd name="T29" fmla="*/ 225 h 1937"/>
                  <a:gd name="T30" fmla="*/ 794 w 2365"/>
                  <a:gd name="T31" fmla="*/ 315 h 1937"/>
                  <a:gd name="T32" fmla="*/ 413 w 2365"/>
                  <a:gd name="T33" fmla="*/ 821 h 1937"/>
                  <a:gd name="T34" fmla="*/ 542 w 2365"/>
                  <a:gd name="T35" fmla="*/ 1011 h 1937"/>
                  <a:gd name="T36" fmla="*/ 563 w 2365"/>
                  <a:gd name="T37" fmla="*/ 1230 h 1937"/>
                  <a:gd name="T38" fmla="*/ 923 w 2365"/>
                  <a:gd name="T39" fmla="*/ 1172 h 1937"/>
                  <a:gd name="T40" fmla="*/ 1089 w 2365"/>
                  <a:gd name="T41" fmla="*/ 834 h 1937"/>
                  <a:gd name="T42" fmla="*/ 1132 w 2365"/>
                  <a:gd name="T43" fmla="*/ 835 h 1937"/>
                  <a:gd name="T44" fmla="*/ 991 w 2365"/>
                  <a:gd name="T45" fmla="*/ 1193 h 1937"/>
                  <a:gd name="T46" fmla="*/ 579 w 2365"/>
                  <a:gd name="T47" fmla="*/ 1301 h 1937"/>
                  <a:gd name="T48" fmla="*/ 459 w 2365"/>
                  <a:gd name="T49" fmla="*/ 1012 h 1937"/>
                  <a:gd name="T50" fmla="*/ 389 w 2365"/>
                  <a:gd name="T51" fmla="*/ 749 h 1937"/>
                  <a:gd name="T52" fmla="*/ 396 w 2365"/>
                  <a:gd name="T53" fmla="*/ 485 h 1937"/>
                  <a:gd name="T54" fmla="*/ 60 w 2365"/>
                  <a:gd name="T55" fmla="*/ 811 h 1937"/>
                  <a:gd name="T56" fmla="*/ 66 w 2365"/>
                  <a:gd name="T57" fmla="*/ 1376 h 1937"/>
                  <a:gd name="T58" fmla="*/ 137 w 2365"/>
                  <a:gd name="T59" fmla="*/ 1801 h 1937"/>
                  <a:gd name="T60" fmla="*/ 383 w 2365"/>
                  <a:gd name="T61" fmla="*/ 1903 h 1937"/>
                  <a:gd name="T62" fmla="*/ 523 w 2365"/>
                  <a:gd name="T63" fmla="*/ 1694 h 1937"/>
                  <a:gd name="T64" fmla="*/ 636 w 2365"/>
                  <a:gd name="T65" fmla="*/ 1569 h 1937"/>
                  <a:gd name="T66" fmla="*/ 893 w 2365"/>
                  <a:gd name="T67" fmla="*/ 1547 h 1937"/>
                  <a:gd name="T68" fmla="*/ 740 w 2365"/>
                  <a:gd name="T69" fmla="*/ 1702 h 1937"/>
                  <a:gd name="T70" fmla="*/ 905 w 2365"/>
                  <a:gd name="T71" fmla="*/ 1936 h 1937"/>
                  <a:gd name="T72" fmla="*/ 1192 w 2365"/>
                  <a:gd name="T73" fmla="*/ 1721 h 1937"/>
                  <a:gd name="T74" fmla="*/ 1375 w 2365"/>
                  <a:gd name="T75" fmla="*/ 1239 h 1937"/>
                  <a:gd name="T76" fmla="*/ 1398 w 2365"/>
                  <a:gd name="T77" fmla="*/ 1216 h 1937"/>
                  <a:gd name="T78" fmla="*/ 1694 w 2365"/>
                  <a:gd name="T79" fmla="*/ 1366 h 1937"/>
                  <a:gd name="T80" fmla="*/ 1766 w 2365"/>
                  <a:gd name="T81" fmla="*/ 1265 h 1937"/>
                  <a:gd name="T82" fmla="*/ 1614 w 2365"/>
                  <a:gd name="T83" fmla="*/ 1297 h 1937"/>
                  <a:gd name="T84" fmla="*/ 1650 w 2365"/>
                  <a:gd name="T85" fmla="*/ 1343 h 1937"/>
                  <a:gd name="T86" fmla="*/ 1614 w 2365"/>
                  <a:gd name="T87" fmla="*/ 1130 h 1937"/>
                  <a:gd name="T88" fmla="*/ 1987 w 2365"/>
                  <a:gd name="T89" fmla="*/ 1183 h 1937"/>
                  <a:gd name="T90" fmla="*/ 2324 w 2365"/>
                  <a:gd name="T91" fmla="*/ 945 h 1937"/>
                  <a:gd name="T92" fmla="*/ 2328 w 2365"/>
                  <a:gd name="T93" fmla="*/ 445 h 1937"/>
                  <a:gd name="T94" fmla="*/ 885 w 2365"/>
                  <a:gd name="T95" fmla="*/ 476 h 1937"/>
                  <a:gd name="T96" fmla="*/ 757 w 2365"/>
                  <a:gd name="T97" fmla="*/ 641 h 1937"/>
                  <a:gd name="T98" fmla="*/ 917 w 2365"/>
                  <a:gd name="T99" fmla="*/ 344 h 1937"/>
                  <a:gd name="T100" fmla="*/ 1357 w 2365"/>
                  <a:gd name="T101" fmla="*/ 374 h 1937"/>
                  <a:gd name="T102" fmla="*/ 1357 w 2365"/>
                  <a:gd name="T103" fmla="*/ 421 h 1937"/>
                  <a:gd name="T104" fmla="*/ 1534 w 2365"/>
                  <a:gd name="T105" fmla="*/ 1141 h 1937"/>
                  <a:gd name="T106" fmla="*/ 1710 w 2365"/>
                  <a:gd name="T107" fmla="*/ 566 h 1937"/>
                  <a:gd name="T108" fmla="*/ 1512 w 2365"/>
                  <a:gd name="T109" fmla="*/ 661 h 1937"/>
                  <a:gd name="T110" fmla="*/ 1494 w 2365"/>
                  <a:gd name="T111" fmla="*/ 609 h 1937"/>
                  <a:gd name="T112" fmla="*/ 1452 w 2365"/>
                  <a:gd name="T113" fmla="*/ 599 h 1937"/>
                  <a:gd name="T114" fmla="*/ 1600 w 2365"/>
                  <a:gd name="T115" fmla="*/ 484 h 1937"/>
                  <a:gd name="T116" fmla="*/ 1637 w 2365"/>
                  <a:gd name="T117" fmla="*/ 576 h 1937"/>
                  <a:gd name="T118" fmla="*/ 2257 w 2365"/>
                  <a:gd name="T119" fmla="*/ 361 h 1937"/>
                  <a:gd name="T120" fmla="*/ 2066 w 2365"/>
                  <a:gd name="T121" fmla="*/ 486 h 1937"/>
                  <a:gd name="T122" fmla="*/ 2264 w 2365"/>
                  <a:gd name="T123" fmla="*/ 336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65" h="1937">
                    <a:moveTo>
                      <a:pt x="2303" y="372"/>
                    </a:moveTo>
                    <a:lnTo>
                      <a:pt x="2303" y="372"/>
                    </a:lnTo>
                    <a:lnTo>
                      <a:pt x="2298" y="362"/>
                    </a:lnTo>
                    <a:lnTo>
                      <a:pt x="2291" y="352"/>
                    </a:lnTo>
                    <a:lnTo>
                      <a:pt x="2281" y="342"/>
                    </a:lnTo>
                    <a:lnTo>
                      <a:pt x="2272" y="334"/>
                    </a:lnTo>
                    <a:lnTo>
                      <a:pt x="2272" y="334"/>
                    </a:lnTo>
                    <a:lnTo>
                      <a:pt x="2264" y="329"/>
                    </a:lnTo>
                    <a:lnTo>
                      <a:pt x="2257" y="326"/>
                    </a:lnTo>
                    <a:lnTo>
                      <a:pt x="2251" y="324"/>
                    </a:lnTo>
                    <a:lnTo>
                      <a:pt x="2244" y="323"/>
                    </a:lnTo>
                    <a:lnTo>
                      <a:pt x="2238" y="323"/>
                    </a:lnTo>
                    <a:lnTo>
                      <a:pt x="2230" y="324"/>
                    </a:lnTo>
                    <a:lnTo>
                      <a:pt x="2225" y="327"/>
                    </a:lnTo>
                    <a:lnTo>
                      <a:pt x="2218" y="331"/>
                    </a:lnTo>
                    <a:lnTo>
                      <a:pt x="2218" y="331"/>
                    </a:lnTo>
                    <a:lnTo>
                      <a:pt x="2208" y="342"/>
                    </a:lnTo>
                    <a:lnTo>
                      <a:pt x="2198" y="354"/>
                    </a:lnTo>
                    <a:lnTo>
                      <a:pt x="2178" y="379"/>
                    </a:lnTo>
                    <a:lnTo>
                      <a:pt x="2168" y="391"/>
                    </a:lnTo>
                    <a:lnTo>
                      <a:pt x="2158" y="403"/>
                    </a:lnTo>
                    <a:lnTo>
                      <a:pt x="2147" y="414"/>
                    </a:lnTo>
                    <a:lnTo>
                      <a:pt x="2137" y="424"/>
                    </a:lnTo>
                    <a:lnTo>
                      <a:pt x="2137" y="424"/>
                    </a:lnTo>
                    <a:lnTo>
                      <a:pt x="2128" y="429"/>
                    </a:lnTo>
                    <a:lnTo>
                      <a:pt x="2119" y="435"/>
                    </a:lnTo>
                    <a:lnTo>
                      <a:pt x="2101" y="442"/>
                    </a:lnTo>
                    <a:lnTo>
                      <a:pt x="2082" y="449"/>
                    </a:lnTo>
                    <a:lnTo>
                      <a:pt x="2064" y="457"/>
                    </a:lnTo>
                    <a:lnTo>
                      <a:pt x="2056" y="461"/>
                    </a:lnTo>
                    <a:lnTo>
                      <a:pt x="2049" y="465"/>
                    </a:lnTo>
                    <a:lnTo>
                      <a:pt x="2043" y="471"/>
                    </a:lnTo>
                    <a:lnTo>
                      <a:pt x="2037" y="477"/>
                    </a:lnTo>
                    <a:lnTo>
                      <a:pt x="2034" y="485"/>
                    </a:lnTo>
                    <a:lnTo>
                      <a:pt x="2032" y="495"/>
                    </a:lnTo>
                    <a:lnTo>
                      <a:pt x="2032" y="505"/>
                    </a:lnTo>
                    <a:lnTo>
                      <a:pt x="2033" y="518"/>
                    </a:lnTo>
                    <a:lnTo>
                      <a:pt x="2033" y="518"/>
                    </a:lnTo>
                    <a:lnTo>
                      <a:pt x="2036" y="537"/>
                    </a:lnTo>
                    <a:lnTo>
                      <a:pt x="2040" y="558"/>
                    </a:lnTo>
                    <a:lnTo>
                      <a:pt x="2041" y="578"/>
                    </a:lnTo>
                    <a:lnTo>
                      <a:pt x="2042" y="598"/>
                    </a:lnTo>
                    <a:lnTo>
                      <a:pt x="2042" y="619"/>
                    </a:lnTo>
                    <a:lnTo>
                      <a:pt x="2041" y="639"/>
                    </a:lnTo>
                    <a:lnTo>
                      <a:pt x="2039" y="658"/>
                    </a:lnTo>
                    <a:lnTo>
                      <a:pt x="2035" y="677"/>
                    </a:lnTo>
                    <a:lnTo>
                      <a:pt x="2035" y="677"/>
                    </a:lnTo>
                    <a:lnTo>
                      <a:pt x="2027" y="714"/>
                    </a:lnTo>
                    <a:lnTo>
                      <a:pt x="2017" y="754"/>
                    </a:lnTo>
                    <a:lnTo>
                      <a:pt x="2011" y="774"/>
                    </a:lnTo>
                    <a:lnTo>
                      <a:pt x="2005" y="791"/>
                    </a:lnTo>
                    <a:lnTo>
                      <a:pt x="1997" y="807"/>
                    </a:lnTo>
                    <a:lnTo>
                      <a:pt x="1993" y="814"/>
                    </a:lnTo>
                    <a:lnTo>
                      <a:pt x="1988" y="821"/>
                    </a:lnTo>
                    <a:lnTo>
                      <a:pt x="1988" y="821"/>
                    </a:lnTo>
                    <a:lnTo>
                      <a:pt x="1995" y="793"/>
                    </a:lnTo>
                    <a:lnTo>
                      <a:pt x="2001" y="757"/>
                    </a:lnTo>
                    <a:lnTo>
                      <a:pt x="2008" y="716"/>
                    </a:lnTo>
                    <a:lnTo>
                      <a:pt x="2011" y="679"/>
                    </a:lnTo>
                    <a:lnTo>
                      <a:pt x="2011" y="679"/>
                    </a:lnTo>
                    <a:lnTo>
                      <a:pt x="2012" y="658"/>
                    </a:lnTo>
                    <a:lnTo>
                      <a:pt x="2011" y="636"/>
                    </a:lnTo>
                    <a:lnTo>
                      <a:pt x="2009" y="615"/>
                    </a:lnTo>
                    <a:lnTo>
                      <a:pt x="2006" y="591"/>
                    </a:lnTo>
                    <a:lnTo>
                      <a:pt x="2006" y="591"/>
                    </a:lnTo>
                    <a:lnTo>
                      <a:pt x="1990" y="592"/>
                    </a:lnTo>
                    <a:lnTo>
                      <a:pt x="1990" y="592"/>
                    </a:lnTo>
                    <a:lnTo>
                      <a:pt x="1982" y="593"/>
                    </a:lnTo>
                    <a:lnTo>
                      <a:pt x="1973" y="596"/>
                    </a:lnTo>
                    <a:lnTo>
                      <a:pt x="1964" y="602"/>
                    </a:lnTo>
                    <a:lnTo>
                      <a:pt x="1956" y="608"/>
                    </a:lnTo>
                    <a:lnTo>
                      <a:pt x="1947" y="616"/>
                    </a:lnTo>
                    <a:lnTo>
                      <a:pt x="1939" y="623"/>
                    </a:lnTo>
                    <a:lnTo>
                      <a:pt x="1934" y="631"/>
                    </a:lnTo>
                    <a:lnTo>
                      <a:pt x="1930" y="637"/>
                    </a:lnTo>
                    <a:lnTo>
                      <a:pt x="1930" y="637"/>
                    </a:lnTo>
                    <a:lnTo>
                      <a:pt x="1921" y="656"/>
                    </a:lnTo>
                    <a:lnTo>
                      <a:pt x="1914" y="673"/>
                    </a:lnTo>
                    <a:lnTo>
                      <a:pt x="1905" y="709"/>
                    </a:lnTo>
                    <a:lnTo>
                      <a:pt x="1899" y="727"/>
                    </a:lnTo>
                    <a:lnTo>
                      <a:pt x="1893" y="744"/>
                    </a:lnTo>
                    <a:lnTo>
                      <a:pt x="1886" y="761"/>
                    </a:lnTo>
                    <a:lnTo>
                      <a:pt x="1877" y="778"/>
                    </a:lnTo>
                    <a:lnTo>
                      <a:pt x="1877" y="778"/>
                    </a:lnTo>
                    <a:lnTo>
                      <a:pt x="1881" y="769"/>
                    </a:lnTo>
                    <a:lnTo>
                      <a:pt x="1884" y="760"/>
                    </a:lnTo>
                    <a:lnTo>
                      <a:pt x="1888" y="740"/>
                    </a:lnTo>
                    <a:lnTo>
                      <a:pt x="1890" y="721"/>
                    </a:lnTo>
                    <a:lnTo>
                      <a:pt x="1893" y="703"/>
                    </a:lnTo>
                    <a:lnTo>
                      <a:pt x="1894" y="683"/>
                    </a:lnTo>
                    <a:lnTo>
                      <a:pt x="1896" y="665"/>
                    </a:lnTo>
                    <a:lnTo>
                      <a:pt x="1900" y="644"/>
                    </a:lnTo>
                    <a:lnTo>
                      <a:pt x="1906" y="623"/>
                    </a:lnTo>
                    <a:lnTo>
                      <a:pt x="1906" y="623"/>
                    </a:lnTo>
                    <a:lnTo>
                      <a:pt x="1909" y="617"/>
                    </a:lnTo>
                    <a:lnTo>
                      <a:pt x="1913" y="609"/>
                    </a:lnTo>
                    <a:lnTo>
                      <a:pt x="1918" y="603"/>
                    </a:lnTo>
                    <a:lnTo>
                      <a:pt x="1923" y="597"/>
                    </a:lnTo>
                    <a:lnTo>
                      <a:pt x="1930" y="591"/>
                    </a:lnTo>
                    <a:lnTo>
                      <a:pt x="1936" y="585"/>
                    </a:lnTo>
                    <a:lnTo>
                      <a:pt x="1944" y="581"/>
                    </a:lnTo>
                    <a:lnTo>
                      <a:pt x="1951" y="576"/>
                    </a:lnTo>
                    <a:lnTo>
                      <a:pt x="1951" y="576"/>
                    </a:lnTo>
                    <a:lnTo>
                      <a:pt x="1943" y="576"/>
                    </a:lnTo>
                    <a:lnTo>
                      <a:pt x="1933" y="579"/>
                    </a:lnTo>
                    <a:lnTo>
                      <a:pt x="1911" y="584"/>
                    </a:lnTo>
                    <a:lnTo>
                      <a:pt x="1911" y="584"/>
                    </a:lnTo>
                    <a:lnTo>
                      <a:pt x="1899" y="587"/>
                    </a:lnTo>
                    <a:lnTo>
                      <a:pt x="1888" y="592"/>
                    </a:lnTo>
                    <a:lnTo>
                      <a:pt x="1878" y="597"/>
                    </a:lnTo>
                    <a:lnTo>
                      <a:pt x="1870" y="604"/>
                    </a:lnTo>
                    <a:lnTo>
                      <a:pt x="1862" y="610"/>
                    </a:lnTo>
                    <a:lnTo>
                      <a:pt x="1856" y="618"/>
                    </a:lnTo>
                    <a:lnTo>
                      <a:pt x="1850" y="626"/>
                    </a:lnTo>
                    <a:lnTo>
                      <a:pt x="1845" y="634"/>
                    </a:lnTo>
                    <a:lnTo>
                      <a:pt x="1835" y="652"/>
                    </a:lnTo>
                    <a:lnTo>
                      <a:pt x="1825" y="671"/>
                    </a:lnTo>
                    <a:lnTo>
                      <a:pt x="1813" y="691"/>
                    </a:lnTo>
                    <a:lnTo>
                      <a:pt x="1807" y="702"/>
                    </a:lnTo>
                    <a:lnTo>
                      <a:pt x="1799" y="712"/>
                    </a:lnTo>
                    <a:lnTo>
                      <a:pt x="1799" y="712"/>
                    </a:lnTo>
                    <a:lnTo>
                      <a:pt x="1807" y="697"/>
                    </a:lnTo>
                    <a:lnTo>
                      <a:pt x="1812" y="683"/>
                    </a:lnTo>
                    <a:lnTo>
                      <a:pt x="1822" y="658"/>
                    </a:lnTo>
                    <a:lnTo>
                      <a:pt x="1829" y="635"/>
                    </a:lnTo>
                    <a:lnTo>
                      <a:pt x="1837" y="615"/>
                    </a:lnTo>
                    <a:lnTo>
                      <a:pt x="1841" y="606"/>
                    </a:lnTo>
                    <a:lnTo>
                      <a:pt x="1847" y="597"/>
                    </a:lnTo>
                    <a:lnTo>
                      <a:pt x="1853" y="590"/>
                    </a:lnTo>
                    <a:lnTo>
                      <a:pt x="1861" y="582"/>
                    </a:lnTo>
                    <a:lnTo>
                      <a:pt x="1871" y="575"/>
                    </a:lnTo>
                    <a:lnTo>
                      <a:pt x="1883" y="570"/>
                    </a:lnTo>
                    <a:lnTo>
                      <a:pt x="1896" y="565"/>
                    </a:lnTo>
                    <a:lnTo>
                      <a:pt x="1912" y="560"/>
                    </a:lnTo>
                    <a:lnTo>
                      <a:pt x="1912" y="560"/>
                    </a:lnTo>
                    <a:lnTo>
                      <a:pt x="1932" y="557"/>
                    </a:lnTo>
                    <a:lnTo>
                      <a:pt x="1942" y="556"/>
                    </a:lnTo>
                    <a:lnTo>
                      <a:pt x="1950" y="555"/>
                    </a:lnTo>
                    <a:lnTo>
                      <a:pt x="1958" y="556"/>
                    </a:lnTo>
                    <a:lnTo>
                      <a:pt x="1966" y="557"/>
                    </a:lnTo>
                    <a:lnTo>
                      <a:pt x="1973" y="560"/>
                    </a:lnTo>
                    <a:lnTo>
                      <a:pt x="1981" y="563"/>
                    </a:lnTo>
                    <a:lnTo>
                      <a:pt x="1981" y="563"/>
                    </a:lnTo>
                    <a:lnTo>
                      <a:pt x="1984" y="567"/>
                    </a:lnTo>
                    <a:lnTo>
                      <a:pt x="1984" y="567"/>
                    </a:lnTo>
                    <a:lnTo>
                      <a:pt x="1986" y="567"/>
                    </a:lnTo>
                    <a:lnTo>
                      <a:pt x="1986" y="567"/>
                    </a:lnTo>
                    <a:lnTo>
                      <a:pt x="2001" y="566"/>
                    </a:lnTo>
                    <a:lnTo>
                      <a:pt x="2001" y="566"/>
                    </a:lnTo>
                    <a:lnTo>
                      <a:pt x="1993" y="524"/>
                    </a:lnTo>
                    <a:lnTo>
                      <a:pt x="1993" y="524"/>
                    </a:lnTo>
                    <a:lnTo>
                      <a:pt x="1970" y="521"/>
                    </a:lnTo>
                    <a:lnTo>
                      <a:pt x="1947" y="520"/>
                    </a:lnTo>
                    <a:lnTo>
                      <a:pt x="1923" y="521"/>
                    </a:lnTo>
                    <a:lnTo>
                      <a:pt x="1900" y="522"/>
                    </a:lnTo>
                    <a:lnTo>
                      <a:pt x="1900" y="522"/>
                    </a:lnTo>
                    <a:lnTo>
                      <a:pt x="1869" y="526"/>
                    </a:lnTo>
                    <a:lnTo>
                      <a:pt x="1869" y="526"/>
                    </a:lnTo>
                    <a:lnTo>
                      <a:pt x="1880" y="521"/>
                    </a:lnTo>
                    <a:lnTo>
                      <a:pt x="1880" y="521"/>
                    </a:lnTo>
                    <a:lnTo>
                      <a:pt x="1896" y="514"/>
                    </a:lnTo>
                    <a:lnTo>
                      <a:pt x="1896" y="514"/>
                    </a:lnTo>
                    <a:lnTo>
                      <a:pt x="1917" y="508"/>
                    </a:lnTo>
                    <a:lnTo>
                      <a:pt x="1936" y="503"/>
                    </a:lnTo>
                    <a:lnTo>
                      <a:pt x="1936" y="503"/>
                    </a:lnTo>
                    <a:lnTo>
                      <a:pt x="1938" y="499"/>
                    </a:lnTo>
                    <a:lnTo>
                      <a:pt x="1939" y="495"/>
                    </a:lnTo>
                    <a:lnTo>
                      <a:pt x="1939" y="495"/>
                    </a:lnTo>
                    <a:lnTo>
                      <a:pt x="1939" y="489"/>
                    </a:lnTo>
                    <a:lnTo>
                      <a:pt x="1938" y="484"/>
                    </a:lnTo>
                    <a:lnTo>
                      <a:pt x="1936" y="480"/>
                    </a:lnTo>
                    <a:lnTo>
                      <a:pt x="1933" y="475"/>
                    </a:lnTo>
                    <a:lnTo>
                      <a:pt x="1930" y="472"/>
                    </a:lnTo>
                    <a:lnTo>
                      <a:pt x="1925" y="469"/>
                    </a:lnTo>
                    <a:lnTo>
                      <a:pt x="1921" y="466"/>
                    </a:lnTo>
                    <a:lnTo>
                      <a:pt x="1915" y="465"/>
                    </a:lnTo>
                    <a:lnTo>
                      <a:pt x="1915" y="465"/>
                    </a:lnTo>
                    <a:lnTo>
                      <a:pt x="1910" y="465"/>
                    </a:lnTo>
                    <a:lnTo>
                      <a:pt x="1905" y="466"/>
                    </a:lnTo>
                    <a:lnTo>
                      <a:pt x="1900" y="469"/>
                    </a:lnTo>
                    <a:lnTo>
                      <a:pt x="1896" y="472"/>
                    </a:lnTo>
                    <a:lnTo>
                      <a:pt x="1893" y="475"/>
                    </a:lnTo>
                    <a:lnTo>
                      <a:pt x="1889" y="480"/>
                    </a:lnTo>
                    <a:lnTo>
                      <a:pt x="1888" y="485"/>
                    </a:lnTo>
                    <a:lnTo>
                      <a:pt x="1887" y="489"/>
                    </a:lnTo>
                    <a:lnTo>
                      <a:pt x="1887" y="489"/>
                    </a:lnTo>
                    <a:lnTo>
                      <a:pt x="1887" y="494"/>
                    </a:lnTo>
                    <a:lnTo>
                      <a:pt x="1887" y="498"/>
                    </a:lnTo>
                    <a:lnTo>
                      <a:pt x="1890" y="506"/>
                    </a:lnTo>
                    <a:lnTo>
                      <a:pt x="1890" y="506"/>
                    </a:lnTo>
                    <a:lnTo>
                      <a:pt x="1889" y="505"/>
                    </a:lnTo>
                    <a:lnTo>
                      <a:pt x="1889" y="505"/>
                    </a:lnTo>
                    <a:lnTo>
                      <a:pt x="1889" y="505"/>
                    </a:lnTo>
                    <a:lnTo>
                      <a:pt x="1889" y="505"/>
                    </a:lnTo>
                    <a:lnTo>
                      <a:pt x="1886" y="496"/>
                    </a:lnTo>
                    <a:lnTo>
                      <a:pt x="1883" y="487"/>
                    </a:lnTo>
                    <a:lnTo>
                      <a:pt x="1882" y="477"/>
                    </a:lnTo>
                    <a:lnTo>
                      <a:pt x="1883" y="469"/>
                    </a:lnTo>
                    <a:lnTo>
                      <a:pt x="1883" y="469"/>
                    </a:lnTo>
                    <a:lnTo>
                      <a:pt x="1884" y="461"/>
                    </a:lnTo>
                    <a:lnTo>
                      <a:pt x="1885" y="454"/>
                    </a:lnTo>
                    <a:lnTo>
                      <a:pt x="1888" y="448"/>
                    </a:lnTo>
                    <a:lnTo>
                      <a:pt x="1891" y="441"/>
                    </a:lnTo>
                    <a:lnTo>
                      <a:pt x="1891" y="441"/>
                    </a:lnTo>
                    <a:lnTo>
                      <a:pt x="1887" y="442"/>
                    </a:lnTo>
                    <a:lnTo>
                      <a:pt x="1887" y="442"/>
                    </a:lnTo>
                    <a:lnTo>
                      <a:pt x="1883" y="445"/>
                    </a:lnTo>
                    <a:lnTo>
                      <a:pt x="1877" y="445"/>
                    </a:lnTo>
                    <a:lnTo>
                      <a:pt x="1865" y="446"/>
                    </a:lnTo>
                    <a:lnTo>
                      <a:pt x="1854" y="445"/>
                    </a:lnTo>
                    <a:lnTo>
                      <a:pt x="1845" y="442"/>
                    </a:lnTo>
                    <a:lnTo>
                      <a:pt x="1845" y="442"/>
                    </a:lnTo>
                    <a:lnTo>
                      <a:pt x="1847" y="442"/>
                    </a:lnTo>
                    <a:lnTo>
                      <a:pt x="1847" y="442"/>
                    </a:lnTo>
                    <a:lnTo>
                      <a:pt x="1862" y="438"/>
                    </a:lnTo>
                    <a:lnTo>
                      <a:pt x="1880" y="433"/>
                    </a:lnTo>
                    <a:lnTo>
                      <a:pt x="1897" y="426"/>
                    </a:lnTo>
                    <a:lnTo>
                      <a:pt x="1912" y="420"/>
                    </a:lnTo>
                    <a:lnTo>
                      <a:pt x="1912" y="420"/>
                    </a:lnTo>
                    <a:lnTo>
                      <a:pt x="1913" y="419"/>
                    </a:lnTo>
                    <a:lnTo>
                      <a:pt x="1913" y="419"/>
                    </a:lnTo>
                    <a:lnTo>
                      <a:pt x="1919" y="416"/>
                    </a:lnTo>
                    <a:lnTo>
                      <a:pt x="1925" y="413"/>
                    </a:lnTo>
                    <a:lnTo>
                      <a:pt x="1931" y="411"/>
                    </a:lnTo>
                    <a:lnTo>
                      <a:pt x="1937" y="410"/>
                    </a:lnTo>
                    <a:lnTo>
                      <a:pt x="1937" y="410"/>
                    </a:lnTo>
                    <a:lnTo>
                      <a:pt x="1945" y="410"/>
                    </a:lnTo>
                    <a:lnTo>
                      <a:pt x="1954" y="410"/>
                    </a:lnTo>
                    <a:lnTo>
                      <a:pt x="1954" y="410"/>
                    </a:lnTo>
                    <a:lnTo>
                      <a:pt x="1964" y="412"/>
                    </a:lnTo>
                    <a:lnTo>
                      <a:pt x="1974" y="415"/>
                    </a:lnTo>
                    <a:lnTo>
                      <a:pt x="1974" y="415"/>
                    </a:lnTo>
                    <a:lnTo>
                      <a:pt x="2004" y="425"/>
                    </a:lnTo>
                    <a:lnTo>
                      <a:pt x="2004" y="425"/>
                    </a:lnTo>
                    <a:lnTo>
                      <a:pt x="1991" y="398"/>
                    </a:lnTo>
                    <a:lnTo>
                      <a:pt x="1975" y="372"/>
                    </a:lnTo>
                    <a:lnTo>
                      <a:pt x="1959" y="347"/>
                    </a:lnTo>
                    <a:lnTo>
                      <a:pt x="1942" y="322"/>
                    </a:lnTo>
                    <a:lnTo>
                      <a:pt x="1942" y="322"/>
                    </a:lnTo>
                    <a:lnTo>
                      <a:pt x="1934" y="311"/>
                    </a:lnTo>
                    <a:lnTo>
                      <a:pt x="1925" y="301"/>
                    </a:lnTo>
                    <a:lnTo>
                      <a:pt x="1917" y="292"/>
                    </a:lnTo>
                    <a:lnTo>
                      <a:pt x="1908" y="286"/>
                    </a:lnTo>
                    <a:lnTo>
                      <a:pt x="1889" y="273"/>
                    </a:lnTo>
                    <a:lnTo>
                      <a:pt x="1866" y="258"/>
                    </a:lnTo>
                    <a:lnTo>
                      <a:pt x="1866" y="258"/>
                    </a:lnTo>
                    <a:lnTo>
                      <a:pt x="1845" y="245"/>
                    </a:lnTo>
                    <a:lnTo>
                      <a:pt x="1845" y="245"/>
                    </a:lnTo>
                    <a:lnTo>
                      <a:pt x="1826" y="242"/>
                    </a:lnTo>
                    <a:lnTo>
                      <a:pt x="1807" y="240"/>
                    </a:lnTo>
                    <a:lnTo>
                      <a:pt x="1787" y="239"/>
                    </a:lnTo>
                    <a:lnTo>
                      <a:pt x="1777" y="240"/>
                    </a:lnTo>
                    <a:lnTo>
                      <a:pt x="1768" y="241"/>
                    </a:lnTo>
                    <a:lnTo>
                      <a:pt x="1768" y="241"/>
                    </a:lnTo>
                    <a:lnTo>
                      <a:pt x="1781" y="236"/>
                    </a:lnTo>
                    <a:lnTo>
                      <a:pt x="1795" y="232"/>
                    </a:lnTo>
                    <a:lnTo>
                      <a:pt x="1808" y="230"/>
                    </a:lnTo>
                    <a:lnTo>
                      <a:pt x="1820" y="228"/>
                    </a:lnTo>
                    <a:lnTo>
                      <a:pt x="1820" y="228"/>
                    </a:lnTo>
                    <a:lnTo>
                      <a:pt x="1785" y="202"/>
                    </a:lnTo>
                    <a:lnTo>
                      <a:pt x="1752" y="174"/>
                    </a:lnTo>
                    <a:lnTo>
                      <a:pt x="1683" y="116"/>
                    </a:lnTo>
                    <a:lnTo>
                      <a:pt x="1683" y="116"/>
                    </a:lnTo>
                    <a:lnTo>
                      <a:pt x="1662" y="97"/>
                    </a:lnTo>
                    <a:lnTo>
                      <a:pt x="1639" y="81"/>
                    </a:lnTo>
                    <a:lnTo>
                      <a:pt x="1617" y="67"/>
                    </a:lnTo>
                    <a:lnTo>
                      <a:pt x="1595" y="52"/>
                    </a:lnTo>
                    <a:lnTo>
                      <a:pt x="1595" y="52"/>
                    </a:lnTo>
                    <a:lnTo>
                      <a:pt x="1568" y="38"/>
                    </a:lnTo>
                    <a:lnTo>
                      <a:pt x="1541" y="26"/>
                    </a:lnTo>
                    <a:lnTo>
                      <a:pt x="1514" y="17"/>
                    </a:lnTo>
                    <a:lnTo>
                      <a:pt x="1485" y="9"/>
                    </a:lnTo>
                    <a:lnTo>
                      <a:pt x="1458" y="3"/>
                    </a:lnTo>
                    <a:lnTo>
                      <a:pt x="1431" y="0"/>
                    </a:lnTo>
                    <a:lnTo>
                      <a:pt x="1403" y="0"/>
                    </a:lnTo>
                    <a:lnTo>
                      <a:pt x="1373" y="1"/>
                    </a:lnTo>
                    <a:lnTo>
                      <a:pt x="1373" y="1"/>
                    </a:lnTo>
                    <a:lnTo>
                      <a:pt x="1345" y="5"/>
                    </a:lnTo>
                    <a:lnTo>
                      <a:pt x="1316" y="9"/>
                    </a:lnTo>
                    <a:lnTo>
                      <a:pt x="1286" y="17"/>
                    </a:lnTo>
                    <a:lnTo>
                      <a:pt x="1255" y="24"/>
                    </a:lnTo>
                    <a:lnTo>
                      <a:pt x="1224" y="35"/>
                    </a:lnTo>
                    <a:lnTo>
                      <a:pt x="1191" y="46"/>
                    </a:lnTo>
                    <a:lnTo>
                      <a:pt x="1157" y="60"/>
                    </a:lnTo>
                    <a:lnTo>
                      <a:pt x="1123" y="74"/>
                    </a:lnTo>
                    <a:lnTo>
                      <a:pt x="1123" y="74"/>
                    </a:lnTo>
                    <a:lnTo>
                      <a:pt x="1090" y="90"/>
                    </a:lnTo>
                    <a:lnTo>
                      <a:pt x="1063" y="106"/>
                    </a:lnTo>
                    <a:lnTo>
                      <a:pt x="1050" y="113"/>
                    </a:lnTo>
                    <a:lnTo>
                      <a:pt x="1038" y="122"/>
                    </a:lnTo>
                    <a:lnTo>
                      <a:pt x="1017" y="140"/>
                    </a:lnTo>
                    <a:lnTo>
                      <a:pt x="996" y="159"/>
                    </a:lnTo>
                    <a:lnTo>
                      <a:pt x="978" y="181"/>
                    </a:lnTo>
                    <a:lnTo>
                      <a:pt x="958" y="204"/>
                    </a:lnTo>
                    <a:lnTo>
                      <a:pt x="937" y="230"/>
                    </a:lnTo>
                    <a:lnTo>
                      <a:pt x="937" y="230"/>
                    </a:lnTo>
                    <a:lnTo>
                      <a:pt x="940" y="230"/>
                    </a:lnTo>
                    <a:lnTo>
                      <a:pt x="940" y="230"/>
                    </a:lnTo>
                    <a:lnTo>
                      <a:pt x="1028" y="228"/>
                    </a:lnTo>
                    <a:lnTo>
                      <a:pt x="1071" y="225"/>
                    </a:lnTo>
                    <a:lnTo>
                      <a:pt x="1117" y="221"/>
                    </a:lnTo>
                    <a:lnTo>
                      <a:pt x="1117" y="221"/>
                    </a:lnTo>
                    <a:lnTo>
                      <a:pt x="1098" y="226"/>
                    </a:lnTo>
                    <a:lnTo>
                      <a:pt x="1098" y="226"/>
                    </a:lnTo>
                    <a:lnTo>
                      <a:pt x="1056" y="234"/>
                    </a:lnTo>
                    <a:lnTo>
                      <a:pt x="1015" y="243"/>
                    </a:lnTo>
                    <a:lnTo>
                      <a:pt x="975" y="251"/>
                    </a:lnTo>
                    <a:lnTo>
                      <a:pt x="933" y="257"/>
                    </a:lnTo>
                    <a:lnTo>
                      <a:pt x="933" y="257"/>
                    </a:lnTo>
                    <a:lnTo>
                      <a:pt x="898" y="262"/>
                    </a:lnTo>
                    <a:lnTo>
                      <a:pt x="883" y="265"/>
                    </a:lnTo>
                    <a:lnTo>
                      <a:pt x="870" y="267"/>
                    </a:lnTo>
                    <a:lnTo>
                      <a:pt x="870" y="267"/>
                    </a:lnTo>
                    <a:lnTo>
                      <a:pt x="861" y="270"/>
                    </a:lnTo>
                    <a:lnTo>
                      <a:pt x="851" y="274"/>
                    </a:lnTo>
                    <a:lnTo>
                      <a:pt x="843" y="277"/>
                    </a:lnTo>
                    <a:lnTo>
                      <a:pt x="834" y="282"/>
                    </a:lnTo>
                    <a:lnTo>
                      <a:pt x="824" y="289"/>
                    </a:lnTo>
                    <a:lnTo>
                      <a:pt x="814" y="295"/>
                    </a:lnTo>
                    <a:lnTo>
                      <a:pt x="794" y="315"/>
                    </a:lnTo>
                    <a:lnTo>
                      <a:pt x="794" y="315"/>
                    </a:lnTo>
                    <a:lnTo>
                      <a:pt x="759" y="350"/>
                    </a:lnTo>
                    <a:lnTo>
                      <a:pt x="725" y="386"/>
                    </a:lnTo>
                    <a:lnTo>
                      <a:pt x="692" y="422"/>
                    </a:lnTo>
                    <a:lnTo>
                      <a:pt x="661" y="459"/>
                    </a:lnTo>
                    <a:lnTo>
                      <a:pt x="598" y="532"/>
                    </a:lnTo>
                    <a:lnTo>
                      <a:pt x="566" y="568"/>
                    </a:lnTo>
                    <a:lnTo>
                      <a:pt x="535" y="604"/>
                    </a:lnTo>
                    <a:lnTo>
                      <a:pt x="535" y="604"/>
                    </a:lnTo>
                    <a:lnTo>
                      <a:pt x="516" y="623"/>
                    </a:lnTo>
                    <a:lnTo>
                      <a:pt x="501" y="644"/>
                    </a:lnTo>
                    <a:lnTo>
                      <a:pt x="487" y="665"/>
                    </a:lnTo>
                    <a:lnTo>
                      <a:pt x="475" y="685"/>
                    </a:lnTo>
                    <a:lnTo>
                      <a:pt x="463" y="706"/>
                    </a:lnTo>
                    <a:lnTo>
                      <a:pt x="452" y="728"/>
                    </a:lnTo>
                    <a:lnTo>
                      <a:pt x="430" y="773"/>
                    </a:lnTo>
                    <a:lnTo>
                      <a:pt x="430" y="773"/>
                    </a:lnTo>
                    <a:lnTo>
                      <a:pt x="421" y="794"/>
                    </a:lnTo>
                    <a:lnTo>
                      <a:pt x="415" y="813"/>
                    </a:lnTo>
                    <a:lnTo>
                      <a:pt x="413" y="821"/>
                    </a:lnTo>
                    <a:lnTo>
                      <a:pt x="411" y="829"/>
                    </a:lnTo>
                    <a:lnTo>
                      <a:pt x="411" y="837"/>
                    </a:lnTo>
                    <a:lnTo>
                      <a:pt x="411" y="844"/>
                    </a:lnTo>
                    <a:lnTo>
                      <a:pt x="413" y="852"/>
                    </a:lnTo>
                    <a:lnTo>
                      <a:pt x="415" y="860"/>
                    </a:lnTo>
                    <a:lnTo>
                      <a:pt x="418" y="867"/>
                    </a:lnTo>
                    <a:lnTo>
                      <a:pt x="421" y="875"/>
                    </a:lnTo>
                    <a:lnTo>
                      <a:pt x="431" y="891"/>
                    </a:lnTo>
                    <a:lnTo>
                      <a:pt x="444" y="910"/>
                    </a:lnTo>
                    <a:lnTo>
                      <a:pt x="444" y="910"/>
                    </a:lnTo>
                    <a:lnTo>
                      <a:pt x="463" y="934"/>
                    </a:lnTo>
                    <a:lnTo>
                      <a:pt x="463" y="934"/>
                    </a:lnTo>
                    <a:lnTo>
                      <a:pt x="482" y="960"/>
                    </a:lnTo>
                    <a:lnTo>
                      <a:pt x="500" y="984"/>
                    </a:lnTo>
                    <a:lnTo>
                      <a:pt x="506" y="996"/>
                    </a:lnTo>
                    <a:lnTo>
                      <a:pt x="513" y="1009"/>
                    </a:lnTo>
                    <a:lnTo>
                      <a:pt x="519" y="1022"/>
                    </a:lnTo>
                    <a:lnTo>
                      <a:pt x="525" y="1036"/>
                    </a:lnTo>
                    <a:lnTo>
                      <a:pt x="525" y="1036"/>
                    </a:lnTo>
                    <a:lnTo>
                      <a:pt x="542" y="1011"/>
                    </a:lnTo>
                    <a:lnTo>
                      <a:pt x="560" y="987"/>
                    </a:lnTo>
                    <a:lnTo>
                      <a:pt x="578" y="963"/>
                    </a:lnTo>
                    <a:lnTo>
                      <a:pt x="597" y="940"/>
                    </a:lnTo>
                    <a:lnTo>
                      <a:pt x="678" y="844"/>
                    </a:lnTo>
                    <a:lnTo>
                      <a:pt x="678" y="844"/>
                    </a:lnTo>
                    <a:lnTo>
                      <a:pt x="645" y="899"/>
                    </a:lnTo>
                    <a:lnTo>
                      <a:pt x="613" y="952"/>
                    </a:lnTo>
                    <a:lnTo>
                      <a:pt x="581" y="1006"/>
                    </a:lnTo>
                    <a:lnTo>
                      <a:pt x="553" y="1061"/>
                    </a:lnTo>
                    <a:lnTo>
                      <a:pt x="553" y="1061"/>
                    </a:lnTo>
                    <a:lnTo>
                      <a:pt x="538" y="1093"/>
                    </a:lnTo>
                    <a:lnTo>
                      <a:pt x="531" y="1106"/>
                    </a:lnTo>
                    <a:lnTo>
                      <a:pt x="527" y="1120"/>
                    </a:lnTo>
                    <a:lnTo>
                      <a:pt x="523" y="1133"/>
                    </a:lnTo>
                    <a:lnTo>
                      <a:pt x="520" y="1148"/>
                    </a:lnTo>
                    <a:lnTo>
                      <a:pt x="519" y="1164"/>
                    </a:lnTo>
                    <a:lnTo>
                      <a:pt x="518" y="1182"/>
                    </a:lnTo>
                    <a:lnTo>
                      <a:pt x="518" y="1182"/>
                    </a:lnTo>
                    <a:lnTo>
                      <a:pt x="549" y="1216"/>
                    </a:lnTo>
                    <a:lnTo>
                      <a:pt x="563" y="1230"/>
                    </a:lnTo>
                    <a:lnTo>
                      <a:pt x="576" y="1242"/>
                    </a:lnTo>
                    <a:lnTo>
                      <a:pt x="589" y="1252"/>
                    </a:lnTo>
                    <a:lnTo>
                      <a:pt x="603" y="1260"/>
                    </a:lnTo>
                    <a:lnTo>
                      <a:pt x="616" y="1266"/>
                    </a:lnTo>
                    <a:lnTo>
                      <a:pt x="631" y="1272"/>
                    </a:lnTo>
                    <a:lnTo>
                      <a:pt x="631" y="1272"/>
                    </a:lnTo>
                    <a:lnTo>
                      <a:pt x="648" y="1276"/>
                    </a:lnTo>
                    <a:lnTo>
                      <a:pt x="664" y="1278"/>
                    </a:lnTo>
                    <a:lnTo>
                      <a:pt x="680" y="1279"/>
                    </a:lnTo>
                    <a:lnTo>
                      <a:pt x="696" y="1278"/>
                    </a:lnTo>
                    <a:lnTo>
                      <a:pt x="711" y="1277"/>
                    </a:lnTo>
                    <a:lnTo>
                      <a:pt x="726" y="1273"/>
                    </a:lnTo>
                    <a:lnTo>
                      <a:pt x="741" y="1268"/>
                    </a:lnTo>
                    <a:lnTo>
                      <a:pt x="757" y="1261"/>
                    </a:lnTo>
                    <a:lnTo>
                      <a:pt x="757" y="1261"/>
                    </a:lnTo>
                    <a:lnTo>
                      <a:pt x="794" y="1241"/>
                    </a:lnTo>
                    <a:lnTo>
                      <a:pt x="831" y="1220"/>
                    </a:lnTo>
                    <a:lnTo>
                      <a:pt x="868" y="1201"/>
                    </a:lnTo>
                    <a:lnTo>
                      <a:pt x="905" y="1181"/>
                    </a:lnTo>
                    <a:lnTo>
                      <a:pt x="923" y="1172"/>
                    </a:lnTo>
                    <a:lnTo>
                      <a:pt x="943" y="1165"/>
                    </a:lnTo>
                    <a:lnTo>
                      <a:pt x="961" y="1157"/>
                    </a:lnTo>
                    <a:lnTo>
                      <a:pt x="981" y="1151"/>
                    </a:lnTo>
                    <a:lnTo>
                      <a:pt x="1001" y="1144"/>
                    </a:lnTo>
                    <a:lnTo>
                      <a:pt x="1020" y="1140"/>
                    </a:lnTo>
                    <a:lnTo>
                      <a:pt x="1041" y="1136"/>
                    </a:lnTo>
                    <a:lnTo>
                      <a:pt x="1061" y="1134"/>
                    </a:lnTo>
                    <a:lnTo>
                      <a:pt x="1061" y="1134"/>
                    </a:lnTo>
                    <a:lnTo>
                      <a:pt x="1070" y="1115"/>
                    </a:lnTo>
                    <a:lnTo>
                      <a:pt x="1079" y="1095"/>
                    </a:lnTo>
                    <a:lnTo>
                      <a:pt x="1086" y="1074"/>
                    </a:lnTo>
                    <a:lnTo>
                      <a:pt x="1091" y="1054"/>
                    </a:lnTo>
                    <a:lnTo>
                      <a:pt x="1095" y="1033"/>
                    </a:lnTo>
                    <a:lnTo>
                      <a:pt x="1098" y="1011"/>
                    </a:lnTo>
                    <a:lnTo>
                      <a:pt x="1100" y="989"/>
                    </a:lnTo>
                    <a:lnTo>
                      <a:pt x="1100" y="968"/>
                    </a:lnTo>
                    <a:lnTo>
                      <a:pt x="1100" y="945"/>
                    </a:lnTo>
                    <a:lnTo>
                      <a:pt x="1099" y="923"/>
                    </a:lnTo>
                    <a:lnTo>
                      <a:pt x="1094" y="878"/>
                    </a:lnTo>
                    <a:lnTo>
                      <a:pt x="1089" y="834"/>
                    </a:lnTo>
                    <a:lnTo>
                      <a:pt x="1081" y="790"/>
                    </a:lnTo>
                    <a:lnTo>
                      <a:pt x="1081" y="790"/>
                    </a:lnTo>
                    <a:lnTo>
                      <a:pt x="1076" y="754"/>
                    </a:lnTo>
                    <a:lnTo>
                      <a:pt x="1073" y="719"/>
                    </a:lnTo>
                    <a:lnTo>
                      <a:pt x="1071" y="685"/>
                    </a:lnTo>
                    <a:lnTo>
                      <a:pt x="1071" y="652"/>
                    </a:lnTo>
                    <a:lnTo>
                      <a:pt x="1074" y="618"/>
                    </a:lnTo>
                    <a:lnTo>
                      <a:pt x="1078" y="583"/>
                    </a:lnTo>
                    <a:lnTo>
                      <a:pt x="1083" y="548"/>
                    </a:lnTo>
                    <a:lnTo>
                      <a:pt x="1092" y="513"/>
                    </a:lnTo>
                    <a:lnTo>
                      <a:pt x="1092" y="513"/>
                    </a:lnTo>
                    <a:lnTo>
                      <a:pt x="1093" y="539"/>
                    </a:lnTo>
                    <a:lnTo>
                      <a:pt x="1093" y="539"/>
                    </a:lnTo>
                    <a:lnTo>
                      <a:pt x="1098" y="602"/>
                    </a:lnTo>
                    <a:lnTo>
                      <a:pt x="1104" y="663"/>
                    </a:lnTo>
                    <a:lnTo>
                      <a:pt x="1113" y="724"/>
                    </a:lnTo>
                    <a:lnTo>
                      <a:pt x="1117" y="754"/>
                    </a:lnTo>
                    <a:lnTo>
                      <a:pt x="1124" y="785"/>
                    </a:lnTo>
                    <a:lnTo>
                      <a:pt x="1124" y="785"/>
                    </a:lnTo>
                    <a:lnTo>
                      <a:pt x="1132" y="835"/>
                    </a:lnTo>
                    <a:lnTo>
                      <a:pt x="1136" y="859"/>
                    </a:lnTo>
                    <a:lnTo>
                      <a:pt x="1139" y="883"/>
                    </a:lnTo>
                    <a:lnTo>
                      <a:pt x="1141" y="907"/>
                    </a:lnTo>
                    <a:lnTo>
                      <a:pt x="1142" y="931"/>
                    </a:lnTo>
                    <a:lnTo>
                      <a:pt x="1143" y="953"/>
                    </a:lnTo>
                    <a:lnTo>
                      <a:pt x="1142" y="977"/>
                    </a:lnTo>
                    <a:lnTo>
                      <a:pt x="1141" y="1001"/>
                    </a:lnTo>
                    <a:lnTo>
                      <a:pt x="1139" y="1025"/>
                    </a:lnTo>
                    <a:lnTo>
                      <a:pt x="1136" y="1049"/>
                    </a:lnTo>
                    <a:lnTo>
                      <a:pt x="1131" y="1073"/>
                    </a:lnTo>
                    <a:lnTo>
                      <a:pt x="1125" y="1097"/>
                    </a:lnTo>
                    <a:lnTo>
                      <a:pt x="1118" y="1122"/>
                    </a:lnTo>
                    <a:lnTo>
                      <a:pt x="1110" y="1147"/>
                    </a:lnTo>
                    <a:lnTo>
                      <a:pt x="1100" y="1173"/>
                    </a:lnTo>
                    <a:lnTo>
                      <a:pt x="1100" y="1173"/>
                    </a:lnTo>
                    <a:lnTo>
                      <a:pt x="1077" y="1175"/>
                    </a:lnTo>
                    <a:lnTo>
                      <a:pt x="1055" y="1178"/>
                    </a:lnTo>
                    <a:lnTo>
                      <a:pt x="1033" y="1182"/>
                    </a:lnTo>
                    <a:lnTo>
                      <a:pt x="1012" y="1187"/>
                    </a:lnTo>
                    <a:lnTo>
                      <a:pt x="991" y="1193"/>
                    </a:lnTo>
                    <a:lnTo>
                      <a:pt x="970" y="1201"/>
                    </a:lnTo>
                    <a:lnTo>
                      <a:pt x="949" y="1209"/>
                    </a:lnTo>
                    <a:lnTo>
                      <a:pt x="930" y="1218"/>
                    </a:lnTo>
                    <a:lnTo>
                      <a:pt x="890" y="1239"/>
                    </a:lnTo>
                    <a:lnTo>
                      <a:pt x="850" y="1260"/>
                    </a:lnTo>
                    <a:lnTo>
                      <a:pt x="810" y="1281"/>
                    </a:lnTo>
                    <a:lnTo>
                      <a:pt x="770" y="1303"/>
                    </a:lnTo>
                    <a:lnTo>
                      <a:pt x="770" y="1303"/>
                    </a:lnTo>
                    <a:lnTo>
                      <a:pt x="751" y="1311"/>
                    </a:lnTo>
                    <a:lnTo>
                      <a:pt x="734" y="1317"/>
                    </a:lnTo>
                    <a:lnTo>
                      <a:pt x="716" y="1322"/>
                    </a:lnTo>
                    <a:lnTo>
                      <a:pt x="698" y="1324"/>
                    </a:lnTo>
                    <a:lnTo>
                      <a:pt x="679" y="1325"/>
                    </a:lnTo>
                    <a:lnTo>
                      <a:pt x="661" y="1324"/>
                    </a:lnTo>
                    <a:lnTo>
                      <a:pt x="641" y="1322"/>
                    </a:lnTo>
                    <a:lnTo>
                      <a:pt x="622" y="1317"/>
                    </a:lnTo>
                    <a:lnTo>
                      <a:pt x="622" y="1317"/>
                    </a:lnTo>
                    <a:lnTo>
                      <a:pt x="606" y="1313"/>
                    </a:lnTo>
                    <a:lnTo>
                      <a:pt x="592" y="1307"/>
                    </a:lnTo>
                    <a:lnTo>
                      <a:pt x="579" y="1301"/>
                    </a:lnTo>
                    <a:lnTo>
                      <a:pt x="566" y="1292"/>
                    </a:lnTo>
                    <a:lnTo>
                      <a:pt x="566" y="1292"/>
                    </a:lnTo>
                    <a:lnTo>
                      <a:pt x="554" y="1284"/>
                    </a:lnTo>
                    <a:lnTo>
                      <a:pt x="542" y="1275"/>
                    </a:lnTo>
                    <a:lnTo>
                      <a:pt x="518" y="1253"/>
                    </a:lnTo>
                    <a:lnTo>
                      <a:pt x="493" y="1228"/>
                    </a:lnTo>
                    <a:lnTo>
                      <a:pt x="467" y="1199"/>
                    </a:lnTo>
                    <a:lnTo>
                      <a:pt x="467" y="1199"/>
                    </a:lnTo>
                    <a:lnTo>
                      <a:pt x="471" y="1166"/>
                    </a:lnTo>
                    <a:lnTo>
                      <a:pt x="477" y="1136"/>
                    </a:lnTo>
                    <a:lnTo>
                      <a:pt x="477" y="1136"/>
                    </a:lnTo>
                    <a:lnTo>
                      <a:pt x="480" y="1124"/>
                    </a:lnTo>
                    <a:lnTo>
                      <a:pt x="484" y="1112"/>
                    </a:lnTo>
                    <a:lnTo>
                      <a:pt x="490" y="1100"/>
                    </a:lnTo>
                    <a:lnTo>
                      <a:pt x="495" y="1087"/>
                    </a:lnTo>
                    <a:lnTo>
                      <a:pt x="495" y="1087"/>
                    </a:lnTo>
                    <a:lnTo>
                      <a:pt x="488" y="1066"/>
                    </a:lnTo>
                    <a:lnTo>
                      <a:pt x="479" y="1047"/>
                    </a:lnTo>
                    <a:lnTo>
                      <a:pt x="469" y="1030"/>
                    </a:lnTo>
                    <a:lnTo>
                      <a:pt x="459" y="1012"/>
                    </a:lnTo>
                    <a:lnTo>
                      <a:pt x="447" y="995"/>
                    </a:lnTo>
                    <a:lnTo>
                      <a:pt x="434" y="977"/>
                    </a:lnTo>
                    <a:lnTo>
                      <a:pt x="403" y="936"/>
                    </a:lnTo>
                    <a:lnTo>
                      <a:pt x="403" y="936"/>
                    </a:lnTo>
                    <a:lnTo>
                      <a:pt x="393" y="922"/>
                    </a:lnTo>
                    <a:lnTo>
                      <a:pt x="393" y="922"/>
                    </a:lnTo>
                    <a:lnTo>
                      <a:pt x="379" y="899"/>
                    </a:lnTo>
                    <a:lnTo>
                      <a:pt x="373" y="889"/>
                    </a:lnTo>
                    <a:lnTo>
                      <a:pt x="368" y="878"/>
                    </a:lnTo>
                    <a:lnTo>
                      <a:pt x="365" y="870"/>
                    </a:lnTo>
                    <a:lnTo>
                      <a:pt x="362" y="860"/>
                    </a:lnTo>
                    <a:lnTo>
                      <a:pt x="360" y="850"/>
                    </a:lnTo>
                    <a:lnTo>
                      <a:pt x="360" y="840"/>
                    </a:lnTo>
                    <a:lnTo>
                      <a:pt x="360" y="830"/>
                    </a:lnTo>
                    <a:lnTo>
                      <a:pt x="361" y="821"/>
                    </a:lnTo>
                    <a:lnTo>
                      <a:pt x="364" y="811"/>
                    </a:lnTo>
                    <a:lnTo>
                      <a:pt x="367" y="800"/>
                    </a:lnTo>
                    <a:lnTo>
                      <a:pt x="377" y="776"/>
                    </a:lnTo>
                    <a:lnTo>
                      <a:pt x="389" y="749"/>
                    </a:lnTo>
                    <a:lnTo>
                      <a:pt x="389" y="749"/>
                    </a:lnTo>
                    <a:lnTo>
                      <a:pt x="406" y="714"/>
                    </a:lnTo>
                    <a:lnTo>
                      <a:pt x="425" y="679"/>
                    </a:lnTo>
                    <a:lnTo>
                      <a:pt x="444" y="646"/>
                    </a:lnTo>
                    <a:lnTo>
                      <a:pt x="455" y="629"/>
                    </a:lnTo>
                    <a:lnTo>
                      <a:pt x="466" y="612"/>
                    </a:lnTo>
                    <a:lnTo>
                      <a:pt x="466" y="612"/>
                    </a:lnTo>
                    <a:lnTo>
                      <a:pt x="479" y="596"/>
                    </a:lnTo>
                    <a:lnTo>
                      <a:pt x="492" y="579"/>
                    </a:lnTo>
                    <a:lnTo>
                      <a:pt x="492" y="579"/>
                    </a:lnTo>
                    <a:lnTo>
                      <a:pt x="560" y="500"/>
                    </a:lnTo>
                    <a:lnTo>
                      <a:pt x="623" y="426"/>
                    </a:lnTo>
                    <a:lnTo>
                      <a:pt x="623" y="426"/>
                    </a:lnTo>
                    <a:lnTo>
                      <a:pt x="591" y="432"/>
                    </a:lnTo>
                    <a:lnTo>
                      <a:pt x="560" y="437"/>
                    </a:lnTo>
                    <a:lnTo>
                      <a:pt x="530" y="444"/>
                    </a:lnTo>
                    <a:lnTo>
                      <a:pt x="501" y="450"/>
                    </a:lnTo>
                    <a:lnTo>
                      <a:pt x="474" y="458"/>
                    </a:lnTo>
                    <a:lnTo>
                      <a:pt x="447" y="466"/>
                    </a:lnTo>
                    <a:lnTo>
                      <a:pt x="421" y="475"/>
                    </a:lnTo>
                    <a:lnTo>
                      <a:pt x="396" y="485"/>
                    </a:lnTo>
                    <a:lnTo>
                      <a:pt x="372" y="496"/>
                    </a:lnTo>
                    <a:lnTo>
                      <a:pt x="348" y="507"/>
                    </a:lnTo>
                    <a:lnTo>
                      <a:pt x="325" y="520"/>
                    </a:lnTo>
                    <a:lnTo>
                      <a:pt x="303" y="534"/>
                    </a:lnTo>
                    <a:lnTo>
                      <a:pt x="280" y="549"/>
                    </a:lnTo>
                    <a:lnTo>
                      <a:pt x="257" y="566"/>
                    </a:lnTo>
                    <a:lnTo>
                      <a:pt x="234" y="583"/>
                    </a:lnTo>
                    <a:lnTo>
                      <a:pt x="212" y="603"/>
                    </a:lnTo>
                    <a:lnTo>
                      <a:pt x="212" y="603"/>
                    </a:lnTo>
                    <a:lnTo>
                      <a:pt x="196" y="618"/>
                    </a:lnTo>
                    <a:lnTo>
                      <a:pt x="179" y="633"/>
                    </a:lnTo>
                    <a:lnTo>
                      <a:pt x="164" y="648"/>
                    </a:lnTo>
                    <a:lnTo>
                      <a:pt x="150" y="665"/>
                    </a:lnTo>
                    <a:lnTo>
                      <a:pt x="137" y="682"/>
                    </a:lnTo>
                    <a:lnTo>
                      <a:pt x="124" y="699"/>
                    </a:lnTo>
                    <a:lnTo>
                      <a:pt x="112" y="717"/>
                    </a:lnTo>
                    <a:lnTo>
                      <a:pt x="100" y="734"/>
                    </a:lnTo>
                    <a:lnTo>
                      <a:pt x="89" y="753"/>
                    </a:lnTo>
                    <a:lnTo>
                      <a:pt x="79" y="771"/>
                    </a:lnTo>
                    <a:lnTo>
                      <a:pt x="60" y="811"/>
                    </a:lnTo>
                    <a:lnTo>
                      <a:pt x="42" y="851"/>
                    </a:lnTo>
                    <a:lnTo>
                      <a:pt x="26" y="892"/>
                    </a:lnTo>
                    <a:lnTo>
                      <a:pt x="26" y="892"/>
                    </a:lnTo>
                    <a:lnTo>
                      <a:pt x="17" y="919"/>
                    </a:lnTo>
                    <a:lnTo>
                      <a:pt x="11" y="947"/>
                    </a:lnTo>
                    <a:lnTo>
                      <a:pt x="5" y="975"/>
                    </a:lnTo>
                    <a:lnTo>
                      <a:pt x="2" y="1005"/>
                    </a:lnTo>
                    <a:lnTo>
                      <a:pt x="0" y="1037"/>
                    </a:lnTo>
                    <a:lnTo>
                      <a:pt x="0" y="1072"/>
                    </a:lnTo>
                    <a:lnTo>
                      <a:pt x="2" y="1110"/>
                    </a:lnTo>
                    <a:lnTo>
                      <a:pt x="5" y="1152"/>
                    </a:lnTo>
                    <a:lnTo>
                      <a:pt x="5" y="1152"/>
                    </a:lnTo>
                    <a:lnTo>
                      <a:pt x="10" y="1179"/>
                    </a:lnTo>
                    <a:lnTo>
                      <a:pt x="14" y="1207"/>
                    </a:lnTo>
                    <a:lnTo>
                      <a:pt x="20" y="1236"/>
                    </a:lnTo>
                    <a:lnTo>
                      <a:pt x="27" y="1263"/>
                    </a:lnTo>
                    <a:lnTo>
                      <a:pt x="36" y="1291"/>
                    </a:lnTo>
                    <a:lnTo>
                      <a:pt x="44" y="1319"/>
                    </a:lnTo>
                    <a:lnTo>
                      <a:pt x="55" y="1348"/>
                    </a:lnTo>
                    <a:lnTo>
                      <a:pt x="66" y="1376"/>
                    </a:lnTo>
                    <a:lnTo>
                      <a:pt x="66" y="1376"/>
                    </a:lnTo>
                    <a:lnTo>
                      <a:pt x="79" y="1406"/>
                    </a:lnTo>
                    <a:lnTo>
                      <a:pt x="93" y="1435"/>
                    </a:lnTo>
                    <a:lnTo>
                      <a:pt x="108" y="1463"/>
                    </a:lnTo>
                    <a:lnTo>
                      <a:pt x="123" y="1492"/>
                    </a:lnTo>
                    <a:lnTo>
                      <a:pt x="138" y="1519"/>
                    </a:lnTo>
                    <a:lnTo>
                      <a:pt x="153" y="1545"/>
                    </a:lnTo>
                    <a:lnTo>
                      <a:pt x="170" y="1571"/>
                    </a:lnTo>
                    <a:lnTo>
                      <a:pt x="187" y="1595"/>
                    </a:lnTo>
                    <a:lnTo>
                      <a:pt x="187" y="1595"/>
                    </a:lnTo>
                    <a:lnTo>
                      <a:pt x="178" y="1650"/>
                    </a:lnTo>
                    <a:lnTo>
                      <a:pt x="173" y="1675"/>
                    </a:lnTo>
                    <a:lnTo>
                      <a:pt x="168" y="1699"/>
                    </a:lnTo>
                    <a:lnTo>
                      <a:pt x="162" y="1721"/>
                    </a:lnTo>
                    <a:lnTo>
                      <a:pt x="156" y="1743"/>
                    </a:lnTo>
                    <a:lnTo>
                      <a:pt x="149" y="1765"/>
                    </a:lnTo>
                    <a:lnTo>
                      <a:pt x="141" y="1786"/>
                    </a:lnTo>
                    <a:lnTo>
                      <a:pt x="141" y="1786"/>
                    </a:lnTo>
                    <a:lnTo>
                      <a:pt x="138" y="1793"/>
                    </a:lnTo>
                    <a:lnTo>
                      <a:pt x="137" y="1801"/>
                    </a:lnTo>
                    <a:lnTo>
                      <a:pt x="137" y="1808"/>
                    </a:lnTo>
                    <a:lnTo>
                      <a:pt x="138" y="1814"/>
                    </a:lnTo>
                    <a:lnTo>
                      <a:pt x="140" y="1821"/>
                    </a:lnTo>
                    <a:lnTo>
                      <a:pt x="144" y="1826"/>
                    </a:lnTo>
                    <a:lnTo>
                      <a:pt x="148" y="1831"/>
                    </a:lnTo>
                    <a:lnTo>
                      <a:pt x="152" y="1836"/>
                    </a:lnTo>
                    <a:lnTo>
                      <a:pt x="158" y="1841"/>
                    </a:lnTo>
                    <a:lnTo>
                      <a:pt x="164" y="1846"/>
                    </a:lnTo>
                    <a:lnTo>
                      <a:pt x="177" y="1853"/>
                    </a:lnTo>
                    <a:lnTo>
                      <a:pt x="193" y="1860"/>
                    </a:lnTo>
                    <a:lnTo>
                      <a:pt x="208" y="1865"/>
                    </a:lnTo>
                    <a:lnTo>
                      <a:pt x="208" y="1865"/>
                    </a:lnTo>
                    <a:lnTo>
                      <a:pt x="236" y="1873"/>
                    </a:lnTo>
                    <a:lnTo>
                      <a:pt x="260" y="1879"/>
                    </a:lnTo>
                    <a:lnTo>
                      <a:pt x="260" y="1879"/>
                    </a:lnTo>
                    <a:lnTo>
                      <a:pt x="280" y="1885"/>
                    </a:lnTo>
                    <a:lnTo>
                      <a:pt x="306" y="1891"/>
                    </a:lnTo>
                    <a:lnTo>
                      <a:pt x="335" y="1898"/>
                    </a:lnTo>
                    <a:lnTo>
                      <a:pt x="368" y="1902"/>
                    </a:lnTo>
                    <a:lnTo>
                      <a:pt x="383" y="1903"/>
                    </a:lnTo>
                    <a:lnTo>
                      <a:pt x="398" y="1904"/>
                    </a:lnTo>
                    <a:lnTo>
                      <a:pt x="413" y="1903"/>
                    </a:lnTo>
                    <a:lnTo>
                      <a:pt x="426" y="1902"/>
                    </a:lnTo>
                    <a:lnTo>
                      <a:pt x="437" y="1899"/>
                    </a:lnTo>
                    <a:lnTo>
                      <a:pt x="446" y="1894"/>
                    </a:lnTo>
                    <a:lnTo>
                      <a:pt x="450" y="1890"/>
                    </a:lnTo>
                    <a:lnTo>
                      <a:pt x="453" y="1887"/>
                    </a:lnTo>
                    <a:lnTo>
                      <a:pt x="455" y="1884"/>
                    </a:lnTo>
                    <a:lnTo>
                      <a:pt x="457" y="1878"/>
                    </a:lnTo>
                    <a:lnTo>
                      <a:pt x="457" y="1878"/>
                    </a:lnTo>
                    <a:lnTo>
                      <a:pt x="462" y="1858"/>
                    </a:lnTo>
                    <a:lnTo>
                      <a:pt x="465" y="1837"/>
                    </a:lnTo>
                    <a:lnTo>
                      <a:pt x="465" y="1817"/>
                    </a:lnTo>
                    <a:lnTo>
                      <a:pt x="464" y="1794"/>
                    </a:lnTo>
                    <a:lnTo>
                      <a:pt x="464" y="1794"/>
                    </a:lnTo>
                    <a:lnTo>
                      <a:pt x="480" y="1763"/>
                    </a:lnTo>
                    <a:lnTo>
                      <a:pt x="492" y="1742"/>
                    </a:lnTo>
                    <a:lnTo>
                      <a:pt x="516" y="1706"/>
                    </a:lnTo>
                    <a:lnTo>
                      <a:pt x="516" y="1706"/>
                    </a:lnTo>
                    <a:lnTo>
                      <a:pt x="523" y="1694"/>
                    </a:lnTo>
                    <a:lnTo>
                      <a:pt x="527" y="1684"/>
                    </a:lnTo>
                    <a:lnTo>
                      <a:pt x="531" y="1675"/>
                    </a:lnTo>
                    <a:lnTo>
                      <a:pt x="533" y="1666"/>
                    </a:lnTo>
                    <a:lnTo>
                      <a:pt x="536" y="1657"/>
                    </a:lnTo>
                    <a:lnTo>
                      <a:pt x="537" y="1646"/>
                    </a:lnTo>
                    <a:lnTo>
                      <a:pt x="537" y="1622"/>
                    </a:lnTo>
                    <a:lnTo>
                      <a:pt x="537" y="1622"/>
                    </a:lnTo>
                    <a:lnTo>
                      <a:pt x="537" y="1531"/>
                    </a:lnTo>
                    <a:lnTo>
                      <a:pt x="537" y="1486"/>
                    </a:lnTo>
                    <a:lnTo>
                      <a:pt x="538" y="1453"/>
                    </a:lnTo>
                    <a:lnTo>
                      <a:pt x="538" y="1453"/>
                    </a:lnTo>
                    <a:lnTo>
                      <a:pt x="538" y="1455"/>
                    </a:lnTo>
                    <a:lnTo>
                      <a:pt x="538" y="1455"/>
                    </a:lnTo>
                    <a:lnTo>
                      <a:pt x="548" y="1497"/>
                    </a:lnTo>
                    <a:lnTo>
                      <a:pt x="556" y="1547"/>
                    </a:lnTo>
                    <a:lnTo>
                      <a:pt x="556" y="1547"/>
                    </a:lnTo>
                    <a:lnTo>
                      <a:pt x="558" y="1559"/>
                    </a:lnTo>
                    <a:lnTo>
                      <a:pt x="558" y="1559"/>
                    </a:lnTo>
                    <a:lnTo>
                      <a:pt x="598" y="1565"/>
                    </a:lnTo>
                    <a:lnTo>
                      <a:pt x="636" y="1569"/>
                    </a:lnTo>
                    <a:lnTo>
                      <a:pt x="674" y="1571"/>
                    </a:lnTo>
                    <a:lnTo>
                      <a:pt x="712" y="1572"/>
                    </a:lnTo>
                    <a:lnTo>
                      <a:pt x="751" y="1570"/>
                    </a:lnTo>
                    <a:lnTo>
                      <a:pt x="789" y="1567"/>
                    </a:lnTo>
                    <a:lnTo>
                      <a:pt x="827" y="1562"/>
                    </a:lnTo>
                    <a:lnTo>
                      <a:pt x="866" y="1555"/>
                    </a:lnTo>
                    <a:lnTo>
                      <a:pt x="866" y="1555"/>
                    </a:lnTo>
                    <a:lnTo>
                      <a:pt x="869" y="1544"/>
                    </a:lnTo>
                    <a:lnTo>
                      <a:pt x="872" y="1531"/>
                    </a:lnTo>
                    <a:lnTo>
                      <a:pt x="872" y="1531"/>
                    </a:lnTo>
                    <a:lnTo>
                      <a:pt x="879" y="1512"/>
                    </a:lnTo>
                    <a:lnTo>
                      <a:pt x="886" y="1495"/>
                    </a:lnTo>
                    <a:lnTo>
                      <a:pt x="894" y="1476"/>
                    </a:lnTo>
                    <a:lnTo>
                      <a:pt x="899" y="1459"/>
                    </a:lnTo>
                    <a:lnTo>
                      <a:pt x="899" y="1459"/>
                    </a:lnTo>
                    <a:lnTo>
                      <a:pt x="899" y="1471"/>
                    </a:lnTo>
                    <a:lnTo>
                      <a:pt x="899" y="1471"/>
                    </a:lnTo>
                    <a:lnTo>
                      <a:pt x="894" y="1530"/>
                    </a:lnTo>
                    <a:lnTo>
                      <a:pt x="894" y="1530"/>
                    </a:lnTo>
                    <a:lnTo>
                      <a:pt x="893" y="1547"/>
                    </a:lnTo>
                    <a:lnTo>
                      <a:pt x="893" y="1564"/>
                    </a:lnTo>
                    <a:lnTo>
                      <a:pt x="894" y="1580"/>
                    </a:lnTo>
                    <a:lnTo>
                      <a:pt x="895" y="1597"/>
                    </a:lnTo>
                    <a:lnTo>
                      <a:pt x="895" y="1597"/>
                    </a:lnTo>
                    <a:lnTo>
                      <a:pt x="900" y="1638"/>
                    </a:lnTo>
                    <a:lnTo>
                      <a:pt x="900" y="1638"/>
                    </a:lnTo>
                    <a:lnTo>
                      <a:pt x="894" y="1629"/>
                    </a:lnTo>
                    <a:lnTo>
                      <a:pt x="887" y="1620"/>
                    </a:lnTo>
                    <a:lnTo>
                      <a:pt x="881" y="1610"/>
                    </a:lnTo>
                    <a:lnTo>
                      <a:pt x="874" y="1602"/>
                    </a:lnTo>
                    <a:lnTo>
                      <a:pt x="874" y="1602"/>
                    </a:lnTo>
                    <a:lnTo>
                      <a:pt x="817" y="1640"/>
                    </a:lnTo>
                    <a:lnTo>
                      <a:pt x="789" y="1655"/>
                    </a:lnTo>
                    <a:lnTo>
                      <a:pt x="759" y="1672"/>
                    </a:lnTo>
                    <a:lnTo>
                      <a:pt x="759" y="1672"/>
                    </a:lnTo>
                    <a:lnTo>
                      <a:pt x="752" y="1677"/>
                    </a:lnTo>
                    <a:lnTo>
                      <a:pt x="747" y="1682"/>
                    </a:lnTo>
                    <a:lnTo>
                      <a:pt x="744" y="1688"/>
                    </a:lnTo>
                    <a:lnTo>
                      <a:pt x="741" y="1695"/>
                    </a:lnTo>
                    <a:lnTo>
                      <a:pt x="740" y="1702"/>
                    </a:lnTo>
                    <a:lnTo>
                      <a:pt x="740" y="1711"/>
                    </a:lnTo>
                    <a:lnTo>
                      <a:pt x="740" y="1718"/>
                    </a:lnTo>
                    <a:lnTo>
                      <a:pt x="743" y="1727"/>
                    </a:lnTo>
                    <a:lnTo>
                      <a:pt x="748" y="1745"/>
                    </a:lnTo>
                    <a:lnTo>
                      <a:pt x="755" y="1763"/>
                    </a:lnTo>
                    <a:lnTo>
                      <a:pt x="763" y="1780"/>
                    </a:lnTo>
                    <a:lnTo>
                      <a:pt x="772" y="1797"/>
                    </a:lnTo>
                    <a:lnTo>
                      <a:pt x="772" y="1797"/>
                    </a:lnTo>
                    <a:lnTo>
                      <a:pt x="785" y="1818"/>
                    </a:lnTo>
                    <a:lnTo>
                      <a:pt x="785" y="1818"/>
                    </a:lnTo>
                    <a:lnTo>
                      <a:pt x="802" y="1845"/>
                    </a:lnTo>
                    <a:lnTo>
                      <a:pt x="820" y="1870"/>
                    </a:lnTo>
                    <a:lnTo>
                      <a:pt x="829" y="1882"/>
                    </a:lnTo>
                    <a:lnTo>
                      <a:pt x="838" y="1894"/>
                    </a:lnTo>
                    <a:lnTo>
                      <a:pt x="848" y="1903"/>
                    </a:lnTo>
                    <a:lnTo>
                      <a:pt x="859" y="1913"/>
                    </a:lnTo>
                    <a:lnTo>
                      <a:pt x="870" y="1922"/>
                    </a:lnTo>
                    <a:lnTo>
                      <a:pt x="881" y="1928"/>
                    </a:lnTo>
                    <a:lnTo>
                      <a:pt x="893" y="1933"/>
                    </a:lnTo>
                    <a:lnTo>
                      <a:pt x="905" y="1936"/>
                    </a:lnTo>
                    <a:lnTo>
                      <a:pt x="918" y="1937"/>
                    </a:lnTo>
                    <a:lnTo>
                      <a:pt x="931" y="1936"/>
                    </a:lnTo>
                    <a:lnTo>
                      <a:pt x="945" y="1932"/>
                    </a:lnTo>
                    <a:lnTo>
                      <a:pt x="959" y="1925"/>
                    </a:lnTo>
                    <a:lnTo>
                      <a:pt x="959" y="1925"/>
                    </a:lnTo>
                    <a:lnTo>
                      <a:pt x="969" y="1920"/>
                    </a:lnTo>
                    <a:lnTo>
                      <a:pt x="978" y="1912"/>
                    </a:lnTo>
                    <a:lnTo>
                      <a:pt x="985" y="1903"/>
                    </a:lnTo>
                    <a:lnTo>
                      <a:pt x="993" y="1895"/>
                    </a:lnTo>
                    <a:lnTo>
                      <a:pt x="1006" y="1875"/>
                    </a:lnTo>
                    <a:lnTo>
                      <a:pt x="1019" y="1857"/>
                    </a:lnTo>
                    <a:lnTo>
                      <a:pt x="1019" y="1857"/>
                    </a:lnTo>
                    <a:lnTo>
                      <a:pt x="1032" y="1847"/>
                    </a:lnTo>
                    <a:lnTo>
                      <a:pt x="1052" y="1831"/>
                    </a:lnTo>
                    <a:lnTo>
                      <a:pt x="1104" y="1790"/>
                    </a:lnTo>
                    <a:lnTo>
                      <a:pt x="1155" y="1750"/>
                    </a:lnTo>
                    <a:lnTo>
                      <a:pt x="1175" y="1735"/>
                    </a:lnTo>
                    <a:lnTo>
                      <a:pt x="1187" y="1726"/>
                    </a:lnTo>
                    <a:lnTo>
                      <a:pt x="1187" y="1726"/>
                    </a:lnTo>
                    <a:lnTo>
                      <a:pt x="1192" y="1721"/>
                    </a:lnTo>
                    <a:lnTo>
                      <a:pt x="1200" y="1714"/>
                    </a:lnTo>
                    <a:lnTo>
                      <a:pt x="1209" y="1703"/>
                    </a:lnTo>
                    <a:lnTo>
                      <a:pt x="1218" y="1691"/>
                    </a:lnTo>
                    <a:lnTo>
                      <a:pt x="1240" y="1659"/>
                    </a:lnTo>
                    <a:lnTo>
                      <a:pt x="1263" y="1625"/>
                    </a:lnTo>
                    <a:lnTo>
                      <a:pt x="1285" y="1589"/>
                    </a:lnTo>
                    <a:lnTo>
                      <a:pt x="1304" y="1554"/>
                    </a:lnTo>
                    <a:lnTo>
                      <a:pt x="1319" y="1524"/>
                    </a:lnTo>
                    <a:lnTo>
                      <a:pt x="1324" y="1513"/>
                    </a:lnTo>
                    <a:lnTo>
                      <a:pt x="1327" y="1504"/>
                    </a:lnTo>
                    <a:lnTo>
                      <a:pt x="1327" y="1504"/>
                    </a:lnTo>
                    <a:lnTo>
                      <a:pt x="1338" y="1471"/>
                    </a:lnTo>
                    <a:lnTo>
                      <a:pt x="1349" y="1439"/>
                    </a:lnTo>
                    <a:lnTo>
                      <a:pt x="1370" y="1378"/>
                    </a:lnTo>
                    <a:lnTo>
                      <a:pt x="1380" y="1348"/>
                    </a:lnTo>
                    <a:lnTo>
                      <a:pt x="1387" y="1316"/>
                    </a:lnTo>
                    <a:lnTo>
                      <a:pt x="1394" y="1284"/>
                    </a:lnTo>
                    <a:lnTo>
                      <a:pt x="1398" y="1249"/>
                    </a:lnTo>
                    <a:lnTo>
                      <a:pt x="1398" y="1249"/>
                    </a:lnTo>
                    <a:lnTo>
                      <a:pt x="1375" y="1239"/>
                    </a:lnTo>
                    <a:lnTo>
                      <a:pt x="1356" y="1228"/>
                    </a:lnTo>
                    <a:lnTo>
                      <a:pt x="1338" y="1216"/>
                    </a:lnTo>
                    <a:lnTo>
                      <a:pt x="1321" y="1204"/>
                    </a:lnTo>
                    <a:lnTo>
                      <a:pt x="1306" y="1190"/>
                    </a:lnTo>
                    <a:lnTo>
                      <a:pt x="1290" y="1175"/>
                    </a:lnTo>
                    <a:lnTo>
                      <a:pt x="1274" y="1158"/>
                    </a:lnTo>
                    <a:lnTo>
                      <a:pt x="1258" y="1140"/>
                    </a:lnTo>
                    <a:lnTo>
                      <a:pt x="1258" y="1140"/>
                    </a:lnTo>
                    <a:lnTo>
                      <a:pt x="1257" y="1138"/>
                    </a:lnTo>
                    <a:lnTo>
                      <a:pt x="1257" y="1138"/>
                    </a:lnTo>
                    <a:lnTo>
                      <a:pt x="1258" y="1139"/>
                    </a:lnTo>
                    <a:lnTo>
                      <a:pt x="1258" y="1139"/>
                    </a:lnTo>
                    <a:lnTo>
                      <a:pt x="1261" y="1141"/>
                    </a:lnTo>
                    <a:lnTo>
                      <a:pt x="1261" y="1141"/>
                    </a:lnTo>
                    <a:lnTo>
                      <a:pt x="1284" y="1157"/>
                    </a:lnTo>
                    <a:lnTo>
                      <a:pt x="1307" y="1171"/>
                    </a:lnTo>
                    <a:lnTo>
                      <a:pt x="1330" y="1184"/>
                    </a:lnTo>
                    <a:lnTo>
                      <a:pt x="1352" y="1196"/>
                    </a:lnTo>
                    <a:lnTo>
                      <a:pt x="1374" y="1207"/>
                    </a:lnTo>
                    <a:lnTo>
                      <a:pt x="1398" y="1216"/>
                    </a:lnTo>
                    <a:lnTo>
                      <a:pt x="1422" y="1225"/>
                    </a:lnTo>
                    <a:lnTo>
                      <a:pt x="1447" y="1233"/>
                    </a:lnTo>
                    <a:lnTo>
                      <a:pt x="1447" y="1233"/>
                    </a:lnTo>
                    <a:lnTo>
                      <a:pt x="1524" y="1302"/>
                    </a:lnTo>
                    <a:lnTo>
                      <a:pt x="1524" y="1302"/>
                    </a:lnTo>
                    <a:lnTo>
                      <a:pt x="1553" y="1327"/>
                    </a:lnTo>
                    <a:lnTo>
                      <a:pt x="1568" y="1339"/>
                    </a:lnTo>
                    <a:lnTo>
                      <a:pt x="1583" y="1350"/>
                    </a:lnTo>
                    <a:lnTo>
                      <a:pt x="1599" y="1359"/>
                    </a:lnTo>
                    <a:lnTo>
                      <a:pt x="1616" y="1366"/>
                    </a:lnTo>
                    <a:lnTo>
                      <a:pt x="1625" y="1368"/>
                    </a:lnTo>
                    <a:lnTo>
                      <a:pt x="1634" y="1371"/>
                    </a:lnTo>
                    <a:lnTo>
                      <a:pt x="1644" y="1372"/>
                    </a:lnTo>
                    <a:lnTo>
                      <a:pt x="1654" y="1373"/>
                    </a:lnTo>
                    <a:lnTo>
                      <a:pt x="1654" y="1373"/>
                    </a:lnTo>
                    <a:lnTo>
                      <a:pt x="1664" y="1372"/>
                    </a:lnTo>
                    <a:lnTo>
                      <a:pt x="1674" y="1371"/>
                    </a:lnTo>
                    <a:lnTo>
                      <a:pt x="1685" y="1370"/>
                    </a:lnTo>
                    <a:lnTo>
                      <a:pt x="1694" y="1366"/>
                    </a:lnTo>
                    <a:lnTo>
                      <a:pt x="1694" y="1366"/>
                    </a:lnTo>
                    <a:lnTo>
                      <a:pt x="1712" y="1361"/>
                    </a:lnTo>
                    <a:lnTo>
                      <a:pt x="1729" y="1352"/>
                    </a:lnTo>
                    <a:lnTo>
                      <a:pt x="1746" y="1342"/>
                    </a:lnTo>
                    <a:lnTo>
                      <a:pt x="1760" y="1330"/>
                    </a:lnTo>
                    <a:lnTo>
                      <a:pt x="1774" y="1316"/>
                    </a:lnTo>
                    <a:lnTo>
                      <a:pt x="1785" y="1302"/>
                    </a:lnTo>
                    <a:lnTo>
                      <a:pt x="1795" y="1287"/>
                    </a:lnTo>
                    <a:lnTo>
                      <a:pt x="1798" y="1278"/>
                    </a:lnTo>
                    <a:lnTo>
                      <a:pt x="1801" y="1270"/>
                    </a:lnTo>
                    <a:lnTo>
                      <a:pt x="1801" y="1270"/>
                    </a:lnTo>
                    <a:lnTo>
                      <a:pt x="1821" y="1204"/>
                    </a:lnTo>
                    <a:lnTo>
                      <a:pt x="1821" y="1204"/>
                    </a:lnTo>
                    <a:lnTo>
                      <a:pt x="1786" y="1194"/>
                    </a:lnTo>
                    <a:lnTo>
                      <a:pt x="1786" y="1194"/>
                    </a:lnTo>
                    <a:lnTo>
                      <a:pt x="1778" y="1214"/>
                    </a:lnTo>
                    <a:lnTo>
                      <a:pt x="1775" y="1229"/>
                    </a:lnTo>
                    <a:lnTo>
                      <a:pt x="1772" y="1243"/>
                    </a:lnTo>
                    <a:lnTo>
                      <a:pt x="1768" y="1258"/>
                    </a:lnTo>
                    <a:lnTo>
                      <a:pt x="1768" y="1258"/>
                    </a:lnTo>
                    <a:lnTo>
                      <a:pt x="1766" y="1265"/>
                    </a:lnTo>
                    <a:lnTo>
                      <a:pt x="1763" y="1272"/>
                    </a:lnTo>
                    <a:lnTo>
                      <a:pt x="1759" y="1278"/>
                    </a:lnTo>
                    <a:lnTo>
                      <a:pt x="1753" y="1284"/>
                    </a:lnTo>
                    <a:lnTo>
                      <a:pt x="1748" y="1289"/>
                    </a:lnTo>
                    <a:lnTo>
                      <a:pt x="1741" y="1294"/>
                    </a:lnTo>
                    <a:lnTo>
                      <a:pt x="1735" y="1299"/>
                    </a:lnTo>
                    <a:lnTo>
                      <a:pt x="1727" y="1303"/>
                    </a:lnTo>
                    <a:lnTo>
                      <a:pt x="1718" y="1306"/>
                    </a:lnTo>
                    <a:lnTo>
                      <a:pt x="1710" y="1309"/>
                    </a:lnTo>
                    <a:lnTo>
                      <a:pt x="1701" y="1311"/>
                    </a:lnTo>
                    <a:lnTo>
                      <a:pt x="1691" y="1312"/>
                    </a:lnTo>
                    <a:lnTo>
                      <a:pt x="1681" y="1313"/>
                    </a:lnTo>
                    <a:lnTo>
                      <a:pt x="1672" y="1312"/>
                    </a:lnTo>
                    <a:lnTo>
                      <a:pt x="1662" y="1311"/>
                    </a:lnTo>
                    <a:lnTo>
                      <a:pt x="1652" y="1310"/>
                    </a:lnTo>
                    <a:lnTo>
                      <a:pt x="1652" y="1310"/>
                    </a:lnTo>
                    <a:lnTo>
                      <a:pt x="1628" y="1303"/>
                    </a:lnTo>
                    <a:lnTo>
                      <a:pt x="1620" y="1300"/>
                    </a:lnTo>
                    <a:lnTo>
                      <a:pt x="1614" y="1297"/>
                    </a:lnTo>
                    <a:lnTo>
                      <a:pt x="1614" y="1297"/>
                    </a:lnTo>
                    <a:lnTo>
                      <a:pt x="1619" y="1307"/>
                    </a:lnTo>
                    <a:lnTo>
                      <a:pt x="1622" y="1312"/>
                    </a:lnTo>
                    <a:lnTo>
                      <a:pt x="1627" y="1316"/>
                    </a:lnTo>
                    <a:lnTo>
                      <a:pt x="1631" y="1321"/>
                    </a:lnTo>
                    <a:lnTo>
                      <a:pt x="1637" y="1324"/>
                    </a:lnTo>
                    <a:lnTo>
                      <a:pt x="1643" y="1326"/>
                    </a:lnTo>
                    <a:lnTo>
                      <a:pt x="1650" y="1328"/>
                    </a:lnTo>
                    <a:lnTo>
                      <a:pt x="1650" y="1328"/>
                    </a:lnTo>
                    <a:lnTo>
                      <a:pt x="1666" y="1330"/>
                    </a:lnTo>
                    <a:lnTo>
                      <a:pt x="1681" y="1331"/>
                    </a:lnTo>
                    <a:lnTo>
                      <a:pt x="1699" y="1330"/>
                    </a:lnTo>
                    <a:lnTo>
                      <a:pt x="1721" y="1327"/>
                    </a:lnTo>
                    <a:lnTo>
                      <a:pt x="1721" y="1327"/>
                    </a:lnTo>
                    <a:lnTo>
                      <a:pt x="1697" y="1338"/>
                    </a:lnTo>
                    <a:lnTo>
                      <a:pt x="1687" y="1341"/>
                    </a:lnTo>
                    <a:lnTo>
                      <a:pt x="1678" y="1343"/>
                    </a:lnTo>
                    <a:lnTo>
                      <a:pt x="1678" y="1343"/>
                    </a:lnTo>
                    <a:lnTo>
                      <a:pt x="1669" y="1345"/>
                    </a:lnTo>
                    <a:lnTo>
                      <a:pt x="1660" y="1345"/>
                    </a:lnTo>
                    <a:lnTo>
                      <a:pt x="1650" y="1343"/>
                    </a:lnTo>
                    <a:lnTo>
                      <a:pt x="1640" y="1341"/>
                    </a:lnTo>
                    <a:lnTo>
                      <a:pt x="1640" y="1341"/>
                    </a:lnTo>
                    <a:lnTo>
                      <a:pt x="1627" y="1338"/>
                    </a:lnTo>
                    <a:lnTo>
                      <a:pt x="1617" y="1333"/>
                    </a:lnTo>
                    <a:lnTo>
                      <a:pt x="1608" y="1326"/>
                    </a:lnTo>
                    <a:lnTo>
                      <a:pt x="1602" y="1317"/>
                    </a:lnTo>
                    <a:lnTo>
                      <a:pt x="1596" y="1309"/>
                    </a:lnTo>
                    <a:lnTo>
                      <a:pt x="1593" y="1299"/>
                    </a:lnTo>
                    <a:lnTo>
                      <a:pt x="1591" y="1288"/>
                    </a:lnTo>
                    <a:lnTo>
                      <a:pt x="1590" y="1276"/>
                    </a:lnTo>
                    <a:lnTo>
                      <a:pt x="1591" y="1264"/>
                    </a:lnTo>
                    <a:lnTo>
                      <a:pt x="1592" y="1252"/>
                    </a:lnTo>
                    <a:lnTo>
                      <a:pt x="1596" y="1228"/>
                    </a:lnTo>
                    <a:lnTo>
                      <a:pt x="1602" y="1204"/>
                    </a:lnTo>
                    <a:lnTo>
                      <a:pt x="1608" y="1182"/>
                    </a:lnTo>
                    <a:lnTo>
                      <a:pt x="1608" y="1182"/>
                    </a:lnTo>
                    <a:lnTo>
                      <a:pt x="1612" y="1169"/>
                    </a:lnTo>
                    <a:lnTo>
                      <a:pt x="1613" y="1156"/>
                    </a:lnTo>
                    <a:lnTo>
                      <a:pt x="1614" y="1143"/>
                    </a:lnTo>
                    <a:lnTo>
                      <a:pt x="1614" y="1130"/>
                    </a:lnTo>
                    <a:lnTo>
                      <a:pt x="1614" y="1117"/>
                    </a:lnTo>
                    <a:lnTo>
                      <a:pt x="1612" y="1104"/>
                    </a:lnTo>
                    <a:lnTo>
                      <a:pt x="1607" y="1078"/>
                    </a:lnTo>
                    <a:lnTo>
                      <a:pt x="1607" y="1078"/>
                    </a:lnTo>
                    <a:lnTo>
                      <a:pt x="1637" y="1096"/>
                    </a:lnTo>
                    <a:lnTo>
                      <a:pt x="1652" y="1105"/>
                    </a:lnTo>
                    <a:lnTo>
                      <a:pt x="1667" y="1112"/>
                    </a:lnTo>
                    <a:lnTo>
                      <a:pt x="1667" y="1112"/>
                    </a:lnTo>
                    <a:lnTo>
                      <a:pt x="1678" y="1117"/>
                    </a:lnTo>
                    <a:lnTo>
                      <a:pt x="1689" y="1121"/>
                    </a:lnTo>
                    <a:lnTo>
                      <a:pt x="1689" y="1121"/>
                    </a:lnTo>
                    <a:lnTo>
                      <a:pt x="1746" y="1140"/>
                    </a:lnTo>
                    <a:lnTo>
                      <a:pt x="1775" y="1148"/>
                    </a:lnTo>
                    <a:lnTo>
                      <a:pt x="1805" y="1157"/>
                    </a:lnTo>
                    <a:lnTo>
                      <a:pt x="1835" y="1165"/>
                    </a:lnTo>
                    <a:lnTo>
                      <a:pt x="1865" y="1171"/>
                    </a:lnTo>
                    <a:lnTo>
                      <a:pt x="1896" y="1177"/>
                    </a:lnTo>
                    <a:lnTo>
                      <a:pt x="1926" y="1180"/>
                    </a:lnTo>
                    <a:lnTo>
                      <a:pt x="1957" y="1182"/>
                    </a:lnTo>
                    <a:lnTo>
                      <a:pt x="1987" y="1183"/>
                    </a:lnTo>
                    <a:lnTo>
                      <a:pt x="2018" y="1182"/>
                    </a:lnTo>
                    <a:lnTo>
                      <a:pt x="2048" y="1179"/>
                    </a:lnTo>
                    <a:lnTo>
                      <a:pt x="2078" y="1172"/>
                    </a:lnTo>
                    <a:lnTo>
                      <a:pt x="2093" y="1169"/>
                    </a:lnTo>
                    <a:lnTo>
                      <a:pt x="2107" y="1165"/>
                    </a:lnTo>
                    <a:lnTo>
                      <a:pt x="2122" y="1159"/>
                    </a:lnTo>
                    <a:lnTo>
                      <a:pt x="2137" y="1153"/>
                    </a:lnTo>
                    <a:lnTo>
                      <a:pt x="2151" y="1146"/>
                    </a:lnTo>
                    <a:lnTo>
                      <a:pt x="2165" y="1139"/>
                    </a:lnTo>
                    <a:lnTo>
                      <a:pt x="2165" y="1139"/>
                    </a:lnTo>
                    <a:lnTo>
                      <a:pt x="2187" y="1126"/>
                    </a:lnTo>
                    <a:lnTo>
                      <a:pt x="2206" y="1110"/>
                    </a:lnTo>
                    <a:lnTo>
                      <a:pt x="2226" y="1094"/>
                    </a:lnTo>
                    <a:lnTo>
                      <a:pt x="2243" y="1077"/>
                    </a:lnTo>
                    <a:lnTo>
                      <a:pt x="2260" y="1057"/>
                    </a:lnTo>
                    <a:lnTo>
                      <a:pt x="2275" y="1036"/>
                    </a:lnTo>
                    <a:lnTo>
                      <a:pt x="2289" y="1014"/>
                    </a:lnTo>
                    <a:lnTo>
                      <a:pt x="2302" y="992"/>
                    </a:lnTo>
                    <a:lnTo>
                      <a:pt x="2313" y="969"/>
                    </a:lnTo>
                    <a:lnTo>
                      <a:pt x="2324" y="945"/>
                    </a:lnTo>
                    <a:lnTo>
                      <a:pt x="2333" y="920"/>
                    </a:lnTo>
                    <a:lnTo>
                      <a:pt x="2341" y="895"/>
                    </a:lnTo>
                    <a:lnTo>
                      <a:pt x="2348" y="870"/>
                    </a:lnTo>
                    <a:lnTo>
                      <a:pt x="2353" y="844"/>
                    </a:lnTo>
                    <a:lnTo>
                      <a:pt x="2358" y="819"/>
                    </a:lnTo>
                    <a:lnTo>
                      <a:pt x="2361" y="794"/>
                    </a:lnTo>
                    <a:lnTo>
                      <a:pt x="2361" y="794"/>
                    </a:lnTo>
                    <a:lnTo>
                      <a:pt x="2363" y="771"/>
                    </a:lnTo>
                    <a:lnTo>
                      <a:pt x="2364" y="746"/>
                    </a:lnTo>
                    <a:lnTo>
                      <a:pt x="2365" y="721"/>
                    </a:lnTo>
                    <a:lnTo>
                      <a:pt x="2364" y="694"/>
                    </a:lnTo>
                    <a:lnTo>
                      <a:pt x="2363" y="667"/>
                    </a:lnTo>
                    <a:lnTo>
                      <a:pt x="2361" y="640"/>
                    </a:lnTo>
                    <a:lnTo>
                      <a:pt x="2359" y="611"/>
                    </a:lnTo>
                    <a:lnTo>
                      <a:pt x="2355" y="583"/>
                    </a:lnTo>
                    <a:lnTo>
                      <a:pt x="2351" y="554"/>
                    </a:lnTo>
                    <a:lnTo>
                      <a:pt x="2347" y="526"/>
                    </a:lnTo>
                    <a:lnTo>
                      <a:pt x="2341" y="498"/>
                    </a:lnTo>
                    <a:lnTo>
                      <a:pt x="2335" y="471"/>
                    </a:lnTo>
                    <a:lnTo>
                      <a:pt x="2328" y="445"/>
                    </a:lnTo>
                    <a:lnTo>
                      <a:pt x="2321" y="419"/>
                    </a:lnTo>
                    <a:lnTo>
                      <a:pt x="2312" y="395"/>
                    </a:lnTo>
                    <a:lnTo>
                      <a:pt x="2303" y="372"/>
                    </a:lnTo>
                    <a:lnTo>
                      <a:pt x="2303" y="372"/>
                    </a:lnTo>
                    <a:close/>
                    <a:moveTo>
                      <a:pt x="1080" y="332"/>
                    </a:moveTo>
                    <a:lnTo>
                      <a:pt x="1080" y="332"/>
                    </a:lnTo>
                    <a:lnTo>
                      <a:pt x="1051" y="342"/>
                    </a:lnTo>
                    <a:lnTo>
                      <a:pt x="1022" y="352"/>
                    </a:lnTo>
                    <a:lnTo>
                      <a:pt x="994" y="361"/>
                    </a:lnTo>
                    <a:lnTo>
                      <a:pt x="965" y="368"/>
                    </a:lnTo>
                    <a:lnTo>
                      <a:pt x="965" y="368"/>
                    </a:lnTo>
                    <a:lnTo>
                      <a:pt x="937" y="404"/>
                    </a:lnTo>
                    <a:lnTo>
                      <a:pt x="927" y="421"/>
                    </a:lnTo>
                    <a:lnTo>
                      <a:pt x="917" y="437"/>
                    </a:lnTo>
                    <a:lnTo>
                      <a:pt x="908" y="454"/>
                    </a:lnTo>
                    <a:lnTo>
                      <a:pt x="900" y="473"/>
                    </a:lnTo>
                    <a:lnTo>
                      <a:pt x="895" y="495"/>
                    </a:lnTo>
                    <a:lnTo>
                      <a:pt x="891" y="520"/>
                    </a:lnTo>
                    <a:lnTo>
                      <a:pt x="891" y="520"/>
                    </a:lnTo>
                    <a:lnTo>
                      <a:pt x="885" y="476"/>
                    </a:lnTo>
                    <a:lnTo>
                      <a:pt x="884" y="460"/>
                    </a:lnTo>
                    <a:lnTo>
                      <a:pt x="884" y="446"/>
                    </a:lnTo>
                    <a:lnTo>
                      <a:pt x="886" y="432"/>
                    </a:lnTo>
                    <a:lnTo>
                      <a:pt x="892" y="419"/>
                    </a:lnTo>
                    <a:lnTo>
                      <a:pt x="898" y="402"/>
                    </a:lnTo>
                    <a:lnTo>
                      <a:pt x="909" y="385"/>
                    </a:lnTo>
                    <a:lnTo>
                      <a:pt x="909" y="385"/>
                    </a:lnTo>
                    <a:lnTo>
                      <a:pt x="895" y="393"/>
                    </a:lnTo>
                    <a:lnTo>
                      <a:pt x="880" y="405"/>
                    </a:lnTo>
                    <a:lnTo>
                      <a:pt x="880" y="405"/>
                    </a:lnTo>
                    <a:lnTo>
                      <a:pt x="871" y="414"/>
                    </a:lnTo>
                    <a:lnTo>
                      <a:pt x="862" y="424"/>
                    </a:lnTo>
                    <a:lnTo>
                      <a:pt x="854" y="437"/>
                    </a:lnTo>
                    <a:lnTo>
                      <a:pt x="845" y="451"/>
                    </a:lnTo>
                    <a:lnTo>
                      <a:pt x="827" y="483"/>
                    </a:lnTo>
                    <a:lnTo>
                      <a:pt x="810" y="518"/>
                    </a:lnTo>
                    <a:lnTo>
                      <a:pt x="795" y="554"/>
                    </a:lnTo>
                    <a:lnTo>
                      <a:pt x="780" y="587"/>
                    </a:lnTo>
                    <a:lnTo>
                      <a:pt x="757" y="641"/>
                    </a:lnTo>
                    <a:lnTo>
                      <a:pt x="757" y="641"/>
                    </a:lnTo>
                    <a:lnTo>
                      <a:pt x="759" y="633"/>
                    </a:lnTo>
                    <a:lnTo>
                      <a:pt x="759" y="633"/>
                    </a:lnTo>
                    <a:lnTo>
                      <a:pt x="766" y="605"/>
                    </a:lnTo>
                    <a:lnTo>
                      <a:pt x="775" y="571"/>
                    </a:lnTo>
                    <a:lnTo>
                      <a:pt x="787" y="534"/>
                    </a:lnTo>
                    <a:lnTo>
                      <a:pt x="800" y="496"/>
                    </a:lnTo>
                    <a:lnTo>
                      <a:pt x="814" y="459"/>
                    </a:lnTo>
                    <a:lnTo>
                      <a:pt x="822" y="441"/>
                    </a:lnTo>
                    <a:lnTo>
                      <a:pt x="830" y="425"/>
                    </a:lnTo>
                    <a:lnTo>
                      <a:pt x="837" y="410"/>
                    </a:lnTo>
                    <a:lnTo>
                      <a:pt x="846" y="397"/>
                    </a:lnTo>
                    <a:lnTo>
                      <a:pt x="855" y="385"/>
                    </a:lnTo>
                    <a:lnTo>
                      <a:pt x="862" y="376"/>
                    </a:lnTo>
                    <a:lnTo>
                      <a:pt x="862" y="376"/>
                    </a:lnTo>
                    <a:lnTo>
                      <a:pt x="873" y="366"/>
                    </a:lnTo>
                    <a:lnTo>
                      <a:pt x="882" y="359"/>
                    </a:lnTo>
                    <a:lnTo>
                      <a:pt x="890" y="353"/>
                    </a:lnTo>
                    <a:lnTo>
                      <a:pt x="898" y="349"/>
                    </a:lnTo>
                    <a:lnTo>
                      <a:pt x="907" y="347"/>
                    </a:lnTo>
                    <a:lnTo>
                      <a:pt x="917" y="344"/>
                    </a:lnTo>
                    <a:lnTo>
                      <a:pt x="943" y="342"/>
                    </a:lnTo>
                    <a:lnTo>
                      <a:pt x="943" y="342"/>
                    </a:lnTo>
                    <a:lnTo>
                      <a:pt x="1019" y="335"/>
                    </a:lnTo>
                    <a:lnTo>
                      <a:pt x="1095" y="326"/>
                    </a:lnTo>
                    <a:lnTo>
                      <a:pt x="1095" y="326"/>
                    </a:lnTo>
                    <a:lnTo>
                      <a:pt x="1080" y="332"/>
                    </a:lnTo>
                    <a:lnTo>
                      <a:pt x="1080" y="332"/>
                    </a:lnTo>
                    <a:close/>
                    <a:moveTo>
                      <a:pt x="1336" y="485"/>
                    </a:moveTo>
                    <a:lnTo>
                      <a:pt x="1336" y="485"/>
                    </a:lnTo>
                    <a:lnTo>
                      <a:pt x="1336" y="485"/>
                    </a:lnTo>
                    <a:lnTo>
                      <a:pt x="1336" y="485"/>
                    </a:lnTo>
                    <a:lnTo>
                      <a:pt x="1333" y="471"/>
                    </a:lnTo>
                    <a:lnTo>
                      <a:pt x="1332" y="456"/>
                    </a:lnTo>
                    <a:lnTo>
                      <a:pt x="1331" y="442"/>
                    </a:lnTo>
                    <a:lnTo>
                      <a:pt x="1332" y="429"/>
                    </a:lnTo>
                    <a:lnTo>
                      <a:pt x="1334" y="417"/>
                    </a:lnTo>
                    <a:lnTo>
                      <a:pt x="1337" y="405"/>
                    </a:lnTo>
                    <a:lnTo>
                      <a:pt x="1343" y="395"/>
                    </a:lnTo>
                    <a:lnTo>
                      <a:pt x="1349" y="384"/>
                    </a:lnTo>
                    <a:lnTo>
                      <a:pt x="1357" y="374"/>
                    </a:lnTo>
                    <a:lnTo>
                      <a:pt x="1368" y="364"/>
                    </a:lnTo>
                    <a:lnTo>
                      <a:pt x="1379" y="355"/>
                    </a:lnTo>
                    <a:lnTo>
                      <a:pt x="1393" y="348"/>
                    </a:lnTo>
                    <a:lnTo>
                      <a:pt x="1409" y="339"/>
                    </a:lnTo>
                    <a:lnTo>
                      <a:pt x="1426" y="332"/>
                    </a:lnTo>
                    <a:lnTo>
                      <a:pt x="1447" y="326"/>
                    </a:lnTo>
                    <a:lnTo>
                      <a:pt x="1469" y="319"/>
                    </a:lnTo>
                    <a:lnTo>
                      <a:pt x="1469" y="319"/>
                    </a:lnTo>
                    <a:lnTo>
                      <a:pt x="1455" y="327"/>
                    </a:lnTo>
                    <a:lnTo>
                      <a:pt x="1455" y="327"/>
                    </a:lnTo>
                    <a:lnTo>
                      <a:pt x="1440" y="336"/>
                    </a:lnTo>
                    <a:lnTo>
                      <a:pt x="1426" y="344"/>
                    </a:lnTo>
                    <a:lnTo>
                      <a:pt x="1414" y="353"/>
                    </a:lnTo>
                    <a:lnTo>
                      <a:pt x="1403" y="362"/>
                    </a:lnTo>
                    <a:lnTo>
                      <a:pt x="1393" y="372"/>
                    </a:lnTo>
                    <a:lnTo>
                      <a:pt x="1384" y="381"/>
                    </a:lnTo>
                    <a:lnTo>
                      <a:pt x="1376" y="391"/>
                    </a:lnTo>
                    <a:lnTo>
                      <a:pt x="1369" y="401"/>
                    </a:lnTo>
                    <a:lnTo>
                      <a:pt x="1362" y="411"/>
                    </a:lnTo>
                    <a:lnTo>
                      <a:pt x="1357" y="421"/>
                    </a:lnTo>
                    <a:lnTo>
                      <a:pt x="1348" y="442"/>
                    </a:lnTo>
                    <a:lnTo>
                      <a:pt x="1342" y="463"/>
                    </a:lnTo>
                    <a:lnTo>
                      <a:pt x="1336" y="485"/>
                    </a:lnTo>
                    <a:lnTo>
                      <a:pt x="1336" y="485"/>
                    </a:lnTo>
                    <a:close/>
                    <a:moveTo>
                      <a:pt x="1594" y="1048"/>
                    </a:moveTo>
                    <a:lnTo>
                      <a:pt x="1594" y="1048"/>
                    </a:lnTo>
                    <a:lnTo>
                      <a:pt x="1582" y="1056"/>
                    </a:lnTo>
                    <a:lnTo>
                      <a:pt x="1572" y="1062"/>
                    </a:lnTo>
                    <a:lnTo>
                      <a:pt x="1569" y="1066"/>
                    </a:lnTo>
                    <a:lnTo>
                      <a:pt x="1566" y="1070"/>
                    </a:lnTo>
                    <a:lnTo>
                      <a:pt x="1559" y="1083"/>
                    </a:lnTo>
                    <a:lnTo>
                      <a:pt x="1559" y="1083"/>
                    </a:lnTo>
                    <a:lnTo>
                      <a:pt x="1546" y="1112"/>
                    </a:lnTo>
                    <a:lnTo>
                      <a:pt x="1534" y="1143"/>
                    </a:lnTo>
                    <a:lnTo>
                      <a:pt x="1534" y="1143"/>
                    </a:lnTo>
                    <a:lnTo>
                      <a:pt x="1533" y="1147"/>
                    </a:lnTo>
                    <a:lnTo>
                      <a:pt x="1533" y="1147"/>
                    </a:lnTo>
                    <a:lnTo>
                      <a:pt x="1533" y="1145"/>
                    </a:lnTo>
                    <a:lnTo>
                      <a:pt x="1533" y="1145"/>
                    </a:lnTo>
                    <a:lnTo>
                      <a:pt x="1534" y="1141"/>
                    </a:lnTo>
                    <a:lnTo>
                      <a:pt x="1534" y="1141"/>
                    </a:lnTo>
                    <a:lnTo>
                      <a:pt x="1543" y="1087"/>
                    </a:lnTo>
                    <a:lnTo>
                      <a:pt x="1543" y="1087"/>
                    </a:lnTo>
                    <a:lnTo>
                      <a:pt x="1545" y="1074"/>
                    </a:lnTo>
                    <a:lnTo>
                      <a:pt x="1547" y="1063"/>
                    </a:lnTo>
                    <a:lnTo>
                      <a:pt x="1551" y="1055"/>
                    </a:lnTo>
                    <a:lnTo>
                      <a:pt x="1555" y="1048"/>
                    </a:lnTo>
                    <a:lnTo>
                      <a:pt x="1562" y="1043"/>
                    </a:lnTo>
                    <a:lnTo>
                      <a:pt x="1569" y="1038"/>
                    </a:lnTo>
                    <a:lnTo>
                      <a:pt x="1580" y="1035"/>
                    </a:lnTo>
                    <a:lnTo>
                      <a:pt x="1593" y="1033"/>
                    </a:lnTo>
                    <a:lnTo>
                      <a:pt x="1593" y="1033"/>
                    </a:lnTo>
                    <a:lnTo>
                      <a:pt x="1650" y="1022"/>
                    </a:lnTo>
                    <a:lnTo>
                      <a:pt x="1650" y="1022"/>
                    </a:lnTo>
                    <a:lnTo>
                      <a:pt x="1650" y="1022"/>
                    </a:lnTo>
                    <a:lnTo>
                      <a:pt x="1650" y="1022"/>
                    </a:lnTo>
                    <a:lnTo>
                      <a:pt x="1622" y="1035"/>
                    </a:lnTo>
                    <a:lnTo>
                      <a:pt x="1594" y="1048"/>
                    </a:lnTo>
                    <a:lnTo>
                      <a:pt x="1594" y="1048"/>
                    </a:lnTo>
                    <a:close/>
                    <a:moveTo>
                      <a:pt x="1710" y="566"/>
                    </a:moveTo>
                    <a:lnTo>
                      <a:pt x="1710" y="566"/>
                    </a:lnTo>
                    <a:lnTo>
                      <a:pt x="1680" y="575"/>
                    </a:lnTo>
                    <a:lnTo>
                      <a:pt x="1650" y="587"/>
                    </a:lnTo>
                    <a:lnTo>
                      <a:pt x="1620" y="603"/>
                    </a:lnTo>
                    <a:lnTo>
                      <a:pt x="1591" y="620"/>
                    </a:lnTo>
                    <a:lnTo>
                      <a:pt x="1564" y="640"/>
                    </a:lnTo>
                    <a:lnTo>
                      <a:pt x="1536" y="660"/>
                    </a:lnTo>
                    <a:lnTo>
                      <a:pt x="1511" y="683"/>
                    </a:lnTo>
                    <a:lnTo>
                      <a:pt x="1499" y="695"/>
                    </a:lnTo>
                    <a:lnTo>
                      <a:pt x="1489" y="708"/>
                    </a:lnTo>
                    <a:lnTo>
                      <a:pt x="1489" y="708"/>
                    </a:lnTo>
                    <a:lnTo>
                      <a:pt x="1485" y="712"/>
                    </a:lnTo>
                    <a:lnTo>
                      <a:pt x="1485" y="712"/>
                    </a:lnTo>
                    <a:lnTo>
                      <a:pt x="1491" y="700"/>
                    </a:lnTo>
                    <a:lnTo>
                      <a:pt x="1496" y="688"/>
                    </a:lnTo>
                    <a:lnTo>
                      <a:pt x="1496" y="688"/>
                    </a:lnTo>
                    <a:lnTo>
                      <a:pt x="1504" y="675"/>
                    </a:lnTo>
                    <a:lnTo>
                      <a:pt x="1512" y="661"/>
                    </a:lnTo>
                    <a:lnTo>
                      <a:pt x="1512" y="661"/>
                    </a:lnTo>
                    <a:lnTo>
                      <a:pt x="1512" y="661"/>
                    </a:lnTo>
                    <a:lnTo>
                      <a:pt x="1512" y="661"/>
                    </a:lnTo>
                    <a:lnTo>
                      <a:pt x="1523" y="649"/>
                    </a:lnTo>
                    <a:lnTo>
                      <a:pt x="1534" y="637"/>
                    </a:lnTo>
                    <a:lnTo>
                      <a:pt x="1546" y="627"/>
                    </a:lnTo>
                    <a:lnTo>
                      <a:pt x="1558" y="617"/>
                    </a:lnTo>
                    <a:lnTo>
                      <a:pt x="1558" y="617"/>
                    </a:lnTo>
                    <a:lnTo>
                      <a:pt x="1556" y="612"/>
                    </a:lnTo>
                    <a:lnTo>
                      <a:pt x="1556" y="612"/>
                    </a:lnTo>
                    <a:lnTo>
                      <a:pt x="1553" y="606"/>
                    </a:lnTo>
                    <a:lnTo>
                      <a:pt x="1547" y="600"/>
                    </a:lnTo>
                    <a:lnTo>
                      <a:pt x="1542" y="597"/>
                    </a:lnTo>
                    <a:lnTo>
                      <a:pt x="1536" y="594"/>
                    </a:lnTo>
                    <a:lnTo>
                      <a:pt x="1529" y="592"/>
                    </a:lnTo>
                    <a:lnTo>
                      <a:pt x="1522" y="592"/>
                    </a:lnTo>
                    <a:lnTo>
                      <a:pt x="1516" y="593"/>
                    </a:lnTo>
                    <a:lnTo>
                      <a:pt x="1509" y="595"/>
                    </a:lnTo>
                    <a:lnTo>
                      <a:pt x="1509" y="595"/>
                    </a:lnTo>
                    <a:lnTo>
                      <a:pt x="1503" y="599"/>
                    </a:lnTo>
                    <a:lnTo>
                      <a:pt x="1497" y="604"/>
                    </a:lnTo>
                    <a:lnTo>
                      <a:pt x="1494" y="609"/>
                    </a:lnTo>
                    <a:lnTo>
                      <a:pt x="1491" y="616"/>
                    </a:lnTo>
                    <a:lnTo>
                      <a:pt x="1489" y="622"/>
                    </a:lnTo>
                    <a:lnTo>
                      <a:pt x="1489" y="629"/>
                    </a:lnTo>
                    <a:lnTo>
                      <a:pt x="1490" y="635"/>
                    </a:lnTo>
                    <a:lnTo>
                      <a:pt x="1492" y="643"/>
                    </a:lnTo>
                    <a:lnTo>
                      <a:pt x="1492" y="643"/>
                    </a:lnTo>
                    <a:lnTo>
                      <a:pt x="1495" y="647"/>
                    </a:lnTo>
                    <a:lnTo>
                      <a:pt x="1498" y="652"/>
                    </a:lnTo>
                    <a:lnTo>
                      <a:pt x="1498" y="652"/>
                    </a:lnTo>
                    <a:lnTo>
                      <a:pt x="1492" y="646"/>
                    </a:lnTo>
                    <a:lnTo>
                      <a:pt x="1485" y="639"/>
                    </a:lnTo>
                    <a:lnTo>
                      <a:pt x="1480" y="631"/>
                    </a:lnTo>
                    <a:lnTo>
                      <a:pt x="1475" y="623"/>
                    </a:lnTo>
                    <a:lnTo>
                      <a:pt x="1475" y="623"/>
                    </a:lnTo>
                    <a:lnTo>
                      <a:pt x="1472" y="614"/>
                    </a:lnTo>
                    <a:lnTo>
                      <a:pt x="1469" y="605"/>
                    </a:lnTo>
                    <a:lnTo>
                      <a:pt x="1468" y="596"/>
                    </a:lnTo>
                    <a:lnTo>
                      <a:pt x="1468" y="587"/>
                    </a:lnTo>
                    <a:lnTo>
                      <a:pt x="1468" y="587"/>
                    </a:lnTo>
                    <a:lnTo>
                      <a:pt x="1452" y="599"/>
                    </a:lnTo>
                    <a:lnTo>
                      <a:pt x="1436" y="610"/>
                    </a:lnTo>
                    <a:lnTo>
                      <a:pt x="1419" y="620"/>
                    </a:lnTo>
                    <a:lnTo>
                      <a:pt x="1403" y="628"/>
                    </a:lnTo>
                    <a:lnTo>
                      <a:pt x="1403" y="628"/>
                    </a:lnTo>
                    <a:lnTo>
                      <a:pt x="1404" y="627"/>
                    </a:lnTo>
                    <a:lnTo>
                      <a:pt x="1404" y="627"/>
                    </a:lnTo>
                    <a:lnTo>
                      <a:pt x="1416" y="615"/>
                    </a:lnTo>
                    <a:lnTo>
                      <a:pt x="1429" y="599"/>
                    </a:lnTo>
                    <a:lnTo>
                      <a:pt x="1456" y="567"/>
                    </a:lnTo>
                    <a:lnTo>
                      <a:pt x="1469" y="549"/>
                    </a:lnTo>
                    <a:lnTo>
                      <a:pt x="1483" y="534"/>
                    </a:lnTo>
                    <a:lnTo>
                      <a:pt x="1496" y="522"/>
                    </a:lnTo>
                    <a:lnTo>
                      <a:pt x="1508" y="512"/>
                    </a:lnTo>
                    <a:lnTo>
                      <a:pt x="1508" y="512"/>
                    </a:lnTo>
                    <a:lnTo>
                      <a:pt x="1515" y="508"/>
                    </a:lnTo>
                    <a:lnTo>
                      <a:pt x="1521" y="505"/>
                    </a:lnTo>
                    <a:lnTo>
                      <a:pt x="1536" y="498"/>
                    </a:lnTo>
                    <a:lnTo>
                      <a:pt x="1552" y="494"/>
                    </a:lnTo>
                    <a:lnTo>
                      <a:pt x="1568" y="490"/>
                    </a:lnTo>
                    <a:lnTo>
                      <a:pt x="1600" y="484"/>
                    </a:lnTo>
                    <a:lnTo>
                      <a:pt x="1616" y="480"/>
                    </a:lnTo>
                    <a:lnTo>
                      <a:pt x="1632" y="474"/>
                    </a:lnTo>
                    <a:lnTo>
                      <a:pt x="1632" y="474"/>
                    </a:lnTo>
                    <a:lnTo>
                      <a:pt x="1630" y="475"/>
                    </a:lnTo>
                    <a:lnTo>
                      <a:pt x="1630" y="475"/>
                    </a:lnTo>
                    <a:lnTo>
                      <a:pt x="1619" y="484"/>
                    </a:lnTo>
                    <a:lnTo>
                      <a:pt x="1607" y="492"/>
                    </a:lnTo>
                    <a:lnTo>
                      <a:pt x="1581" y="507"/>
                    </a:lnTo>
                    <a:lnTo>
                      <a:pt x="1581" y="507"/>
                    </a:lnTo>
                    <a:lnTo>
                      <a:pt x="1589" y="510"/>
                    </a:lnTo>
                    <a:lnTo>
                      <a:pt x="1596" y="513"/>
                    </a:lnTo>
                    <a:lnTo>
                      <a:pt x="1603" y="518"/>
                    </a:lnTo>
                    <a:lnTo>
                      <a:pt x="1609" y="523"/>
                    </a:lnTo>
                    <a:lnTo>
                      <a:pt x="1615" y="529"/>
                    </a:lnTo>
                    <a:lnTo>
                      <a:pt x="1620" y="535"/>
                    </a:lnTo>
                    <a:lnTo>
                      <a:pt x="1625" y="542"/>
                    </a:lnTo>
                    <a:lnTo>
                      <a:pt x="1629" y="549"/>
                    </a:lnTo>
                    <a:lnTo>
                      <a:pt x="1629" y="549"/>
                    </a:lnTo>
                    <a:lnTo>
                      <a:pt x="1634" y="563"/>
                    </a:lnTo>
                    <a:lnTo>
                      <a:pt x="1637" y="576"/>
                    </a:lnTo>
                    <a:lnTo>
                      <a:pt x="1637" y="576"/>
                    </a:lnTo>
                    <a:lnTo>
                      <a:pt x="1650" y="573"/>
                    </a:lnTo>
                    <a:lnTo>
                      <a:pt x="1663" y="570"/>
                    </a:lnTo>
                    <a:lnTo>
                      <a:pt x="1663" y="570"/>
                    </a:lnTo>
                    <a:lnTo>
                      <a:pt x="1676" y="567"/>
                    </a:lnTo>
                    <a:lnTo>
                      <a:pt x="1689" y="566"/>
                    </a:lnTo>
                    <a:lnTo>
                      <a:pt x="1701" y="565"/>
                    </a:lnTo>
                    <a:lnTo>
                      <a:pt x="1713" y="563"/>
                    </a:lnTo>
                    <a:lnTo>
                      <a:pt x="1713" y="563"/>
                    </a:lnTo>
                    <a:lnTo>
                      <a:pt x="1713" y="563"/>
                    </a:lnTo>
                    <a:lnTo>
                      <a:pt x="1713" y="563"/>
                    </a:lnTo>
                    <a:lnTo>
                      <a:pt x="1714" y="563"/>
                    </a:lnTo>
                    <a:lnTo>
                      <a:pt x="1714" y="563"/>
                    </a:lnTo>
                    <a:lnTo>
                      <a:pt x="1710" y="566"/>
                    </a:lnTo>
                    <a:lnTo>
                      <a:pt x="1710" y="566"/>
                    </a:lnTo>
                    <a:close/>
                    <a:moveTo>
                      <a:pt x="2265" y="336"/>
                    </a:moveTo>
                    <a:lnTo>
                      <a:pt x="2265" y="336"/>
                    </a:lnTo>
                    <a:lnTo>
                      <a:pt x="2265" y="336"/>
                    </a:lnTo>
                    <a:lnTo>
                      <a:pt x="2265" y="336"/>
                    </a:lnTo>
                    <a:lnTo>
                      <a:pt x="2257" y="361"/>
                    </a:lnTo>
                    <a:lnTo>
                      <a:pt x="2248" y="385"/>
                    </a:lnTo>
                    <a:lnTo>
                      <a:pt x="2242" y="397"/>
                    </a:lnTo>
                    <a:lnTo>
                      <a:pt x="2237" y="408"/>
                    </a:lnTo>
                    <a:lnTo>
                      <a:pt x="2229" y="419"/>
                    </a:lnTo>
                    <a:lnTo>
                      <a:pt x="2223" y="428"/>
                    </a:lnTo>
                    <a:lnTo>
                      <a:pt x="2214" y="438"/>
                    </a:lnTo>
                    <a:lnTo>
                      <a:pt x="2205" y="448"/>
                    </a:lnTo>
                    <a:lnTo>
                      <a:pt x="2196" y="457"/>
                    </a:lnTo>
                    <a:lnTo>
                      <a:pt x="2186" y="464"/>
                    </a:lnTo>
                    <a:lnTo>
                      <a:pt x="2175" y="472"/>
                    </a:lnTo>
                    <a:lnTo>
                      <a:pt x="2164" y="478"/>
                    </a:lnTo>
                    <a:lnTo>
                      <a:pt x="2151" y="484"/>
                    </a:lnTo>
                    <a:lnTo>
                      <a:pt x="2138" y="489"/>
                    </a:lnTo>
                    <a:lnTo>
                      <a:pt x="2138" y="489"/>
                    </a:lnTo>
                    <a:lnTo>
                      <a:pt x="2125" y="494"/>
                    </a:lnTo>
                    <a:lnTo>
                      <a:pt x="2113" y="495"/>
                    </a:lnTo>
                    <a:lnTo>
                      <a:pt x="2101" y="495"/>
                    </a:lnTo>
                    <a:lnTo>
                      <a:pt x="2089" y="493"/>
                    </a:lnTo>
                    <a:lnTo>
                      <a:pt x="2078" y="490"/>
                    </a:lnTo>
                    <a:lnTo>
                      <a:pt x="2066" y="486"/>
                    </a:lnTo>
                    <a:lnTo>
                      <a:pt x="2040" y="478"/>
                    </a:lnTo>
                    <a:lnTo>
                      <a:pt x="2040" y="478"/>
                    </a:lnTo>
                    <a:lnTo>
                      <a:pt x="2048" y="480"/>
                    </a:lnTo>
                    <a:lnTo>
                      <a:pt x="2048" y="480"/>
                    </a:lnTo>
                    <a:lnTo>
                      <a:pt x="2070" y="482"/>
                    </a:lnTo>
                    <a:lnTo>
                      <a:pt x="2080" y="482"/>
                    </a:lnTo>
                    <a:lnTo>
                      <a:pt x="2090" y="482"/>
                    </a:lnTo>
                    <a:lnTo>
                      <a:pt x="2099" y="482"/>
                    </a:lnTo>
                    <a:lnTo>
                      <a:pt x="2109" y="480"/>
                    </a:lnTo>
                    <a:lnTo>
                      <a:pt x="2119" y="476"/>
                    </a:lnTo>
                    <a:lnTo>
                      <a:pt x="2130" y="471"/>
                    </a:lnTo>
                    <a:lnTo>
                      <a:pt x="2130" y="471"/>
                    </a:lnTo>
                    <a:lnTo>
                      <a:pt x="2152" y="459"/>
                    </a:lnTo>
                    <a:lnTo>
                      <a:pt x="2172" y="446"/>
                    </a:lnTo>
                    <a:lnTo>
                      <a:pt x="2191" y="431"/>
                    </a:lnTo>
                    <a:lnTo>
                      <a:pt x="2208" y="414"/>
                    </a:lnTo>
                    <a:lnTo>
                      <a:pt x="2225" y="397"/>
                    </a:lnTo>
                    <a:lnTo>
                      <a:pt x="2239" y="377"/>
                    </a:lnTo>
                    <a:lnTo>
                      <a:pt x="2253" y="358"/>
                    </a:lnTo>
                    <a:lnTo>
                      <a:pt x="2264" y="336"/>
                    </a:lnTo>
                    <a:lnTo>
                      <a:pt x="2264" y="336"/>
                    </a:lnTo>
                    <a:lnTo>
                      <a:pt x="2266" y="332"/>
                    </a:lnTo>
                    <a:lnTo>
                      <a:pt x="2266" y="332"/>
                    </a:lnTo>
                    <a:lnTo>
                      <a:pt x="2265" y="336"/>
                    </a:lnTo>
                    <a:lnTo>
                      <a:pt x="2265" y="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70"/>
              <p:cNvSpPr>
                <a:spLocks/>
              </p:cNvSpPr>
              <p:nvPr/>
            </p:nvSpPr>
            <p:spPr bwMode="auto">
              <a:xfrm>
                <a:off x="9534525" y="3376613"/>
                <a:ext cx="298450" cy="469900"/>
              </a:xfrm>
              <a:custGeom>
                <a:avLst/>
                <a:gdLst>
                  <a:gd name="T0" fmla="*/ 163 w 188"/>
                  <a:gd name="T1" fmla="*/ 280 h 296"/>
                  <a:gd name="T2" fmla="*/ 166 w 188"/>
                  <a:gd name="T3" fmla="*/ 270 h 296"/>
                  <a:gd name="T4" fmla="*/ 188 w 188"/>
                  <a:gd name="T5" fmla="*/ 207 h 296"/>
                  <a:gd name="T6" fmla="*/ 175 w 188"/>
                  <a:gd name="T7" fmla="*/ 218 h 296"/>
                  <a:gd name="T8" fmla="*/ 146 w 188"/>
                  <a:gd name="T9" fmla="*/ 236 h 296"/>
                  <a:gd name="T10" fmla="*/ 131 w 188"/>
                  <a:gd name="T11" fmla="*/ 243 h 296"/>
                  <a:gd name="T12" fmla="*/ 104 w 188"/>
                  <a:gd name="T13" fmla="*/ 251 h 296"/>
                  <a:gd name="T14" fmla="*/ 91 w 188"/>
                  <a:gd name="T15" fmla="*/ 252 h 296"/>
                  <a:gd name="T16" fmla="*/ 82 w 188"/>
                  <a:gd name="T17" fmla="*/ 250 h 296"/>
                  <a:gd name="T18" fmla="*/ 74 w 188"/>
                  <a:gd name="T19" fmla="*/ 244 h 296"/>
                  <a:gd name="T20" fmla="*/ 65 w 188"/>
                  <a:gd name="T21" fmla="*/ 227 h 296"/>
                  <a:gd name="T22" fmla="*/ 49 w 188"/>
                  <a:gd name="T23" fmla="*/ 196 h 296"/>
                  <a:gd name="T24" fmla="*/ 65 w 188"/>
                  <a:gd name="T25" fmla="*/ 182 h 296"/>
                  <a:gd name="T26" fmla="*/ 74 w 188"/>
                  <a:gd name="T27" fmla="*/ 166 h 296"/>
                  <a:gd name="T28" fmla="*/ 81 w 188"/>
                  <a:gd name="T29" fmla="*/ 151 h 296"/>
                  <a:gd name="T30" fmla="*/ 86 w 188"/>
                  <a:gd name="T31" fmla="*/ 117 h 296"/>
                  <a:gd name="T32" fmla="*/ 87 w 188"/>
                  <a:gd name="T33" fmla="*/ 83 h 296"/>
                  <a:gd name="T34" fmla="*/ 90 w 188"/>
                  <a:gd name="T35" fmla="*/ 64 h 296"/>
                  <a:gd name="T36" fmla="*/ 94 w 188"/>
                  <a:gd name="T37" fmla="*/ 44 h 296"/>
                  <a:gd name="T38" fmla="*/ 102 w 188"/>
                  <a:gd name="T39" fmla="*/ 24 h 296"/>
                  <a:gd name="T40" fmla="*/ 112 w 188"/>
                  <a:gd name="T41" fmla="*/ 0 h 296"/>
                  <a:gd name="T42" fmla="*/ 79 w 188"/>
                  <a:gd name="T43" fmla="*/ 24 h 296"/>
                  <a:gd name="T44" fmla="*/ 55 w 188"/>
                  <a:gd name="T45" fmla="*/ 44 h 296"/>
                  <a:gd name="T46" fmla="*/ 33 w 188"/>
                  <a:gd name="T47" fmla="*/ 68 h 296"/>
                  <a:gd name="T48" fmla="*/ 16 w 188"/>
                  <a:gd name="T49" fmla="*/ 94 h 296"/>
                  <a:gd name="T50" fmla="*/ 4 w 188"/>
                  <a:gd name="T51" fmla="*/ 122 h 296"/>
                  <a:gd name="T52" fmla="*/ 0 w 188"/>
                  <a:gd name="T53" fmla="*/ 142 h 296"/>
                  <a:gd name="T54" fmla="*/ 1 w 188"/>
                  <a:gd name="T55" fmla="*/ 157 h 296"/>
                  <a:gd name="T56" fmla="*/ 6 w 188"/>
                  <a:gd name="T57" fmla="*/ 171 h 296"/>
                  <a:gd name="T58" fmla="*/ 12 w 188"/>
                  <a:gd name="T59" fmla="*/ 184 h 296"/>
                  <a:gd name="T60" fmla="*/ 17 w 188"/>
                  <a:gd name="T61" fmla="*/ 190 h 296"/>
                  <a:gd name="T62" fmla="*/ 23 w 188"/>
                  <a:gd name="T63" fmla="*/ 197 h 296"/>
                  <a:gd name="T64" fmla="*/ 39 w 188"/>
                  <a:gd name="T65" fmla="*/ 249 h 296"/>
                  <a:gd name="T66" fmla="*/ 46 w 188"/>
                  <a:gd name="T67" fmla="*/ 266 h 296"/>
                  <a:gd name="T68" fmla="*/ 56 w 188"/>
                  <a:gd name="T69" fmla="*/ 280 h 296"/>
                  <a:gd name="T70" fmla="*/ 67 w 188"/>
                  <a:gd name="T71" fmla="*/ 288 h 296"/>
                  <a:gd name="T72" fmla="*/ 81 w 188"/>
                  <a:gd name="T73" fmla="*/ 294 h 296"/>
                  <a:gd name="T74" fmla="*/ 96 w 188"/>
                  <a:gd name="T75" fmla="*/ 296 h 296"/>
                  <a:gd name="T76" fmla="*/ 112 w 188"/>
                  <a:gd name="T77" fmla="*/ 295 h 296"/>
                  <a:gd name="T78" fmla="*/ 146 w 188"/>
                  <a:gd name="T79" fmla="*/ 286 h 296"/>
                  <a:gd name="T80" fmla="*/ 163 w 188"/>
                  <a:gd name="T81" fmla="*/ 28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96">
                    <a:moveTo>
                      <a:pt x="163" y="280"/>
                    </a:moveTo>
                    <a:lnTo>
                      <a:pt x="163" y="280"/>
                    </a:lnTo>
                    <a:lnTo>
                      <a:pt x="166" y="270"/>
                    </a:lnTo>
                    <a:lnTo>
                      <a:pt x="166" y="270"/>
                    </a:lnTo>
                    <a:lnTo>
                      <a:pt x="177" y="237"/>
                    </a:lnTo>
                    <a:lnTo>
                      <a:pt x="188" y="207"/>
                    </a:lnTo>
                    <a:lnTo>
                      <a:pt x="188" y="207"/>
                    </a:lnTo>
                    <a:lnTo>
                      <a:pt x="175" y="218"/>
                    </a:lnTo>
                    <a:lnTo>
                      <a:pt x="161" y="227"/>
                    </a:lnTo>
                    <a:lnTo>
                      <a:pt x="146" y="236"/>
                    </a:lnTo>
                    <a:lnTo>
                      <a:pt x="131" y="243"/>
                    </a:lnTo>
                    <a:lnTo>
                      <a:pt x="131" y="243"/>
                    </a:lnTo>
                    <a:lnTo>
                      <a:pt x="111" y="250"/>
                    </a:lnTo>
                    <a:lnTo>
                      <a:pt x="104" y="251"/>
                    </a:lnTo>
                    <a:lnTo>
                      <a:pt x="97" y="252"/>
                    </a:lnTo>
                    <a:lnTo>
                      <a:pt x="91" y="252"/>
                    </a:lnTo>
                    <a:lnTo>
                      <a:pt x="86" y="251"/>
                    </a:lnTo>
                    <a:lnTo>
                      <a:pt x="82" y="250"/>
                    </a:lnTo>
                    <a:lnTo>
                      <a:pt x="78" y="247"/>
                    </a:lnTo>
                    <a:lnTo>
                      <a:pt x="74" y="244"/>
                    </a:lnTo>
                    <a:lnTo>
                      <a:pt x="71" y="239"/>
                    </a:lnTo>
                    <a:lnTo>
                      <a:pt x="65" y="227"/>
                    </a:lnTo>
                    <a:lnTo>
                      <a:pt x="49" y="196"/>
                    </a:lnTo>
                    <a:lnTo>
                      <a:pt x="49" y="196"/>
                    </a:lnTo>
                    <a:lnTo>
                      <a:pt x="57" y="189"/>
                    </a:lnTo>
                    <a:lnTo>
                      <a:pt x="65" y="182"/>
                    </a:lnTo>
                    <a:lnTo>
                      <a:pt x="70" y="174"/>
                    </a:lnTo>
                    <a:lnTo>
                      <a:pt x="74" y="166"/>
                    </a:lnTo>
                    <a:lnTo>
                      <a:pt x="78" y="159"/>
                    </a:lnTo>
                    <a:lnTo>
                      <a:pt x="81" y="151"/>
                    </a:lnTo>
                    <a:lnTo>
                      <a:pt x="84" y="135"/>
                    </a:lnTo>
                    <a:lnTo>
                      <a:pt x="86" y="117"/>
                    </a:lnTo>
                    <a:lnTo>
                      <a:pt x="87" y="100"/>
                    </a:lnTo>
                    <a:lnTo>
                      <a:pt x="87" y="83"/>
                    </a:lnTo>
                    <a:lnTo>
                      <a:pt x="90" y="64"/>
                    </a:lnTo>
                    <a:lnTo>
                      <a:pt x="90" y="64"/>
                    </a:lnTo>
                    <a:lnTo>
                      <a:pt x="92" y="54"/>
                    </a:lnTo>
                    <a:lnTo>
                      <a:pt x="94" y="44"/>
                    </a:lnTo>
                    <a:lnTo>
                      <a:pt x="94" y="44"/>
                    </a:lnTo>
                    <a:lnTo>
                      <a:pt x="102" y="24"/>
                    </a:lnTo>
                    <a:lnTo>
                      <a:pt x="112" y="0"/>
                    </a:lnTo>
                    <a:lnTo>
                      <a:pt x="112" y="0"/>
                    </a:lnTo>
                    <a:lnTo>
                      <a:pt x="91" y="15"/>
                    </a:lnTo>
                    <a:lnTo>
                      <a:pt x="79" y="24"/>
                    </a:lnTo>
                    <a:lnTo>
                      <a:pt x="67" y="33"/>
                    </a:lnTo>
                    <a:lnTo>
                      <a:pt x="55" y="44"/>
                    </a:lnTo>
                    <a:lnTo>
                      <a:pt x="44" y="56"/>
                    </a:lnTo>
                    <a:lnTo>
                      <a:pt x="33" y="68"/>
                    </a:lnTo>
                    <a:lnTo>
                      <a:pt x="23" y="81"/>
                    </a:lnTo>
                    <a:lnTo>
                      <a:pt x="16" y="94"/>
                    </a:lnTo>
                    <a:lnTo>
                      <a:pt x="9" y="108"/>
                    </a:lnTo>
                    <a:lnTo>
                      <a:pt x="4" y="122"/>
                    </a:lnTo>
                    <a:lnTo>
                      <a:pt x="1" y="136"/>
                    </a:lnTo>
                    <a:lnTo>
                      <a:pt x="0" y="142"/>
                    </a:lnTo>
                    <a:lnTo>
                      <a:pt x="0" y="150"/>
                    </a:lnTo>
                    <a:lnTo>
                      <a:pt x="1" y="157"/>
                    </a:lnTo>
                    <a:lnTo>
                      <a:pt x="2" y="163"/>
                    </a:lnTo>
                    <a:lnTo>
                      <a:pt x="6" y="171"/>
                    </a:lnTo>
                    <a:lnTo>
                      <a:pt x="8" y="177"/>
                    </a:lnTo>
                    <a:lnTo>
                      <a:pt x="12" y="184"/>
                    </a:lnTo>
                    <a:lnTo>
                      <a:pt x="17" y="190"/>
                    </a:lnTo>
                    <a:lnTo>
                      <a:pt x="17" y="190"/>
                    </a:lnTo>
                    <a:lnTo>
                      <a:pt x="23" y="197"/>
                    </a:lnTo>
                    <a:lnTo>
                      <a:pt x="23" y="197"/>
                    </a:lnTo>
                    <a:lnTo>
                      <a:pt x="33" y="233"/>
                    </a:lnTo>
                    <a:lnTo>
                      <a:pt x="39" y="249"/>
                    </a:lnTo>
                    <a:lnTo>
                      <a:pt x="46" y="266"/>
                    </a:lnTo>
                    <a:lnTo>
                      <a:pt x="46" y="266"/>
                    </a:lnTo>
                    <a:lnTo>
                      <a:pt x="50" y="273"/>
                    </a:lnTo>
                    <a:lnTo>
                      <a:pt x="56" y="280"/>
                    </a:lnTo>
                    <a:lnTo>
                      <a:pt x="61" y="284"/>
                    </a:lnTo>
                    <a:lnTo>
                      <a:pt x="67" y="288"/>
                    </a:lnTo>
                    <a:lnTo>
                      <a:pt x="74" y="292"/>
                    </a:lnTo>
                    <a:lnTo>
                      <a:pt x="81" y="294"/>
                    </a:lnTo>
                    <a:lnTo>
                      <a:pt x="89" y="295"/>
                    </a:lnTo>
                    <a:lnTo>
                      <a:pt x="96" y="296"/>
                    </a:lnTo>
                    <a:lnTo>
                      <a:pt x="105" y="295"/>
                    </a:lnTo>
                    <a:lnTo>
                      <a:pt x="112" y="295"/>
                    </a:lnTo>
                    <a:lnTo>
                      <a:pt x="130" y="292"/>
                    </a:lnTo>
                    <a:lnTo>
                      <a:pt x="146" y="286"/>
                    </a:lnTo>
                    <a:lnTo>
                      <a:pt x="163" y="280"/>
                    </a:lnTo>
                    <a:lnTo>
                      <a:pt x="163" y="2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71"/>
              <p:cNvSpPr>
                <a:spLocks/>
              </p:cNvSpPr>
              <p:nvPr/>
            </p:nvSpPr>
            <p:spPr bwMode="auto">
              <a:xfrm>
                <a:off x="9620250" y="4457700"/>
                <a:ext cx="414338" cy="582613"/>
              </a:xfrm>
              <a:custGeom>
                <a:avLst/>
                <a:gdLst>
                  <a:gd name="T0" fmla="*/ 100 w 261"/>
                  <a:gd name="T1" fmla="*/ 46 h 367"/>
                  <a:gd name="T2" fmla="*/ 100 w 261"/>
                  <a:gd name="T3" fmla="*/ 46 h 367"/>
                  <a:gd name="T4" fmla="*/ 94 w 261"/>
                  <a:gd name="T5" fmla="*/ 52 h 367"/>
                  <a:gd name="T6" fmla="*/ 94 w 261"/>
                  <a:gd name="T7" fmla="*/ 52 h 367"/>
                  <a:gd name="T8" fmla="*/ 21 w 261"/>
                  <a:gd name="T9" fmla="*/ 127 h 367"/>
                  <a:gd name="T10" fmla="*/ 21 w 261"/>
                  <a:gd name="T11" fmla="*/ 127 h 367"/>
                  <a:gd name="T12" fmla="*/ 9 w 261"/>
                  <a:gd name="T13" fmla="*/ 139 h 367"/>
                  <a:gd name="T14" fmla="*/ 5 w 261"/>
                  <a:gd name="T15" fmla="*/ 143 h 367"/>
                  <a:gd name="T16" fmla="*/ 3 w 261"/>
                  <a:gd name="T17" fmla="*/ 148 h 367"/>
                  <a:gd name="T18" fmla="*/ 1 w 261"/>
                  <a:gd name="T19" fmla="*/ 153 h 367"/>
                  <a:gd name="T20" fmla="*/ 0 w 261"/>
                  <a:gd name="T21" fmla="*/ 159 h 367"/>
                  <a:gd name="T22" fmla="*/ 1 w 261"/>
                  <a:gd name="T23" fmla="*/ 166 h 367"/>
                  <a:gd name="T24" fmla="*/ 2 w 261"/>
                  <a:gd name="T25" fmla="*/ 175 h 367"/>
                  <a:gd name="T26" fmla="*/ 2 w 261"/>
                  <a:gd name="T27" fmla="*/ 175 h 367"/>
                  <a:gd name="T28" fmla="*/ 4 w 261"/>
                  <a:gd name="T29" fmla="*/ 189 h 367"/>
                  <a:gd name="T30" fmla="*/ 8 w 261"/>
                  <a:gd name="T31" fmla="*/ 203 h 367"/>
                  <a:gd name="T32" fmla="*/ 14 w 261"/>
                  <a:gd name="T33" fmla="*/ 219 h 367"/>
                  <a:gd name="T34" fmla="*/ 21 w 261"/>
                  <a:gd name="T35" fmla="*/ 233 h 367"/>
                  <a:gd name="T36" fmla="*/ 29 w 261"/>
                  <a:gd name="T37" fmla="*/ 247 h 367"/>
                  <a:gd name="T38" fmla="*/ 39 w 261"/>
                  <a:gd name="T39" fmla="*/ 261 h 367"/>
                  <a:gd name="T40" fmla="*/ 50 w 261"/>
                  <a:gd name="T41" fmla="*/ 274 h 367"/>
                  <a:gd name="T42" fmla="*/ 62 w 261"/>
                  <a:gd name="T43" fmla="*/ 287 h 367"/>
                  <a:gd name="T44" fmla="*/ 62 w 261"/>
                  <a:gd name="T45" fmla="*/ 287 h 367"/>
                  <a:gd name="T46" fmla="*/ 64 w 261"/>
                  <a:gd name="T47" fmla="*/ 289 h 367"/>
                  <a:gd name="T48" fmla="*/ 64 w 261"/>
                  <a:gd name="T49" fmla="*/ 289 h 367"/>
                  <a:gd name="T50" fmla="*/ 78 w 261"/>
                  <a:gd name="T51" fmla="*/ 304 h 367"/>
                  <a:gd name="T52" fmla="*/ 99 w 261"/>
                  <a:gd name="T53" fmla="*/ 320 h 367"/>
                  <a:gd name="T54" fmla="*/ 124 w 261"/>
                  <a:gd name="T55" fmla="*/ 337 h 367"/>
                  <a:gd name="T56" fmla="*/ 137 w 261"/>
                  <a:gd name="T57" fmla="*/ 345 h 367"/>
                  <a:gd name="T58" fmla="*/ 150 w 261"/>
                  <a:gd name="T59" fmla="*/ 351 h 367"/>
                  <a:gd name="T60" fmla="*/ 163 w 261"/>
                  <a:gd name="T61" fmla="*/ 358 h 367"/>
                  <a:gd name="T62" fmla="*/ 177 w 261"/>
                  <a:gd name="T63" fmla="*/ 362 h 367"/>
                  <a:gd name="T64" fmla="*/ 190 w 261"/>
                  <a:gd name="T65" fmla="*/ 366 h 367"/>
                  <a:gd name="T66" fmla="*/ 202 w 261"/>
                  <a:gd name="T67" fmla="*/ 367 h 367"/>
                  <a:gd name="T68" fmla="*/ 214 w 261"/>
                  <a:gd name="T69" fmla="*/ 366 h 367"/>
                  <a:gd name="T70" fmla="*/ 221 w 261"/>
                  <a:gd name="T71" fmla="*/ 365 h 367"/>
                  <a:gd name="T72" fmla="*/ 226 w 261"/>
                  <a:gd name="T73" fmla="*/ 362 h 367"/>
                  <a:gd name="T74" fmla="*/ 231 w 261"/>
                  <a:gd name="T75" fmla="*/ 360 h 367"/>
                  <a:gd name="T76" fmla="*/ 236 w 261"/>
                  <a:gd name="T77" fmla="*/ 357 h 367"/>
                  <a:gd name="T78" fmla="*/ 240 w 261"/>
                  <a:gd name="T79" fmla="*/ 353 h 367"/>
                  <a:gd name="T80" fmla="*/ 245 w 261"/>
                  <a:gd name="T81" fmla="*/ 348 h 367"/>
                  <a:gd name="T82" fmla="*/ 245 w 261"/>
                  <a:gd name="T83" fmla="*/ 348 h 367"/>
                  <a:gd name="T84" fmla="*/ 250 w 261"/>
                  <a:gd name="T85" fmla="*/ 338 h 367"/>
                  <a:gd name="T86" fmla="*/ 254 w 261"/>
                  <a:gd name="T87" fmla="*/ 328 h 367"/>
                  <a:gd name="T88" fmla="*/ 259 w 261"/>
                  <a:gd name="T89" fmla="*/ 317 h 367"/>
                  <a:gd name="T90" fmla="*/ 261 w 261"/>
                  <a:gd name="T91" fmla="*/ 306 h 367"/>
                  <a:gd name="T92" fmla="*/ 261 w 261"/>
                  <a:gd name="T93" fmla="*/ 306 h 367"/>
                  <a:gd name="T94" fmla="*/ 261 w 261"/>
                  <a:gd name="T95" fmla="*/ 304 h 367"/>
                  <a:gd name="T96" fmla="*/ 261 w 261"/>
                  <a:gd name="T97" fmla="*/ 304 h 367"/>
                  <a:gd name="T98" fmla="*/ 239 w 261"/>
                  <a:gd name="T99" fmla="*/ 270 h 367"/>
                  <a:gd name="T100" fmla="*/ 219 w 261"/>
                  <a:gd name="T101" fmla="*/ 234 h 367"/>
                  <a:gd name="T102" fmla="*/ 198 w 261"/>
                  <a:gd name="T103" fmla="*/ 197 h 367"/>
                  <a:gd name="T104" fmla="*/ 179 w 261"/>
                  <a:gd name="T105" fmla="*/ 159 h 367"/>
                  <a:gd name="T106" fmla="*/ 161 w 261"/>
                  <a:gd name="T107" fmla="*/ 121 h 367"/>
                  <a:gd name="T108" fmla="*/ 144 w 261"/>
                  <a:gd name="T109" fmla="*/ 80 h 367"/>
                  <a:gd name="T110" fmla="*/ 130 w 261"/>
                  <a:gd name="T111" fmla="*/ 40 h 367"/>
                  <a:gd name="T112" fmla="*/ 117 w 261"/>
                  <a:gd name="T113" fmla="*/ 0 h 367"/>
                  <a:gd name="T114" fmla="*/ 117 w 261"/>
                  <a:gd name="T115" fmla="*/ 0 h 367"/>
                  <a:gd name="T116" fmla="*/ 100 w 261"/>
                  <a:gd name="T117" fmla="*/ 46 h 367"/>
                  <a:gd name="T118" fmla="*/ 100 w 261"/>
                  <a:gd name="T119" fmla="*/ 46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1" h="367">
                    <a:moveTo>
                      <a:pt x="100" y="46"/>
                    </a:moveTo>
                    <a:lnTo>
                      <a:pt x="100" y="46"/>
                    </a:lnTo>
                    <a:lnTo>
                      <a:pt x="94" y="52"/>
                    </a:lnTo>
                    <a:lnTo>
                      <a:pt x="94" y="52"/>
                    </a:lnTo>
                    <a:lnTo>
                      <a:pt x="21" y="127"/>
                    </a:lnTo>
                    <a:lnTo>
                      <a:pt x="21" y="127"/>
                    </a:lnTo>
                    <a:lnTo>
                      <a:pt x="9" y="139"/>
                    </a:lnTo>
                    <a:lnTo>
                      <a:pt x="5" y="143"/>
                    </a:lnTo>
                    <a:lnTo>
                      <a:pt x="3" y="148"/>
                    </a:lnTo>
                    <a:lnTo>
                      <a:pt x="1" y="153"/>
                    </a:lnTo>
                    <a:lnTo>
                      <a:pt x="0" y="159"/>
                    </a:lnTo>
                    <a:lnTo>
                      <a:pt x="1" y="166"/>
                    </a:lnTo>
                    <a:lnTo>
                      <a:pt x="2" y="175"/>
                    </a:lnTo>
                    <a:lnTo>
                      <a:pt x="2" y="175"/>
                    </a:lnTo>
                    <a:lnTo>
                      <a:pt x="4" y="189"/>
                    </a:lnTo>
                    <a:lnTo>
                      <a:pt x="8" y="203"/>
                    </a:lnTo>
                    <a:lnTo>
                      <a:pt x="14" y="219"/>
                    </a:lnTo>
                    <a:lnTo>
                      <a:pt x="21" y="233"/>
                    </a:lnTo>
                    <a:lnTo>
                      <a:pt x="29" y="247"/>
                    </a:lnTo>
                    <a:lnTo>
                      <a:pt x="39" y="261"/>
                    </a:lnTo>
                    <a:lnTo>
                      <a:pt x="50" y="274"/>
                    </a:lnTo>
                    <a:lnTo>
                      <a:pt x="62" y="287"/>
                    </a:lnTo>
                    <a:lnTo>
                      <a:pt x="62" y="287"/>
                    </a:lnTo>
                    <a:lnTo>
                      <a:pt x="64" y="289"/>
                    </a:lnTo>
                    <a:lnTo>
                      <a:pt x="64" y="289"/>
                    </a:lnTo>
                    <a:lnTo>
                      <a:pt x="78" y="304"/>
                    </a:lnTo>
                    <a:lnTo>
                      <a:pt x="99" y="320"/>
                    </a:lnTo>
                    <a:lnTo>
                      <a:pt x="124" y="337"/>
                    </a:lnTo>
                    <a:lnTo>
                      <a:pt x="137" y="345"/>
                    </a:lnTo>
                    <a:lnTo>
                      <a:pt x="150" y="351"/>
                    </a:lnTo>
                    <a:lnTo>
                      <a:pt x="163" y="358"/>
                    </a:lnTo>
                    <a:lnTo>
                      <a:pt x="177" y="362"/>
                    </a:lnTo>
                    <a:lnTo>
                      <a:pt x="190" y="366"/>
                    </a:lnTo>
                    <a:lnTo>
                      <a:pt x="202" y="367"/>
                    </a:lnTo>
                    <a:lnTo>
                      <a:pt x="214" y="366"/>
                    </a:lnTo>
                    <a:lnTo>
                      <a:pt x="221" y="365"/>
                    </a:lnTo>
                    <a:lnTo>
                      <a:pt x="226" y="362"/>
                    </a:lnTo>
                    <a:lnTo>
                      <a:pt x="231" y="360"/>
                    </a:lnTo>
                    <a:lnTo>
                      <a:pt x="236" y="357"/>
                    </a:lnTo>
                    <a:lnTo>
                      <a:pt x="240" y="353"/>
                    </a:lnTo>
                    <a:lnTo>
                      <a:pt x="245" y="348"/>
                    </a:lnTo>
                    <a:lnTo>
                      <a:pt x="245" y="348"/>
                    </a:lnTo>
                    <a:lnTo>
                      <a:pt x="250" y="338"/>
                    </a:lnTo>
                    <a:lnTo>
                      <a:pt x="254" y="328"/>
                    </a:lnTo>
                    <a:lnTo>
                      <a:pt x="259" y="317"/>
                    </a:lnTo>
                    <a:lnTo>
                      <a:pt x="261" y="306"/>
                    </a:lnTo>
                    <a:lnTo>
                      <a:pt x="261" y="306"/>
                    </a:lnTo>
                    <a:lnTo>
                      <a:pt x="261" y="304"/>
                    </a:lnTo>
                    <a:lnTo>
                      <a:pt x="261" y="304"/>
                    </a:lnTo>
                    <a:lnTo>
                      <a:pt x="239" y="270"/>
                    </a:lnTo>
                    <a:lnTo>
                      <a:pt x="219" y="234"/>
                    </a:lnTo>
                    <a:lnTo>
                      <a:pt x="198" y="197"/>
                    </a:lnTo>
                    <a:lnTo>
                      <a:pt x="179" y="159"/>
                    </a:lnTo>
                    <a:lnTo>
                      <a:pt x="161" y="121"/>
                    </a:lnTo>
                    <a:lnTo>
                      <a:pt x="144" y="80"/>
                    </a:lnTo>
                    <a:lnTo>
                      <a:pt x="130" y="40"/>
                    </a:lnTo>
                    <a:lnTo>
                      <a:pt x="117" y="0"/>
                    </a:lnTo>
                    <a:lnTo>
                      <a:pt x="117" y="0"/>
                    </a:lnTo>
                    <a:lnTo>
                      <a:pt x="100" y="46"/>
                    </a:lnTo>
                    <a:lnTo>
                      <a:pt x="100" y="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74"/>
              <p:cNvSpPr>
                <a:spLocks/>
              </p:cNvSpPr>
              <p:nvPr/>
            </p:nvSpPr>
            <p:spPr bwMode="auto">
              <a:xfrm>
                <a:off x="9723438" y="3425825"/>
                <a:ext cx="41275" cy="69850"/>
              </a:xfrm>
              <a:custGeom>
                <a:avLst/>
                <a:gdLst>
                  <a:gd name="T0" fmla="*/ 26 w 26"/>
                  <a:gd name="T1" fmla="*/ 44 h 44"/>
                  <a:gd name="T2" fmla="*/ 26 w 26"/>
                  <a:gd name="T3" fmla="*/ 44 h 44"/>
                  <a:gd name="T4" fmla="*/ 25 w 26"/>
                  <a:gd name="T5" fmla="*/ 30 h 44"/>
                  <a:gd name="T6" fmla="*/ 22 w 26"/>
                  <a:gd name="T7" fmla="*/ 18 h 44"/>
                  <a:gd name="T8" fmla="*/ 19 w 26"/>
                  <a:gd name="T9" fmla="*/ 12 h 44"/>
                  <a:gd name="T10" fmla="*/ 15 w 26"/>
                  <a:gd name="T11" fmla="*/ 8 h 44"/>
                  <a:gd name="T12" fmla="*/ 12 w 26"/>
                  <a:gd name="T13" fmla="*/ 5 h 44"/>
                  <a:gd name="T14" fmla="*/ 7 w 26"/>
                  <a:gd name="T15" fmla="*/ 0 h 44"/>
                  <a:gd name="T16" fmla="*/ 7 w 26"/>
                  <a:gd name="T17" fmla="*/ 0 h 44"/>
                  <a:gd name="T18" fmla="*/ 4 w 26"/>
                  <a:gd name="T19" fmla="*/ 10 h 44"/>
                  <a:gd name="T20" fmla="*/ 4 w 26"/>
                  <a:gd name="T21" fmla="*/ 10 h 44"/>
                  <a:gd name="T22" fmla="*/ 2 w 26"/>
                  <a:gd name="T23" fmla="*/ 21 h 44"/>
                  <a:gd name="T24" fmla="*/ 0 w 26"/>
                  <a:gd name="T25" fmla="*/ 31 h 44"/>
                  <a:gd name="T26" fmla="*/ 0 w 26"/>
                  <a:gd name="T27" fmla="*/ 31 h 44"/>
                  <a:gd name="T28" fmla="*/ 8 w 26"/>
                  <a:gd name="T29" fmla="*/ 31 h 44"/>
                  <a:gd name="T30" fmla="*/ 14 w 26"/>
                  <a:gd name="T31" fmla="*/ 34 h 44"/>
                  <a:gd name="T32" fmla="*/ 21 w 26"/>
                  <a:gd name="T33" fmla="*/ 38 h 44"/>
                  <a:gd name="T34" fmla="*/ 26 w 26"/>
                  <a:gd name="T35" fmla="*/ 44 h 44"/>
                  <a:gd name="T36" fmla="*/ 26 w 26"/>
                  <a:gd name="T3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4">
                    <a:moveTo>
                      <a:pt x="26" y="44"/>
                    </a:moveTo>
                    <a:lnTo>
                      <a:pt x="26" y="44"/>
                    </a:lnTo>
                    <a:lnTo>
                      <a:pt x="25" y="30"/>
                    </a:lnTo>
                    <a:lnTo>
                      <a:pt x="22" y="18"/>
                    </a:lnTo>
                    <a:lnTo>
                      <a:pt x="19" y="12"/>
                    </a:lnTo>
                    <a:lnTo>
                      <a:pt x="15" y="8"/>
                    </a:lnTo>
                    <a:lnTo>
                      <a:pt x="12" y="5"/>
                    </a:lnTo>
                    <a:lnTo>
                      <a:pt x="7" y="0"/>
                    </a:lnTo>
                    <a:lnTo>
                      <a:pt x="7" y="0"/>
                    </a:lnTo>
                    <a:lnTo>
                      <a:pt x="4" y="10"/>
                    </a:lnTo>
                    <a:lnTo>
                      <a:pt x="4" y="10"/>
                    </a:lnTo>
                    <a:lnTo>
                      <a:pt x="2" y="21"/>
                    </a:lnTo>
                    <a:lnTo>
                      <a:pt x="0" y="31"/>
                    </a:lnTo>
                    <a:lnTo>
                      <a:pt x="0" y="31"/>
                    </a:lnTo>
                    <a:lnTo>
                      <a:pt x="8" y="31"/>
                    </a:lnTo>
                    <a:lnTo>
                      <a:pt x="14" y="34"/>
                    </a:lnTo>
                    <a:lnTo>
                      <a:pt x="21" y="38"/>
                    </a:lnTo>
                    <a:lnTo>
                      <a:pt x="26" y="44"/>
                    </a:lnTo>
                    <a:lnTo>
                      <a:pt x="26" y="4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75"/>
              <p:cNvSpPr>
                <a:spLocks/>
              </p:cNvSpPr>
              <p:nvPr/>
            </p:nvSpPr>
            <p:spPr bwMode="auto">
              <a:xfrm>
                <a:off x="9721850" y="3716338"/>
                <a:ext cx="1588" cy="4763"/>
              </a:xfrm>
              <a:custGeom>
                <a:avLst/>
                <a:gdLst>
                  <a:gd name="T0" fmla="*/ 1 w 1"/>
                  <a:gd name="T1" fmla="*/ 3 h 3"/>
                  <a:gd name="T2" fmla="*/ 0 w 1"/>
                  <a:gd name="T3" fmla="*/ 0 h 3"/>
                  <a:gd name="T4" fmla="*/ 1 w 1"/>
                  <a:gd name="T5" fmla="*/ 3 h 3"/>
                  <a:gd name="T6" fmla="*/ 1 w 1"/>
                  <a:gd name="T7" fmla="*/ 3 h 3"/>
                  <a:gd name="T8" fmla="*/ 1 w 1"/>
                  <a:gd name="T9" fmla="*/ 3 h 3"/>
                  <a:gd name="T10" fmla="*/ 1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1" y="3"/>
                    </a:moveTo>
                    <a:lnTo>
                      <a:pt x="0" y="0"/>
                    </a:lnTo>
                    <a:lnTo>
                      <a:pt x="1" y="3"/>
                    </a:lnTo>
                    <a:lnTo>
                      <a:pt x="1" y="3"/>
                    </a:lnTo>
                    <a:lnTo>
                      <a:pt x="1" y="3"/>
                    </a:lnTo>
                    <a:lnTo>
                      <a:pt x="1"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77"/>
              <p:cNvSpPr>
                <a:spLocks/>
              </p:cNvSpPr>
              <p:nvPr/>
            </p:nvSpPr>
            <p:spPr bwMode="auto">
              <a:xfrm>
                <a:off x="11744325" y="4568825"/>
                <a:ext cx="417513" cy="642938"/>
              </a:xfrm>
              <a:custGeom>
                <a:avLst/>
                <a:gdLst>
                  <a:gd name="T0" fmla="*/ 245 w 263"/>
                  <a:gd name="T1" fmla="*/ 165 h 405"/>
                  <a:gd name="T2" fmla="*/ 245 w 263"/>
                  <a:gd name="T3" fmla="*/ 165 h 405"/>
                  <a:gd name="T4" fmla="*/ 244 w 263"/>
                  <a:gd name="T5" fmla="*/ 151 h 405"/>
                  <a:gd name="T6" fmla="*/ 243 w 263"/>
                  <a:gd name="T7" fmla="*/ 138 h 405"/>
                  <a:gd name="T8" fmla="*/ 241 w 263"/>
                  <a:gd name="T9" fmla="*/ 126 h 405"/>
                  <a:gd name="T10" fmla="*/ 239 w 263"/>
                  <a:gd name="T11" fmla="*/ 114 h 405"/>
                  <a:gd name="T12" fmla="*/ 231 w 263"/>
                  <a:gd name="T13" fmla="*/ 91 h 405"/>
                  <a:gd name="T14" fmla="*/ 220 w 263"/>
                  <a:gd name="T15" fmla="*/ 65 h 405"/>
                  <a:gd name="T16" fmla="*/ 220 w 263"/>
                  <a:gd name="T17" fmla="*/ 65 h 405"/>
                  <a:gd name="T18" fmla="*/ 215 w 263"/>
                  <a:gd name="T19" fmla="*/ 48 h 405"/>
                  <a:gd name="T20" fmla="*/ 209 w 263"/>
                  <a:gd name="T21" fmla="*/ 32 h 405"/>
                  <a:gd name="T22" fmla="*/ 199 w 263"/>
                  <a:gd name="T23" fmla="*/ 0 h 405"/>
                  <a:gd name="T24" fmla="*/ 199 w 263"/>
                  <a:gd name="T25" fmla="*/ 0 h 405"/>
                  <a:gd name="T26" fmla="*/ 189 w 263"/>
                  <a:gd name="T27" fmla="*/ 37 h 405"/>
                  <a:gd name="T28" fmla="*/ 175 w 263"/>
                  <a:gd name="T29" fmla="*/ 74 h 405"/>
                  <a:gd name="T30" fmla="*/ 162 w 263"/>
                  <a:gd name="T31" fmla="*/ 113 h 405"/>
                  <a:gd name="T32" fmla="*/ 149 w 263"/>
                  <a:gd name="T33" fmla="*/ 153 h 405"/>
                  <a:gd name="T34" fmla="*/ 149 w 263"/>
                  <a:gd name="T35" fmla="*/ 153 h 405"/>
                  <a:gd name="T36" fmla="*/ 141 w 263"/>
                  <a:gd name="T37" fmla="*/ 176 h 405"/>
                  <a:gd name="T38" fmla="*/ 126 w 263"/>
                  <a:gd name="T39" fmla="*/ 206 h 405"/>
                  <a:gd name="T40" fmla="*/ 108 w 263"/>
                  <a:gd name="T41" fmla="*/ 240 h 405"/>
                  <a:gd name="T42" fmla="*/ 87 w 263"/>
                  <a:gd name="T43" fmla="*/ 277 h 405"/>
                  <a:gd name="T44" fmla="*/ 64 w 263"/>
                  <a:gd name="T45" fmla="*/ 312 h 405"/>
                  <a:gd name="T46" fmla="*/ 41 w 263"/>
                  <a:gd name="T47" fmla="*/ 345 h 405"/>
                  <a:gd name="T48" fmla="*/ 31 w 263"/>
                  <a:gd name="T49" fmla="*/ 359 h 405"/>
                  <a:gd name="T50" fmla="*/ 20 w 263"/>
                  <a:gd name="T51" fmla="*/ 371 h 405"/>
                  <a:gd name="T52" fmla="*/ 10 w 263"/>
                  <a:gd name="T53" fmla="*/ 382 h 405"/>
                  <a:gd name="T54" fmla="*/ 0 w 263"/>
                  <a:gd name="T55" fmla="*/ 389 h 405"/>
                  <a:gd name="T56" fmla="*/ 0 w 263"/>
                  <a:gd name="T57" fmla="*/ 389 h 405"/>
                  <a:gd name="T58" fmla="*/ 4 w 263"/>
                  <a:gd name="T59" fmla="*/ 392 h 405"/>
                  <a:gd name="T60" fmla="*/ 9 w 263"/>
                  <a:gd name="T61" fmla="*/ 394 h 405"/>
                  <a:gd name="T62" fmla="*/ 21 w 263"/>
                  <a:gd name="T63" fmla="*/ 397 h 405"/>
                  <a:gd name="T64" fmla="*/ 38 w 263"/>
                  <a:gd name="T65" fmla="*/ 400 h 405"/>
                  <a:gd name="T66" fmla="*/ 59 w 263"/>
                  <a:gd name="T67" fmla="*/ 402 h 405"/>
                  <a:gd name="T68" fmla="*/ 59 w 263"/>
                  <a:gd name="T69" fmla="*/ 402 h 405"/>
                  <a:gd name="T70" fmla="*/ 85 w 263"/>
                  <a:gd name="T71" fmla="*/ 403 h 405"/>
                  <a:gd name="T72" fmla="*/ 124 w 263"/>
                  <a:gd name="T73" fmla="*/ 403 h 405"/>
                  <a:gd name="T74" fmla="*/ 191 w 263"/>
                  <a:gd name="T75" fmla="*/ 405 h 405"/>
                  <a:gd name="T76" fmla="*/ 191 w 263"/>
                  <a:gd name="T77" fmla="*/ 405 h 405"/>
                  <a:gd name="T78" fmla="*/ 207 w 263"/>
                  <a:gd name="T79" fmla="*/ 405 h 405"/>
                  <a:gd name="T80" fmla="*/ 221 w 263"/>
                  <a:gd name="T81" fmla="*/ 403 h 405"/>
                  <a:gd name="T82" fmla="*/ 233 w 263"/>
                  <a:gd name="T83" fmla="*/ 401 h 405"/>
                  <a:gd name="T84" fmla="*/ 238 w 263"/>
                  <a:gd name="T85" fmla="*/ 399 h 405"/>
                  <a:gd name="T86" fmla="*/ 242 w 263"/>
                  <a:gd name="T87" fmla="*/ 397 h 405"/>
                  <a:gd name="T88" fmla="*/ 246 w 263"/>
                  <a:gd name="T89" fmla="*/ 394 h 405"/>
                  <a:gd name="T90" fmla="*/ 249 w 263"/>
                  <a:gd name="T91" fmla="*/ 389 h 405"/>
                  <a:gd name="T92" fmla="*/ 253 w 263"/>
                  <a:gd name="T93" fmla="*/ 385 h 405"/>
                  <a:gd name="T94" fmla="*/ 255 w 263"/>
                  <a:gd name="T95" fmla="*/ 380 h 405"/>
                  <a:gd name="T96" fmla="*/ 259 w 263"/>
                  <a:gd name="T97" fmla="*/ 365 h 405"/>
                  <a:gd name="T98" fmla="*/ 261 w 263"/>
                  <a:gd name="T99" fmla="*/ 347 h 405"/>
                  <a:gd name="T100" fmla="*/ 261 w 263"/>
                  <a:gd name="T101" fmla="*/ 347 h 405"/>
                  <a:gd name="T102" fmla="*/ 263 w 263"/>
                  <a:gd name="T103" fmla="*/ 330 h 405"/>
                  <a:gd name="T104" fmla="*/ 263 w 263"/>
                  <a:gd name="T105" fmla="*/ 324 h 405"/>
                  <a:gd name="T106" fmla="*/ 261 w 263"/>
                  <a:gd name="T107" fmla="*/ 317 h 405"/>
                  <a:gd name="T108" fmla="*/ 259 w 263"/>
                  <a:gd name="T109" fmla="*/ 312 h 405"/>
                  <a:gd name="T110" fmla="*/ 257 w 263"/>
                  <a:gd name="T111" fmla="*/ 307 h 405"/>
                  <a:gd name="T112" fmla="*/ 248 w 263"/>
                  <a:gd name="T113" fmla="*/ 291 h 405"/>
                  <a:gd name="T114" fmla="*/ 248 w 263"/>
                  <a:gd name="T115" fmla="*/ 291 h 405"/>
                  <a:gd name="T116" fmla="*/ 245 w 263"/>
                  <a:gd name="T117" fmla="*/ 165 h 405"/>
                  <a:gd name="T118" fmla="*/ 245 w 263"/>
                  <a:gd name="T119" fmla="*/ 16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3" h="405">
                    <a:moveTo>
                      <a:pt x="245" y="165"/>
                    </a:moveTo>
                    <a:lnTo>
                      <a:pt x="245" y="165"/>
                    </a:lnTo>
                    <a:lnTo>
                      <a:pt x="244" y="151"/>
                    </a:lnTo>
                    <a:lnTo>
                      <a:pt x="243" y="138"/>
                    </a:lnTo>
                    <a:lnTo>
                      <a:pt x="241" y="126"/>
                    </a:lnTo>
                    <a:lnTo>
                      <a:pt x="239" y="114"/>
                    </a:lnTo>
                    <a:lnTo>
                      <a:pt x="231" y="91"/>
                    </a:lnTo>
                    <a:lnTo>
                      <a:pt x="220" y="65"/>
                    </a:lnTo>
                    <a:lnTo>
                      <a:pt x="220" y="65"/>
                    </a:lnTo>
                    <a:lnTo>
                      <a:pt x="215" y="48"/>
                    </a:lnTo>
                    <a:lnTo>
                      <a:pt x="209" y="32"/>
                    </a:lnTo>
                    <a:lnTo>
                      <a:pt x="199" y="0"/>
                    </a:lnTo>
                    <a:lnTo>
                      <a:pt x="199" y="0"/>
                    </a:lnTo>
                    <a:lnTo>
                      <a:pt x="189" y="37"/>
                    </a:lnTo>
                    <a:lnTo>
                      <a:pt x="175" y="74"/>
                    </a:lnTo>
                    <a:lnTo>
                      <a:pt x="162" y="113"/>
                    </a:lnTo>
                    <a:lnTo>
                      <a:pt x="149" y="153"/>
                    </a:lnTo>
                    <a:lnTo>
                      <a:pt x="149" y="153"/>
                    </a:lnTo>
                    <a:lnTo>
                      <a:pt x="141" y="176"/>
                    </a:lnTo>
                    <a:lnTo>
                      <a:pt x="126" y="206"/>
                    </a:lnTo>
                    <a:lnTo>
                      <a:pt x="108" y="240"/>
                    </a:lnTo>
                    <a:lnTo>
                      <a:pt x="87" y="277"/>
                    </a:lnTo>
                    <a:lnTo>
                      <a:pt x="64" y="312"/>
                    </a:lnTo>
                    <a:lnTo>
                      <a:pt x="41" y="345"/>
                    </a:lnTo>
                    <a:lnTo>
                      <a:pt x="31" y="359"/>
                    </a:lnTo>
                    <a:lnTo>
                      <a:pt x="20" y="371"/>
                    </a:lnTo>
                    <a:lnTo>
                      <a:pt x="10" y="382"/>
                    </a:lnTo>
                    <a:lnTo>
                      <a:pt x="0" y="389"/>
                    </a:lnTo>
                    <a:lnTo>
                      <a:pt x="0" y="389"/>
                    </a:lnTo>
                    <a:lnTo>
                      <a:pt x="4" y="392"/>
                    </a:lnTo>
                    <a:lnTo>
                      <a:pt x="9" y="394"/>
                    </a:lnTo>
                    <a:lnTo>
                      <a:pt x="21" y="397"/>
                    </a:lnTo>
                    <a:lnTo>
                      <a:pt x="38" y="400"/>
                    </a:lnTo>
                    <a:lnTo>
                      <a:pt x="59" y="402"/>
                    </a:lnTo>
                    <a:lnTo>
                      <a:pt x="59" y="402"/>
                    </a:lnTo>
                    <a:lnTo>
                      <a:pt x="85" y="403"/>
                    </a:lnTo>
                    <a:lnTo>
                      <a:pt x="124" y="403"/>
                    </a:lnTo>
                    <a:lnTo>
                      <a:pt x="191" y="405"/>
                    </a:lnTo>
                    <a:lnTo>
                      <a:pt x="191" y="405"/>
                    </a:lnTo>
                    <a:lnTo>
                      <a:pt x="207" y="405"/>
                    </a:lnTo>
                    <a:lnTo>
                      <a:pt x="221" y="403"/>
                    </a:lnTo>
                    <a:lnTo>
                      <a:pt x="233" y="401"/>
                    </a:lnTo>
                    <a:lnTo>
                      <a:pt x="238" y="399"/>
                    </a:lnTo>
                    <a:lnTo>
                      <a:pt x="242" y="397"/>
                    </a:lnTo>
                    <a:lnTo>
                      <a:pt x="246" y="394"/>
                    </a:lnTo>
                    <a:lnTo>
                      <a:pt x="249" y="389"/>
                    </a:lnTo>
                    <a:lnTo>
                      <a:pt x="253" y="385"/>
                    </a:lnTo>
                    <a:lnTo>
                      <a:pt x="255" y="380"/>
                    </a:lnTo>
                    <a:lnTo>
                      <a:pt x="259" y="365"/>
                    </a:lnTo>
                    <a:lnTo>
                      <a:pt x="261" y="347"/>
                    </a:lnTo>
                    <a:lnTo>
                      <a:pt x="261" y="347"/>
                    </a:lnTo>
                    <a:lnTo>
                      <a:pt x="263" y="330"/>
                    </a:lnTo>
                    <a:lnTo>
                      <a:pt x="263" y="324"/>
                    </a:lnTo>
                    <a:lnTo>
                      <a:pt x="261" y="317"/>
                    </a:lnTo>
                    <a:lnTo>
                      <a:pt x="259" y="312"/>
                    </a:lnTo>
                    <a:lnTo>
                      <a:pt x="257" y="307"/>
                    </a:lnTo>
                    <a:lnTo>
                      <a:pt x="248" y="291"/>
                    </a:lnTo>
                    <a:lnTo>
                      <a:pt x="248" y="291"/>
                    </a:lnTo>
                    <a:lnTo>
                      <a:pt x="245" y="165"/>
                    </a:lnTo>
                    <a:lnTo>
                      <a:pt x="245" y="16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31"/>
            <p:cNvGrpSpPr/>
            <p:nvPr/>
          </p:nvGrpSpPr>
          <p:grpSpPr>
            <a:xfrm>
              <a:off x="1550956" y="4923654"/>
              <a:ext cx="1690937" cy="1267433"/>
              <a:chOff x="9296400" y="2298700"/>
              <a:chExt cx="4360863" cy="3268663"/>
            </a:xfrm>
            <a:solidFill>
              <a:schemeClr val="accent1">
                <a:lumMod val="50000"/>
              </a:schemeClr>
            </a:solidFill>
          </p:grpSpPr>
          <p:sp>
            <p:nvSpPr>
              <p:cNvPr id="33" name="Freeform 69"/>
              <p:cNvSpPr>
                <a:spLocks/>
              </p:cNvSpPr>
              <p:nvPr/>
            </p:nvSpPr>
            <p:spPr bwMode="auto">
              <a:xfrm>
                <a:off x="12980988" y="3076575"/>
                <a:ext cx="30163" cy="34925"/>
              </a:xfrm>
              <a:custGeom>
                <a:avLst/>
                <a:gdLst>
                  <a:gd name="T0" fmla="*/ 14 w 19"/>
                  <a:gd name="T1" fmla="*/ 22 h 22"/>
                  <a:gd name="T2" fmla="*/ 14 w 19"/>
                  <a:gd name="T3" fmla="*/ 22 h 22"/>
                  <a:gd name="T4" fmla="*/ 19 w 19"/>
                  <a:gd name="T5" fmla="*/ 18 h 22"/>
                  <a:gd name="T6" fmla="*/ 19 w 19"/>
                  <a:gd name="T7" fmla="*/ 18 h 22"/>
                  <a:gd name="T8" fmla="*/ 12 w 19"/>
                  <a:gd name="T9" fmla="*/ 0 h 22"/>
                  <a:gd name="T10" fmla="*/ 12 w 19"/>
                  <a:gd name="T11" fmla="*/ 0 h 22"/>
                  <a:gd name="T12" fmla="*/ 0 w 19"/>
                  <a:gd name="T13" fmla="*/ 1 h 22"/>
                  <a:gd name="T14" fmla="*/ 0 w 19"/>
                  <a:gd name="T15" fmla="*/ 1 h 22"/>
                  <a:gd name="T16" fmla="*/ 7 w 19"/>
                  <a:gd name="T17" fmla="*/ 11 h 22"/>
                  <a:gd name="T18" fmla="*/ 14 w 19"/>
                  <a:gd name="T19" fmla="*/ 22 h 22"/>
                  <a:gd name="T20" fmla="*/ 14 w 19"/>
                  <a:gd name="T2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
                    <a:moveTo>
                      <a:pt x="14" y="22"/>
                    </a:moveTo>
                    <a:lnTo>
                      <a:pt x="14" y="22"/>
                    </a:lnTo>
                    <a:lnTo>
                      <a:pt x="19" y="18"/>
                    </a:lnTo>
                    <a:lnTo>
                      <a:pt x="19" y="18"/>
                    </a:lnTo>
                    <a:lnTo>
                      <a:pt x="12" y="0"/>
                    </a:lnTo>
                    <a:lnTo>
                      <a:pt x="12" y="0"/>
                    </a:lnTo>
                    <a:lnTo>
                      <a:pt x="0" y="1"/>
                    </a:lnTo>
                    <a:lnTo>
                      <a:pt x="0" y="1"/>
                    </a:lnTo>
                    <a:lnTo>
                      <a:pt x="7" y="11"/>
                    </a:lnTo>
                    <a:lnTo>
                      <a:pt x="14" y="22"/>
                    </a:lnTo>
                    <a:lnTo>
                      <a:pt x="14" y="2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2"/>
              <p:cNvSpPr>
                <a:spLocks/>
              </p:cNvSpPr>
              <p:nvPr/>
            </p:nvSpPr>
            <p:spPr bwMode="auto">
              <a:xfrm>
                <a:off x="12201525" y="501967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3"/>
              <p:cNvSpPr>
                <a:spLocks/>
              </p:cNvSpPr>
              <p:nvPr/>
            </p:nvSpPr>
            <p:spPr bwMode="auto">
              <a:xfrm>
                <a:off x="11687175" y="5227638"/>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76"/>
              <p:cNvSpPr>
                <a:spLocks noChangeArrowheads="1"/>
              </p:cNvSpPr>
              <p:nvPr/>
            </p:nvSpPr>
            <p:spPr bwMode="auto">
              <a:xfrm>
                <a:off x="12084050" y="4478338"/>
                <a:ext cx="1588" cy="15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8"/>
              <p:cNvSpPr>
                <a:spLocks noEditPoints="1"/>
              </p:cNvSpPr>
              <p:nvPr/>
            </p:nvSpPr>
            <p:spPr bwMode="auto">
              <a:xfrm>
                <a:off x="9463088" y="2312988"/>
                <a:ext cx="4194175" cy="3254375"/>
              </a:xfrm>
              <a:custGeom>
                <a:avLst/>
                <a:gdLst>
                  <a:gd name="T0" fmla="*/ 2415 w 2642"/>
                  <a:gd name="T1" fmla="*/ 334 h 2050"/>
                  <a:gd name="T2" fmla="*/ 2160 w 2642"/>
                  <a:gd name="T3" fmla="*/ 303 h 2050"/>
                  <a:gd name="T4" fmla="*/ 1648 w 2642"/>
                  <a:gd name="T5" fmla="*/ 0 h 2050"/>
                  <a:gd name="T6" fmla="*/ 1057 w 2642"/>
                  <a:gd name="T7" fmla="*/ 280 h 2050"/>
                  <a:gd name="T8" fmla="*/ 392 w 2642"/>
                  <a:gd name="T9" fmla="*/ 617 h 2050"/>
                  <a:gd name="T10" fmla="*/ 167 w 2642"/>
                  <a:gd name="T11" fmla="*/ 829 h 2050"/>
                  <a:gd name="T12" fmla="*/ 198 w 2642"/>
                  <a:gd name="T13" fmla="*/ 609 h 2050"/>
                  <a:gd name="T14" fmla="*/ 42 w 2642"/>
                  <a:gd name="T15" fmla="*/ 918 h 2050"/>
                  <a:gd name="T16" fmla="*/ 180 w 2642"/>
                  <a:gd name="T17" fmla="*/ 1246 h 2050"/>
                  <a:gd name="T18" fmla="*/ 119 w 2642"/>
                  <a:gd name="T19" fmla="*/ 1683 h 2050"/>
                  <a:gd name="T20" fmla="*/ 297 w 2642"/>
                  <a:gd name="T21" fmla="*/ 1897 h 2050"/>
                  <a:gd name="T22" fmla="*/ 705 w 2642"/>
                  <a:gd name="T23" fmla="*/ 1999 h 2050"/>
                  <a:gd name="T24" fmla="*/ 805 w 2642"/>
                  <a:gd name="T25" fmla="*/ 1680 h 2050"/>
                  <a:gd name="T26" fmla="*/ 906 w 2642"/>
                  <a:gd name="T27" fmla="*/ 1798 h 2050"/>
                  <a:gd name="T28" fmla="*/ 1220 w 2642"/>
                  <a:gd name="T29" fmla="*/ 2025 h 2050"/>
                  <a:gd name="T30" fmla="*/ 1623 w 2642"/>
                  <a:gd name="T31" fmla="*/ 1877 h 2050"/>
                  <a:gd name="T32" fmla="*/ 1734 w 2642"/>
                  <a:gd name="T33" fmla="*/ 1585 h 2050"/>
                  <a:gd name="T34" fmla="*/ 1807 w 2642"/>
                  <a:gd name="T35" fmla="*/ 1465 h 2050"/>
                  <a:gd name="T36" fmla="*/ 2085 w 2642"/>
                  <a:gd name="T37" fmla="*/ 1280 h 2050"/>
                  <a:gd name="T38" fmla="*/ 2581 w 2642"/>
                  <a:gd name="T39" fmla="*/ 1063 h 2050"/>
                  <a:gd name="T40" fmla="*/ 2216 w 2642"/>
                  <a:gd name="T41" fmla="*/ 482 h 2050"/>
                  <a:gd name="T42" fmla="*/ 168 w 2642"/>
                  <a:gd name="T43" fmla="*/ 711 h 2050"/>
                  <a:gd name="T44" fmla="*/ 147 w 2642"/>
                  <a:gd name="T45" fmla="*/ 694 h 2050"/>
                  <a:gd name="T46" fmla="*/ 176 w 2642"/>
                  <a:gd name="T47" fmla="*/ 913 h 2050"/>
                  <a:gd name="T48" fmla="*/ 349 w 2642"/>
                  <a:gd name="T49" fmla="*/ 1689 h 2050"/>
                  <a:gd name="T50" fmla="*/ 101 w 2642"/>
                  <a:gd name="T51" fmla="*/ 1526 h 2050"/>
                  <a:gd name="T52" fmla="*/ 1401 w 2642"/>
                  <a:gd name="T53" fmla="*/ 1836 h 2050"/>
                  <a:gd name="T54" fmla="*/ 1496 w 2642"/>
                  <a:gd name="T55" fmla="*/ 1823 h 2050"/>
                  <a:gd name="T56" fmla="*/ 1676 w 2642"/>
                  <a:gd name="T57" fmla="*/ 1535 h 2050"/>
                  <a:gd name="T58" fmla="*/ 2388 w 2642"/>
                  <a:gd name="T59" fmla="*/ 1193 h 2050"/>
                  <a:gd name="T60" fmla="*/ 1837 w 2642"/>
                  <a:gd name="T61" fmla="*/ 1171 h 2050"/>
                  <a:gd name="T62" fmla="*/ 1944 w 2642"/>
                  <a:gd name="T63" fmla="*/ 1381 h 2050"/>
                  <a:gd name="T64" fmla="*/ 1976 w 2642"/>
                  <a:gd name="T65" fmla="*/ 1338 h 2050"/>
                  <a:gd name="T66" fmla="*/ 1877 w 2642"/>
                  <a:gd name="T67" fmla="*/ 1427 h 2050"/>
                  <a:gd name="T68" fmla="*/ 1513 w 2642"/>
                  <a:gd name="T69" fmla="*/ 1229 h 2050"/>
                  <a:gd name="T70" fmla="*/ 1378 w 2642"/>
                  <a:gd name="T71" fmla="*/ 1804 h 2050"/>
                  <a:gd name="T72" fmla="*/ 995 w 2642"/>
                  <a:gd name="T73" fmla="*/ 1851 h 2050"/>
                  <a:gd name="T74" fmla="*/ 1117 w 2642"/>
                  <a:gd name="T75" fmla="*/ 1584 h 2050"/>
                  <a:gd name="T76" fmla="*/ 760 w 2642"/>
                  <a:gd name="T77" fmla="*/ 1540 h 2050"/>
                  <a:gd name="T78" fmla="*/ 606 w 2642"/>
                  <a:gd name="T79" fmla="*/ 1957 h 2050"/>
                  <a:gd name="T80" fmla="*/ 401 w 2642"/>
                  <a:gd name="T81" fmla="*/ 1704 h 2050"/>
                  <a:gd name="T82" fmla="*/ 249 w 2642"/>
                  <a:gd name="T83" fmla="*/ 946 h 2050"/>
                  <a:gd name="T84" fmla="*/ 814 w 2642"/>
                  <a:gd name="T85" fmla="*/ 486 h 2050"/>
                  <a:gd name="T86" fmla="*/ 626 w 2642"/>
                  <a:gd name="T87" fmla="*/ 990 h 2050"/>
                  <a:gd name="T88" fmla="*/ 864 w 2642"/>
                  <a:gd name="T89" fmla="*/ 1376 h 2050"/>
                  <a:gd name="T90" fmla="*/ 1365 w 2642"/>
                  <a:gd name="T91" fmla="*/ 1031 h 2050"/>
                  <a:gd name="T92" fmla="*/ 1323 w 2642"/>
                  <a:gd name="T93" fmla="*/ 999 h 2050"/>
                  <a:gd name="T94" fmla="*/ 887 w 2642"/>
                  <a:gd name="T95" fmla="*/ 1332 h 2050"/>
                  <a:gd name="T96" fmla="*/ 748 w 2642"/>
                  <a:gd name="T97" fmla="*/ 1090 h 2050"/>
                  <a:gd name="T98" fmla="*/ 739 w 2642"/>
                  <a:gd name="T99" fmla="*/ 677 h 2050"/>
                  <a:gd name="T100" fmla="*/ 1340 w 2642"/>
                  <a:gd name="T101" fmla="*/ 275 h 2050"/>
                  <a:gd name="T102" fmla="*/ 1708 w 2642"/>
                  <a:gd name="T103" fmla="*/ 63 h 2050"/>
                  <a:gd name="T104" fmla="*/ 2131 w 2642"/>
                  <a:gd name="T105" fmla="*/ 340 h 2050"/>
                  <a:gd name="T106" fmla="*/ 2070 w 2642"/>
                  <a:gd name="T107" fmla="*/ 496 h 2050"/>
                  <a:gd name="T108" fmla="*/ 2110 w 2642"/>
                  <a:gd name="T109" fmla="*/ 543 h 2050"/>
                  <a:gd name="T110" fmla="*/ 2123 w 2642"/>
                  <a:gd name="T111" fmla="*/ 576 h 2050"/>
                  <a:gd name="T112" fmla="*/ 2064 w 2642"/>
                  <a:gd name="T113" fmla="*/ 660 h 2050"/>
                  <a:gd name="T114" fmla="*/ 2146 w 2642"/>
                  <a:gd name="T115" fmla="*/ 651 h 2050"/>
                  <a:gd name="T116" fmla="*/ 2196 w 2642"/>
                  <a:gd name="T117" fmla="*/ 650 h 2050"/>
                  <a:gd name="T118" fmla="*/ 2263 w 2642"/>
                  <a:gd name="T119" fmla="*/ 612 h 2050"/>
                  <a:gd name="T120" fmla="*/ 2467 w 2642"/>
                  <a:gd name="T121" fmla="*/ 377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42" h="2050">
                    <a:moveTo>
                      <a:pt x="2627" y="599"/>
                    </a:moveTo>
                    <a:lnTo>
                      <a:pt x="2627" y="599"/>
                    </a:lnTo>
                    <a:lnTo>
                      <a:pt x="2622" y="568"/>
                    </a:lnTo>
                    <a:lnTo>
                      <a:pt x="2615" y="539"/>
                    </a:lnTo>
                    <a:lnTo>
                      <a:pt x="2609" y="511"/>
                    </a:lnTo>
                    <a:lnTo>
                      <a:pt x="2601" y="482"/>
                    </a:lnTo>
                    <a:lnTo>
                      <a:pt x="2594" y="456"/>
                    </a:lnTo>
                    <a:lnTo>
                      <a:pt x="2585" y="430"/>
                    </a:lnTo>
                    <a:lnTo>
                      <a:pt x="2574" y="406"/>
                    </a:lnTo>
                    <a:lnTo>
                      <a:pt x="2564" y="384"/>
                    </a:lnTo>
                    <a:lnTo>
                      <a:pt x="2564" y="384"/>
                    </a:lnTo>
                    <a:lnTo>
                      <a:pt x="2558" y="374"/>
                    </a:lnTo>
                    <a:lnTo>
                      <a:pt x="2548" y="365"/>
                    </a:lnTo>
                    <a:lnTo>
                      <a:pt x="2548" y="365"/>
                    </a:lnTo>
                    <a:lnTo>
                      <a:pt x="2536" y="354"/>
                    </a:lnTo>
                    <a:lnTo>
                      <a:pt x="2522" y="344"/>
                    </a:lnTo>
                    <a:lnTo>
                      <a:pt x="2507" y="335"/>
                    </a:lnTo>
                    <a:lnTo>
                      <a:pt x="2490" y="329"/>
                    </a:lnTo>
                    <a:lnTo>
                      <a:pt x="2490" y="329"/>
                    </a:lnTo>
                    <a:lnTo>
                      <a:pt x="2482" y="325"/>
                    </a:lnTo>
                    <a:lnTo>
                      <a:pt x="2473" y="324"/>
                    </a:lnTo>
                    <a:lnTo>
                      <a:pt x="2463" y="322"/>
                    </a:lnTo>
                    <a:lnTo>
                      <a:pt x="2454" y="322"/>
                    </a:lnTo>
                    <a:lnTo>
                      <a:pt x="2446" y="322"/>
                    </a:lnTo>
                    <a:lnTo>
                      <a:pt x="2438" y="323"/>
                    </a:lnTo>
                    <a:lnTo>
                      <a:pt x="2429" y="325"/>
                    </a:lnTo>
                    <a:lnTo>
                      <a:pt x="2422" y="329"/>
                    </a:lnTo>
                    <a:lnTo>
                      <a:pt x="2422" y="329"/>
                    </a:lnTo>
                    <a:lnTo>
                      <a:pt x="2415" y="334"/>
                    </a:lnTo>
                    <a:lnTo>
                      <a:pt x="2407" y="340"/>
                    </a:lnTo>
                    <a:lnTo>
                      <a:pt x="2407" y="340"/>
                    </a:lnTo>
                    <a:lnTo>
                      <a:pt x="2399" y="349"/>
                    </a:lnTo>
                    <a:lnTo>
                      <a:pt x="2390" y="360"/>
                    </a:lnTo>
                    <a:lnTo>
                      <a:pt x="2374" y="384"/>
                    </a:lnTo>
                    <a:lnTo>
                      <a:pt x="2374" y="384"/>
                    </a:lnTo>
                    <a:lnTo>
                      <a:pt x="2355" y="409"/>
                    </a:lnTo>
                    <a:lnTo>
                      <a:pt x="2345" y="421"/>
                    </a:lnTo>
                    <a:lnTo>
                      <a:pt x="2336" y="431"/>
                    </a:lnTo>
                    <a:lnTo>
                      <a:pt x="2336" y="431"/>
                    </a:lnTo>
                    <a:lnTo>
                      <a:pt x="2321" y="441"/>
                    </a:lnTo>
                    <a:lnTo>
                      <a:pt x="2307" y="450"/>
                    </a:lnTo>
                    <a:lnTo>
                      <a:pt x="2293" y="456"/>
                    </a:lnTo>
                    <a:lnTo>
                      <a:pt x="2278" y="463"/>
                    </a:lnTo>
                    <a:lnTo>
                      <a:pt x="2278" y="463"/>
                    </a:lnTo>
                    <a:lnTo>
                      <a:pt x="2271" y="447"/>
                    </a:lnTo>
                    <a:lnTo>
                      <a:pt x="2264" y="432"/>
                    </a:lnTo>
                    <a:lnTo>
                      <a:pt x="2256" y="418"/>
                    </a:lnTo>
                    <a:lnTo>
                      <a:pt x="2247" y="404"/>
                    </a:lnTo>
                    <a:lnTo>
                      <a:pt x="2247" y="404"/>
                    </a:lnTo>
                    <a:lnTo>
                      <a:pt x="2238" y="389"/>
                    </a:lnTo>
                    <a:lnTo>
                      <a:pt x="2227" y="373"/>
                    </a:lnTo>
                    <a:lnTo>
                      <a:pt x="2202" y="343"/>
                    </a:lnTo>
                    <a:lnTo>
                      <a:pt x="2202" y="343"/>
                    </a:lnTo>
                    <a:lnTo>
                      <a:pt x="2192" y="331"/>
                    </a:lnTo>
                    <a:lnTo>
                      <a:pt x="2181" y="320"/>
                    </a:lnTo>
                    <a:lnTo>
                      <a:pt x="2171" y="311"/>
                    </a:lnTo>
                    <a:lnTo>
                      <a:pt x="2160" y="303"/>
                    </a:lnTo>
                    <a:lnTo>
                      <a:pt x="2160" y="303"/>
                    </a:lnTo>
                    <a:lnTo>
                      <a:pt x="2137" y="287"/>
                    </a:lnTo>
                    <a:lnTo>
                      <a:pt x="2113" y="271"/>
                    </a:lnTo>
                    <a:lnTo>
                      <a:pt x="2113" y="271"/>
                    </a:lnTo>
                    <a:lnTo>
                      <a:pt x="2096" y="260"/>
                    </a:lnTo>
                    <a:lnTo>
                      <a:pt x="2080" y="248"/>
                    </a:lnTo>
                    <a:lnTo>
                      <a:pt x="2048" y="224"/>
                    </a:lnTo>
                    <a:lnTo>
                      <a:pt x="2016" y="198"/>
                    </a:lnTo>
                    <a:lnTo>
                      <a:pt x="1986" y="172"/>
                    </a:lnTo>
                    <a:lnTo>
                      <a:pt x="1986" y="172"/>
                    </a:lnTo>
                    <a:lnTo>
                      <a:pt x="1959" y="148"/>
                    </a:lnTo>
                    <a:lnTo>
                      <a:pt x="1932" y="124"/>
                    </a:lnTo>
                    <a:lnTo>
                      <a:pt x="1932" y="124"/>
                    </a:lnTo>
                    <a:lnTo>
                      <a:pt x="1913" y="110"/>
                    </a:lnTo>
                    <a:lnTo>
                      <a:pt x="1896" y="97"/>
                    </a:lnTo>
                    <a:lnTo>
                      <a:pt x="1878" y="84"/>
                    </a:lnTo>
                    <a:lnTo>
                      <a:pt x="1860" y="72"/>
                    </a:lnTo>
                    <a:lnTo>
                      <a:pt x="1842" y="62"/>
                    </a:lnTo>
                    <a:lnTo>
                      <a:pt x="1825" y="52"/>
                    </a:lnTo>
                    <a:lnTo>
                      <a:pt x="1807" y="42"/>
                    </a:lnTo>
                    <a:lnTo>
                      <a:pt x="1790" y="35"/>
                    </a:lnTo>
                    <a:lnTo>
                      <a:pt x="1773" y="27"/>
                    </a:lnTo>
                    <a:lnTo>
                      <a:pt x="1755" y="22"/>
                    </a:lnTo>
                    <a:lnTo>
                      <a:pt x="1738" y="15"/>
                    </a:lnTo>
                    <a:lnTo>
                      <a:pt x="1720" y="11"/>
                    </a:lnTo>
                    <a:lnTo>
                      <a:pt x="1703" y="7"/>
                    </a:lnTo>
                    <a:lnTo>
                      <a:pt x="1684" y="4"/>
                    </a:lnTo>
                    <a:lnTo>
                      <a:pt x="1667" y="2"/>
                    </a:lnTo>
                    <a:lnTo>
                      <a:pt x="1648" y="0"/>
                    </a:lnTo>
                    <a:lnTo>
                      <a:pt x="1648" y="0"/>
                    </a:lnTo>
                    <a:lnTo>
                      <a:pt x="1631" y="0"/>
                    </a:lnTo>
                    <a:lnTo>
                      <a:pt x="1612" y="0"/>
                    </a:lnTo>
                    <a:lnTo>
                      <a:pt x="1595" y="0"/>
                    </a:lnTo>
                    <a:lnTo>
                      <a:pt x="1576" y="2"/>
                    </a:lnTo>
                    <a:lnTo>
                      <a:pt x="1557" y="4"/>
                    </a:lnTo>
                    <a:lnTo>
                      <a:pt x="1538" y="6"/>
                    </a:lnTo>
                    <a:lnTo>
                      <a:pt x="1500" y="14"/>
                    </a:lnTo>
                    <a:lnTo>
                      <a:pt x="1460" y="25"/>
                    </a:lnTo>
                    <a:lnTo>
                      <a:pt x="1420" y="38"/>
                    </a:lnTo>
                    <a:lnTo>
                      <a:pt x="1377" y="53"/>
                    </a:lnTo>
                    <a:lnTo>
                      <a:pt x="1334" y="71"/>
                    </a:lnTo>
                    <a:lnTo>
                      <a:pt x="1334" y="71"/>
                    </a:lnTo>
                    <a:lnTo>
                      <a:pt x="1313" y="79"/>
                    </a:lnTo>
                    <a:lnTo>
                      <a:pt x="1293" y="89"/>
                    </a:lnTo>
                    <a:lnTo>
                      <a:pt x="1275" y="100"/>
                    </a:lnTo>
                    <a:lnTo>
                      <a:pt x="1257" y="110"/>
                    </a:lnTo>
                    <a:lnTo>
                      <a:pt x="1241" y="122"/>
                    </a:lnTo>
                    <a:lnTo>
                      <a:pt x="1225" y="133"/>
                    </a:lnTo>
                    <a:lnTo>
                      <a:pt x="1211" y="145"/>
                    </a:lnTo>
                    <a:lnTo>
                      <a:pt x="1196" y="158"/>
                    </a:lnTo>
                    <a:lnTo>
                      <a:pt x="1196" y="158"/>
                    </a:lnTo>
                    <a:lnTo>
                      <a:pt x="1170" y="183"/>
                    </a:lnTo>
                    <a:lnTo>
                      <a:pt x="1146" y="211"/>
                    </a:lnTo>
                    <a:lnTo>
                      <a:pt x="1121" y="240"/>
                    </a:lnTo>
                    <a:lnTo>
                      <a:pt x="1097" y="272"/>
                    </a:lnTo>
                    <a:lnTo>
                      <a:pt x="1097" y="272"/>
                    </a:lnTo>
                    <a:lnTo>
                      <a:pt x="1083" y="274"/>
                    </a:lnTo>
                    <a:lnTo>
                      <a:pt x="1070" y="276"/>
                    </a:lnTo>
                    <a:lnTo>
                      <a:pt x="1057" y="280"/>
                    </a:lnTo>
                    <a:lnTo>
                      <a:pt x="1044" y="284"/>
                    </a:lnTo>
                    <a:lnTo>
                      <a:pt x="1044" y="284"/>
                    </a:lnTo>
                    <a:lnTo>
                      <a:pt x="1029" y="291"/>
                    </a:lnTo>
                    <a:lnTo>
                      <a:pt x="1015" y="299"/>
                    </a:lnTo>
                    <a:lnTo>
                      <a:pt x="998" y="310"/>
                    </a:lnTo>
                    <a:lnTo>
                      <a:pt x="982" y="324"/>
                    </a:lnTo>
                    <a:lnTo>
                      <a:pt x="982" y="324"/>
                    </a:lnTo>
                    <a:lnTo>
                      <a:pt x="958" y="346"/>
                    </a:lnTo>
                    <a:lnTo>
                      <a:pt x="934" y="368"/>
                    </a:lnTo>
                    <a:lnTo>
                      <a:pt x="934" y="368"/>
                    </a:lnTo>
                    <a:lnTo>
                      <a:pt x="934" y="368"/>
                    </a:lnTo>
                    <a:lnTo>
                      <a:pt x="893" y="410"/>
                    </a:lnTo>
                    <a:lnTo>
                      <a:pt x="893" y="410"/>
                    </a:lnTo>
                    <a:lnTo>
                      <a:pt x="815" y="423"/>
                    </a:lnTo>
                    <a:lnTo>
                      <a:pt x="778" y="431"/>
                    </a:lnTo>
                    <a:lnTo>
                      <a:pt x="743" y="439"/>
                    </a:lnTo>
                    <a:lnTo>
                      <a:pt x="710" y="447"/>
                    </a:lnTo>
                    <a:lnTo>
                      <a:pt x="678" y="456"/>
                    </a:lnTo>
                    <a:lnTo>
                      <a:pt x="646" y="466"/>
                    </a:lnTo>
                    <a:lnTo>
                      <a:pt x="617" y="478"/>
                    </a:lnTo>
                    <a:lnTo>
                      <a:pt x="617" y="478"/>
                    </a:lnTo>
                    <a:lnTo>
                      <a:pt x="587" y="490"/>
                    </a:lnTo>
                    <a:lnTo>
                      <a:pt x="557" y="503"/>
                    </a:lnTo>
                    <a:lnTo>
                      <a:pt x="529" y="518"/>
                    </a:lnTo>
                    <a:lnTo>
                      <a:pt x="502" y="535"/>
                    </a:lnTo>
                    <a:lnTo>
                      <a:pt x="473" y="552"/>
                    </a:lnTo>
                    <a:lnTo>
                      <a:pt x="446" y="572"/>
                    </a:lnTo>
                    <a:lnTo>
                      <a:pt x="419" y="593"/>
                    </a:lnTo>
                    <a:lnTo>
                      <a:pt x="392" y="617"/>
                    </a:lnTo>
                    <a:lnTo>
                      <a:pt x="392" y="617"/>
                    </a:lnTo>
                    <a:lnTo>
                      <a:pt x="370" y="637"/>
                    </a:lnTo>
                    <a:lnTo>
                      <a:pt x="349" y="658"/>
                    </a:lnTo>
                    <a:lnTo>
                      <a:pt x="331" y="680"/>
                    </a:lnTo>
                    <a:lnTo>
                      <a:pt x="313" y="701"/>
                    </a:lnTo>
                    <a:lnTo>
                      <a:pt x="313" y="701"/>
                    </a:lnTo>
                    <a:lnTo>
                      <a:pt x="297" y="723"/>
                    </a:lnTo>
                    <a:lnTo>
                      <a:pt x="282" y="746"/>
                    </a:lnTo>
                    <a:lnTo>
                      <a:pt x="267" y="770"/>
                    </a:lnTo>
                    <a:lnTo>
                      <a:pt x="254" y="794"/>
                    </a:lnTo>
                    <a:lnTo>
                      <a:pt x="254" y="794"/>
                    </a:lnTo>
                    <a:lnTo>
                      <a:pt x="233" y="818"/>
                    </a:lnTo>
                    <a:lnTo>
                      <a:pt x="221" y="829"/>
                    </a:lnTo>
                    <a:lnTo>
                      <a:pt x="210" y="841"/>
                    </a:lnTo>
                    <a:lnTo>
                      <a:pt x="210" y="841"/>
                    </a:lnTo>
                    <a:lnTo>
                      <a:pt x="198" y="851"/>
                    </a:lnTo>
                    <a:lnTo>
                      <a:pt x="186" y="859"/>
                    </a:lnTo>
                    <a:lnTo>
                      <a:pt x="173" y="867"/>
                    </a:lnTo>
                    <a:lnTo>
                      <a:pt x="159" y="873"/>
                    </a:lnTo>
                    <a:lnTo>
                      <a:pt x="159" y="873"/>
                    </a:lnTo>
                    <a:lnTo>
                      <a:pt x="159" y="873"/>
                    </a:lnTo>
                    <a:lnTo>
                      <a:pt x="143" y="880"/>
                    </a:lnTo>
                    <a:lnTo>
                      <a:pt x="143" y="880"/>
                    </a:lnTo>
                    <a:lnTo>
                      <a:pt x="142" y="875"/>
                    </a:lnTo>
                    <a:lnTo>
                      <a:pt x="142" y="875"/>
                    </a:lnTo>
                    <a:lnTo>
                      <a:pt x="151" y="865"/>
                    </a:lnTo>
                    <a:lnTo>
                      <a:pt x="157" y="854"/>
                    </a:lnTo>
                    <a:lnTo>
                      <a:pt x="163" y="842"/>
                    </a:lnTo>
                    <a:lnTo>
                      <a:pt x="167" y="829"/>
                    </a:lnTo>
                    <a:lnTo>
                      <a:pt x="171" y="816"/>
                    </a:lnTo>
                    <a:lnTo>
                      <a:pt x="173" y="803"/>
                    </a:lnTo>
                    <a:lnTo>
                      <a:pt x="175" y="775"/>
                    </a:lnTo>
                    <a:lnTo>
                      <a:pt x="175" y="775"/>
                    </a:lnTo>
                    <a:lnTo>
                      <a:pt x="185" y="788"/>
                    </a:lnTo>
                    <a:lnTo>
                      <a:pt x="185" y="788"/>
                    </a:lnTo>
                    <a:lnTo>
                      <a:pt x="190" y="797"/>
                    </a:lnTo>
                    <a:lnTo>
                      <a:pt x="196" y="805"/>
                    </a:lnTo>
                    <a:lnTo>
                      <a:pt x="214" y="828"/>
                    </a:lnTo>
                    <a:lnTo>
                      <a:pt x="221" y="799"/>
                    </a:lnTo>
                    <a:lnTo>
                      <a:pt x="221" y="799"/>
                    </a:lnTo>
                    <a:lnTo>
                      <a:pt x="224" y="780"/>
                    </a:lnTo>
                    <a:lnTo>
                      <a:pt x="226" y="759"/>
                    </a:lnTo>
                    <a:lnTo>
                      <a:pt x="226" y="748"/>
                    </a:lnTo>
                    <a:lnTo>
                      <a:pt x="226" y="737"/>
                    </a:lnTo>
                    <a:lnTo>
                      <a:pt x="225" y="726"/>
                    </a:lnTo>
                    <a:lnTo>
                      <a:pt x="223" y="717"/>
                    </a:lnTo>
                    <a:lnTo>
                      <a:pt x="223" y="717"/>
                    </a:lnTo>
                    <a:lnTo>
                      <a:pt x="220" y="703"/>
                    </a:lnTo>
                    <a:lnTo>
                      <a:pt x="214" y="691"/>
                    </a:lnTo>
                    <a:lnTo>
                      <a:pt x="206" y="681"/>
                    </a:lnTo>
                    <a:lnTo>
                      <a:pt x="202" y="676"/>
                    </a:lnTo>
                    <a:lnTo>
                      <a:pt x="197" y="672"/>
                    </a:lnTo>
                    <a:lnTo>
                      <a:pt x="197" y="672"/>
                    </a:lnTo>
                    <a:lnTo>
                      <a:pt x="200" y="661"/>
                    </a:lnTo>
                    <a:lnTo>
                      <a:pt x="200" y="661"/>
                    </a:lnTo>
                    <a:lnTo>
                      <a:pt x="214" y="626"/>
                    </a:lnTo>
                    <a:lnTo>
                      <a:pt x="222" y="604"/>
                    </a:lnTo>
                    <a:lnTo>
                      <a:pt x="198" y="609"/>
                    </a:lnTo>
                    <a:lnTo>
                      <a:pt x="198" y="609"/>
                    </a:lnTo>
                    <a:lnTo>
                      <a:pt x="185" y="612"/>
                    </a:lnTo>
                    <a:lnTo>
                      <a:pt x="169" y="617"/>
                    </a:lnTo>
                    <a:lnTo>
                      <a:pt x="151" y="626"/>
                    </a:lnTo>
                    <a:lnTo>
                      <a:pt x="132" y="637"/>
                    </a:lnTo>
                    <a:lnTo>
                      <a:pt x="112" y="650"/>
                    </a:lnTo>
                    <a:lnTo>
                      <a:pt x="92" y="665"/>
                    </a:lnTo>
                    <a:lnTo>
                      <a:pt x="73" y="682"/>
                    </a:lnTo>
                    <a:lnTo>
                      <a:pt x="54" y="699"/>
                    </a:lnTo>
                    <a:lnTo>
                      <a:pt x="54" y="699"/>
                    </a:lnTo>
                    <a:lnTo>
                      <a:pt x="41" y="712"/>
                    </a:lnTo>
                    <a:lnTo>
                      <a:pt x="30" y="727"/>
                    </a:lnTo>
                    <a:lnTo>
                      <a:pt x="20" y="743"/>
                    </a:lnTo>
                    <a:lnTo>
                      <a:pt x="12" y="758"/>
                    </a:lnTo>
                    <a:lnTo>
                      <a:pt x="12" y="758"/>
                    </a:lnTo>
                    <a:lnTo>
                      <a:pt x="5" y="774"/>
                    </a:lnTo>
                    <a:lnTo>
                      <a:pt x="1" y="791"/>
                    </a:lnTo>
                    <a:lnTo>
                      <a:pt x="0" y="799"/>
                    </a:lnTo>
                    <a:lnTo>
                      <a:pt x="0" y="808"/>
                    </a:lnTo>
                    <a:lnTo>
                      <a:pt x="0" y="817"/>
                    </a:lnTo>
                    <a:lnTo>
                      <a:pt x="1" y="825"/>
                    </a:lnTo>
                    <a:lnTo>
                      <a:pt x="1" y="825"/>
                    </a:lnTo>
                    <a:lnTo>
                      <a:pt x="5" y="840"/>
                    </a:lnTo>
                    <a:lnTo>
                      <a:pt x="12" y="855"/>
                    </a:lnTo>
                    <a:lnTo>
                      <a:pt x="20" y="869"/>
                    </a:lnTo>
                    <a:lnTo>
                      <a:pt x="32" y="883"/>
                    </a:lnTo>
                    <a:lnTo>
                      <a:pt x="32" y="883"/>
                    </a:lnTo>
                    <a:lnTo>
                      <a:pt x="42" y="918"/>
                    </a:lnTo>
                    <a:lnTo>
                      <a:pt x="42" y="918"/>
                    </a:lnTo>
                    <a:lnTo>
                      <a:pt x="47" y="936"/>
                    </a:lnTo>
                    <a:lnTo>
                      <a:pt x="55" y="952"/>
                    </a:lnTo>
                    <a:lnTo>
                      <a:pt x="55" y="952"/>
                    </a:lnTo>
                    <a:lnTo>
                      <a:pt x="61" y="962"/>
                    </a:lnTo>
                    <a:lnTo>
                      <a:pt x="66" y="970"/>
                    </a:lnTo>
                    <a:lnTo>
                      <a:pt x="74" y="979"/>
                    </a:lnTo>
                    <a:lnTo>
                      <a:pt x="81" y="986"/>
                    </a:lnTo>
                    <a:lnTo>
                      <a:pt x="89" y="992"/>
                    </a:lnTo>
                    <a:lnTo>
                      <a:pt x="98" y="998"/>
                    </a:lnTo>
                    <a:lnTo>
                      <a:pt x="106" y="1002"/>
                    </a:lnTo>
                    <a:lnTo>
                      <a:pt x="115" y="1005"/>
                    </a:lnTo>
                    <a:lnTo>
                      <a:pt x="115" y="1005"/>
                    </a:lnTo>
                    <a:lnTo>
                      <a:pt x="131" y="1009"/>
                    </a:lnTo>
                    <a:lnTo>
                      <a:pt x="147" y="1011"/>
                    </a:lnTo>
                    <a:lnTo>
                      <a:pt x="163" y="1010"/>
                    </a:lnTo>
                    <a:lnTo>
                      <a:pt x="180" y="1007"/>
                    </a:lnTo>
                    <a:lnTo>
                      <a:pt x="180" y="1007"/>
                    </a:lnTo>
                    <a:lnTo>
                      <a:pt x="177" y="1026"/>
                    </a:lnTo>
                    <a:lnTo>
                      <a:pt x="175" y="1046"/>
                    </a:lnTo>
                    <a:lnTo>
                      <a:pt x="173" y="1065"/>
                    </a:lnTo>
                    <a:lnTo>
                      <a:pt x="172" y="1086"/>
                    </a:lnTo>
                    <a:lnTo>
                      <a:pt x="172" y="1086"/>
                    </a:lnTo>
                    <a:lnTo>
                      <a:pt x="172" y="1115"/>
                    </a:lnTo>
                    <a:lnTo>
                      <a:pt x="172" y="1145"/>
                    </a:lnTo>
                    <a:lnTo>
                      <a:pt x="174" y="1177"/>
                    </a:lnTo>
                    <a:lnTo>
                      <a:pt x="176" y="1212"/>
                    </a:lnTo>
                    <a:lnTo>
                      <a:pt x="176" y="1212"/>
                    </a:lnTo>
                    <a:lnTo>
                      <a:pt x="180" y="1246"/>
                    </a:lnTo>
                    <a:lnTo>
                      <a:pt x="180" y="1246"/>
                    </a:lnTo>
                    <a:lnTo>
                      <a:pt x="185" y="1278"/>
                    </a:lnTo>
                    <a:lnTo>
                      <a:pt x="185" y="1278"/>
                    </a:lnTo>
                    <a:lnTo>
                      <a:pt x="173" y="1311"/>
                    </a:lnTo>
                    <a:lnTo>
                      <a:pt x="173" y="1311"/>
                    </a:lnTo>
                    <a:lnTo>
                      <a:pt x="153" y="1364"/>
                    </a:lnTo>
                    <a:lnTo>
                      <a:pt x="153" y="1364"/>
                    </a:lnTo>
                    <a:lnTo>
                      <a:pt x="112" y="1405"/>
                    </a:lnTo>
                    <a:lnTo>
                      <a:pt x="112" y="1405"/>
                    </a:lnTo>
                    <a:lnTo>
                      <a:pt x="73" y="1444"/>
                    </a:lnTo>
                    <a:lnTo>
                      <a:pt x="73" y="1444"/>
                    </a:lnTo>
                    <a:lnTo>
                      <a:pt x="63" y="1453"/>
                    </a:lnTo>
                    <a:lnTo>
                      <a:pt x="63" y="1453"/>
                    </a:lnTo>
                    <a:lnTo>
                      <a:pt x="46" y="1469"/>
                    </a:lnTo>
                    <a:lnTo>
                      <a:pt x="41" y="1476"/>
                    </a:lnTo>
                    <a:lnTo>
                      <a:pt x="38" y="1484"/>
                    </a:lnTo>
                    <a:lnTo>
                      <a:pt x="35" y="1492"/>
                    </a:lnTo>
                    <a:lnTo>
                      <a:pt x="35" y="1501"/>
                    </a:lnTo>
                    <a:lnTo>
                      <a:pt x="37" y="1514"/>
                    </a:lnTo>
                    <a:lnTo>
                      <a:pt x="39" y="1528"/>
                    </a:lnTo>
                    <a:lnTo>
                      <a:pt x="39" y="1528"/>
                    </a:lnTo>
                    <a:lnTo>
                      <a:pt x="43" y="1549"/>
                    </a:lnTo>
                    <a:lnTo>
                      <a:pt x="49" y="1570"/>
                    </a:lnTo>
                    <a:lnTo>
                      <a:pt x="56" y="1590"/>
                    </a:lnTo>
                    <a:lnTo>
                      <a:pt x="66" y="1611"/>
                    </a:lnTo>
                    <a:lnTo>
                      <a:pt x="66" y="1611"/>
                    </a:lnTo>
                    <a:lnTo>
                      <a:pt x="77" y="1629"/>
                    </a:lnTo>
                    <a:lnTo>
                      <a:pt x="89" y="1648"/>
                    </a:lnTo>
                    <a:lnTo>
                      <a:pt x="103" y="1665"/>
                    </a:lnTo>
                    <a:lnTo>
                      <a:pt x="119" y="1683"/>
                    </a:lnTo>
                    <a:lnTo>
                      <a:pt x="119" y="1683"/>
                    </a:lnTo>
                    <a:lnTo>
                      <a:pt x="130" y="1694"/>
                    </a:lnTo>
                    <a:lnTo>
                      <a:pt x="143" y="1705"/>
                    </a:lnTo>
                    <a:lnTo>
                      <a:pt x="157" y="1716"/>
                    </a:lnTo>
                    <a:lnTo>
                      <a:pt x="173" y="1726"/>
                    </a:lnTo>
                    <a:lnTo>
                      <a:pt x="189" y="1737"/>
                    </a:lnTo>
                    <a:lnTo>
                      <a:pt x="205" y="1747"/>
                    </a:lnTo>
                    <a:lnTo>
                      <a:pt x="223" y="1756"/>
                    </a:lnTo>
                    <a:lnTo>
                      <a:pt x="241" y="1763"/>
                    </a:lnTo>
                    <a:lnTo>
                      <a:pt x="241" y="1763"/>
                    </a:lnTo>
                    <a:lnTo>
                      <a:pt x="262" y="1771"/>
                    </a:lnTo>
                    <a:lnTo>
                      <a:pt x="283" y="1775"/>
                    </a:lnTo>
                    <a:lnTo>
                      <a:pt x="293" y="1777"/>
                    </a:lnTo>
                    <a:lnTo>
                      <a:pt x="303" y="1777"/>
                    </a:lnTo>
                    <a:lnTo>
                      <a:pt x="313" y="1777"/>
                    </a:lnTo>
                    <a:lnTo>
                      <a:pt x="323" y="1775"/>
                    </a:lnTo>
                    <a:lnTo>
                      <a:pt x="323" y="1775"/>
                    </a:lnTo>
                    <a:lnTo>
                      <a:pt x="320" y="1787"/>
                    </a:lnTo>
                    <a:lnTo>
                      <a:pt x="320" y="1787"/>
                    </a:lnTo>
                    <a:lnTo>
                      <a:pt x="313" y="1805"/>
                    </a:lnTo>
                    <a:lnTo>
                      <a:pt x="306" y="1822"/>
                    </a:lnTo>
                    <a:lnTo>
                      <a:pt x="306" y="1822"/>
                    </a:lnTo>
                    <a:lnTo>
                      <a:pt x="300" y="1835"/>
                    </a:lnTo>
                    <a:lnTo>
                      <a:pt x="296" y="1847"/>
                    </a:lnTo>
                    <a:lnTo>
                      <a:pt x="294" y="1858"/>
                    </a:lnTo>
                    <a:lnTo>
                      <a:pt x="293" y="1869"/>
                    </a:lnTo>
                    <a:lnTo>
                      <a:pt x="293" y="1880"/>
                    </a:lnTo>
                    <a:lnTo>
                      <a:pt x="294" y="1889"/>
                    </a:lnTo>
                    <a:lnTo>
                      <a:pt x="297" y="1897"/>
                    </a:lnTo>
                    <a:lnTo>
                      <a:pt x="300" y="1906"/>
                    </a:lnTo>
                    <a:lnTo>
                      <a:pt x="304" y="1914"/>
                    </a:lnTo>
                    <a:lnTo>
                      <a:pt x="310" y="1921"/>
                    </a:lnTo>
                    <a:lnTo>
                      <a:pt x="316" y="1928"/>
                    </a:lnTo>
                    <a:lnTo>
                      <a:pt x="323" y="1933"/>
                    </a:lnTo>
                    <a:lnTo>
                      <a:pt x="332" y="1940"/>
                    </a:lnTo>
                    <a:lnTo>
                      <a:pt x="339" y="1945"/>
                    </a:lnTo>
                    <a:lnTo>
                      <a:pt x="358" y="1954"/>
                    </a:lnTo>
                    <a:lnTo>
                      <a:pt x="358" y="1954"/>
                    </a:lnTo>
                    <a:lnTo>
                      <a:pt x="379" y="1963"/>
                    </a:lnTo>
                    <a:lnTo>
                      <a:pt x="400" y="1969"/>
                    </a:lnTo>
                    <a:lnTo>
                      <a:pt x="444" y="1981"/>
                    </a:lnTo>
                    <a:lnTo>
                      <a:pt x="444" y="1981"/>
                    </a:lnTo>
                    <a:lnTo>
                      <a:pt x="463" y="1987"/>
                    </a:lnTo>
                    <a:lnTo>
                      <a:pt x="463" y="1987"/>
                    </a:lnTo>
                    <a:lnTo>
                      <a:pt x="493" y="1994"/>
                    </a:lnTo>
                    <a:lnTo>
                      <a:pt x="529" y="2004"/>
                    </a:lnTo>
                    <a:lnTo>
                      <a:pt x="548" y="2009"/>
                    </a:lnTo>
                    <a:lnTo>
                      <a:pt x="569" y="2012"/>
                    </a:lnTo>
                    <a:lnTo>
                      <a:pt x="590" y="2015"/>
                    </a:lnTo>
                    <a:lnTo>
                      <a:pt x="609" y="2016"/>
                    </a:lnTo>
                    <a:lnTo>
                      <a:pt x="609" y="2016"/>
                    </a:lnTo>
                    <a:lnTo>
                      <a:pt x="631" y="2017"/>
                    </a:lnTo>
                    <a:lnTo>
                      <a:pt x="652" y="2016"/>
                    </a:lnTo>
                    <a:lnTo>
                      <a:pt x="671" y="2013"/>
                    </a:lnTo>
                    <a:lnTo>
                      <a:pt x="680" y="2010"/>
                    </a:lnTo>
                    <a:lnTo>
                      <a:pt x="689" y="2008"/>
                    </a:lnTo>
                    <a:lnTo>
                      <a:pt x="698" y="2003"/>
                    </a:lnTo>
                    <a:lnTo>
                      <a:pt x="705" y="1999"/>
                    </a:lnTo>
                    <a:lnTo>
                      <a:pt x="712" y="1993"/>
                    </a:lnTo>
                    <a:lnTo>
                      <a:pt x="718" y="1988"/>
                    </a:lnTo>
                    <a:lnTo>
                      <a:pt x="724" y="1981"/>
                    </a:lnTo>
                    <a:lnTo>
                      <a:pt x="728" y="1974"/>
                    </a:lnTo>
                    <a:lnTo>
                      <a:pt x="732" y="1965"/>
                    </a:lnTo>
                    <a:lnTo>
                      <a:pt x="736" y="1955"/>
                    </a:lnTo>
                    <a:lnTo>
                      <a:pt x="736" y="1955"/>
                    </a:lnTo>
                    <a:lnTo>
                      <a:pt x="742" y="1927"/>
                    </a:lnTo>
                    <a:lnTo>
                      <a:pt x="744" y="1915"/>
                    </a:lnTo>
                    <a:lnTo>
                      <a:pt x="746" y="1903"/>
                    </a:lnTo>
                    <a:lnTo>
                      <a:pt x="746" y="1903"/>
                    </a:lnTo>
                    <a:lnTo>
                      <a:pt x="747" y="1880"/>
                    </a:lnTo>
                    <a:lnTo>
                      <a:pt x="744" y="1855"/>
                    </a:lnTo>
                    <a:lnTo>
                      <a:pt x="744" y="1855"/>
                    </a:lnTo>
                    <a:lnTo>
                      <a:pt x="755" y="1832"/>
                    </a:lnTo>
                    <a:lnTo>
                      <a:pt x="764" y="1816"/>
                    </a:lnTo>
                    <a:lnTo>
                      <a:pt x="773" y="1803"/>
                    </a:lnTo>
                    <a:lnTo>
                      <a:pt x="780" y="1790"/>
                    </a:lnTo>
                    <a:lnTo>
                      <a:pt x="780" y="1790"/>
                    </a:lnTo>
                    <a:lnTo>
                      <a:pt x="787" y="1781"/>
                    </a:lnTo>
                    <a:lnTo>
                      <a:pt x="787" y="1781"/>
                    </a:lnTo>
                    <a:lnTo>
                      <a:pt x="796" y="1768"/>
                    </a:lnTo>
                    <a:lnTo>
                      <a:pt x="802" y="1755"/>
                    </a:lnTo>
                    <a:lnTo>
                      <a:pt x="805" y="1744"/>
                    </a:lnTo>
                    <a:lnTo>
                      <a:pt x="809" y="1732"/>
                    </a:lnTo>
                    <a:lnTo>
                      <a:pt x="809" y="1732"/>
                    </a:lnTo>
                    <a:lnTo>
                      <a:pt x="809" y="1721"/>
                    </a:lnTo>
                    <a:lnTo>
                      <a:pt x="809" y="1709"/>
                    </a:lnTo>
                    <a:lnTo>
                      <a:pt x="805" y="1680"/>
                    </a:lnTo>
                    <a:lnTo>
                      <a:pt x="805" y="1680"/>
                    </a:lnTo>
                    <a:lnTo>
                      <a:pt x="804" y="1670"/>
                    </a:lnTo>
                    <a:lnTo>
                      <a:pt x="804" y="1670"/>
                    </a:lnTo>
                    <a:lnTo>
                      <a:pt x="830" y="1673"/>
                    </a:lnTo>
                    <a:lnTo>
                      <a:pt x="856" y="1675"/>
                    </a:lnTo>
                    <a:lnTo>
                      <a:pt x="882" y="1676"/>
                    </a:lnTo>
                    <a:lnTo>
                      <a:pt x="907" y="1677"/>
                    </a:lnTo>
                    <a:lnTo>
                      <a:pt x="907" y="1677"/>
                    </a:lnTo>
                    <a:lnTo>
                      <a:pt x="932" y="1676"/>
                    </a:lnTo>
                    <a:lnTo>
                      <a:pt x="958" y="1676"/>
                    </a:lnTo>
                    <a:lnTo>
                      <a:pt x="958" y="1676"/>
                    </a:lnTo>
                    <a:lnTo>
                      <a:pt x="945" y="1683"/>
                    </a:lnTo>
                    <a:lnTo>
                      <a:pt x="945" y="1683"/>
                    </a:lnTo>
                    <a:lnTo>
                      <a:pt x="938" y="1686"/>
                    </a:lnTo>
                    <a:lnTo>
                      <a:pt x="938" y="1686"/>
                    </a:lnTo>
                    <a:lnTo>
                      <a:pt x="930" y="1690"/>
                    </a:lnTo>
                    <a:lnTo>
                      <a:pt x="923" y="1696"/>
                    </a:lnTo>
                    <a:lnTo>
                      <a:pt x="917" y="1701"/>
                    </a:lnTo>
                    <a:lnTo>
                      <a:pt x="912" y="1707"/>
                    </a:lnTo>
                    <a:lnTo>
                      <a:pt x="908" y="1713"/>
                    </a:lnTo>
                    <a:lnTo>
                      <a:pt x="905" y="1720"/>
                    </a:lnTo>
                    <a:lnTo>
                      <a:pt x="901" y="1726"/>
                    </a:lnTo>
                    <a:lnTo>
                      <a:pt x="899" y="1734"/>
                    </a:lnTo>
                    <a:lnTo>
                      <a:pt x="898" y="1742"/>
                    </a:lnTo>
                    <a:lnTo>
                      <a:pt x="897" y="1749"/>
                    </a:lnTo>
                    <a:lnTo>
                      <a:pt x="898" y="1766"/>
                    </a:lnTo>
                    <a:lnTo>
                      <a:pt x="900" y="1782"/>
                    </a:lnTo>
                    <a:lnTo>
                      <a:pt x="906" y="1798"/>
                    </a:lnTo>
                    <a:lnTo>
                      <a:pt x="906" y="1798"/>
                    </a:lnTo>
                    <a:lnTo>
                      <a:pt x="910" y="1814"/>
                    </a:lnTo>
                    <a:lnTo>
                      <a:pt x="917" y="1829"/>
                    </a:lnTo>
                    <a:lnTo>
                      <a:pt x="924" y="1844"/>
                    </a:lnTo>
                    <a:lnTo>
                      <a:pt x="932" y="1858"/>
                    </a:lnTo>
                    <a:lnTo>
                      <a:pt x="947" y="1885"/>
                    </a:lnTo>
                    <a:lnTo>
                      <a:pt x="961" y="1907"/>
                    </a:lnTo>
                    <a:lnTo>
                      <a:pt x="961" y="1907"/>
                    </a:lnTo>
                    <a:lnTo>
                      <a:pt x="986" y="1945"/>
                    </a:lnTo>
                    <a:lnTo>
                      <a:pt x="999" y="1963"/>
                    </a:lnTo>
                    <a:lnTo>
                      <a:pt x="1012" y="1979"/>
                    </a:lnTo>
                    <a:lnTo>
                      <a:pt x="1027" y="1994"/>
                    </a:lnTo>
                    <a:lnTo>
                      <a:pt x="1040" y="2009"/>
                    </a:lnTo>
                    <a:lnTo>
                      <a:pt x="1054" y="2019"/>
                    </a:lnTo>
                    <a:lnTo>
                      <a:pt x="1069" y="2030"/>
                    </a:lnTo>
                    <a:lnTo>
                      <a:pt x="1069" y="2030"/>
                    </a:lnTo>
                    <a:lnTo>
                      <a:pt x="1084" y="2039"/>
                    </a:lnTo>
                    <a:lnTo>
                      <a:pt x="1102" y="2045"/>
                    </a:lnTo>
                    <a:lnTo>
                      <a:pt x="1110" y="2048"/>
                    </a:lnTo>
                    <a:lnTo>
                      <a:pt x="1119" y="2049"/>
                    </a:lnTo>
                    <a:lnTo>
                      <a:pt x="1128" y="2050"/>
                    </a:lnTo>
                    <a:lnTo>
                      <a:pt x="1138" y="2050"/>
                    </a:lnTo>
                    <a:lnTo>
                      <a:pt x="1146" y="2050"/>
                    </a:lnTo>
                    <a:lnTo>
                      <a:pt x="1156" y="2049"/>
                    </a:lnTo>
                    <a:lnTo>
                      <a:pt x="1167" y="2047"/>
                    </a:lnTo>
                    <a:lnTo>
                      <a:pt x="1177" y="2043"/>
                    </a:lnTo>
                    <a:lnTo>
                      <a:pt x="1188" y="2040"/>
                    </a:lnTo>
                    <a:lnTo>
                      <a:pt x="1199" y="2036"/>
                    </a:lnTo>
                    <a:lnTo>
                      <a:pt x="1220" y="2025"/>
                    </a:lnTo>
                    <a:lnTo>
                      <a:pt x="1220" y="2025"/>
                    </a:lnTo>
                    <a:lnTo>
                      <a:pt x="1231" y="2019"/>
                    </a:lnTo>
                    <a:lnTo>
                      <a:pt x="1241" y="2013"/>
                    </a:lnTo>
                    <a:lnTo>
                      <a:pt x="1249" y="2005"/>
                    </a:lnTo>
                    <a:lnTo>
                      <a:pt x="1255" y="1999"/>
                    </a:lnTo>
                    <a:lnTo>
                      <a:pt x="1261" y="1991"/>
                    </a:lnTo>
                    <a:lnTo>
                      <a:pt x="1266" y="1984"/>
                    </a:lnTo>
                    <a:lnTo>
                      <a:pt x="1276" y="1967"/>
                    </a:lnTo>
                    <a:lnTo>
                      <a:pt x="1276" y="1967"/>
                    </a:lnTo>
                    <a:lnTo>
                      <a:pt x="1289" y="1944"/>
                    </a:lnTo>
                    <a:lnTo>
                      <a:pt x="1289" y="1944"/>
                    </a:lnTo>
                    <a:lnTo>
                      <a:pt x="1302" y="1936"/>
                    </a:lnTo>
                    <a:lnTo>
                      <a:pt x="1321" y="1920"/>
                    </a:lnTo>
                    <a:lnTo>
                      <a:pt x="1366" y="1883"/>
                    </a:lnTo>
                    <a:lnTo>
                      <a:pt x="1366" y="1883"/>
                    </a:lnTo>
                    <a:lnTo>
                      <a:pt x="1400" y="1855"/>
                    </a:lnTo>
                    <a:lnTo>
                      <a:pt x="1400" y="1855"/>
                    </a:lnTo>
                    <a:lnTo>
                      <a:pt x="1408" y="1859"/>
                    </a:lnTo>
                    <a:lnTo>
                      <a:pt x="1414" y="1863"/>
                    </a:lnTo>
                    <a:lnTo>
                      <a:pt x="1423" y="1866"/>
                    </a:lnTo>
                    <a:lnTo>
                      <a:pt x="1432" y="1868"/>
                    </a:lnTo>
                    <a:lnTo>
                      <a:pt x="1432" y="1868"/>
                    </a:lnTo>
                    <a:lnTo>
                      <a:pt x="1444" y="1871"/>
                    </a:lnTo>
                    <a:lnTo>
                      <a:pt x="1458" y="1872"/>
                    </a:lnTo>
                    <a:lnTo>
                      <a:pt x="1489" y="1876"/>
                    </a:lnTo>
                    <a:lnTo>
                      <a:pt x="1489" y="1876"/>
                    </a:lnTo>
                    <a:lnTo>
                      <a:pt x="1536" y="1877"/>
                    </a:lnTo>
                    <a:lnTo>
                      <a:pt x="1598" y="1877"/>
                    </a:lnTo>
                    <a:lnTo>
                      <a:pt x="1598" y="1877"/>
                    </a:lnTo>
                    <a:lnTo>
                      <a:pt x="1623" y="1877"/>
                    </a:lnTo>
                    <a:lnTo>
                      <a:pt x="1623" y="1877"/>
                    </a:lnTo>
                    <a:lnTo>
                      <a:pt x="1651" y="1877"/>
                    </a:lnTo>
                    <a:lnTo>
                      <a:pt x="1673" y="1875"/>
                    </a:lnTo>
                    <a:lnTo>
                      <a:pt x="1684" y="1872"/>
                    </a:lnTo>
                    <a:lnTo>
                      <a:pt x="1695" y="1870"/>
                    </a:lnTo>
                    <a:lnTo>
                      <a:pt x="1705" y="1867"/>
                    </a:lnTo>
                    <a:lnTo>
                      <a:pt x="1714" y="1863"/>
                    </a:lnTo>
                    <a:lnTo>
                      <a:pt x="1714" y="1863"/>
                    </a:lnTo>
                    <a:lnTo>
                      <a:pt x="1722" y="1857"/>
                    </a:lnTo>
                    <a:lnTo>
                      <a:pt x="1730" y="1850"/>
                    </a:lnTo>
                    <a:lnTo>
                      <a:pt x="1737" y="1842"/>
                    </a:lnTo>
                    <a:lnTo>
                      <a:pt x="1742" y="1833"/>
                    </a:lnTo>
                    <a:lnTo>
                      <a:pt x="1746" y="1822"/>
                    </a:lnTo>
                    <a:lnTo>
                      <a:pt x="1751" y="1810"/>
                    </a:lnTo>
                    <a:lnTo>
                      <a:pt x="1753" y="1796"/>
                    </a:lnTo>
                    <a:lnTo>
                      <a:pt x="1755" y="1781"/>
                    </a:lnTo>
                    <a:lnTo>
                      <a:pt x="1755" y="1781"/>
                    </a:lnTo>
                    <a:lnTo>
                      <a:pt x="1756" y="1757"/>
                    </a:lnTo>
                    <a:lnTo>
                      <a:pt x="1755" y="1747"/>
                    </a:lnTo>
                    <a:lnTo>
                      <a:pt x="1754" y="1737"/>
                    </a:lnTo>
                    <a:lnTo>
                      <a:pt x="1754" y="1737"/>
                    </a:lnTo>
                    <a:lnTo>
                      <a:pt x="1752" y="1730"/>
                    </a:lnTo>
                    <a:lnTo>
                      <a:pt x="1749" y="1721"/>
                    </a:lnTo>
                    <a:lnTo>
                      <a:pt x="1738" y="1701"/>
                    </a:lnTo>
                    <a:lnTo>
                      <a:pt x="1738" y="1701"/>
                    </a:lnTo>
                    <a:lnTo>
                      <a:pt x="1737" y="1645"/>
                    </a:lnTo>
                    <a:lnTo>
                      <a:pt x="1737" y="1645"/>
                    </a:lnTo>
                    <a:lnTo>
                      <a:pt x="1734" y="1585"/>
                    </a:lnTo>
                    <a:lnTo>
                      <a:pt x="1734" y="1585"/>
                    </a:lnTo>
                    <a:lnTo>
                      <a:pt x="1734" y="1568"/>
                    </a:lnTo>
                    <a:lnTo>
                      <a:pt x="1732" y="1552"/>
                    </a:lnTo>
                    <a:lnTo>
                      <a:pt x="1730" y="1538"/>
                    </a:lnTo>
                    <a:lnTo>
                      <a:pt x="1727" y="1524"/>
                    </a:lnTo>
                    <a:lnTo>
                      <a:pt x="1727" y="1524"/>
                    </a:lnTo>
                    <a:lnTo>
                      <a:pt x="1724" y="1510"/>
                    </a:lnTo>
                    <a:lnTo>
                      <a:pt x="1718" y="1495"/>
                    </a:lnTo>
                    <a:lnTo>
                      <a:pt x="1706" y="1466"/>
                    </a:lnTo>
                    <a:lnTo>
                      <a:pt x="1706" y="1466"/>
                    </a:lnTo>
                    <a:lnTo>
                      <a:pt x="1698" y="1444"/>
                    </a:lnTo>
                    <a:lnTo>
                      <a:pt x="1691" y="1425"/>
                    </a:lnTo>
                    <a:lnTo>
                      <a:pt x="1691" y="1425"/>
                    </a:lnTo>
                    <a:lnTo>
                      <a:pt x="1691" y="1425"/>
                    </a:lnTo>
                    <a:lnTo>
                      <a:pt x="1679" y="1393"/>
                    </a:lnTo>
                    <a:lnTo>
                      <a:pt x="1672" y="1378"/>
                    </a:lnTo>
                    <a:lnTo>
                      <a:pt x="1665" y="1361"/>
                    </a:lnTo>
                    <a:lnTo>
                      <a:pt x="1665" y="1361"/>
                    </a:lnTo>
                    <a:lnTo>
                      <a:pt x="1667" y="1348"/>
                    </a:lnTo>
                    <a:lnTo>
                      <a:pt x="1667" y="1348"/>
                    </a:lnTo>
                    <a:lnTo>
                      <a:pt x="1688" y="1368"/>
                    </a:lnTo>
                    <a:lnTo>
                      <a:pt x="1718" y="1397"/>
                    </a:lnTo>
                    <a:lnTo>
                      <a:pt x="1718" y="1397"/>
                    </a:lnTo>
                    <a:lnTo>
                      <a:pt x="1734" y="1414"/>
                    </a:lnTo>
                    <a:lnTo>
                      <a:pt x="1752" y="1429"/>
                    </a:lnTo>
                    <a:lnTo>
                      <a:pt x="1769" y="1443"/>
                    </a:lnTo>
                    <a:lnTo>
                      <a:pt x="1787" y="1455"/>
                    </a:lnTo>
                    <a:lnTo>
                      <a:pt x="1787" y="1455"/>
                    </a:lnTo>
                    <a:lnTo>
                      <a:pt x="1796" y="1461"/>
                    </a:lnTo>
                    <a:lnTo>
                      <a:pt x="1807" y="1465"/>
                    </a:lnTo>
                    <a:lnTo>
                      <a:pt x="1818" y="1469"/>
                    </a:lnTo>
                    <a:lnTo>
                      <a:pt x="1829" y="1473"/>
                    </a:lnTo>
                    <a:lnTo>
                      <a:pt x="1841" y="1475"/>
                    </a:lnTo>
                    <a:lnTo>
                      <a:pt x="1853" y="1476"/>
                    </a:lnTo>
                    <a:lnTo>
                      <a:pt x="1866" y="1477"/>
                    </a:lnTo>
                    <a:lnTo>
                      <a:pt x="1879" y="1477"/>
                    </a:lnTo>
                    <a:lnTo>
                      <a:pt x="1879" y="1477"/>
                    </a:lnTo>
                    <a:lnTo>
                      <a:pt x="1895" y="1476"/>
                    </a:lnTo>
                    <a:lnTo>
                      <a:pt x="1910" y="1473"/>
                    </a:lnTo>
                    <a:lnTo>
                      <a:pt x="1925" y="1469"/>
                    </a:lnTo>
                    <a:lnTo>
                      <a:pt x="1939" y="1464"/>
                    </a:lnTo>
                    <a:lnTo>
                      <a:pt x="1954" y="1457"/>
                    </a:lnTo>
                    <a:lnTo>
                      <a:pt x="1969" y="1451"/>
                    </a:lnTo>
                    <a:lnTo>
                      <a:pt x="1983" y="1442"/>
                    </a:lnTo>
                    <a:lnTo>
                      <a:pt x="1996" y="1433"/>
                    </a:lnTo>
                    <a:lnTo>
                      <a:pt x="1996" y="1433"/>
                    </a:lnTo>
                    <a:lnTo>
                      <a:pt x="2008" y="1424"/>
                    </a:lnTo>
                    <a:lnTo>
                      <a:pt x="2020" y="1413"/>
                    </a:lnTo>
                    <a:lnTo>
                      <a:pt x="2031" y="1402"/>
                    </a:lnTo>
                    <a:lnTo>
                      <a:pt x="2040" y="1390"/>
                    </a:lnTo>
                    <a:lnTo>
                      <a:pt x="2049" y="1378"/>
                    </a:lnTo>
                    <a:lnTo>
                      <a:pt x="2057" y="1365"/>
                    </a:lnTo>
                    <a:lnTo>
                      <a:pt x="2062" y="1352"/>
                    </a:lnTo>
                    <a:lnTo>
                      <a:pt x="2068" y="1338"/>
                    </a:lnTo>
                    <a:lnTo>
                      <a:pt x="2068" y="1338"/>
                    </a:lnTo>
                    <a:lnTo>
                      <a:pt x="2077" y="1306"/>
                    </a:lnTo>
                    <a:lnTo>
                      <a:pt x="2077" y="1306"/>
                    </a:lnTo>
                    <a:lnTo>
                      <a:pt x="2085" y="1280"/>
                    </a:lnTo>
                    <a:lnTo>
                      <a:pt x="2085" y="1280"/>
                    </a:lnTo>
                    <a:lnTo>
                      <a:pt x="2106" y="1283"/>
                    </a:lnTo>
                    <a:lnTo>
                      <a:pt x="2128" y="1286"/>
                    </a:lnTo>
                    <a:lnTo>
                      <a:pt x="2148" y="1287"/>
                    </a:lnTo>
                    <a:lnTo>
                      <a:pt x="2170" y="1290"/>
                    </a:lnTo>
                    <a:lnTo>
                      <a:pt x="2192" y="1290"/>
                    </a:lnTo>
                    <a:lnTo>
                      <a:pt x="2214" y="1290"/>
                    </a:lnTo>
                    <a:lnTo>
                      <a:pt x="2235" y="1288"/>
                    </a:lnTo>
                    <a:lnTo>
                      <a:pt x="2257" y="1286"/>
                    </a:lnTo>
                    <a:lnTo>
                      <a:pt x="2257" y="1286"/>
                    </a:lnTo>
                    <a:lnTo>
                      <a:pt x="2277" y="1284"/>
                    </a:lnTo>
                    <a:lnTo>
                      <a:pt x="2297" y="1281"/>
                    </a:lnTo>
                    <a:lnTo>
                      <a:pt x="2318" y="1277"/>
                    </a:lnTo>
                    <a:lnTo>
                      <a:pt x="2338" y="1271"/>
                    </a:lnTo>
                    <a:lnTo>
                      <a:pt x="2356" y="1266"/>
                    </a:lnTo>
                    <a:lnTo>
                      <a:pt x="2376" y="1259"/>
                    </a:lnTo>
                    <a:lnTo>
                      <a:pt x="2393" y="1250"/>
                    </a:lnTo>
                    <a:lnTo>
                      <a:pt x="2411" y="1242"/>
                    </a:lnTo>
                    <a:lnTo>
                      <a:pt x="2411" y="1242"/>
                    </a:lnTo>
                    <a:lnTo>
                      <a:pt x="2436" y="1227"/>
                    </a:lnTo>
                    <a:lnTo>
                      <a:pt x="2459" y="1212"/>
                    </a:lnTo>
                    <a:lnTo>
                      <a:pt x="2480" y="1195"/>
                    </a:lnTo>
                    <a:lnTo>
                      <a:pt x="2500" y="1176"/>
                    </a:lnTo>
                    <a:lnTo>
                      <a:pt x="2519" y="1157"/>
                    </a:lnTo>
                    <a:lnTo>
                      <a:pt x="2536" y="1135"/>
                    </a:lnTo>
                    <a:lnTo>
                      <a:pt x="2551" y="1113"/>
                    </a:lnTo>
                    <a:lnTo>
                      <a:pt x="2566" y="1090"/>
                    </a:lnTo>
                    <a:lnTo>
                      <a:pt x="2566" y="1090"/>
                    </a:lnTo>
                    <a:lnTo>
                      <a:pt x="2566" y="1090"/>
                    </a:lnTo>
                    <a:lnTo>
                      <a:pt x="2581" y="1063"/>
                    </a:lnTo>
                    <a:lnTo>
                      <a:pt x="2594" y="1035"/>
                    </a:lnTo>
                    <a:lnTo>
                      <a:pt x="2605" y="1005"/>
                    </a:lnTo>
                    <a:lnTo>
                      <a:pt x="2614" y="976"/>
                    </a:lnTo>
                    <a:lnTo>
                      <a:pt x="2622" y="945"/>
                    </a:lnTo>
                    <a:lnTo>
                      <a:pt x="2629" y="914"/>
                    </a:lnTo>
                    <a:lnTo>
                      <a:pt x="2634" y="882"/>
                    </a:lnTo>
                    <a:lnTo>
                      <a:pt x="2638" y="851"/>
                    </a:lnTo>
                    <a:lnTo>
                      <a:pt x="2638" y="851"/>
                    </a:lnTo>
                    <a:lnTo>
                      <a:pt x="2641" y="823"/>
                    </a:lnTo>
                    <a:lnTo>
                      <a:pt x="2642" y="795"/>
                    </a:lnTo>
                    <a:lnTo>
                      <a:pt x="2642" y="764"/>
                    </a:lnTo>
                    <a:lnTo>
                      <a:pt x="2641" y="733"/>
                    </a:lnTo>
                    <a:lnTo>
                      <a:pt x="2638" y="700"/>
                    </a:lnTo>
                    <a:lnTo>
                      <a:pt x="2636" y="666"/>
                    </a:lnTo>
                    <a:lnTo>
                      <a:pt x="2632" y="633"/>
                    </a:lnTo>
                    <a:lnTo>
                      <a:pt x="2627" y="599"/>
                    </a:lnTo>
                    <a:lnTo>
                      <a:pt x="2627" y="599"/>
                    </a:lnTo>
                    <a:close/>
                    <a:moveTo>
                      <a:pt x="1725" y="1705"/>
                    </a:moveTo>
                    <a:lnTo>
                      <a:pt x="1725" y="1705"/>
                    </a:lnTo>
                    <a:lnTo>
                      <a:pt x="1725" y="1705"/>
                    </a:lnTo>
                    <a:lnTo>
                      <a:pt x="1725" y="1705"/>
                    </a:lnTo>
                    <a:lnTo>
                      <a:pt x="1725" y="1705"/>
                    </a:lnTo>
                    <a:lnTo>
                      <a:pt x="1725" y="1705"/>
                    </a:lnTo>
                    <a:close/>
                    <a:moveTo>
                      <a:pt x="2235" y="499"/>
                    </a:moveTo>
                    <a:lnTo>
                      <a:pt x="2235" y="499"/>
                    </a:lnTo>
                    <a:lnTo>
                      <a:pt x="2230" y="503"/>
                    </a:lnTo>
                    <a:lnTo>
                      <a:pt x="2230" y="503"/>
                    </a:lnTo>
                    <a:lnTo>
                      <a:pt x="2223" y="492"/>
                    </a:lnTo>
                    <a:lnTo>
                      <a:pt x="2216" y="482"/>
                    </a:lnTo>
                    <a:lnTo>
                      <a:pt x="2216" y="482"/>
                    </a:lnTo>
                    <a:lnTo>
                      <a:pt x="2228" y="481"/>
                    </a:lnTo>
                    <a:lnTo>
                      <a:pt x="2228" y="481"/>
                    </a:lnTo>
                    <a:lnTo>
                      <a:pt x="2235" y="499"/>
                    </a:lnTo>
                    <a:lnTo>
                      <a:pt x="2235" y="499"/>
                    </a:lnTo>
                    <a:close/>
                    <a:moveTo>
                      <a:pt x="164" y="887"/>
                    </a:moveTo>
                    <a:lnTo>
                      <a:pt x="164" y="887"/>
                    </a:lnTo>
                    <a:lnTo>
                      <a:pt x="164" y="887"/>
                    </a:lnTo>
                    <a:lnTo>
                      <a:pt x="163" y="884"/>
                    </a:lnTo>
                    <a:lnTo>
                      <a:pt x="164" y="887"/>
                    </a:lnTo>
                    <a:close/>
                    <a:moveTo>
                      <a:pt x="168" y="711"/>
                    </a:moveTo>
                    <a:lnTo>
                      <a:pt x="168" y="711"/>
                    </a:lnTo>
                    <a:lnTo>
                      <a:pt x="171" y="701"/>
                    </a:lnTo>
                    <a:lnTo>
                      <a:pt x="171" y="701"/>
                    </a:lnTo>
                    <a:lnTo>
                      <a:pt x="176" y="706"/>
                    </a:lnTo>
                    <a:lnTo>
                      <a:pt x="179" y="709"/>
                    </a:lnTo>
                    <a:lnTo>
                      <a:pt x="183" y="713"/>
                    </a:lnTo>
                    <a:lnTo>
                      <a:pt x="186" y="719"/>
                    </a:lnTo>
                    <a:lnTo>
                      <a:pt x="189" y="731"/>
                    </a:lnTo>
                    <a:lnTo>
                      <a:pt x="190" y="745"/>
                    </a:lnTo>
                    <a:lnTo>
                      <a:pt x="190" y="745"/>
                    </a:lnTo>
                    <a:lnTo>
                      <a:pt x="185" y="739"/>
                    </a:lnTo>
                    <a:lnTo>
                      <a:pt x="178" y="735"/>
                    </a:lnTo>
                    <a:lnTo>
                      <a:pt x="172" y="732"/>
                    </a:lnTo>
                    <a:lnTo>
                      <a:pt x="164" y="732"/>
                    </a:lnTo>
                    <a:lnTo>
                      <a:pt x="164" y="732"/>
                    </a:lnTo>
                    <a:lnTo>
                      <a:pt x="166" y="722"/>
                    </a:lnTo>
                    <a:lnTo>
                      <a:pt x="168" y="711"/>
                    </a:lnTo>
                    <a:lnTo>
                      <a:pt x="168" y="711"/>
                    </a:lnTo>
                    <a:close/>
                    <a:moveTo>
                      <a:pt x="91" y="936"/>
                    </a:moveTo>
                    <a:lnTo>
                      <a:pt x="91" y="936"/>
                    </a:lnTo>
                    <a:lnTo>
                      <a:pt x="84" y="919"/>
                    </a:lnTo>
                    <a:lnTo>
                      <a:pt x="78" y="903"/>
                    </a:lnTo>
                    <a:lnTo>
                      <a:pt x="68" y="867"/>
                    </a:lnTo>
                    <a:lnTo>
                      <a:pt x="68" y="867"/>
                    </a:lnTo>
                    <a:lnTo>
                      <a:pt x="62" y="860"/>
                    </a:lnTo>
                    <a:lnTo>
                      <a:pt x="62" y="860"/>
                    </a:lnTo>
                    <a:lnTo>
                      <a:pt x="57" y="854"/>
                    </a:lnTo>
                    <a:lnTo>
                      <a:pt x="53" y="847"/>
                    </a:lnTo>
                    <a:lnTo>
                      <a:pt x="51" y="841"/>
                    </a:lnTo>
                    <a:lnTo>
                      <a:pt x="47" y="833"/>
                    </a:lnTo>
                    <a:lnTo>
                      <a:pt x="46" y="827"/>
                    </a:lnTo>
                    <a:lnTo>
                      <a:pt x="45" y="820"/>
                    </a:lnTo>
                    <a:lnTo>
                      <a:pt x="45" y="812"/>
                    </a:lnTo>
                    <a:lnTo>
                      <a:pt x="46" y="806"/>
                    </a:lnTo>
                    <a:lnTo>
                      <a:pt x="49" y="792"/>
                    </a:lnTo>
                    <a:lnTo>
                      <a:pt x="54" y="778"/>
                    </a:lnTo>
                    <a:lnTo>
                      <a:pt x="61" y="764"/>
                    </a:lnTo>
                    <a:lnTo>
                      <a:pt x="68" y="751"/>
                    </a:lnTo>
                    <a:lnTo>
                      <a:pt x="78" y="738"/>
                    </a:lnTo>
                    <a:lnTo>
                      <a:pt x="89" y="726"/>
                    </a:lnTo>
                    <a:lnTo>
                      <a:pt x="100" y="714"/>
                    </a:lnTo>
                    <a:lnTo>
                      <a:pt x="112" y="703"/>
                    </a:lnTo>
                    <a:lnTo>
                      <a:pt x="124" y="694"/>
                    </a:lnTo>
                    <a:lnTo>
                      <a:pt x="136" y="685"/>
                    </a:lnTo>
                    <a:lnTo>
                      <a:pt x="157" y="670"/>
                    </a:lnTo>
                    <a:lnTo>
                      <a:pt x="157" y="670"/>
                    </a:lnTo>
                    <a:lnTo>
                      <a:pt x="147" y="694"/>
                    </a:lnTo>
                    <a:lnTo>
                      <a:pt x="139" y="714"/>
                    </a:lnTo>
                    <a:lnTo>
                      <a:pt x="139" y="714"/>
                    </a:lnTo>
                    <a:lnTo>
                      <a:pt x="137" y="724"/>
                    </a:lnTo>
                    <a:lnTo>
                      <a:pt x="135" y="734"/>
                    </a:lnTo>
                    <a:lnTo>
                      <a:pt x="135" y="734"/>
                    </a:lnTo>
                    <a:lnTo>
                      <a:pt x="132" y="753"/>
                    </a:lnTo>
                    <a:lnTo>
                      <a:pt x="132" y="770"/>
                    </a:lnTo>
                    <a:lnTo>
                      <a:pt x="131" y="787"/>
                    </a:lnTo>
                    <a:lnTo>
                      <a:pt x="129" y="805"/>
                    </a:lnTo>
                    <a:lnTo>
                      <a:pt x="126" y="821"/>
                    </a:lnTo>
                    <a:lnTo>
                      <a:pt x="123" y="829"/>
                    </a:lnTo>
                    <a:lnTo>
                      <a:pt x="119" y="836"/>
                    </a:lnTo>
                    <a:lnTo>
                      <a:pt x="115" y="844"/>
                    </a:lnTo>
                    <a:lnTo>
                      <a:pt x="110" y="852"/>
                    </a:lnTo>
                    <a:lnTo>
                      <a:pt x="102" y="859"/>
                    </a:lnTo>
                    <a:lnTo>
                      <a:pt x="94" y="866"/>
                    </a:lnTo>
                    <a:lnTo>
                      <a:pt x="94" y="866"/>
                    </a:lnTo>
                    <a:lnTo>
                      <a:pt x="110" y="897"/>
                    </a:lnTo>
                    <a:lnTo>
                      <a:pt x="116" y="909"/>
                    </a:lnTo>
                    <a:lnTo>
                      <a:pt x="119" y="914"/>
                    </a:lnTo>
                    <a:lnTo>
                      <a:pt x="123" y="917"/>
                    </a:lnTo>
                    <a:lnTo>
                      <a:pt x="127" y="920"/>
                    </a:lnTo>
                    <a:lnTo>
                      <a:pt x="131" y="921"/>
                    </a:lnTo>
                    <a:lnTo>
                      <a:pt x="136" y="922"/>
                    </a:lnTo>
                    <a:lnTo>
                      <a:pt x="142" y="922"/>
                    </a:lnTo>
                    <a:lnTo>
                      <a:pt x="149" y="921"/>
                    </a:lnTo>
                    <a:lnTo>
                      <a:pt x="156" y="920"/>
                    </a:lnTo>
                    <a:lnTo>
                      <a:pt x="176" y="913"/>
                    </a:lnTo>
                    <a:lnTo>
                      <a:pt x="176" y="913"/>
                    </a:lnTo>
                    <a:lnTo>
                      <a:pt x="191" y="906"/>
                    </a:lnTo>
                    <a:lnTo>
                      <a:pt x="206" y="897"/>
                    </a:lnTo>
                    <a:lnTo>
                      <a:pt x="220" y="888"/>
                    </a:lnTo>
                    <a:lnTo>
                      <a:pt x="233" y="877"/>
                    </a:lnTo>
                    <a:lnTo>
                      <a:pt x="233" y="877"/>
                    </a:lnTo>
                    <a:lnTo>
                      <a:pt x="222" y="907"/>
                    </a:lnTo>
                    <a:lnTo>
                      <a:pt x="211" y="940"/>
                    </a:lnTo>
                    <a:lnTo>
                      <a:pt x="211" y="940"/>
                    </a:lnTo>
                    <a:lnTo>
                      <a:pt x="208" y="950"/>
                    </a:lnTo>
                    <a:lnTo>
                      <a:pt x="208" y="950"/>
                    </a:lnTo>
                    <a:lnTo>
                      <a:pt x="191" y="956"/>
                    </a:lnTo>
                    <a:lnTo>
                      <a:pt x="175" y="962"/>
                    </a:lnTo>
                    <a:lnTo>
                      <a:pt x="157" y="965"/>
                    </a:lnTo>
                    <a:lnTo>
                      <a:pt x="150" y="965"/>
                    </a:lnTo>
                    <a:lnTo>
                      <a:pt x="141" y="966"/>
                    </a:lnTo>
                    <a:lnTo>
                      <a:pt x="134" y="965"/>
                    </a:lnTo>
                    <a:lnTo>
                      <a:pt x="126" y="964"/>
                    </a:lnTo>
                    <a:lnTo>
                      <a:pt x="119" y="962"/>
                    </a:lnTo>
                    <a:lnTo>
                      <a:pt x="112" y="958"/>
                    </a:lnTo>
                    <a:lnTo>
                      <a:pt x="106" y="954"/>
                    </a:lnTo>
                    <a:lnTo>
                      <a:pt x="101" y="950"/>
                    </a:lnTo>
                    <a:lnTo>
                      <a:pt x="95" y="943"/>
                    </a:lnTo>
                    <a:lnTo>
                      <a:pt x="91" y="936"/>
                    </a:lnTo>
                    <a:lnTo>
                      <a:pt x="91" y="936"/>
                    </a:lnTo>
                    <a:close/>
                    <a:moveTo>
                      <a:pt x="360" y="1657"/>
                    </a:moveTo>
                    <a:lnTo>
                      <a:pt x="360" y="1657"/>
                    </a:lnTo>
                    <a:lnTo>
                      <a:pt x="358" y="1668"/>
                    </a:lnTo>
                    <a:lnTo>
                      <a:pt x="353" y="1679"/>
                    </a:lnTo>
                    <a:lnTo>
                      <a:pt x="349" y="1689"/>
                    </a:lnTo>
                    <a:lnTo>
                      <a:pt x="344" y="1699"/>
                    </a:lnTo>
                    <a:lnTo>
                      <a:pt x="344" y="1699"/>
                    </a:lnTo>
                    <a:lnTo>
                      <a:pt x="339" y="1704"/>
                    </a:lnTo>
                    <a:lnTo>
                      <a:pt x="335" y="1708"/>
                    </a:lnTo>
                    <a:lnTo>
                      <a:pt x="330" y="1711"/>
                    </a:lnTo>
                    <a:lnTo>
                      <a:pt x="325" y="1713"/>
                    </a:lnTo>
                    <a:lnTo>
                      <a:pt x="320" y="1716"/>
                    </a:lnTo>
                    <a:lnTo>
                      <a:pt x="313" y="1717"/>
                    </a:lnTo>
                    <a:lnTo>
                      <a:pt x="301" y="1718"/>
                    </a:lnTo>
                    <a:lnTo>
                      <a:pt x="289" y="1717"/>
                    </a:lnTo>
                    <a:lnTo>
                      <a:pt x="276" y="1713"/>
                    </a:lnTo>
                    <a:lnTo>
                      <a:pt x="262" y="1709"/>
                    </a:lnTo>
                    <a:lnTo>
                      <a:pt x="249" y="1702"/>
                    </a:lnTo>
                    <a:lnTo>
                      <a:pt x="236" y="1696"/>
                    </a:lnTo>
                    <a:lnTo>
                      <a:pt x="223" y="1688"/>
                    </a:lnTo>
                    <a:lnTo>
                      <a:pt x="198" y="1671"/>
                    </a:lnTo>
                    <a:lnTo>
                      <a:pt x="177" y="1655"/>
                    </a:lnTo>
                    <a:lnTo>
                      <a:pt x="163" y="1640"/>
                    </a:lnTo>
                    <a:lnTo>
                      <a:pt x="163" y="1640"/>
                    </a:lnTo>
                    <a:lnTo>
                      <a:pt x="161" y="1638"/>
                    </a:lnTo>
                    <a:lnTo>
                      <a:pt x="161" y="1638"/>
                    </a:lnTo>
                    <a:lnTo>
                      <a:pt x="149" y="1625"/>
                    </a:lnTo>
                    <a:lnTo>
                      <a:pt x="138" y="1612"/>
                    </a:lnTo>
                    <a:lnTo>
                      <a:pt x="128" y="1598"/>
                    </a:lnTo>
                    <a:lnTo>
                      <a:pt x="120" y="1584"/>
                    </a:lnTo>
                    <a:lnTo>
                      <a:pt x="113" y="1570"/>
                    </a:lnTo>
                    <a:lnTo>
                      <a:pt x="107" y="1554"/>
                    </a:lnTo>
                    <a:lnTo>
                      <a:pt x="103" y="1540"/>
                    </a:lnTo>
                    <a:lnTo>
                      <a:pt x="101" y="1526"/>
                    </a:lnTo>
                    <a:lnTo>
                      <a:pt x="101" y="1526"/>
                    </a:lnTo>
                    <a:lnTo>
                      <a:pt x="100" y="1517"/>
                    </a:lnTo>
                    <a:lnTo>
                      <a:pt x="99" y="1510"/>
                    </a:lnTo>
                    <a:lnTo>
                      <a:pt x="100" y="1504"/>
                    </a:lnTo>
                    <a:lnTo>
                      <a:pt x="102" y="1499"/>
                    </a:lnTo>
                    <a:lnTo>
                      <a:pt x="104" y="1494"/>
                    </a:lnTo>
                    <a:lnTo>
                      <a:pt x="108" y="1490"/>
                    </a:lnTo>
                    <a:lnTo>
                      <a:pt x="120" y="1478"/>
                    </a:lnTo>
                    <a:lnTo>
                      <a:pt x="120" y="1478"/>
                    </a:lnTo>
                    <a:lnTo>
                      <a:pt x="193" y="1403"/>
                    </a:lnTo>
                    <a:lnTo>
                      <a:pt x="193" y="1403"/>
                    </a:lnTo>
                    <a:lnTo>
                      <a:pt x="199" y="1397"/>
                    </a:lnTo>
                    <a:lnTo>
                      <a:pt x="199" y="1397"/>
                    </a:lnTo>
                    <a:lnTo>
                      <a:pt x="216" y="1351"/>
                    </a:lnTo>
                    <a:lnTo>
                      <a:pt x="216" y="1351"/>
                    </a:lnTo>
                    <a:lnTo>
                      <a:pt x="229" y="1391"/>
                    </a:lnTo>
                    <a:lnTo>
                      <a:pt x="243" y="1431"/>
                    </a:lnTo>
                    <a:lnTo>
                      <a:pt x="260" y="1472"/>
                    </a:lnTo>
                    <a:lnTo>
                      <a:pt x="278" y="1510"/>
                    </a:lnTo>
                    <a:lnTo>
                      <a:pt x="297" y="1548"/>
                    </a:lnTo>
                    <a:lnTo>
                      <a:pt x="318" y="1585"/>
                    </a:lnTo>
                    <a:lnTo>
                      <a:pt x="338" y="1621"/>
                    </a:lnTo>
                    <a:lnTo>
                      <a:pt x="360" y="1655"/>
                    </a:lnTo>
                    <a:lnTo>
                      <a:pt x="360" y="1655"/>
                    </a:lnTo>
                    <a:lnTo>
                      <a:pt x="360" y="1657"/>
                    </a:lnTo>
                    <a:lnTo>
                      <a:pt x="360" y="1657"/>
                    </a:lnTo>
                    <a:close/>
                    <a:moveTo>
                      <a:pt x="1401" y="1836"/>
                    </a:moveTo>
                    <a:lnTo>
                      <a:pt x="1401" y="1836"/>
                    </a:lnTo>
                    <a:lnTo>
                      <a:pt x="1401" y="1836"/>
                    </a:lnTo>
                    <a:lnTo>
                      <a:pt x="1401" y="1836"/>
                    </a:lnTo>
                    <a:lnTo>
                      <a:pt x="1401" y="1836"/>
                    </a:lnTo>
                    <a:lnTo>
                      <a:pt x="1401" y="1836"/>
                    </a:lnTo>
                    <a:close/>
                    <a:moveTo>
                      <a:pt x="1682" y="1586"/>
                    </a:moveTo>
                    <a:lnTo>
                      <a:pt x="1682" y="1586"/>
                    </a:lnTo>
                    <a:lnTo>
                      <a:pt x="1685" y="1712"/>
                    </a:lnTo>
                    <a:lnTo>
                      <a:pt x="1685" y="1712"/>
                    </a:lnTo>
                    <a:lnTo>
                      <a:pt x="1694" y="1728"/>
                    </a:lnTo>
                    <a:lnTo>
                      <a:pt x="1696" y="1733"/>
                    </a:lnTo>
                    <a:lnTo>
                      <a:pt x="1698" y="1738"/>
                    </a:lnTo>
                    <a:lnTo>
                      <a:pt x="1700" y="1745"/>
                    </a:lnTo>
                    <a:lnTo>
                      <a:pt x="1700" y="1751"/>
                    </a:lnTo>
                    <a:lnTo>
                      <a:pt x="1698" y="1768"/>
                    </a:lnTo>
                    <a:lnTo>
                      <a:pt x="1698" y="1768"/>
                    </a:lnTo>
                    <a:lnTo>
                      <a:pt x="1696" y="1786"/>
                    </a:lnTo>
                    <a:lnTo>
                      <a:pt x="1692" y="1801"/>
                    </a:lnTo>
                    <a:lnTo>
                      <a:pt x="1690" y="1806"/>
                    </a:lnTo>
                    <a:lnTo>
                      <a:pt x="1686" y="1810"/>
                    </a:lnTo>
                    <a:lnTo>
                      <a:pt x="1683" y="1815"/>
                    </a:lnTo>
                    <a:lnTo>
                      <a:pt x="1679" y="1818"/>
                    </a:lnTo>
                    <a:lnTo>
                      <a:pt x="1675" y="1820"/>
                    </a:lnTo>
                    <a:lnTo>
                      <a:pt x="1670" y="1822"/>
                    </a:lnTo>
                    <a:lnTo>
                      <a:pt x="1658" y="1824"/>
                    </a:lnTo>
                    <a:lnTo>
                      <a:pt x="1644" y="1826"/>
                    </a:lnTo>
                    <a:lnTo>
                      <a:pt x="1628" y="1826"/>
                    </a:lnTo>
                    <a:lnTo>
                      <a:pt x="1628" y="1826"/>
                    </a:lnTo>
                    <a:lnTo>
                      <a:pt x="1561" y="1824"/>
                    </a:lnTo>
                    <a:lnTo>
                      <a:pt x="1522" y="1824"/>
                    </a:lnTo>
                    <a:lnTo>
                      <a:pt x="1496" y="1823"/>
                    </a:lnTo>
                    <a:lnTo>
                      <a:pt x="1496" y="1823"/>
                    </a:lnTo>
                    <a:lnTo>
                      <a:pt x="1475" y="1821"/>
                    </a:lnTo>
                    <a:lnTo>
                      <a:pt x="1458" y="1818"/>
                    </a:lnTo>
                    <a:lnTo>
                      <a:pt x="1446" y="1815"/>
                    </a:lnTo>
                    <a:lnTo>
                      <a:pt x="1441" y="1813"/>
                    </a:lnTo>
                    <a:lnTo>
                      <a:pt x="1437" y="1810"/>
                    </a:lnTo>
                    <a:lnTo>
                      <a:pt x="1437" y="1810"/>
                    </a:lnTo>
                    <a:lnTo>
                      <a:pt x="1447" y="1803"/>
                    </a:lnTo>
                    <a:lnTo>
                      <a:pt x="1457" y="1792"/>
                    </a:lnTo>
                    <a:lnTo>
                      <a:pt x="1468" y="1780"/>
                    </a:lnTo>
                    <a:lnTo>
                      <a:pt x="1478" y="1766"/>
                    </a:lnTo>
                    <a:lnTo>
                      <a:pt x="1501" y="1733"/>
                    </a:lnTo>
                    <a:lnTo>
                      <a:pt x="1524" y="1698"/>
                    </a:lnTo>
                    <a:lnTo>
                      <a:pt x="1545" y="1661"/>
                    </a:lnTo>
                    <a:lnTo>
                      <a:pt x="1563" y="1627"/>
                    </a:lnTo>
                    <a:lnTo>
                      <a:pt x="1578" y="1597"/>
                    </a:lnTo>
                    <a:lnTo>
                      <a:pt x="1586" y="1574"/>
                    </a:lnTo>
                    <a:lnTo>
                      <a:pt x="1586" y="1574"/>
                    </a:lnTo>
                    <a:lnTo>
                      <a:pt x="1599" y="1534"/>
                    </a:lnTo>
                    <a:lnTo>
                      <a:pt x="1612" y="1495"/>
                    </a:lnTo>
                    <a:lnTo>
                      <a:pt x="1626" y="1458"/>
                    </a:lnTo>
                    <a:lnTo>
                      <a:pt x="1636" y="1421"/>
                    </a:lnTo>
                    <a:lnTo>
                      <a:pt x="1636" y="1421"/>
                    </a:lnTo>
                    <a:lnTo>
                      <a:pt x="1646" y="1453"/>
                    </a:lnTo>
                    <a:lnTo>
                      <a:pt x="1652" y="1469"/>
                    </a:lnTo>
                    <a:lnTo>
                      <a:pt x="1657" y="1486"/>
                    </a:lnTo>
                    <a:lnTo>
                      <a:pt x="1657" y="1486"/>
                    </a:lnTo>
                    <a:lnTo>
                      <a:pt x="1668" y="1512"/>
                    </a:lnTo>
                    <a:lnTo>
                      <a:pt x="1676" y="1535"/>
                    </a:lnTo>
                    <a:lnTo>
                      <a:pt x="1678" y="1547"/>
                    </a:lnTo>
                    <a:lnTo>
                      <a:pt x="1680" y="1559"/>
                    </a:lnTo>
                    <a:lnTo>
                      <a:pt x="1681" y="1572"/>
                    </a:lnTo>
                    <a:lnTo>
                      <a:pt x="1682" y="1586"/>
                    </a:lnTo>
                    <a:lnTo>
                      <a:pt x="1682" y="1586"/>
                    </a:lnTo>
                    <a:close/>
                    <a:moveTo>
                      <a:pt x="1651" y="1364"/>
                    </a:moveTo>
                    <a:lnTo>
                      <a:pt x="1651" y="1364"/>
                    </a:lnTo>
                    <a:lnTo>
                      <a:pt x="1651" y="1364"/>
                    </a:lnTo>
                    <a:lnTo>
                      <a:pt x="1651" y="1364"/>
                    </a:lnTo>
                    <a:lnTo>
                      <a:pt x="1651" y="1364"/>
                    </a:lnTo>
                    <a:lnTo>
                      <a:pt x="1651" y="1364"/>
                    </a:lnTo>
                    <a:close/>
                    <a:moveTo>
                      <a:pt x="2584" y="848"/>
                    </a:moveTo>
                    <a:lnTo>
                      <a:pt x="2584" y="848"/>
                    </a:lnTo>
                    <a:lnTo>
                      <a:pt x="2581" y="873"/>
                    </a:lnTo>
                    <a:lnTo>
                      <a:pt x="2576" y="898"/>
                    </a:lnTo>
                    <a:lnTo>
                      <a:pt x="2571" y="924"/>
                    </a:lnTo>
                    <a:lnTo>
                      <a:pt x="2564" y="949"/>
                    </a:lnTo>
                    <a:lnTo>
                      <a:pt x="2556" y="974"/>
                    </a:lnTo>
                    <a:lnTo>
                      <a:pt x="2547" y="999"/>
                    </a:lnTo>
                    <a:lnTo>
                      <a:pt x="2536" y="1023"/>
                    </a:lnTo>
                    <a:lnTo>
                      <a:pt x="2525" y="1046"/>
                    </a:lnTo>
                    <a:lnTo>
                      <a:pt x="2512" y="1068"/>
                    </a:lnTo>
                    <a:lnTo>
                      <a:pt x="2498" y="1090"/>
                    </a:lnTo>
                    <a:lnTo>
                      <a:pt x="2483" y="1111"/>
                    </a:lnTo>
                    <a:lnTo>
                      <a:pt x="2466" y="1131"/>
                    </a:lnTo>
                    <a:lnTo>
                      <a:pt x="2449" y="1148"/>
                    </a:lnTo>
                    <a:lnTo>
                      <a:pt x="2429" y="1164"/>
                    </a:lnTo>
                    <a:lnTo>
                      <a:pt x="2410" y="1180"/>
                    </a:lnTo>
                    <a:lnTo>
                      <a:pt x="2388" y="1193"/>
                    </a:lnTo>
                    <a:lnTo>
                      <a:pt x="2388" y="1193"/>
                    </a:lnTo>
                    <a:lnTo>
                      <a:pt x="2374" y="1200"/>
                    </a:lnTo>
                    <a:lnTo>
                      <a:pt x="2360" y="1207"/>
                    </a:lnTo>
                    <a:lnTo>
                      <a:pt x="2345" y="1213"/>
                    </a:lnTo>
                    <a:lnTo>
                      <a:pt x="2330" y="1219"/>
                    </a:lnTo>
                    <a:lnTo>
                      <a:pt x="2316" y="1223"/>
                    </a:lnTo>
                    <a:lnTo>
                      <a:pt x="2301" y="1226"/>
                    </a:lnTo>
                    <a:lnTo>
                      <a:pt x="2271" y="1233"/>
                    </a:lnTo>
                    <a:lnTo>
                      <a:pt x="2241" y="1236"/>
                    </a:lnTo>
                    <a:lnTo>
                      <a:pt x="2210" y="1237"/>
                    </a:lnTo>
                    <a:lnTo>
                      <a:pt x="2180" y="1236"/>
                    </a:lnTo>
                    <a:lnTo>
                      <a:pt x="2149" y="1234"/>
                    </a:lnTo>
                    <a:lnTo>
                      <a:pt x="2119" y="1231"/>
                    </a:lnTo>
                    <a:lnTo>
                      <a:pt x="2088" y="1225"/>
                    </a:lnTo>
                    <a:lnTo>
                      <a:pt x="2058" y="1219"/>
                    </a:lnTo>
                    <a:lnTo>
                      <a:pt x="2028" y="1211"/>
                    </a:lnTo>
                    <a:lnTo>
                      <a:pt x="1998" y="1202"/>
                    </a:lnTo>
                    <a:lnTo>
                      <a:pt x="1969" y="1194"/>
                    </a:lnTo>
                    <a:lnTo>
                      <a:pt x="1912" y="1175"/>
                    </a:lnTo>
                    <a:lnTo>
                      <a:pt x="1912" y="1175"/>
                    </a:lnTo>
                    <a:lnTo>
                      <a:pt x="1901" y="1171"/>
                    </a:lnTo>
                    <a:lnTo>
                      <a:pt x="1890" y="1166"/>
                    </a:lnTo>
                    <a:lnTo>
                      <a:pt x="1890" y="1166"/>
                    </a:lnTo>
                    <a:lnTo>
                      <a:pt x="1875" y="1159"/>
                    </a:lnTo>
                    <a:lnTo>
                      <a:pt x="1860" y="1150"/>
                    </a:lnTo>
                    <a:lnTo>
                      <a:pt x="1830" y="1132"/>
                    </a:lnTo>
                    <a:lnTo>
                      <a:pt x="1830" y="1132"/>
                    </a:lnTo>
                    <a:lnTo>
                      <a:pt x="1835" y="1158"/>
                    </a:lnTo>
                    <a:lnTo>
                      <a:pt x="1837" y="1171"/>
                    </a:lnTo>
                    <a:lnTo>
                      <a:pt x="1837" y="1184"/>
                    </a:lnTo>
                    <a:lnTo>
                      <a:pt x="1837" y="1197"/>
                    </a:lnTo>
                    <a:lnTo>
                      <a:pt x="1836" y="1210"/>
                    </a:lnTo>
                    <a:lnTo>
                      <a:pt x="1835" y="1223"/>
                    </a:lnTo>
                    <a:lnTo>
                      <a:pt x="1831" y="1236"/>
                    </a:lnTo>
                    <a:lnTo>
                      <a:pt x="1831" y="1236"/>
                    </a:lnTo>
                    <a:lnTo>
                      <a:pt x="1825" y="1258"/>
                    </a:lnTo>
                    <a:lnTo>
                      <a:pt x="1819" y="1282"/>
                    </a:lnTo>
                    <a:lnTo>
                      <a:pt x="1815" y="1306"/>
                    </a:lnTo>
                    <a:lnTo>
                      <a:pt x="1814" y="1318"/>
                    </a:lnTo>
                    <a:lnTo>
                      <a:pt x="1813" y="1330"/>
                    </a:lnTo>
                    <a:lnTo>
                      <a:pt x="1814" y="1342"/>
                    </a:lnTo>
                    <a:lnTo>
                      <a:pt x="1816" y="1353"/>
                    </a:lnTo>
                    <a:lnTo>
                      <a:pt x="1819" y="1363"/>
                    </a:lnTo>
                    <a:lnTo>
                      <a:pt x="1825" y="1371"/>
                    </a:lnTo>
                    <a:lnTo>
                      <a:pt x="1831" y="1380"/>
                    </a:lnTo>
                    <a:lnTo>
                      <a:pt x="1840" y="1387"/>
                    </a:lnTo>
                    <a:lnTo>
                      <a:pt x="1850" y="1392"/>
                    </a:lnTo>
                    <a:lnTo>
                      <a:pt x="1863" y="1395"/>
                    </a:lnTo>
                    <a:lnTo>
                      <a:pt x="1863" y="1395"/>
                    </a:lnTo>
                    <a:lnTo>
                      <a:pt x="1873" y="1397"/>
                    </a:lnTo>
                    <a:lnTo>
                      <a:pt x="1883" y="1399"/>
                    </a:lnTo>
                    <a:lnTo>
                      <a:pt x="1892" y="1399"/>
                    </a:lnTo>
                    <a:lnTo>
                      <a:pt x="1901" y="1397"/>
                    </a:lnTo>
                    <a:lnTo>
                      <a:pt x="1901" y="1397"/>
                    </a:lnTo>
                    <a:lnTo>
                      <a:pt x="1910" y="1395"/>
                    </a:lnTo>
                    <a:lnTo>
                      <a:pt x="1920" y="1392"/>
                    </a:lnTo>
                    <a:lnTo>
                      <a:pt x="1944" y="1381"/>
                    </a:lnTo>
                    <a:lnTo>
                      <a:pt x="1944" y="1381"/>
                    </a:lnTo>
                    <a:lnTo>
                      <a:pt x="1922" y="1384"/>
                    </a:lnTo>
                    <a:lnTo>
                      <a:pt x="1904" y="1385"/>
                    </a:lnTo>
                    <a:lnTo>
                      <a:pt x="1889" y="1384"/>
                    </a:lnTo>
                    <a:lnTo>
                      <a:pt x="1873" y="1382"/>
                    </a:lnTo>
                    <a:lnTo>
                      <a:pt x="1873" y="1382"/>
                    </a:lnTo>
                    <a:lnTo>
                      <a:pt x="1866" y="1380"/>
                    </a:lnTo>
                    <a:lnTo>
                      <a:pt x="1860" y="1378"/>
                    </a:lnTo>
                    <a:lnTo>
                      <a:pt x="1854" y="1375"/>
                    </a:lnTo>
                    <a:lnTo>
                      <a:pt x="1850" y="1370"/>
                    </a:lnTo>
                    <a:lnTo>
                      <a:pt x="1845" y="1366"/>
                    </a:lnTo>
                    <a:lnTo>
                      <a:pt x="1842" y="1361"/>
                    </a:lnTo>
                    <a:lnTo>
                      <a:pt x="1837" y="1351"/>
                    </a:lnTo>
                    <a:lnTo>
                      <a:pt x="1837" y="1351"/>
                    </a:lnTo>
                    <a:lnTo>
                      <a:pt x="1843" y="1354"/>
                    </a:lnTo>
                    <a:lnTo>
                      <a:pt x="1851" y="1357"/>
                    </a:lnTo>
                    <a:lnTo>
                      <a:pt x="1875" y="1364"/>
                    </a:lnTo>
                    <a:lnTo>
                      <a:pt x="1875" y="1364"/>
                    </a:lnTo>
                    <a:lnTo>
                      <a:pt x="1885" y="1365"/>
                    </a:lnTo>
                    <a:lnTo>
                      <a:pt x="1895" y="1366"/>
                    </a:lnTo>
                    <a:lnTo>
                      <a:pt x="1904" y="1367"/>
                    </a:lnTo>
                    <a:lnTo>
                      <a:pt x="1914" y="1366"/>
                    </a:lnTo>
                    <a:lnTo>
                      <a:pt x="1924" y="1365"/>
                    </a:lnTo>
                    <a:lnTo>
                      <a:pt x="1933" y="1363"/>
                    </a:lnTo>
                    <a:lnTo>
                      <a:pt x="1941" y="1360"/>
                    </a:lnTo>
                    <a:lnTo>
                      <a:pt x="1950" y="1357"/>
                    </a:lnTo>
                    <a:lnTo>
                      <a:pt x="1958" y="1353"/>
                    </a:lnTo>
                    <a:lnTo>
                      <a:pt x="1964" y="1348"/>
                    </a:lnTo>
                    <a:lnTo>
                      <a:pt x="1971" y="1343"/>
                    </a:lnTo>
                    <a:lnTo>
                      <a:pt x="1976" y="1338"/>
                    </a:lnTo>
                    <a:lnTo>
                      <a:pt x="1982" y="1332"/>
                    </a:lnTo>
                    <a:lnTo>
                      <a:pt x="1986" y="1326"/>
                    </a:lnTo>
                    <a:lnTo>
                      <a:pt x="1989" y="1319"/>
                    </a:lnTo>
                    <a:lnTo>
                      <a:pt x="1991" y="1312"/>
                    </a:lnTo>
                    <a:lnTo>
                      <a:pt x="1991" y="1312"/>
                    </a:lnTo>
                    <a:lnTo>
                      <a:pt x="1995" y="1297"/>
                    </a:lnTo>
                    <a:lnTo>
                      <a:pt x="1998" y="1283"/>
                    </a:lnTo>
                    <a:lnTo>
                      <a:pt x="2001" y="1268"/>
                    </a:lnTo>
                    <a:lnTo>
                      <a:pt x="2009" y="1248"/>
                    </a:lnTo>
                    <a:lnTo>
                      <a:pt x="2009" y="1248"/>
                    </a:lnTo>
                    <a:lnTo>
                      <a:pt x="2044" y="1258"/>
                    </a:lnTo>
                    <a:lnTo>
                      <a:pt x="2044" y="1258"/>
                    </a:lnTo>
                    <a:lnTo>
                      <a:pt x="2024" y="1324"/>
                    </a:lnTo>
                    <a:lnTo>
                      <a:pt x="2024" y="1324"/>
                    </a:lnTo>
                    <a:lnTo>
                      <a:pt x="2021" y="1332"/>
                    </a:lnTo>
                    <a:lnTo>
                      <a:pt x="2018" y="1341"/>
                    </a:lnTo>
                    <a:lnTo>
                      <a:pt x="2008" y="1356"/>
                    </a:lnTo>
                    <a:lnTo>
                      <a:pt x="1997" y="1370"/>
                    </a:lnTo>
                    <a:lnTo>
                      <a:pt x="1983" y="1384"/>
                    </a:lnTo>
                    <a:lnTo>
                      <a:pt x="1969" y="1396"/>
                    </a:lnTo>
                    <a:lnTo>
                      <a:pt x="1952" y="1406"/>
                    </a:lnTo>
                    <a:lnTo>
                      <a:pt x="1935" y="1415"/>
                    </a:lnTo>
                    <a:lnTo>
                      <a:pt x="1917" y="1420"/>
                    </a:lnTo>
                    <a:lnTo>
                      <a:pt x="1917" y="1420"/>
                    </a:lnTo>
                    <a:lnTo>
                      <a:pt x="1908" y="1424"/>
                    </a:lnTo>
                    <a:lnTo>
                      <a:pt x="1897" y="1425"/>
                    </a:lnTo>
                    <a:lnTo>
                      <a:pt x="1887" y="1426"/>
                    </a:lnTo>
                    <a:lnTo>
                      <a:pt x="1877" y="1427"/>
                    </a:lnTo>
                    <a:lnTo>
                      <a:pt x="1877" y="1427"/>
                    </a:lnTo>
                    <a:lnTo>
                      <a:pt x="1867" y="1426"/>
                    </a:lnTo>
                    <a:lnTo>
                      <a:pt x="1857" y="1425"/>
                    </a:lnTo>
                    <a:lnTo>
                      <a:pt x="1848" y="1422"/>
                    </a:lnTo>
                    <a:lnTo>
                      <a:pt x="1839" y="1420"/>
                    </a:lnTo>
                    <a:lnTo>
                      <a:pt x="1822" y="1413"/>
                    </a:lnTo>
                    <a:lnTo>
                      <a:pt x="1806" y="1404"/>
                    </a:lnTo>
                    <a:lnTo>
                      <a:pt x="1791" y="1393"/>
                    </a:lnTo>
                    <a:lnTo>
                      <a:pt x="1776" y="1381"/>
                    </a:lnTo>
                    <a:lnTo>
                      <a:pt x="1747" y="1356"/>
                    </a:lnTo>
                    <a:lnTo>
                      <a:pt x="1747" y="1356"/>
                    </a:lnTo>
                    <a:lnTo>
                      <a:pt x="1670" y="1287"/>
                    </a:lnTo>
                    <a:lnTo>
                      <a:pt x="1670" y="1287"/>
                    </a:lnTo>
                    <a:lnTo>
                      <a:pt x="1645" y="1279"/>
                    </a:lnTo>
                    <a:lnTo>
                      <a:pt x="1621" y="1270"/>
                    </a:lnTo>
                    <a:lnTo>
                      <a:pt x="1597" y="1261"/>
                    </a:lnTo>
                    <a:lnTo>
                      <a:pt x="1575" y="1250"/>
                    </a:lnTo>
                    <a:lnTo>
                      <a:pt x="1553" y="1238"/>
                    </a:lnTo>
                    <a:lnTo>
                      <a:pt x="1530" y="1225"/>
                    </a:lnTo>
                    <a:lnTo>
                      <a:pt x="1507" y="1211"/>
                    </a:lnTo>
                    <a:lnTo>
                      <a:pt x="1484" y="1195"/>
                    </a:lnTo>
                    <a:lnTo>
                      <a:pt x="1484" y="1195"/>
                    </a:lnTo>
                    <a:lnTo>
                      <a:pt x="1481" y="1193"/>
                    </a:lnTo>
                    <a:lnTo>
                      <a:pt x="1481" y="1193"/>
                    </a:lnTo>
                    <a:lnTo>
                      <a:pt x="1480" y="1192"/>
                    </a:lnTo>
                    <a:lnTo>
                      <a:pt x="1480" y="1192"/>
                    </a:lnTo>
                    <a:lnTo>
                      <a:pt x="1481" y="1194"/>
                    </a:lnTo>
                    <a:lnTo>
                      <a:pt x="1481" y="1194"/>
                    </a:lnTo>
                    <a:lnTo>
                      <a:pt x="1497" y="1212"/>
                    </a:lnTo>
                    <a:lnTo>
                      <a:pt x="1513" y="1229"/>
                    </a:lnTo>
                    <a:lnTo>
                      <a:pt x="1529" y="1244"/>
                    </a:lnTo>
                    <a:lnTo>
                      <a:pt x="1544" y="1258"/>
                    </a:lnTo>
                    <a:lnTo>
                      <a:pt x="1561" y="1270"/>
                    </a:lnTo>
                    <a:lnTo>
                      <a:pt x="1579" y="1282"/>
                    </a:lnTo>
                    <a:lnTo>
                      <a:pt x="1598" y="1293"/>
                    </a:lnTo>
                    <a:lnTo>
                      <a:pt x="1621" y="1303"/>
                    </a:lnTo>
                    <a:lnTo>
                      <a:pt x="1621" y="1303"/>
                    </a:lnTo>
                    <a:lnTo>
                      <a:pt x="1617" y="1338"/>
                    </a:lnTo>
                    <a:lnTo>
                      <a:pt x="1610" y="1370"/>
                    </a:lnTo>
                    <a:lnTo>
                      <a:pt x="1603" y="1402"/>
                    </a:lnTo>
                    <a:lnTo>
                      <a:pt x="1593" y="1432"/>
                    </a:lnTo>
                    <a:lnTo>
                      <a:pt x="1572" y="1493"/>
                    </a:lnTo>
                    <a:lnTo>
                      <a:pt x="1561" y="1525"/>
                    </a:lnTo>
                    <a:lnTo>
                      <a:pt x="1550" y="1558"/>
                    </a:lnTo>
                    <a:lnTo>
                      <a:pt x="1550" y="1558"/>
                    </a:lnTo>
                    <a:lnTo>
                      <a:pt x="1547" y="1567"/>
                    </a:lnTo>
                    <a:lnTo>
                      <a:pt x="1542" y="1578"/>
                    </a:lnTo>
                    <a:lnTo>
                      <a:pt x="1527" y="1608"/>
                    </a:lnTo>
                    <a:lnTo>
                      <a:pt x="1508" y="1643"/>
                    </a:lnTo>
                    <a:lnTo>
                      <a:pt x="1486" y="1679"/>
                    </a:lnTo>
                    <a:lnTo>
                      <a:pt x="1463" y="1713"/>
                    </a:lnTo>
                    <a:lnTo>
                      <a:pt x="1441" y="1745"/>
                    </a:lnTo>
                    <a:lnTo>
                      <a:pt x="1432" y="1757"/>
                    </a:lnTo>
                    <a:lnTo>
                      <a:pt x="1423" y="1768"/>
                    </a:lnTo>
                    <a:lnTo>
                      <a:pt x="1415" y="1775"/>
                    </a:lnTo>
                    <a:lnTo>
                      <a:pt x="1410" y="1780"/>
                    </a:lnTo>
                    <a:lnTo>
                      <a:pt x="1410" y="1780"/>
                    </a:lnTo>
                    <a:lnTo>
                      <a:pt x="1398" y="1789"/>
                    </a:lnTo>
                    <a:lnTo>
                      <a:pt x="1378" y="1804"/>
                    </a:lnTo>
                    <a:lnTo>
                      <a:pt x="1327" y="1844"/>
                    </a:lnTo>
                    <a:lnTo>
                      <a:pt x="1275" y="1885"/>
                    </a:lnTo>
                    <a:lnTo>
                      <a:pt x="1255" y="1901"/>
                    </a:lnTo>
                    <a:lnTo>
                      <a:pt x="1242" y="1911"/>
                    </a:lnTo>
                    <a:lnTo>
                      <a:pt x="1242" y="1911"/>
                    </a:lnTo>
                    <a:lnTo>
                      <a:pt x="1229" y="1929"/>
                    </a:lnTo>
                    <a:lnTo>
                      <a:pt x="1216" y="1949"/>
                    </a:lnTo>
                    <a:lnTo>
                      <a:pt x="1208" y="1957"/>
                    </a:lnTo>
                    <a:lnTo>
                      <a:pt x="1201" y="1966"/>
                    </a:lnTo>
                    <a:lnTo>
                      <a:pt x="1192" y="1974"/>
                    </a:lnTo>
                    <a:lnTo>
                      <a:pt x="1182" y="1979"/>
                    </a:lnTo>
                    <a:lnTo>
                      <a:pt x="1182" y="1979"/>
                    </a:lnTo>
                    <a:lnTo>
                      <a:pt x="1168" y="1986"/>
                    </a:lnTo>
                    <a:lnTo>
                      <a:pt x="1154" y="1990"/>
                    </a:lnTo>
                    <a:lnTo>
                      <a:pt x="1141" y="1991"/>
                    </a:lnTo>
                    <a:lnTo>
                      <a:pt x="1128" y="1990"/>
                    </a:lnTo>
                    <a:lnTo>
                      <a:pt x="1116" y="1987"/>
                    </a:lnTo>
                    <a:lnTo>
                      <a:pt x="1104" y="1982"/>
                    </a:lnTo>
                    <a:lnTo>
                      <a:pt x="1093" y="1976"/>
                    </a:lnTo>
                    <a:lnTo>
                      <a:pt x="1082" y="1967"/>
                    </a:lnTo>
                    <a:lnTo>
                      <a:pt x="1071" y="1957"/>
                    </a:lnTo>
                    <a:lnTo>
                      <a:pt x="1061" y="1948"/>
                    </a:lnTo>
                    <a:lnTo>
                      <a:pt x="1052" y="1936"/>
                    </a:lnTo>
                    <a:lnTo>
                      <a:pt x="1043" y="1924"/>
                    </a:lnTo>
                    <a:lnTo>
                      <a:pt x="1025" y="1899"/>
                    </a:lnTo>
                    <a:lnTo>
                      <a:pt x="1008" y="1872"/>
                    </a:lnTo>
                    <a:lnTo>
                      <a:pt x="1008" y="1872"/>
                    </a:lnTo>
                    <a:lnTo>
                      <a:pt x="995" y="1851"/>
                    </a:lnTo>
                    <a:lnTo>
                      <a:pt x="995" y="1851"/>
                    </a:lnTo>
                    <a:lnTo>
                      <a:pt x="986" y="1834"/>
                    </a:lnTo>
                    <a:lnTo>
                      <a:pt x="978" y="1817"/>
                    </a:lnTo>
                    <a:lnTo>
                      <a:pt x="971" y="1799"/>
                    </a:lnTo>
                    <a:lnTo>
                      <a:pt x="966" y="1781"/>
                    </a:lnTo>
                    <a:lnTo>
                      <a:pt x="963" y="1772"/>
                    </a:lnTo>
                    <a:lnTo>
                      <a:pt x="963" y="1765"/>
                    </a:lnTo>
                    <a:lnTo>
                      <a:pt x="963" y="1756"/>
                    </a:lnTo>
                    <a:lnTo>
                      <a:pt x="964" y="1749"/>
                    </a:lnTo>
                    <a:lnTo>
                      <a:pt x="967" y="1742"/>
                    </a:lnTo>
                    <a:lnTo>
                      <a:pt x="970" y="1736"/>
                    </a:lnTo>
                    <a:lnTo>
                      <a:pt x="975" y="1731"/>
                    </a:lnTo>
                    <a:lnTo>
                      <a:pt x="982" y="1726"/>
                    </a:lnTo>
                    <a:lnTo>
                      <a:pt x="982" y="1726"/>
                    </a:lnTo>
                    <a:lnTo>
                      <a:pt x="1012" y="1709"/>
                    </a:lnTo>
                    <a:lnTo>
                      <a:pt x="1040" y="1694"/>
                    </a:lnTo>
                    <a:lnTo>
                      <a:pt x="1097" y="1656"/>
                    </a:lnTo>
                    <a:lnTo>
                      <a:pt x="1097" y="1656"/>
                    </a:lnTo>
                    <a:lnTo>
                      <a:pt x="1104" y="1664"/>
                    </a:lnTo>
                    <a:lnTo>
                      <a:pt x="1110" y="1674"/>
                    </a:lnTo>
                    <a:lnTo>
                      <a:pt x="1117" y="1683"/>
                    </a:lnTo>
                    <a:lnTo>
                      <a:pt x="1123" y="1692"/>
                    </a:lnTo>
                    <a:lnTo>
                      <a:pt x="1123" y="1692"/>
                    </a:lnTo>
                    <a:lnTo>
                      <a:pt x="1118" y="1651"/>
                    </a:lnTo>
                    <a:lnTo>
                      <a:pt x="1118" y="1651"/>
                    </a:lnTo>
                    <a:lnTo>
                      <a:pt x="1117" y="1634"/>
                    </a:lnTo>
                    <a:lnTo>
                      <a:pt x="1116" y="1618"/>
                    </a:lnTo>
                    <a:lnTo>
                      <a:pt x="1116" y="1601"/>
                    </a:lnTo>
                    <a:lnTo>
                      <a:pt x="1117" y="1584"/>
                    </a:lnTo>
                    <a:lnTo>
                      <a:pt x="1117" y="1584"/>
                    </a:lnTo>
                    <a:lnTo>
                      <a:pt x="1122" y="1525"/>
                    </a:lnTo>
                    <a:lnTo>
                      <a:pt x="1122" y="1525"/>
                    </a:lnTo>
                    <a:lnTo>
                      <a:pt x="1122" y="1513"/>
                    </a:lnTo>
                    <a:lnTo>
                      <a:pt x="1122" y="1513"/>
                    </a:lnTo>
                    <a:lnTo>
                      <a:pt x="1117" y="1530"/>
                    </a:lnTo>
                    <a:lnTo>
                      <a:pt x="1109" y="1549"/>
                    </a:lnTo>
                    <a:lnTo>
                      <a:pt x="1102" y="1566"/>
                    </a:lnTo>
                    <a:lnTo>
                      <a:pt x="1095" y="1585"/>
                    </a:lnTo>
                    <a:lnTo>
                      <a:pt x="1095" y="1585"/>
                    </a:lnTo>
                    <a:lnTo>
                      <a:pt x="1092" y="1598"/>
                    </a:lnTo>
                    <a:lnTo>
                      <a:pt x="1089" y="1609"/>
                    </a:lnTo>
                    <a:lnTo>
                      <a:pt x="1089" y="1609"/>
                    </a:lnTo>
                    <a:lnTo>
                      <a:pt x="1050" y="1616"/>
                    </a:lnTo>
                    <a:lnTo>
                      <a:pt x="1012" y="1621"/>
                    </a:lnTo>
                    <a:lnTo>
                      <a:pt x="974" y="1624"/>
                    </a:lnTo>
                    <a:lnTo>
                      <a:pt x="935" y="1626"/>
                    </a:lnTo>
                    <a:lnTo>
                      <a:pt x="897" y="1625"/>
                    </a:lnTo>
                    <a:lnTo>
                      <a:pt x="859" y="1623"/>
                    </a:lnTo>
                    <a:lnTo>
                      <a:pt x="821" y="1619"/>
                    </a:lnTo>
                    <a:lnTo>
                      <a:pt x="781" y="1613"/>
                    </a:lnTo>
                    <a:lnTo>
                      <a:pt x="781" y="1613"/>
                    </a:lnTo>
                    <a:lnTo>
                      <a:pt x="779" y="1601"/>
                    </a:lnTo>
                    <a:lnTo>
                      <a:pt x="779" y="1601"/>
                    </a:lnTo>
                    <a:lnTo>
                      <a:pt x="771" y="1551"/>
                    </a:lnTo>
                    <a:lnTo>
                      <a:pt x="761" y="1509"/>
                    </a:lnTo>
                    <a:lnTo>
                      <a:pt x="761" y="1509"/>
                    </a:lnTo>
                    <a:lnTo>
                      <a:pt x="761" y="1507"/>
                    </a:lnTo>
                    <a:lnTo>
                      <a:pt x="761" y="1507"/>
                    </a:lnTo>
                    <a:lnTo>
                      <a:pt x="760" y="1540"/>
                    </a:lnTo>
                    <a:lnTo>
                      <a:pt x="760" y="1585"/>
                    </a:lnTo>
                    <a:lnTo>
                      <a:pt x="760" y="1676"/>
                    </a:lnTo>
                    <a:lnTo>
                      <a:pt x="760" y="1676"/>
                    </a:lnTo>
                    <a:lnTo>
                      <a:pt x="760" y="1700"/>
                    </a:lnTo>
                    <a:lnTo>
                      <a:pt x="759" y="1711"/>
                    </a:lnTo>
                    <a:lnTo>
                      <a:pt x="756" y="1720"/>
                    </a:lnTo>
                    <a:lnTo>
                      <a:pt x="754" y="1729"/>
                    </a:lnTo>
                    <a:lnTo>
                      <a:pt x="750" y="1738"/>
                    </a:lnTo>
                    <a:lnTo>
                      <a:pt x="746" y="1748"/>
                    </a:lnTo>
                    <a:lnTo>
                      <a:pt x="739" y="1760"/>
                    </a:lnTo>
                    <a:lnTo>
                      <a:pt x="739" y="1760"/>
                    </a:lnTo>
                    <a:lnTo>
                      <a:pt x="715" y="1796"/>
                    </a:lnTo>
                    <a:lnTo>
                      <a:pt x="703" y="1817"/>
                    </a:lnTo>
                    <a:lnTo>
                      <a:pt x="687" y="1848"/>
                    </a:lnTo>
                    <a:lnTo>
                      <a:pt x="687" y="1848"/>
                    </a:lnTo>
                    <a:lnTo>
                      <a:pt x="688" y="1871"/>
                    </a:lnTo>
                    <a:lnTo>
                      <a:pt x="688" y="1891"/>
                    </a:lnTo>
                    <a:lnTo>
                      <a:pt x="685" y="1912"/>
                    </a:lnTo>
                    <a:lnTo>
                      <a:pt x="680" y="1932"/>
                    </a:lnTo>
                    <a:lnTo>
                      <a:pt x="680" y="1932"/>
                    </a:lnTo>
                    <a:lnTo>
                      <a:pt x="678" y="1938"/>
                    </a:lnTo>
                    <a:lnTo>
                      <a:pt x="676" y="1941"/>
                    </a:lnTo>
                    <a:lnTo>
                      <a:pt x="673" y="1944"/>
                    </a:lnTo>
                    <a:lnTo>
                      <a:pt x="669" y="1948"/>
                    </a:lnTo>
                    <a:lnTo>
                      <a:pt x="660" y="1953"/>
                    </a:lnTo>
                    <a:lnTo>
                      <a:pt x="649" y="1956"/>
                    </a:lnTo>
                    <a:lnTo>
                      <a:pt x="636" y="1957"/>
                    </a:lnTo>
                    <a:lnTo>
                      <a:pt x="621" y="1958"/>
                    </a:lnTo>
                    <a:lnTo>
                      <a:pt x="606" y="1957"/>
                    </a:lnTo>
                    <a:lnTo>
                      <a:pt x="591" y="1956"/>
                    </a:lnTo>
                    <a:lnTo>
                      <a:pt x="558" y="1952"/>
                    </a:lnTo>
                    <a:lnTo>
                      <a:pt x="529" y="1945"/>
                    </a:lnTo>
                    <a:lnTo>
                      <a:pt x="503" y="1939"/>
                    </a:lnTo>
                    <a:lnTo>
                      <a:pt x="483" y="1933"/>
                    </a:lnTo>
                    <a:lnTo>
                      <a:pt x="483" y="1933"/>
                    </a:lnTo>
                    <a:lnTo>
                      <a:pt x="459" y="1927"/>
                    </a:lnTo>
                    <a:lnTo>
                      <a:pt x="431" y="1919"/>
                    </a:lnTo>
                    <a:lnTo>
                      <a:pt x="431" y="1919"/>
                    </a:lnTo>
                    <a:lnTo>
                      <a:pt x="416" y="1914"/>
                    </a:lnTo>
                    <a:lnTo>
                      <a:pt x="400" y="1907"/>
                    </a:lnTo>
                    <a:lnTo>
                      <a:pt x="387" y="1900"/>
                    </a:lnTo>
                    <a:lnTo>
                      <a:pt x="381" y="1895"/>
                    </a:lnTo>
                    <a:lnTo>
                      <a:pt x="375" y="1890"/>
                    </a:lnTo>
                    <a:lnTo>
                      <a:pt x="371" y="1885"/>
                    </a:lnTo>
                    <a:lnTo>
                      <a:pt x="367" y="1880"/>
                    </a:lnTo>
                    <a:lnTo>
                      <a:pt x="363" y="1875"/>
                    </a:lnTo>
                    <a:lnTo>
                      <a:pt x="361" y="1868"/>
                    </a:lnTo>
                    <a:lnTo>
                      <a:pt x="360" y="1862"/>
                    </a:lnTo>
                    <a:lnTo>
                      <a:pt x="360" y="1855"/>
                    </a:lnTo>
                    <a:lnTo>
                      <a:pt x="361" y="1847"/>
                    </a:lnTo>
                    <a:lnTo>
                      <a:pt x="364" y="1840"/>
                    </a:lnTo>
                    <a:lnTo>
                      <a:pt x="364" y="1840"/>
                    </a:lnTo>
                    <a:lnTo>
                      <a:pt x="372" y="1819"/>
                    </a:lnTo>
                    <a:lnTo>
                      <a:pt x="379" y="1797"/>
                    </a:lnTo>
                    <a:lnTo>
                      <a:pt x="385" y="1775"/>
                    </a:lnTo>
                    <a:lnTo>
                      <a:pt x="391" y="1753"/>
                    </a:lnTo>
                    <a:lnTo>
                      <a:pt x="396" y="1729"/>
                    </a:lnTo>
                    <a:lnTo>
                      <a:pt x="401" y="1704"/>
                    </a:lnTo>
                    <a:lnTo>
                      <a:pt x="410" y="1649"/>
                    </a:lnTo>
                    <a:lnTo>
                      <a:pt x="410" y="1649"/>
                    </a:lnTo>
                    <a:lnTo>
                      <a:pt x="393" y="1625"/>
                    </a:lnTo>
                    <a:lnTo>
                      <a:pt x="376" y="1599"/>
                    </a:lnTo>
                    <a:lnTo>
                      <a:pt x="361" y="1573"/>
                    </a:lnTo>
                    <a:lnTo>
                      <a:pt x="346" y="1546"/>
                    </a:lnTo>
                    <a:lnTo>
                      <a:pt x="331" y="1517"/>
                    </a:lnTo>
                    <a:lnTo>
                      <a:pt x="316" y="1489"/>
                    </a:lnTo>
                    <a:lnTo>
                      <a:pt x="302" y="1460"/>
                    </a:lnTo>
                    <a:lnTo>
                      <a:pt x="289" y="1430"/>
                    </a:lnTo>
                    <a:lnTo>
                      <a:pt x="289" y="1430"/>
                    </a:lnTo>
                    <a:lnTo>
                      <a:pt x="278" y="1402"/>
                    </a:lnTo>
                    <a:lnTo>
                      <a:pt x="267" y="1373"/>
                    </a:lnTo>
                    <a:lnTo>
                      <a:pt x="259" y="1345"/>
                    </a:lnTo>
                    <a:lnTo>
                      <a:pt x="250" y="1317"/>
                    </a:lnTo>
                    <a:lnTo>
                      <a:pt x="243" y="1290"/>
                    </a:lnTo>
                    <a:lnTo>
                      <a:pt x="237" y="1261"/>
                    </a:lnTo>
                    <a:lnTo>
                      <a:pt x="233" y="1233"/>
                    </a:lnTo>
                    <a:lnTo>
                      <a:pt x="228" y="1206"/>
                    </a:lnTo>
                    <a:lnTo>
                      <a:pt x="228" y="1206"/>
                    </a:lnTo>
                    <a:lnTo>
                      <a:pt x="225" y="1164"/>
                    </a:lnTo>
                    <a:lnTo>
                      <a:pt x="223" y="1126"/>
                    </a:lnTo>
                    <a:lnTo>
                      <a:pt x="223" y="1091"/>
                    </a:lnTo>
                    <a:lnTo>
                      <a:pt x="225" y="1059"/>
                    </a:lnTo>
                    <a:lnTo>
                      <a:pt x="228" y="1029"/>
                    </a:lnTo>
                    <a:lnTo>
                      <a:pt x="234" y="1001"/>
                    </a:lnTo>
                    <a:lnTo>
                      <a:pt x="240" y="973"/>
                    </a:lnTo>
                    <a:lnTo>
                      <a:pt x="249" y="946"/>
                    </a:lnTo>
                    <a:lnTo>
                      <a:pt x="249" y="946"/>
                    </a:lnTo>
                    <a:lnTo>
                      <a:pt x="265" y="905"/>
                    </a:lnTo>
                    <a:lnTo>
                      <a:pt x="283" y="865"/>
                    </a:lnTo>
                    <a:lnTo>
                      <a:pt x="302" y="825"/>
                    </a:lnTo>
                    <a:lnTo>
                      <a:pt x="312" y="807"/>
                    </a:lnTo>
                    <a:lnTo>
                      <a:pt x="323" y="788"/>
                    </a:lnTo>
                    <a:lnTo>
                      <a:pt x="335" y="771"/>
                    </a:lnTo>
                    <a:lnTo>
                      <a:pt x="347" y="753"/>
                    </a:lnTo>
                    <a:lnTo>
                      <a:pt x="360" y="736"/>
                    </a:lnTo>
                    <a:lnTo>
                      <a:pt x="373" y="719"/>
                    </a:lnTo>
                    <a:lnTo>
                      <a:pt x="387" y="702"/>
                    </a:lnTo>
                    <a:lnTo>
                      <a:pt x="402" y="687"/>
                    </a:lnTo>
                    <a:lnTo>
                      <a:pt x="419" y="672"/>
                    </a:lnTo>
                    <a:lnTo>
                      <a:pt x="435" y="657"/>
                    </a:lnTo>
                    <a:lnTo>
                      <a:pt x="435" y="657"/>
                    </a:lnTo>
                    <a:lnTo>
                      <a:pt x="457" y="637"/>
                    </a:lnTo>
                    <a:lnTo>
                      <a:pt x="480" y="620"/>
                    </a:lnTo>
                    <a:lnTo>
                      <a:pt x="503" y="603"/>
                    </a:lnTo>
                    <a:lnTo>
                      <a:pt x="526" y="588"/>
                    </a:lnTo>
                    <a:lnTo>
                      <a:pt x="548" y="574"/>
                    </a:lnTo>
                    <a:lnTo>
                      <a:pt x="571" y="561"/>
                    </a:lnTo>
                    <a:lnTo>
                      <a:pt x="595" y="550"/>
                    </a:lnTo>
                    <a:lnTo>
                      <a:pt x="619" y="539"/>
                    </a:lnTo>
                    <a:lnTo>
                      <a:pt x="644" y="529"/>
                    </a:lnTo>
                    <a:lnTo>
                      <a:pt x="670" y="520"/>
                    </a:lnTo>
                    <a:lnTo>
                      <a:pt x="697" y="512"/>
                    </a:lnTo>
                    <a:lnTo>
                      <a:pt x="724" y="504"/>
                    </a:lnTo>
                    <a:lnTo>
                      <a:pt x="753" y="498"/>
                    </a:lnTo>
                    <a:lnTo>
                      <a:pt x="783" y="491"/>
                    </a:lnTo>
                    <a:lnTo>
                      <a:pt x="814" y="486"/>
                    </a:lnTo>
                    <a:lnTo>
                      <a:pt x="846" y="480"/>
                    </a:lnTo>
                    <a:lnTo>
                      <a:pt x="846" y="480"/>
                    </a:lnTo>
                    <a:lnTo>
                      <a:pt x="783" y="554"/>
                    </a:lnTo>
                    <a:lnTo>
                      <a:pt x="715" y="633"/>
                    </a:lnTo>
                    <a:lnTo>
                      <a:pt x="715" y="633"/>
                    </a:lnTo>
                    <a:lnTo>
                      <a:pt x="702" y="650"/>
                    </a:lnTo>
                    <a:lnTo>
                      <a:pt x="689" y="666"/>
                    </a:lnTo>
                    <a:lnTo>
                      <a:pt x="689" y="666"/>
                    </a:lnTo>
                    <a:lnTo>
                      <a:pt x="678" y="683"/>
                    </a:lnTo>
                    <a:lnTo>
                      <a:pt x="667" y="700"/>
                    </a:lnTo>
                    <a:lnTo>
                      <a:pt x="648" y="733"/>
                    </a:lnTo>
                    <a:lnTo>
                      <a:pt x="629" y="768"/>
                    </a:lnTo>
                    <a:lnTo>
                      <a:pt x="612" y="803"/>
                    </a:lnTo>
                    <a:lnTo>
                      <a:pt x="612" y="803"/>
                    </a:lnTo>
                    <a:lnTo>
                      <a:pt x="600" y="830"/>
                    </a:lnTo>
                    <a:lnTo>
                      <a:pt x="590" y="854"/>
                    </a:lnTo>
                    <a:lnTo>
                      <a:pt x="587" y="865"/>
                    </a:lnTo>
                    <a:lnTo>
                      <a:pt x="584" y="875"/>
                    </a:lnTo>
                    <a:lnTo>
                      <a:pt x="583" y="884"/>
                    </a:lnTo>
                    <a:lnTo>
                      <a:pt x="583" y="894"/>
                    </a:lnTo>
                    <a:lnTo>
                      <a:pt x="583" y="904"/>
                    </a:lnTo>
                    <a:lnTo>
                      <a:pt x="585" y="914"/>
                    </a:lnTo>
                    <a:lnTo>
                      <a:pt x="588" y="924"/>
                    </a:lnTo>
                    <a:lnTo>
                      <a:pt x="591" y="932"/>
                    </a:lnTo>
                    <a:lnTo>
                      <a:pt x="596" y="943"/>
                    </a:lnTo>
                    <a:lnTo>
                      <a:pt x="602" y="953"/>
                    </a:lnTo>
                    <a:lnTo>
                      <a:pt x="616" y="976"/>
                    </a:lnTo>
                    <a:lnTo>
                      <a:pt x="616" y="976"/>
                    </a:lnTo>
                    <a:lnTo>
                      <a:pt x="626" y="990"/>
                    </a:lnTo>
                    <a:lnTo>
                      <a:pt x="626" y="990"/>
                    </a:lnTo>
                    <a:lnTo>
                      <a:pt x="657" y="1031"/>
                    </a:lnTo>
                    <a:lnTo>
                      <a:pt x="670" y="1049"/>
                    </a:lnTo>
                    <a:lnTo>
                      <a:pt x="682" y="1066"/>
                    </a:lnTo>
                    <a:lnTo>
                      <a:pt x="692" y="1084"/>
                    </a:lnTo>
                    <a:lnTo>
                      <a:pt x="702" y="1101"/>
                    </a:lnTo>
                    <a:lnTo>
                      <a:pt x="711" y="1120"/>
                    </a:lnTo>
                    <a:lnTo>
                      <a:pt x="718" y="1141"/>
                    </a:lnTo>
                    <a:lnTo>
                      <a:pt x="718" y="1141"/>
                    </a:lnTo>
                    <a:lnTo>
                      <a:pt x="713" y="1154"/>
                    </a:lnTo>
                    <a:lnTo>
                      <a:pt x="707" y="1166"/>
                    </a:lnTo>
                    <a:lnTo>
                      <a:pt x="703" y="1178"/>
                    </a:lnTo>
                    <a:lnTo>
                      <a:pt x="700" y="1190"/>
                    </a:lnTo>
                    <a:lnTo>
                      <a:pt x="700" y="1190"/>
                    </a:lnTo>
                    <a:lnTo>
                      <a:pt x="694" y="1220"/>
                    </a:lnTo>
                    <a:lnTo>
                      <a:pt x="690" y="1253"/>
                    </a:lnTo>
                    <a:lnTo>
                      <a:pt x="690" y="1253"/>
                    </a:lnTo>
                    <a:lnTo>
                      <a:pt x="716" y="1282"/>
                    </a:lnTo>
                    <a:lnTo>
                      <a:pt x="741" y="1307"/>
                    </a:lnTo>
                    <a:lnTo>
                      <a:pt x="765" y="1329"/>
                    </a:lnTo>
                    <a:lnTo>
                      <a:pt x="777" y="1338"/>
                    </a:lnTo>
                    <a:lnTo>
                      <a:pt x="789" y="1346"/>
                    </a:lnTo>
                    <a:lnTo>
                      <a:pt x="789" y="1346"/>
                    </a:lnTo>
                    <a:lnTo>
                      <a:pt x="802" y="1355"/>
                    </a:lnTo>
                    <a:lnTo>
                      <a:pt x="815" y="1361"/>
                    </a:lnTo>
                    <a:lnTo>
                      <a:pt x="829" y="1367"/>
                    </a:lnTo>
                    <a:lnTo>
                      <a:pt x="845" y="1371"/>
                    </a:lnTo>
                    <a:lnTo>
                      <a:pt x="845" y="1371"/>
                    </a:lnTo>
                    <a:lnTo>
                      <a:pt x="864" y="1376"/>
                    </a:lnTo>
                    <a:lnTo>
                      <a:pt x="884" y="1378"/>
                    </a:lnTo>
                    <a:lnTo>
                      <a:pt x="902" y="1379"/>
                    </a:lnTo>
                    <a:lnTo>
                      <a:pt x="921" y="1378"/>
                    </a:lnTo>
                    <a:lnTo>
                      <a:pt x="939" y="1376"/>
                    </a:lnTo>
                    <a:lnTo>
                      <a:pt x="957" y="1371"/>
                    </a:lnTo>
                    <a:lnTo>
                      <a:pt x="974" y="1365"/>
                    </a:lnTo>
                    <a:lnTo>
                      <a:pt x="993" y="1357"/>
                    </a:lnTo>
                    <a:lnTo>
                      <a:pt x="993" y="1357"/>
                    </a:lnTo>
                    <a:lnTo>
                      <a:pt x="1033" y="1335"/>
                    </a:lnTo>
                    <a:lnTo>
                      <a:pt x="1073" y="1314"/>
                    </a:lnTo>
                    <a:lnTo>
                      <a:pt x="1113" y="1293"/>
                    </a:lnTo>
                    <a:lnTo>
                      <a:pt x="1153" y="1272"/>
                    </a:lnTo>
                    <a:lnTo>
                      <a:pt x="1172" y="1263"/>
                    </a:lnTo>
                    <a:lnTo>
                      <a:pt x="1193" y="1255"/>
                    </a:lnTo>
                    <a:lnTo>
                      <a:pt x="1214" y="1247"/>
                    </a:lnTo>
                    <a:lnTo>
                      <a:pt x="1235" y="1241"/>
                    </a:lnTo>
                    <a:lnTo>
                      <a:pt x="1256" y="1236"/>
                    </a:lnTo>
                    <a:lnTo>
                      <a:pt x="1278" y="1232"/>
                    </a:lnTo>
                    <a:lnTo>
                      <a:pt x="1300" y="1229"/>
                    </a:lnTo>
                    <a:lnTo>
                      <a:pt x="1323" y="1227"/>
                    </a:lnTo>
                    <a:lnTo>
                      <a:pt x="1323" y="1227"/>
                    </a:lnTo>
                    <a:lnTo>
                      <a:pt x="1333" y="1201"/>
                    </a:lnTo>
                    <a:lnTo>
                      <a:pt x="1341" y="1176"/>
                    </a:lnTo>
                    <a:lnTo>
                      <a:pt x="1348" y="1151"/>
                    </a:lnTo>
                    <a:lnTo>
                      <a:pt x="1354" y="1127"/>
                    </a:lnTo>
                    <a:lnTo>
                      <a:pt x="1359" y="1103"/>
                    </a:lnTo>
                    <a:lnTo>
                      <a:pt x="1362" y="1079"/>
                    </a:lnTo>
                    <a:lnTo>
                      <a:pt x="1364" y="1055"/>
                    </a:lnTo>
                    <a:lnTo>
                      <a:pt x="1365" y="1031"/>
                    </a:lnTo>
                    <a:lnTo>
                      <a:pt x="1366" y="1007"/>
                    </a:lnTo>
                    <a:lnTo>
                      <a:pt x="1365" y="985"/>
                    </a:lnTo>
                    <a:lnTo>
                      <a:pt x="1364" y="961"/>
                    </a:lnTo>
                    <a:lnTo>
                      <a:pt x="1362" y="937"/>
                    </a:lnTo>
                    <a:lnTo>
                      <a:pt x="1359" y="913"/>
                    </a:lnTo>
                    <a:lnTo>
                      <a:pt x="1355" y="889"/>
                    </a:lnTo>
                    <a:lnTo>
                      <a:pt x="1347" y="839"/>
                    </a:lnTo>
                    <a:lnTo>
                      <a:pt x="1347" y="839"/>
                    </a:lnTo>
                    <a:lnTo>
                      <a:pt x="1340" y="808"/>
                    </a:lnTo>
                    <a:lnTo>
                      <a:pt x="1336" y="778"/>
                    </a:lnTo>
                    <a:lnTo>
                      <a:pt x="1327" y="717"/>
                    </a:lnTo>
                    <a:lnTo>
                      <a:pt x="1321" y="656"/>
                    </a:lnTo>
                    <a:lnTo>
                      <a:pt x="1316" y="593"/>
                    </a:lnTo>
                    <a:lnTo>
                      <a:pt x="1316" y="593"/>
                    </a:lnTo>
                    <a:lnTo>
                      <a:pt x="1315" y="567"/>
                    </a:lnTo>
                    <a:lnTo>
                      <a:pt x="1315" y="567"/>
                    </a:lnTo>
                    <a:lnTo>
                      <a:pt x="1306" y="602"/>
                    </a:lnTo>
                    <a:lnTo>
                      <a:pt x="1301" y="637"/>
                    </a:lnTo>
                    <a:lnTo>
                      <a:pt x="1297" y="672"/>
                    </a:lnTo>
                    <a:lnTo>
                      <a:pt x="1294" y="706"/>
                    </a:lnTo>
                    <a:lnTo>
                      <a:pt x="1294" y="739"/>
                    </a:lnTo>
                    <a:lnTo>
                      <a:pt x="1296" y="773"/>
                    </a:lnTo>
                    <a:lnTo>
                      <a:pt x="1299" y="808"/>
                    </a:lnTo>
                    <a:lnTo>
                      <a:pt x="1304" y="844"/>
                    </a:lnTo>
                    <a:lnTo>
                      <a:pt x="1304" y="844"/>
                    </a:lnTo>
                    <a:lnTo>
                      <a:pt x="1312" y="888"/>
                    </a:lnTo>
                    <a:lnTo>
                      <a:pt x="1317" y="932"/>
                    </a:lnTo>
                    <a:lnTo>
                      <a:pt x="1322" y="977"/>
                    </a:lnTo>
                    <a:lnTo>
                      <a:pt x="1323" y="999"/>
                    </a:lnTo>
                    <a:lnTo>
                      <a:pt x="1323" y="1022"/>
                    </a:lnTo>
                    <a:lnTo>
                      <a:pt x="1323" y="1043"/>
                    </a:lnTo>
                    <a:lnTo>
                      <a:pt x="1321" y="1065"/>
                    </a:lnTo>
                    <a:lnTo>
                      <a:pt x="1318" y="1087"/>
                    </a:lnTo>
                    <a:lnTo>
                      <a:pt x="1314" y="1108"/>
                    </a:lnTo>
                    <a:lnTo>
                      <a:pt x="1309" y="1128"/>
                    </a:lnTo>
                    <a:lnTo>
                      <a:pt x="1302" y="1149"/>
                    </a:lnTo>
                    <a:lnTo>
                      <a:pt x="1293" y="1169"/>
                    </a:lnTo>
                    <a:lnTo>
                      <a:pt x="1284" y="1188"/>
                    </a:lnTo>
                    <a:lnTo>
                      <a:pt x="1284" y="1188"/>
                    </a:lnTo>
                    <a:lnTo>
                      <a:pt x="1264" y="1190"/>
                    </a:lnTo>
                    <a:lnTo>
                      <a:pt x="1243" y="1194"/>
                    </a:lnTo>
                    <a:lnTo>
                      <a:pt x="1224" y="1198"/>
                    </a:lnTo>
                    <a:lnTo>
                      <a:pt x="1204" y="1205"/>
                    </a:lnTo>
                    <a:lnTo>
                      <a:pt x="1184" y="1211"/>
                    </a:lnTo>
                    <a:lnTo>
                      <a:pt x="1166" y="1219"/>
                    </a:lnTo>
                    <a:lnTo>
                      <a:pt x="1146" y="1226"/>
                    </a:lnTo>
                    <a:lnTo>
                      <a:pt x="1128" y="1235"/>
                    </a:lnTo>
                    <a:lnTo>
                      <a:pt x="1091" y="1255"/>
                    </a:lnTo>
                    <a:lnTo>
                      <a:pt x="1054" y="1274"/>
                    </a:lnTo>
                    <a:lnTo>
                      <a:pt x="1017" y="1295"/>
                    </a:lnTo>
                    <a:lnTo>
                      <a:pt x="980" y="1315"/>
                    </a:lnTo>
                    <a:lnTo>
                      <a:pt x="980" y="1315"/>
                    </a:lnTo>
                    <a:lnTo>
                      <a:pt x="964" y="1322"/>
                    </a:lnTo>
                    <a:lnTo>
                      <a:pt x="949" y="1327"/>
                    </a:lnTo>
                    <a:lnTo>
                      <a:pt x="934" y="1331"/>
                    </a:lnTo>
                    <a:lnTo>
                      <a:pt x="919" y="1332"/>
                    </a:lnTo>
                    <a:lnTo>
                      <a:pt x="903" y="1333"/>
                    </a:lnTo>
                    <a:lnTo>
                      <a:pt x="887" y="1332"/>
                    </a:lnTo>
                    <a:lnTo>
                      <a:pt x="871" y="1330"/>
                    </a:lnTo>
                    <a:lnTo>
                      <a:pt x="854" y="1326"/>
                    </a:lnTo>
                    <a:lnTo>
                      <a:pt x="854" y="1326"/>
                    </a:lnTo>
                    <a:lnTo>
                      <a:pt x="839" y="1320"/>
                    </a:lnTo>
                    <a:lnTo>
                      <a:pt x="826" y="1314"/>
                    </a:lnTo>
                    <a:lnTo>
                      <a:pt x="812" y="1306"/>
                    </a:lnTo>
                    <a:lnTo>
                      <a:pt x="799" y="1296"/>
                    </a:lnTo>
                    <a:lnTo>
                      <a:pt x="786" y="1284"/>
                    </a:lnTo>
                    <a:lnTo>
                      <a:pt x="772" y="1270"/>
                    </a:lnTo>
                    <a:lnTo>
                      <a:pt x="741" y="1236"/>
                    </a:lnTo>
                    <a:lnTo>
                      <a:pt x="741" y="1236"/>
                    </a:lnTo>
                    <a:lnTo>
                      <a:pt x="742" y="1218"/>
                    </a:lnTo>
                    <a:lnTo>
                      <a:pt x="743" y="1202"/>
                    </a:lnTo>
                    <a:lnTo>
                      <a:pt x="746" y="1187"/>
                    </a:lnTo>
                    <a:lnTo>
                      <a:pt x="750" y="1174"/>
                    </a:lnTo>
                    <a:lnTo>
                      <a:pt x="754" y="1160"/>
                    </a:lnTo>
                    <a:lnTo>
                      <a:pt x="761" y="1147"/>
                    </a:lnTo>
                    <a:lnTo>
                      <a:pt x="776" y="1115"/>
                    </a:lnTo>
                    <a:lnTo>
                      <a:pt x="776" y="1115"/>
                    </a:lnTo>
                    <a:lnTo>
                      <a:pt x="804" y="1060"/>
                    </a:lnTo>
                    <a:lnTo>
                      <a:pt x="836" y="1006"/>
                    </a:lnTo>
                    <a:lnTo>
                      <a:pt x="868" y="953"/>
                    </a:lnTo>
                    <a:lnTo>
                      <a:pt x="901" y="898"/>
                    </a:lnTo>
                    <a:lnTo>
                      <a:pt x="901" y="898"/>
                    </a:lnTo>
                    <a:lnTo>
                      <a:pt x="820" y="994"/>
                    </a:lnTo>
                    <a:lnTo>
                      <a:pt x="801" y="1017"/>
                    </a:lnTo>
                    <a:lnTo>
                      <a:pt x="783" y="1041"/>
                    </a:lnTo>
                    <a:lnTo>
                      <a:pt x="765" y="1065"/>
                    </a:lnTo>
                    <a:lnTo>
                      <a:pt x="748" y="1090"/>
                    </a:lnTo>
                    <a:lnTo>
                      <a:pt x="748" y="1090"/>
                    </a:lnTo>
                    <a:lnTo>
                      <a:pt x="742" y="1076"/>
                    </a:lnTo>
                    <a:lnTo>
                      <a:pt x="736" y="1063"/>
                    </a:lnTo>
                    <a:lnTo>
                      <a:pt x="729" y="1050"/>
                    </a:lnTo>
                    <a:lnTo>
                      <a:pt x="723" y="1038"/>
                    </a:lnTo>
                    <a:lnTo>
                      <a:pt x="705" y="1014"/>
                    </a:lnTo>
                    <a:lnTo>
                      <a:pt x="686" y="988"/>
                    </a:lnTo>
                    <a:lnTo>
                      <a:pt x="686" y="988"/>
                    </a:lnTo>
                    <a:lnTo>
                      <a:pt x="667" y="964"/>
                    </a:lnTo>
                    <a:lnTo>
                      <a:pt x="667" y="964"/>
                    </a:lnTo>
                    <a:lnTo>
                      <a:pt x="654" y="945"/>
                    </a:lnTo>
                    <a:lnTo>
                      <a:pt x="644" y="929"/>
                    </a:lnTo>
                    <a:lnTo>
                      <a:pt x="641" y="921"/>
                    </a:lnTo>
                    <a:lnTo>
                      <a:pt x="638" y="914"/>
                    </a:lnTo>
                    <a:lnTo>
                      <a:pt x="636" y="906"/>
                    </a:lnTo>
                    <a:lnTo>
                      <a:pt x="634" y="898"/>
                    </a:lnTo>
                    <a:lnTo>
                      <a:pt x="634" y="891"/>
                    </a:lnTo>
                    <a:lnTo>
                      <a:pt x="634" y="883"/>
                    </a:lnTo>
                    <a:lnTo>
                      <a:pt x="636" y="875"/>
                    </a:lnTo>
                    <a:lnTo>
                      <a:pt x="638" y="867"/>
                    </a:lnTo>
                    <a:lnTo>
                      <a:pt x="644" y="848"/>
                    </a:lnTo>
                    <a:lnTo>
                      <a:pt x="653" y="827"/>
                    </a:lnTo>
                    <a:lnTo>
                      <a:pt x="653" y="827"/>
                    </a:lnTo>
                    <a:lnTo>
                      <a:pt x="675" y="782"/>
                    </a:lnTo>
                    <a:lnTo>
                      <a:pt x="686" y="760"/>
                    </a:lnTo>
                    <a:lnTo>
                      <a:pt x="698" y="739"/>
                    </a:lnTo>
                    <a:lnTo>
                      <a:pt x="710" y="719"/>
                    </a:lnTo>
                    <a:lnTo>
                      <a:pt x="724" y="698"/>
                    </a:lnTo>
                    <a:lnTo>
                      <a:pt x="739" y="677"/>
                    </a:lnTo>
                    <a:lnTo>
                      <a:pt x="758" y="658"/>
                    </a:lnTo>
                    <a:lnTo>
                      <a:pt x="758" y="658"/>
                    </a:lnTo>
                    <a:lnTo>
                      <a:pt x="789" y="622"/>
                    </a:lnTo>
                    <a:lnTo>
                      <a:pt x="821" y="586"/>
                    </a:lnTo>
                    <a:lnTo>
                      <a:pt x="884" y="513"/>
                    </a:lnTo>
                    <a:lnTo>
                      <a:pt x="915" y="476"/>
                    </a:lnTo>
                    <a:lnTo>
                      <a:pt x="948" y="440"/>
                    </a:lnTo>
                    <a:lnTo>
                      <a:pt x="982" y="404"/>
                    </a:lnTo>
                    <a:lnTo>
                      <a:pt x="1017" y="369"/>
                    </a:lnTo>
                    <a:lnTo>
                      <a:pt x="1017" y="369"/>
                    </a:lnTo>
                    <a:lnTo>
                      <a:pt x="1037" y="349"/>
                    </a:lnTo>
                    <a:lnTo>
                      <a:pt x="1047" y="343"/>
                    </a:lnTo>
                    <a:lnTo>
                      <a:pt x="1057" y="336"/>
                    </a:lnTo>
                    <a:lnTo>
                      <a:pt x="1066" y="331"/>
                    </a:lnTo>
                    <a:lnTo>
                      <a:pt x="1074" y="328"/>
                    </a:lnTo>
                    <a:lnTo>
                      <a:pt x="1084" y="324"/>
                    </a:lnTo>
                    <a:lnTo>
                      <a:pt x="1093" y="321"/>
                    </a:lnTo>
                    <a:lnTo>
                      <a:pt x="1093" y="321"/>
                    </a:lnTo>
                    <a:lnTo>
                      <a:pt x="1106" y="319"/>
                    </a:lnTo>
                    <a:lnTo>
                      <a:pt x="1121" y="316"/>
                    </a:lnTo>
                    <a:lnTo>
                      <a:pt x="1156" y="311"/>
                    </a:lnTo>
                    <a:lnTo>
                      <a:pt x="1156" y="311"/>
                    </a:lnTo>
                    <a:lnTo>
                      <a:pt x="1198" y="305"/>
                    </a:lnTo>
                    <a:lnTo>
                      <a:pt x="1238" y="297"/>
                    </a:lnTo>
                    <a:lnTo>
                      <a:pt x="1279" y="288"/>
                    </a:lnTo>
                    <a:lnTo>
                      <a:pt x="1321" y="280"/>
                    </a:lnTo>
                    <a:lnTo>
                      <a:pt x="1321" y="280"/>
                    </a:lnTo>
                    <a:lnTo>
                      <a:pt x="1340" y="275"/>
                    </a:lnTo>
                    <a:lnTo>
                      <a:pt x="1340" y="275"/>
                    </a:lnTo>
                    <a:lnTo>
                      <a:pt x="1294" y="279"/>
                    </a:lnTo>
                    <a:lnTo>
                      <a:pt x="1251" y="282"/>
                    </a:lnTo>
                    <a:lnTo>
                      <a:pt x="1163" y="284"/>
                    </a:lnTo>
                    <a:lnTo>
                      <a:pt x="1163" y="284"/>
                    </a:lnTo>
                    <a:lnTo>
                      <a:pt x="1160" y="284"/>
                    </a:lnTo>
                    <a:lnTo>
                      <a:pt x="1160" y="284"/>
                    </a:lnTo>
                    <a:lnTo>
                      <a:pt x="1181" y="258"/>
                    </a:lnTo>
                    <a:lnTo>
                      <a:pt x="1201" y="235"/>
                    </a:lnTo>
                    <a:lnTo>
                      <a:pt x="1219" y="213"/>
                    </a:lnTo>
                    <a:lnTo>
                      <a:pt x="1240" y="194"/>
                    </a:lnTo>
                    <a:lnTo>
                      <a:pt x="1261" y="176"/>
                    </a:lnTo>
                    <a:lnTo>
                      <a:pt x="1273" y="167"/>
                    </a:lnTo>
                    <a:lnTo>
                      <a:pt x="1286" y="160"/>
                    </a:lnTo>
                    <a:lnTo>
                      <a:pt x="1313" y="144"/>
                    </a:lnTo>
                    <a:lnTo>
                      <a:pt x="1346" y="128"/>
                    </a:lnTo>
                    <a:lnTo>
                      <a:pt x="1346" y="128"/>
                    </a:lnTo>
                    <a:lnTo>
                      <a:pt x="1380" y="114"/>
                    </a:lnTo>
                    <a:lnTo>
                      <a:pt x="1414" y="100"/>
                    </a:lnTo>
                    <a:lnTo>
                      <a:pt x="1447" y="89"/>
                    </a:lnTo>
                    <a:lnTo>
                      <a:pt x="1478" y="78"/>
                    </a:lnTo>
                    <a:lnTo>
                      <a:pt x="1509" y="71"/>
                    </a:lnTo>
                    <a:lnTo>
                      <a:pt x="1539" y="63"/>
                    </a:lnTo>
                    <a:lnTo>
                      <a:pt x="1568" y="59"/>
                    </a:lnTo>
                    <a:lnTo>
                      <a:pt x="1596" y="55"/>
                    </a:lnTo>
                    <a:lnTo>
                      <a:pt x="1596" y="55"/>
                    </a:lnTo>
                    <a:lnTo>
                      <a:pt x="1626" y="54"/>
                    </a:lnTo>
                    <a:lnTo>
                      <a:pt x="1654" y="54"/>
                    </a:lnTo>
                    <a:lnTo>
                      <a:pt x="1681" y="57"/>
                    </a:lnTo>
                    <a:lnTo>
                      <a:pt x="1708" y="63"/>
                    </a:lnTo>
                    <a:lnTo>
                      <a:pt x="1737" y="71"/>
                    </a:lnTo>
                    <a:lnTo>
                      <a:pt x="1764" y="80"/>
                    </a:lnTo>
                    <a:lnTo>
                      <a:pt x="1791" y="92"/>
                    </a:lnTo>
                    <a:lnTo>
                      <a:pt x="1818" y="106"/>
                    </a:lnTo>
                    <a:lnTo>
                      <a:pt x="1818" y="106"/>
                    </a:lnTo>
                    <a:lnTo>
                      <a:pt x="1840" y="121"/>
                    </a:lnTo>
                    <a:lnTo>
                      <a:pt x="1862" y="135"/>
                    </a:lnTo>
                    <a:lnTo>
                      <a:pt x="1885" y="151"/>
                    </a:lnTo>
                    <a:lnTo>
                      <a:pt x="1906" y="170"/>
                    </a:lnTo>
                    <a:lnTo>
                      <a:pt x="1906" y="170"/>
                    </a:lnTo>
                    <a:lnTo>
                      <a:pt x="1975" y="228"/>
                    </a:lnTo>
                    <a:lnTo>
                      <a:pt x="2008" y="256"/>
                    </a:lnTo>
                    <a:lnTo>
                      <a:pt x="2043" y="282"/>
                    </a:lnTo>
                    <a:lnTo>
                      <a:pt x="2043" y="282"/>
                    </a:lnTo>
                    <a:lnTo>
                      <a:pt x="2031" y="284"/>
                    </a:lnTo>
                    <a:lnTo>
                      <a:pt x="2018" y="286"/>
                    </a:lnTo>
                    <a:lnTo>
                      <a:pt x="2004" y="290"/>
                    </a:lnTo>
                    <a:lnTo>
                      <a:pt x="1991" y="295"/>
                    </a:lnTo>
                    <a:lnTo>
                      <a:pt x="1991" y="295"/>
                    </a:lnTo>
                    <a:lnTo>
                      <a:pt x="2000" y="294"/>
                    </a:lnTo>
                    <a:lnTo>
                      <a:pt x="2010" y="293"/>
                    </a:lnTo>
                    <a:lnTo>
                      <a:pt x="2030" y="294"/>
                    </a:lnTo>
                    <a:lnTo>
                      <a:pt x="2049" y="296"/>
                    </a:lnTo>
                    <a:lnTo>
                      <a:pt x="2068" y="299"/>
                    </a:lnTo>
                    <a:lnTo>
                      <a:pt x="2068" y="299"/>
                    </a:lnTo>
                    <a:lnTo>
                      <a:pt x="2089" y="312"/>
                    </a:lnTo>
                    <a:lnTo>
                      <a:pt x="2089" y="312"/>
                    </a:lnTo>
                    <a:lnTo>
                      <a:pt x="2112" y="327"/>
                    </a:lnTo>
                    <a:lnTo>
                      <a:pt x="2131" y="340"/>
                    </a:lnTo>
                    <a:lnTo>
                      <a:pt x="2140" y="346"/>
                    </a:lnTo>
                    <a:lnTo>
                      <a:pt x="2148" y="355"/>
                    </a:lnTo>
                    <a:lnTo>
                      <a:pt x="2157" y="365"/>
                    </a:lnTo>
                    <a:lnTo>
                      <a:pt x="2165" y="376"/>
                    </a:lnTo>
                    <a:lnTo>
                      <a:pt x="2165" y="376"/>
                    </a:lnTo>
                    <a:lnTo>
                      <a:pt x="2182" y="401"/>
                    </a:lnTo>
                    <a:lnTo>
                      <a:pt x="2198" y="426"/>
                    </a:lnTo>
                    <a:lnTo>
                      <a:pt x="2214" y="452"/>
                    </a:lnTo>
                    <a:lnTo>
                      <a:pt x="2227" y="479"/>
                    </a:lnTo>
                    <a:lnTo>
                      <a:pt x="2227" y="479"/>
                    </a:lnTo>
                    <a:lnTo>
                      <a:pt x="2197" y="469"/>
                    </a:lnTo>
                    <a:lnTo>
                      <a:pt x="2197" y="469"/>
                    </a:lnTo>
                    <a:lnTo>
                      <a:pt x="2187" y="466"/>
                    </a:lnTo>
                    <a:lnTo>
                      <a:pt x="2177" y="464"/>
                    </a:lnTo>
                    <a:lnTo>
                      <a:pt x="2177" y="464"/>
                    </a:lnTo>
                    <a:lnTo>
                      <a:pt x="2168" y="464"/>
                    </a:lnTo>
                    <a:lnTo>
                      <a:pt x="2160" y="464"/>
                    </a:lnTo>
                    <a:lnTo>
                      <a:pt x="2160" y="464"/>
                    </a:lnTo>
                    <a:lnTo>
                      <a:pt x="2154" y="465"/>
                    </a:lnTo>
                    <a:lnTo>
                      <a:pt x="2148" y="467"/>
                    </a:lnTo>
                    <a:lnTo>
                      <a:pt x="2142" y="470"/>
                    </a:lnTo>
                    <a:lnTo>
                      <a:pt x="2136" y="473"/>
                    </a:lnTo>
                    <a:lnTo>
                      <a:pt x="2136" y="473"/>
                    </a:lnTo>
                    <a:lnTo>
                      <a:pt x="2135" y="474"/>
                    </a:lnTo>
                    <a:lnTo>
                      <a:pt x="2135" y="474"/>
                    </a:lnTo>
                    <a:lnTo>
                      <a:pt x="2120" y="480"/>
                    </a:lnTo>
                    <a:lnTo>
                      <a:pt x="2103" y="487"/>
                    </a:lnTo>
                    <a:lnTo>
                      <a:pt x="2085" y="492"/>
                    </a:lnTo>
                    <a:lnTo>
                      <a:pt x="2070" y="496"/>
                    </a:lnTo>
                    <a:lnTo>
                      <a:pt x="2070" y="496"/>
                    </a:lnTo>
                    <a:lnTo>
                      <a:pt x="2068" y="496"/>
                    </a:lnTo>
                    <a:lnTo>
                      <a:pt x="2068" y="496"/>
                    </a:lnTo>
                    <a:lnTo>
                      <a:pt x="2077" y="499"/>
                    </a:lnTo>
                    <a:lnTo>
                      <a:pt x="2088" y="500"/>
                    </a:lnTo>
                    <a:lnTo>
                      <a:pt x="2100" y="499"/>
                    </a:lnTo>
                    <a:lnTo>
                      <a:pt x="2106" y="499"/>
                    </a:lnTo>
                    <a:lnTo>
                      <a:pt x="2110" y="496"/>
                    </a:lnTo>
                    <a:lnTo>
                      <a:pt x="2110" y="496"/>
                    </a:lnTo>
                    <a:lnTo>
                      <a:pt x="2114" y="495"/>
                    </a:lnTo>
                    <a:lnTo>
                      <a:pt x="2114" y="495"/>
                    </a:lnTo>
                    <a:lnTo>
                      <a:pt x="2111" y="502"/>
                    </a:lnTo>
                    <a:lnTo>
                      <a:pt x="2108" y="508"/>
                    </a:lnTo>
                    <a:lnTo>
                      <a:pt x="2107" y="515"/>
                    </a:lnTo>
                    <a:lnTo>
                      <a:pt x="2106" y="523"/>
                    </a:lnTo>
                    <a:lnTo>
                      <a:pt x="2106" y="523"/>
                    </a:lnTo>
                    <a:lnTo>
                      <a:pt x="2105" y="531"/>
                    </a:lnTo>
                    <a:lnTo>
                      <a:pt x="2106" y="541"/>
                    </a:lnTo>
                    <a:lnTo>
                      <a:pt x="2109" y="550"/>
                    </a:lnTo>
                    <a:lnTo>
                      <a:pt x="2112" y="559"/>
                    </a:lnTo>
                    <a:lnTo>
                      <a:pt x="2112" y="559"/>
                    </a:lnTo>
                    <a:lnTo>
                      <a:pt x="2112" y="559"/>
                    </a:lnTo>
                    <a:lnTo>
                      <a:pt x="2112" y="559"/>
                    </a:lnTo>
                    <a:lnTo>
                      <a:pt x="2113" y="560"/>
                    </a:lnTo>
                    <a:lnTo>
                      <a:pt x="2113" y="560"/>
                    </a:lnTo>
                    <a:lnTo>
                      <a:pt x="2110" y="552"/>
                    </a:lnTo>
                    <a:lnTo>
                      <a:pt x="2110" y="548"/>
                    </a:lnTo>
                    <a:lnTo>
                      <a:pt x="2110" y="543"/>
                    </a:lnTo>
                    <a:lnTo>
                      <a:pt x="2110" y="543"/>
                    </a:lnTo>
                    <a:lnTo>
                      <a:pt x="2111" y="539"/>
                    </a:lnTo>
                    <a:lnTo>
                      <a:pt x="2112" y="534"/>
                    </a:lnTo>
                    <a:lnTo>
                      <a:pt x="2116" y="529"/>
                    </a:lnTo>
                    <a:lnTo>
                      <a:pt x="2119" y="526"/>
                    </a:lnTo>
                    <a:lnTo>
                      <a:pt x="2123" y="523"/>
                    </a:lnTo>
                    <a:lnTo>
                      <a:pt x="2128" y="520"/>
                    </a:lnTo>
                    <a:lnTo>
                      <a:pt x="2133" y="519"/>
                    </a:lnTo>
                    <a:lnTo>
                      <a:pt x="2138" y="519"/>
                    </a:lnTo>
                    <a:lnTo>
                      <a:pt x="2138" y="519"/>
                    </a:lnTo>
                    <a:lnTo>
                      <a:pt x="2144" y="520"/>
                    </a:lnTo>
                    <a:lnTo>
                      <a:pt x="2148" y="523"/>
                    </a:lnTo>
                    <a:lnTo>
                      <a:pt x="2153" y="526"/>
                    </a:lnTo>
                    <a:lnTo>
                      <a:pt x="2156" y="529"/>
                    </a:lnTo>
                    <a:lnTo>
                      <a:pt x="2159" y="534"/>
                    </a:lnTo>
                    <a:lnTo>
                      <a:pt x="2161" y="538"/>
                    </a:lnTo>
                    <a:lnTo>
                      <a:pt x="2162" y="543"/>
                    </a:lnTo>
                    <a:lnTo>
                      <a:pt x="2162" y="549"/>
                    </a:lnTo>
                    <a:lnTo>
                      <a:pt x="2162" y="549"/>
                    </a:lnTo>
                    <a:lnTo>
                      <a:pt x="2161" y="553"/>
                    </a:lnTo>
                    <a:lnTo>
                      <a:pt x="2159" y="557"/>
                    </a:lnTo>
                    <a:lnTo>
                      <a:pt x="2159" y="557"/>
                    </a:lnTo>
                    <a:lnTo>
                      <a:pt x="2140" y="562"/>
                    </a:lnTo>
                    <a:lnTo>
                      <a:pt x="2119" y="568"/>
                    </a:lnTo>
                    <a:lnTo>
                      <a:pt x="2119" y="568"/>
                    </a:lnTo>
                    <a:lnTo>
                      <a:pt x="2103" y="575"/>
                    </a:lnTo>
                    <a:lnTo>
                      <a:pt x="2103" y="575"/>
                    </a:lnTo>
                    <a:lnTo>
                      <a:pt x="2092" y="580"/>
                    </a:lnTo>
                    <a:lnTo>
                      <a:pt x="2092" y="580"/>
                    </a:lnTo>
                    <a:lnTo>
                      <a:pt x="2123" y="576"/>
                    </a:lnTo>
                    <a:lnTo>
                      <a:pt x="2123" y="576"/>
                    </a:lnTo>
                    <a:lnTo>
                      <a:pt x="2146" y="575"/>
                    </a:lnTo>
                    <a:lnTo>
                      <a:pt x="2170" y="574"/>
                    </a:lnTo>
                    <a:lnTo>
                      <a:pt x="2193" y="575"/>
                    </a:lnTo>
                    <a:lnTo>
                      <a:pt x="2216" y="578"/>
                    </a:lnTo>
                    <a:lnTo>
                      <a:pt x="2216" y="578"/>
                    </a:lnTo>
                    <a:lnTo>
                      <a:pt x="2224" y="620"/>
                    </a:lnTo>
                    <a:lnTo>
                      <a:pt x="2224" y="620"/>
                    </a:lnTo>
                    <a:lnTo>
                      <a:pt x="2209" y="621"/>
                    </a:lnTo>
                    <a:lnTo>
                      <a:pt x="2209" y="621"/>
                    </a:lnTo>
                    <a:lnTo>
                      <a:pt x="2207" y="621"/>
                    </a:lnTo>
                    <a:lnTo>
                      <a:pt x="2207" y="621"/>
                    </a:lnTo>
                    <a:lnTo>
                      <a:pt x="2204" y="617"/>
                    </a:lnTo>
                    <a:lnTo>
                      <a:pt x="2204" y="617"/>
                    </a:lnTo>
                    <a:lnTo>
                      <a:pt x="2196" y="614"/>
                    </a:lnTo>
                    <a:lnTo>
                      <a:pt x="2189" y="611"/>
                    </a:lnTo>
                    <a:lnTo>
                      <a:pt x="2181" y="610"/>
                    </a:lnTo>
                    <a:lnTo>
                      <a:pt x="2173" y="609"/>
                    </a:lnTo>
                    <a:lnTo>
                      <a:pt x="2165" y="610"/>
                    </a:lnTo>
                    <a:lnTo>
                      <a:pt x="2155" y="611"/>
                    </a:lnTo>
                    <a:lnTo>
                      <a:pt x="2135" y="614"/>
                    </a:lnTo>
                    <a:lnTo>
                      <a:pt x="2135" y="614"/>
                    </a:lnTo>
                    <a:lnTo>
                      <a:pt x="2119" y="619"/>
                    </a:lnTo>
                    <a:lnTo>
                      <a:pt x="2106" y="624"/>
                    </a:lnTo>
                    <a:lnTo>
                      <a:pt x="2094" y="629"/>
                    </a:lnTo>
                    <a:lnTo>
                      <a:pt x="2084" y="636"/>
                    </a:lnTo>
                    <a:lnTo>
                      <a:pt x="2076" y="644"/>
                    </a:lnTo>
                    <a:lnTo>
                      <a:pt x="2070" y="651"/>
                    </a:lnTo>
                    <a:lnTo>
                      <a:pt x="2064" y="660"/>
                    </a:lnTo>
                    <a:lnTo>
                      <a:pt x="2060" y="669"/>
                    </a:lnTo>
                    <a:lnTo>
                      <a:pt x="2052" y="689"/>
                    </a:lnTo>
                    <a:lnTo>
                      <a:pt x="2045" y="712"/>
                    </a:lnTo>
                    <a:lnTo>
                      <a:pt x="2035" y="737"/>
                    </a:lnTo>
                    <a:lnTo>
                      <a:pt x="2030" y="751"/>
                    </a:lnTo>
                    <a:lnTo>
                      <a:pt x="2022" y="766"/>
                    </a:lnTo>
                    <a:lnTo>
                      <a:pt x="2022" y="766"/>
                    </a:lnTo>
                    <a:lnTo>
                      <a:pt x="2030" y="756"/>
                    </a:lnTo>
                    <a:lnTo>
                      <a:pt x="2036" y="745"/>
                    </a:lnTo>
                    <a:lnTo>
                      <a:pt x="2048" y="725"/>
                    </a:lnTo>
                    <a:lnTo>
                      <a:pt x="2058" y="706"/>
                    </a:lnTo>
                    <a:lnTo>
                      <a:pt x="2068" y="688"/>
                    </a:lnTo>
                    <a:lnTo>
                      <a:pt x="2073" y="680"/>
                    </a:lnTo>
                    <a:lnTo>
                      <a:pt x="2079" y="672"/>
                    </a:lnTo>
                    <a:lnTo>
                      <a:pt x="2085" y="664"/>
                    </a:lnTo>
                    <a:lnTo>
                      <a:pt x="2093" y="658"/>
                    </a:lnTo>
                    <a:lnTo>
                      <a:pt x="2101" y="651"/>
                    </a:lnTo>
                    <a:lnTo>
                      <a:pt x="2111" y="646"/>
                    </a:lnTo>
                    <a:lnTo>
                      <a:pt x="2122" y="641"/>
                    </a:lnTo>
                    <a:lnTo>
                      <a:pt x="2134" y="638"/>
                    </a:lnTo>
                    <a:lnTo>
                      <a:pt x="2134" y="638"/>
                    </a:lnTo>
                    <a:lnTo>
                      <a:pt x="2156" y="633"/>
                    </a:lnTo>
                    <a:lnTo>
                      <a:pt x="2166" y="630"/>
                    </a:lnTo>
                    <a:lnTo>
                      <a:pt x="2174" y="630"/>
                    </a:lnTo>
                    <a:lnTo>
                      <a:pt x="2174" y="630"/>
                    </a:lnTo>
                    <a:lnTo>
                      <a:pt x="2167" y="635"/>
                    </a:lnTo>
                    <a:lnTo>
                      <a:pt x="2159" y="639"/>
                    </a:lnTo>
                    <a:lnTo>
                      <a:pt x="2153" y="645"/>
                    </a:lnTo>
                    <a:lnTo>
                      <a:pt x="2146" y="651"/>
                    </a:lnTo>
                    <a:lnTo>
                      <a:pt x="2141" y="657"/>
                    </a:lnTo>
                    <a:lnTo>
                      <a:pt x="2136" y="663"/>
                    </a:lnTo>
                    <a:lnTo>
                      <a:pt x="2132" y="671"/>
                    </a:lnTo>
                    <a:lnTo>
                      <a:pt x="2129" y="677"/>
                    </a:lnTo>
                    <a:lnTo>
                      <a:pt x="2129" y="677"/>
                    </a:lnTo>
                    <a:lnTo>
                      <a:pt x="2123" y="698"/>
                    </a:lnTo>
                    <a:lnTo>
                      <a:pt x="2119" y="719"/>
                    </a:lnTo>
                    <a:lnTo>
                      <a:pt x="2117" y="737"/>
                    </a:lnTo>
                    <a:lnTo>
                      <a:pt x="2116" y="757"/>
                    </a:lnTo>
                    <a:lnTo>
                      <a:pt x="2113" y="775"/>
                    </a:lnTo>
                    <a:lnTo>
                      <a:pt x="2111" y="794"/>
                    </a:lnTo>
                    <a:lnTo>
                      <a:pt x="2107" y="814"/>
                    </a:lnTo>
                    <a:lnTo>
                      <a:pt x="2104" y="823"/>
                    </a:lnTo>
                    <a:lnTo>
                      <a:pt x="2100" y="832"/>
                    </a:lnTo>
                    <a:lnTo>
                      <a:pt x="2100" y="832"/>
                    </a:lnTo>
                    <a:lnTo>
                      <a:pt x="2109" y="815"/>
                    </a:lnTo>
                    <a:lnTo>
                      <a:pt x="2116" y="798"/>
                    </a:lnTo>
                    <a:lnTo>
                      <a:pt x="2122" y="781"/>
                    </a:lnTo>
                    <a:lnTo>
                      <a:pt x="2128" y="763"/>
                    </a:lnTo>
                    <a:lnTo>
                      <a:pt x="2137" y="727"/>
                    </a:lnTo>
                    <a:lnTo>
                      <a:pt x="2144" y="710"/>
                    </a:lnTo>
                    <a:lnTo>
                      <a:pt x="2153" y="691"/>
                    </a:lnTo>
                    <a:lnTo>
                      <a:pt x="2153" y="691"/>
                    </a:lnTo>
                    <a:lnTo>
                      <a:pt x="2157" y="685"/>
                    </a:lnTo>
                    <a:lnTo>
                      <a:pt x="2162" y="677"/>
                    </a:lnTo>
                    <a:lnTo>
                      <a:pt x="2170" y="670"/>
                    </a:lnTo>
                    <a:lnTo>
                      <a:pt x="2179" y="662"/>
                    </a:lnTo>
                    <a:lnTo>
                      <a:pt x="2187" y="656"/>
                    </a:lnTo>
                    <a:lnTo>
                      <a:pt x="2196" y="650"/>
                    </a:lnTo>
                    <a:lnTo>
                      <a:pt x="2205" y="647"/>
                    </a:lnTo>
                    <a:lnTo>
                      <a:pt x="2213" y="646"/>
                    </a:lnTo>
                    <a:lnTo>
                      <a:pt x="2213" y="646"/>
                    </a:lnTo>
                    <a:lnTo>
                      <a:pt x="2229" y="645"/>
                    </a:lnTo>
                    <a:lnTo>
                      <a:pt x="2229" y="645"/>
                    </a:lnTo>
                    <a:lnTo>
                      <a:pt x="2232" y="669"/>
                    </a:lnTo>
                    <a:lnTo>
                      <a:pt x="2234" y="690"/>
                    </a:lnTo>
                    <a:lnTo>
                      <a:pt x="2235" y="712"/>
                    </a:lnTo>
                    <a:lnTo>
                      <a:pt x="2234" y="733"/>
                    </a:lnTo>
                    <a:lnTo>
                      <a:pt x="2234" y="733"/>
                    </a:lnTo>
                    <a:lnTo>
                      <a:pt x="2231" y="770"/>
                    </a:lnTo>
                    <a:lnTo>
                      <a:pt x="2224" y="811"/>
                    </a:lnTo>
                    <a:lnTo>
                      <a:pt x="2218" y="847"/>
                    </a:lnTo>
                    <a:lnTo>
                      <a:pt x="2211" y="875"/>
                    </a:lnTo>
                    <a:lnTo>
                      <a:pt x="2211" y="875"/>
                    </a:lnTo>
                    <a:lnTo>
                      <a:pt x="2216" y="868"/>
                    </a:lnTo>
                    <a:lnTo>
                      <a:pt x="2220" y="861"/>
                    </a:lnTo>
                    <a:lnTo>
                      <a:pt x="2228" y="845"/>
                    </a:lnTo>
                    <a:lnTo>
                      <a:pt x="2234" y="828"/>
                    </a:lnTo>
                    <a:lnTo>
                      <a:pt x="2240" y="808"/>
                    </a:lnTo>
                    <a:lnTo>
                      <a:pt x="2250" y="768"/>
                    </a:lnTo>
                    <a:lnTo>
                      <a:pt x="2258" y="731"/>
                    </a:lnTo>
                    <a:lnTo>
                      <a:pt x="2258" y="731"/>
                    </a:lnTo>
                    <a:lnTo>
                      <a:pt x="2262" y="712"/>
                    </a:lnTo>
                    <a:lnTo>
                      <a:pt x="2264" y="693"/>
                    </a:lnTo>
                    <a:lnTo>
                      <a:pt x="2265" y="673"/>
                    </a:lnTo>
                    <a:lnTo>
                      <a:pt x="2265" y="652"/>
                    </a:lnTo>
                    <a:lnTo>
                      <a:pt x="2264" y="632"/>
                    </a:lnTo>
                    <a:lnTo>
                      <a:pt x="2263" y="612"/>
                    </a:lnTo>
                    <a:lnTo>
                      <a:pt x="2259" y="591"/>
                    </a:lnTo>
                    <a:lnTo>
                      <a:pt x="2256" y="572"/>
                    </a:lnTo>
                    <a:lnTo>
                      <a:pt x="2256" y="572"/>
                    </a:lnTo>
                    <a:lnTo>
                      <a:pt x="2255" y="559"/>
                    </a:lnTo>
                    <a:lnTo>
                      <a:pt x="2255" y="549"/>
                    </a:lnTo>
                    <a:lnTo>
                      <a:pt x="2257" y="539"/>
                    </a:lnTo>
                    <a:lnTo>
                      <a:pt x="2260" y="531"/>
                    </a:lnTo>
                    <a:lnTo>
                      <a:pt x="2266" y="525"/>
                    </a:lnTo>
                    <a:lnTo>
                      <a:pt x="2272" y="519"/>
                    </a:lnTo>
                    <a:lnTo>
                      <a:pt x="2279" y="515"/>
                    </a:lnTo>
                    <a:lnTo>
                      <a:pt x="2287" y="511"/>
                    </a:lnTo>
                    <a:lnTo>
                      <a:pt x="2305" y="503"/>
                    </a:lnTo>
                    <a:lnTo>
                      <a:pt x="2324" y="496"/>
                    </a:lnTo>
                    <a:lnTo>
                      <a:pt x="2342" y="489"/>
                    </a:lnTo>
                    <a:lnTo>
                      <a:pt x="2351" y="483"/>
                    </a:lnTo>
                    <a:lnTo>
                      <a:pt x="2360" y="478"/>
                    </a:lnTo>
                    <a:lnTo>
                      <a:pt x="2360" y="478"/>
                    </a:lnTo>
                    <a:lnTo>
                      <a:pt x="2370" y="468"/>
                    </a:lnTo>
                    <a:lnTo>
                      <a:pt x="2381" y="457"/>
                    </a:lnTo>
                    <a:lnTo>
                      <a:pt x="2391" y="445"/>
                    </a:lnTo>
                    <a:lnTo>
                      <a:pt x="2401" y="433"/>
                    </a:lnTo>
                    <a:lnTo>
                      <a:pt x="2421" y="408"/>
                    </a:lnTo>
                    <a:lnTo>
                      <a:pt x="2431" y="396"/>
                    </a:lnTo>
                    <a:lnTo>
                      <a:pt x="2441" y="385"/>
                    </a:lnTo>
                    <a:lnTo>
                      <a:pt x="2441" y="385"/>
                    </a:lnTo>
                    <a:lnTo>
                      <a:pt x="2448" y="381"/>
                    </a:lnTo>
                    <a:lnTo>
                      <a:pt x="2453" y="378"/>
                    </a:lnTo>
                    <a:lnTo>
                      <a:pt x="2461" y="377"/>
                    </a:lnTo>
                    <a:lnTo>
                      <a:pt x="2467" y="377"/>
                    </a:lnTo>
                    <a:lnTo>
                      <a:pt x="2474" y="378"/>
                    </a:lnTo>
                    <a:lnTo>
                      <a:pt x="2480" y="380"/>
                    </a:lnTo>
                    <a:lnTo>
                      <a:pt x="2487" y="383"/>
                    </a:lnTo>
                    <a:lnTo>
                      <a:pt x="2495" y="388"/>
                    </a:lnTo>
                    <a:lnTo>
                      <a:pt x="2495" y="388"/>
                    </a:lnTo>
                    <a:lnTo>
                      <a:pt x="2504" y="396"/>
                    </a:lnTo>
                    <a:lnTo>
                      <a:pt x="2514" y="406"/>
                    </a:lnTo>
                    <a:lnTo>
                      <a:pt x="2521" y="416"/>
                    </a:lnTo>
                    <a:lnTo>
                      <a:pt x="2526" y="426"/>
                    </a:lnTo>
                    <a:lnTo>
                      <a:pt x="2526" y="426"/>
                    </a:lnTo>
                    <a:lnTo>
                      <a:pt x="2535" y="449"/>
                    </a:lnTo>
                    <a:lnTo>
                      <a:pt x="2544" y="473"/>
                    </a:lnTo>
                    <a:lnTo>
                      <a:pt x="2551" y="499"/>
                    </a:lnTo>
                    <a:lnTo>
                      <a:pt x="2558" y="525"/>
                    </a:lnTo>
                    <a:lnTo>
                      <a:pt x="2564" y="552"/>
                    </a:lnTo>
                    <a:lnTo>
                      <a:pt x="2570" y="580"/>
                    </a:lnTo>
                    <a:lnTo>
                      <a:pt x="2574" y="608"/>
                    </a:lnTo>
                    <a:lnTo>
                      <a:pt x="2578" y="637"/>
                    </a:lnTo>
                    <a:lnTo>
                      <a:pt x="2582" y="665"/>
                    </a:lnTo>
                    <a:lnTo>
                      <a:pt x="2584" y="694"/>
                    </a:lnTo>
                    <a:lnTo>
                      <a:pt x="2586" y="721"/>
                    </a:lnTo>
                    <a:lnTo>
                      <a:pt x="2587" y="748"/>
                    </a:lnTo>
                    <a:lnTo>
                      <a:pt x="2588" y="775"/>
                    </a:lnTo>
                    <a:lnTo>
                      <a:pt x="2587" y="800"/>
                    </a:lnTo>
                    <a:lnTo>
                      <a:pt x="2586" y="825"/>
                    </a:lnTo>
                    <a:lnTo>
                      <a:pt x="2584" y="848"/>
                    </a:lnTo>
                    <a:lnTo>
                      <a:pt x="2584" y="8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9"/>
              <p:cNvSpPr>
                <a:spLocks/>
              </p:cNvSpPr>
              <p:nvPr/>
            </p:nvSpPr>
            <p:spPr bwMode="auto">
              <a:xfrm>
                <a:off x="11176000" y="2314575"/>
                <a:ext cx="153988" cy="144463"/>
              </a:xfrm>
              <a:custGeom>
                <a:avLst/>
                <a:gdLst>
                  <a:gd name="T0" fmla="*/ 97 w 97"/>
                  <a:gd name="T1" fmla="*/ 0 h 91"/>
                  <a:gd name="T2" fmla="*/ 97 w 97"/>
                  <a:gd name="T3" fmla="*/ 0 h 91"/>
                  <a:gd name="T4" fmla="*/ 75 w 97"/>
                  <a:gd name="T5" fmla="*/ 5 h 91"/>
                  <a:gd name="T6" fmla="*/ 58 w 97"/>
                  <a:gd name="T7" fmla="*/ 12 h 91"/>
                  <a:gd name="T8" fmla="*/ 50 w 97"/>
                  <a:gd name="T9" fmla="*/ 15 h 91"/>
                  <a:gd name="T10" fmla="*/ 43 w 97"/>
                  <a:gd name="T11" fmla="*/ 18 h 91"/>
                  <a:gd name="T12" fmla="*/ 37 w 97"/>
                  <a:gd name="T13" fmla="*/ 23 h 91"/>
                  <a:gd name="T14" fmla="*/ 31 w 97"/>
                  <a:gd name="T15" fmla="*/ 27 h 91"/>
                  <a:gd name="T16" fmla="*/ 27 w 97"/>
                  <a:gd name="T17" fmla="*/ 32 h 91"/>
                  <a:gd name="T18" fmla="*/ 22 w 97"/>
                  <a:gd name="T19" fmla="*/ 39 h 91"/>
                  <a:gd name="T20" fmla="*/ 14 w 97"/>
                  <a:gd name="T21" fmla="*/ 52 h 91"/>
                  <a:gd name="T22" fmla="*/ 7 w 97"/>
                  <a:gd name="T23" fmla="*/ 70 h 91"/>
                  <a:gd name="T24" fmla="*/ 0 w 97"/>
                  <a:gd name="T25" fmla="*/ 91 h 91"/>
                  <a:gd name="T26" fmla="*/ 0 w 97"/>
                  <a:gd name="T27" fmla="*/ 91 h 91"/>
                  <a:gd name="T28" fmla="*/ 11 w 97"/>
                  <a:gd name="T29" fmla="*/ 75 h 91"/>
                  <a:gd name="T30" fmla="*/ 22 w 97"/>
                  <a:gd name="T31" fmla="*/ 62 h 91"/>
                  <a:gd name="T32" fmla="*/ 31 w 97"/>
                  <a:gd name="T33" fmla="*/ 50 h 91"/>
                  <a:gd name="T34" fmla="*/ 42 w 97"/>
                  <a:gd name="T35" fmla="*/ 39 h 91"/>
                  <a:gd name="T36" fmla="*/ 53 w 97"/>
                  <a:gd name="T37" fmla="*/ 29 h 91"/>
                  <a:gd name="T38" fmla="*/ 66 w 97"/>
                  <a:gd name="T39" fmla="*/ 19 h 91"/>
                  <a:gd name="T40" fmla="*/ 97 w 97"/>
                  <a:gd name="T41" fmla="*/ 0 h 91"/>
                  <a:gd name="T42" fmla="*/ 97 w 97"/>
                  <a:gd name="T4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91">
                    <a:moveTo>
                      <a:pt x="97" y="0"/>
                    </a:moveTo>
                    <a:lnTo>
                      <a:pt x="97" y="0"/>
                    </a:lnTo>
                    <a:lnTo>
                      <a:pt x="75" y="5"/>
                    </a:lnTo>
                    <a:lnTo>
                      <a:pt x="58" y="12"/>
                    </a:lnTo>
                    <a:lnTo>
                      <a:pt x="50" y="15"/>
                    </a:lnTo>
                    <a:lnTo>
                      <a:pt x="43" y="18"/>
                    </a:lnTo>
                    <a:lnTo>
                      <a:pt x="37" y="23"/>
                    </a:lnTo>
                    <a:lnTo>
                      <a:pt x="31" y="27"/>
                    </a:lnTo>
                    <a:lnTo>
                      <a:pt x="27" y="32"/>
                    </a:lnTo>
                    <a:lnTo>
                      <a:pt x="22" y="39"/>
                    </a:lnTo>
                    <a:lnTo>
                      <a:pt x="14" y="52"/>
                    </a:lnTo>
                    <a:lnTo>
                      <a:pt x="7" y="70"/>
                    </a:lnTo>
                    <a:lnTo>
                      <a:pt x="0" y="91"/>
                    </a:lnTo>
                    <a:lnTo>
                      <a:pt x="0" y="91"/>
                    </a:lnTo>
                    <a:lnTo>
                      <a:pt x="11" y="75"/>
                    </a:lnTo>
                    <a:lnTo>
                      <a:pt x="22" y="62"/>
                    </a:lnTo>
                    <a:lnTo>
                      <a:pt x="31" y="50"/>
                    </a:lnTo>
                    <a:lnTo>
                      <a:pt x="42" y="39"/>
                    </a:lnTo>
                    <a:lnTo>
                      <a:pt x="53" y="29"/>
                    </a:lnTo>
                    <a:lnTo>
                      <a:pt x="66" y="19"/>
                    </a:lnTo>
                    <a:lnTo>
                      <a:pt x="97" y="0"/>
                    </a:lnTo>
                    <a:lnTo>
                      <a:pt x="9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0"/>
              <p:cNvSpPr>
                <a:spLocks/>
              </p:cNvSpPr>
              <p:nvPr/>
            </p:nvSpPr>
            <p:spPr bwMode="auto">
              <a:xfrm>
                <a:off x="11160125" y="2298700"/>
                <a:ext cx="333375" cy="325438"/>
              </a:xfrm>
              <a:custGeom>
                <a:avLst/>
                <a:gdLst>
                  <a:gd name="T0" fmla="*/ 210 w 210"/>
                  <a:gd name="T1" fmla="*/ 0 h 205"/>
                  <a:gd name="T2" fmla="*/ 210 w 210"/>
                  <a:gd name="T3" fmla="*/ 0 h 205"/>
                  <a:gd name="T4" fmla="*/ 166 w 210"/>
                  <a:gd name="T5" fmla="*/ 12 h 205"/>
                  <a:gd name="T6" fmla="*/ 146 w 210"/>
                  <a:gd name="T7" fmla="*/ 19 h 205"/>
                  <a:gd name="T8" fmla="*/ 129 w 210"/>
                  <a:gd name="T9" fmla="*/ 25 h 205"/>
                  <a:gd name="T10" fmla="*/ 112 w 210"/>
                  <a:gd name="T11" fmla="*/ 32 h 205"/>
                  <a:gd name="T12" fmla="*/ 98 w 210"/>
                  <a:gd name="T13" fmla="*/ 39 h 205"/>
                  <a:gd name="T14" fmla="*/ 85 w 210"/>
                  <a:gd name="T15" fmla="*/ 48 h 205"/>
                  <a:gd name="T16" fmla="*/ 73 w 210"/>
                  <a:gd name="T17" fmla="*/ 58 h 205"/>
                  <a:gd name="T18" fmla="*/ 61 w 210"/>
                  <a:gd name="T19" fmla="*/ 70 h 205"/>
                  <a:gd name="T20" fmla="*/ 51 w 210"/>
                  <a:gd name="T21" fmla="*/ 83 h 205"/>
                  <a:gd name="T22" fmla="*/ 41 w 210"/>
                  <a:gd name="T23" fmla="*/ 97 h 205"/>
                  <a:gd name="T24" fmla="*/ 33 w 210"/>
                  <a:gd name="T25" fmla="*/ 114 h 205"/>
                  <a:gd name="T26" fmla="*/ 24 w 210"/>
                  <a:gd name="T27" fmla="*/ 133 h 205"/>
                  <a:gd name="T28" fmla="*/ 15 w 210"/>
                  <a:gd name="T29" fmla="*/ 155 h 205"/>
                  <a:gd name="T30" fmla="*/ 8 w 210"/>
                  <a:gd name="T31" fmla="*/ 179 h 205"/>
                  <a:gd name="T32" fmla="*/ 0 w 210"/>
                  <a:gd name="T33" fmla="*/ 205 h 205"/>
                  <a:gd name="T34" fmla="*/ 0 w 210"/>
                  <a:gd name="T35" fmla="*/ 205 h 205"/>
                  <a:gd name="T36" fmla="*/ 20 w 210"/>
                  <a:gd name="T37" fmla="*/ 167 h 205"/>
                  <a:gd name="T38" fmla="*/ 29 w 210"/>
                  <a:gd name="T39" fmla="*/ 150 h 205"/>
                  <a:gd name="T40" fmla="*/ 39 w 210"/>
                  <a:gd name="T41" fmla="*/ 134 h 205"/>
                  <a:gd name="T42" fmla="*/ 50 w 210"/>
                  <a:gd name="T43" fmla="*/ 120 h 205"/>
                  <a:gd name="T44" fmla="*/ 60 w 210"/>
                  <a:gd name="T45" fmla="*/ 106 h 205"/>
                  <a:gd name="T46" fmla="*/ 71 w 210"/>
                  <a:gd name="T47" fmla="*/ 94 h 205"/>
                  <a:gd name="T48" fmla="*/ 83 w 210"/>
                  <a:gd name="T49" fmla="*/ 82 h 205"/>
                  <a:gd name="T50" fmla="*/ 95 w 210"/>
                  <a:gd name="T51" fmla="*/ 71 h 205"/>
                  <a:gd name="T52" fmla="*/ 108 w 210"/>
                  <a:gd name="T53" fmla="*/ 60 h 205"/>
                  <a:gd name="T54" fmla="*/ 122 w 210"/>
                  <a:gd name="T55" fmla="*/ 50 h 205"/>
                  <a:gd name="T56" fmla="*/ 137 w 210"/>
                  <a:gd name="T57" fmla="*/ 39 h 205"/>
                  <a:gd name="T58" fmla="*/ 154 w 210"/>
                  <a:gd name="T59" fmla="*/ 29 h 205"/>
                  <a:gd name="T60" fmla="*/ 171 w 210"/>
                  <a:gd name="T61" fmla="*/ 20 h 205"/>
                  <a:gd name="T62" fmla="*/ 210 w 210"/>
                  <a:gd name="T63" fmla="*/ 0 h 205"/>
                  <a:gd name="T64" fmla="*/ 210 w 210"/>
                  <a:gd name="T65"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0" h="205">
                    <a:moveTo>
                      <a:pt x="210" y="0"/>
                    </a:moveTo>
                    <a:lnTo>
                      <a:pt x="210" y="0"/>
                    </a:lnTo>
                    <a:lnTo>
                      <a:pt x="166" y="12"/>
                    </a:lnTo>
                    <a:lnTo>
                      <a:pt x="146" y="19"/>
                    </a:lnTo>
                    <a:lnTo>
                      <a:pt x="129" y="25"/>
                    </a:lnTo>
                    <a:lnTo>
                      <a:pt x="112" y="32"/>
                    </a:lnTo>
                    <a:lnTo>
                      <a:pt x="98" y="39"/>
                    </a:lnTo>
                    <a:lnTo>
                      <a:pt x="85" y="48"/>
                    </a:lnTo>
                    <a:lnTo>
                      <a:pt x="73" y="58"/>
                    </a:lnTo>
                    <a:lnTo>
                      <a:pt x="61" y="70"/>
                    </a:lnTo>
                    <a:lnTo>
                      <a:pt x="51" y="83"/>
                    </a:lnTo>
                    <a:lnTo>
                      <a:pt x="41" y="97"/>
                    </a:lnTo>
                    <a:lnTo>
                      <a:pt x="33" y="114"/>
                    </a:lnTo>
                    <a:lnTo>
                      <a:pt x="24" y="133"/>
                    </a:lnTo>
                    <a:lnTo>
                      <a:pt x="15" y="155"/>
                    </a:lnTo>
                    <a:lnTo>
                      <a:pt x="8" y="179"/>
                    </a:lnTo>
                    <a:lnTo>
                      <a:pt x="0" y="205"/>
                    </a:lnTo>
                    <a:lnTo>
                      <a:pt x="0" y="205"/>
                    </a:lnTo>
                    <a:lnTo>
                      <a:pt x="20" y="167"/>
                    </a:lnTo>
                    <a:lnTo>
                      <a:pt x="29" y="150"/>
                    </a:lnTo>
                    <a:lnTo>
                      <a:pt x="39" y="134"/>
                    </a:lnTo>
                    <a:lnTo>
                      <a:pt x="50" y="120"/>
                    </a:lnTo>
                    <a:lnTo>
                      <a:pt x="60" y="106"/>
                    </a:lnTo>
                    <a:lnTo>
                      <a:pt x="71" y="94"/>
                    </a:lnTo>
                    <a:lnTo>
                      <a:pt x="83" y="82"/>
                    </a:lnTo>
                    <a:lnTo>
                      <a:pt x="95" y="71"/>
                    </a:lnTo>
                    <a:lnTo>
                      <a:pt x="108" y="60"/>
                    </a:lnTo>
                    <a:lnTo>
                      <a:pt x="122" y="50"/>
                    </a:lnTo>
                    <a:lnTo>
                      <a:pt x="137" y="39"/>
                    </a:lnTo>
                    <a:lnTo>
                      <a:pt x="154" y="29"/>
                    </a:lnTo>
                    <a:lnTo>
                      <a:pt x="171" y="20"/>
                    </a:lnTo>
                    <a:lnTo>
                      <a:pt x="210" y="0"/>
                    </a:lnTo>
                    <a:lnTo>
                      <a:pt x="2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1"/>
              <p:cNvSpPr>
                <a:spLocks/>
              </p:cNvSpPr>
              <p:nvPr/>
            </p:nvSpPr>
            <p:spPr bwMode="auto">
              <a:xfrm>
                <a:off x="9296400" y="3341688"/>
                <a:ext cx="92075" cy="192088"/>
              </a:xfrm>
              <a:custGeom>
                <a:avLst/>
                <a:gdLst>
                  <a:gd name="T0" fmla="*/ 1 w 58"/>
                  <a:gd name="T1" fmla="*/ 121 h 121"/>
                  <a:gd name="T2" fmla="*/ 1 w 58"/>
                  <a:gd name="T3" fmla="*/ 121 h 121"/>
                  <a:gd name="T4" fmla="*/ 5 w 58"/>
                  <a:gd name="T5" fmla="*/ 102 h 121"/>
                  <a:gd name="T6" fmla="*/ 10 w 58"/>
                  <a:gd name="T7" fmla="*/ 85 h 121"/>
                  <a:gd name="T8" fmla="*/ 15 w 58"/>
                  <a:gd name="T9" fmla="*/ 71 h 121"/>
                  <a:gd name="T10" fmla="*/ 22 w 58"/>
                  <a:gd name="T11" fmla="*/ 57 h 121"/>
                  <a:gd name="T12" fmla="*/ 28 w 58"/>
                  <a:gd name="T13" fmla="*/ 43 h 121"/>
                  <a:gd name="T14" fmla="*/ 37 w 58"/>
                  <a:gd name="T15" fmla="*/ 30 h 121"/>
                  <a:gd name="T16" fmla="*/ 58 w 58"/>
                  <a:gd name="T17" fmla="*/ 0 h 121"/>
                  <a:gd name="T18" fmla="*/ 58 w 58"/>
                  <a:gd name="T19" fmla="*/ 0 h 121"/>
                  <a:gd name="T20" fmla="*/ 39 w 58"/>
                  <a:gd name="T21" fmla="*/ 13 h 121"/>
                  <a:gd name="T22" fmla="*/ 25 w 58"/>
                  <a:gd name="T23" fmla="*/ 26 h 121"/>
                  <a:gd name="T24" fmla="*/ 20 w 58"/>
                  <a:gd name="T25" fmla="*/ 32 h 121"/>
                  <a:gd name="T26" fmla="*/ 14 w 58"/>
                  <a:gd name="T27" fmla="*/ 38 h 121"/>
                  <a:gd name="T28" fmla="*/ 11 w 58"/>
                  <a:gd name="T29" fmla="*/ 43 h 121"/>
                  <a:gd name="T30" fmla="*/ 7 w 58"/>
                  <a:gd name="T31" fmla="*/ 50 h 121"/>
                  <a:gd name="T32" fmla="*/ 4 w 58"/>
                  <a:gd name="T33" fmla="*/ 57 h 121"/>
                  <a:gd name="T34" fmla="*/ 2 w 58"/>
                  <a:gd name="T35" fmla="*/ 63 h 121"/>
                  <a:gd name="T36" fmla="*/ 0 w 58"/>
                  <a:gd name="T37" fmla="*/ 79 h 121"/>
                  <a:gd name="T38" fmla="*/ 0 w 58"/>
                  <a:gd name="T39" fmla="*/ 98 h 121"/>
                  <a:gd name="T40" fmla="*/ 1 w 58"/>
                  <a:gd name="T41" fmla="*/ 121 h 121"/>
                  <a:gd name="T42" fmla="*/ 1 w 58"/>
                  <a:gd name="T43"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121">
                    <a:moveTo>
                      <a:pt x="1" y="121"/>
                    </a:moveTo>
                    <a:lnTo>
                      <a:pt x="1" y="121"/>
                    </a:lnTo>
                    <a:lnTo>
                      <a:pt x="5" y="102"/>
                    </a:lnTo>
                    <a:lnTo>
                      <a:pt x="10" y="85"/>
                    </a:lnTo>
                    <a:lnTo>
                      <a:pt x="15" y="71"/>
                    </a:lnTo>
                    <a:lnTo>
                      <a:pt x="22" y="57"/>
                    </a:lnTo>
                    <a:lnTo>
                      <a:pt x="28" y="43"/>
                    </a:lnTo>
                    <a:lnTo>
                      <a:pt x="37" y="30"/>
                    </a:lnTo>
                    <a:lnTo>
                      <a:pt x="58" y="0"/>
                    </a:lnTo>
                    <a:lnTo>
                      <a:pt x="58" y="0"/>
                    </a:lnTo>
                    <a:lnTo>
                      <a:pt x="39" y="13"/>
                    </a:lnTo>
                    <a:lnTo>
                      <a:pt x="25" y="26"/>
                    </a:lnTo>
                    <a:lnTo>
                      <a:pt x="20" y="32"/>
                    </a:lnTo>
                    <a:lnTo>
                      <a:pt x="14" y="38"/>
                    </a:lnTo>
                    <a:lnTo>
                      <a:pt x="11" y="43"/>
                    </a:lnTo>
                    <a:lnTo>
                      <a:pt x="7" y="50"/>
                    </a:lnTo>
                    <a:lnTo>
                      <a:pt x="4" y="57"/>
                    </a:lnTo>
                    <a:lnTo>
                      <a:pt x="2" y="63"/>
                    </a:lnTo>
                    <a:lnTo>
                      <a:pt x="0" y="79"/>
                    </a:lnTo>
                    <a:lnTo>
                      <a:pt x="0" y="98"/>
                    </a:lnTo>
                    <a:lnTo>
                      <a:pt x="1" y="121"/>
                    </a:lnTo>
                    <a:lnTo>
                      <a:pt x="1" y="1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92"/>
              <p:cNvSpPr>
                <a:spLocks/>
              </p:cNvSpPr>
              <p:nvPr/>
            </p:nvSpPr>
            <p:spPr bwMode="auto">
              <a:xfrm>
                <a:off x="9336088" y="3268663"/>
                <a:ext cx="198438" cy="423863"/>
              </a:xfrm>
              <a:custGeom>
                <a:avLst/>
                <a:gdLst>
                  <a:gd name="T0" fmla="*/ 4 w 125"/>
                  <a:gd name="T1" fmla="*/ 267 h 267"/>
                  <a:gd name="T2" fmla="*/ 4 w 125"/>
                  <a:gd name="T3" fmla="*/ 267 h 267"/>
                  <a:gd name="T4" fmla="*/ 9 w 125"/>
                  <a:gd name="T5" fmla="*/ 225 h 267"/>
                  <a:gd name="T6" fmla="*/ 12 w 125"/>
                  <a:gd name="T7" fmla="*/ 205 h 267"/>
                  <a:gd name="T8" fmla="*/ 15 w 125"/>
                  <a:gd name="T9" fmla="*/ 186 h 267"/>
                  <a:gd name="T10" fmla="*/ 20 w 125"/>
                  <a:gd name="T11" fmla="*/ 169 h 267"/>
                  <a:gd name="T12" fmla="*/ 24 w 125"/>
                  <a:gd name="T13" fmla="*/ 153 h 267"/>
                  <a:gd name="T14" fmla="*/ 31 w 125"/>
                  <a:gd name="T15" fmla="*/ 137 h 267"/>
                  <a:gd name="T16" fmla="*/ 36 w 125"/>
                  <a:gd name="T17" fmla="*/ 122 h 267"/>
                  <a:gd name="T18" fmla="*/ 44 w 125"/>
                  <a:gd name="T19" fmla="*/ 107 h 267"/>
                  <a:gd name="T20" fmla="*/ 52 w 125"/>
                  <a:gd name="T21" fmla="*/ 93 h 267"/>
                  <a:gd name="T22" fmla="*/ 61 w 125"/>
                  <a:gd name="T23" fmla="*/ 78 h 267"/>
                  <a:gd name="T24" fmla="*/ 72 w 125"/>
                  <a:gd name="T25" fmla="*/ 63 h 267"/>
                  <a:gd name="T26" fmla="*/ 83 w 125"/>
                  <a:gd name="T27" fmla="*/ 48 h 267"/>
                  <a:gd name="T28" fmla="*/ 96 w 125"/>
                  <a:gd name="T29" fmla="*/ 33 h 267"/>
                  <a:gd name="T30" fmla="*/ 125 w 125"/>
                  <a:gd name="T31" fmla="*/ 0 h 267"/>
                  <a:gd name="T32" fmla="*/ 125 w 125"/>
                  <a:gd name="T33" fmla="*/ 0 h 267"/>
                  <a:gd name="T34" fmla="*/ 88 w 125"/>
                  <a:gd name="T35" fmla="*/ 26 h 267"/>
                  <a:gd name="T36" fmla="*/ 73 w 125"/>
                  <a:gd name="T37" fmla="*/ 39 h 267"/>
                  <a:gd name="T38" fmla="*/ 59 w 125"/>
                  <a:gd name="T39" fmla="*/ 52 h 267"/>
                  <a:gd name="T40" fmla="*/ 46 w 125"/>
                  <a:gd name="T41" fmla="*/ 64 h 267"/>
                  <a:gd name="T42" fmla="*/ 36 w 125"/>
                  <a:gd name="T43" fmla="*/ 78 h 267"/>
                  <a:gd name="T44" fmla="*/ 26 w 125"/>
                  <a:gd name="T45" fmla="*/ 91 h 267"/>
                  <a:gd name="T46" fmla="*/ 19 w 125"/>
                  <a:gd name="T47" fmla="*/ 104 h 267"/>
                  <a:gd name="T48" fmla="*/ 12 w 125"/>
                  <a:gd name="T49" fmla="*/ 119 h 267"/>
                  <a:gd name="T50" fmla="*/ 8 w 125"/>
                  <a:gd name="T51" fmla="*/ 134 h 267"/>
                  <a:gd name="T52" fmla="*/ 3 w 125"/>
                  <a:gd name="T53" fmla="*/ 152 h 267"/>
                  <a:gd name="T54" fmla="*/ 1 w 125"/>
                  <a:gd name="T55" fmla="*/ 170 h 267"/>
                  <a:gd name="T56" fmla="*/ 0 w 125"/>
                  <a:gd name="T57" fmla="*/ 191 h 267"/>
                  <a:gd name="T58" fmla="*/ 1 w 125"/>
                  <a:gd name="T59" fmla="*/ 214 h 267"/>
                  <a:gd name="T60" fmla="*/ 2 w 125"/>
                  <a:gd name="T61" fmla="*/ 240 h 267"/>
                  <a:gd name="T62" fmla="*/ 4 w 125"/>
                  <a:gd name="T63" fmla="*/ 267 h 267"/>
                  <a:gd name="T64" fmla="*/ 4 w 125"/>
                  <a:gd name="T65"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5" h="267">
                    <a:moveTo>
                      <a:pt x="4" y="267"/>
                    </a:moveTo>
                    <a:lnTo>
                      <a:pt x="4" y="267"/>
                    </a:lnTo>
                    <a:lnTo>
                      <a:pt x="9" y="225"/>
                    </a:lnTo>
                    <a:lnTo>
                      <a:pt x="12" y="205"/>
                    </a:lnTo>
                    <a:lnTo>
                      <a:pt x="15" y="186"/>
                    </a:lnTo>
                    <a:lnTo>
                      <a:pt x="20" y="169"/>
                    </a:lnTo>
                    <a:lnTo>
                      <a:pt x="24" y="153"/>
                    </a:lnTo>
                    <a:lnTo>
                      <a:pt x="31" y="137"/>
                    </a:lnTo>
                    <a:lnTo>
                      <a:pt x="36" y="122"/>
                    </a:lnTo>
                    <a:lnTo>
                      <a:pt x="44" y="107"/>
                    </a:lnTo>
                    <a:lnTo>
                      <a:pt x="52" y="93"/>
                    </a:lnTo>
                    <a:lnTo>
                      <a:pt x="61" y="78"/>
                    </a:lnTo>
                    <a:lnTo>
                      <a:pt x="72" y="63"/>
                    </a:lnTo>
                    <a:lnTo>
                      <a:pt x="83" y="48"/>
                    </a:lnTo>
                    <a:lnTo>
                      <a:pt x="96" y="33"/>
                    </a:lnTo>
                    <a:lnTo>
                      <a:pt x="125" y="0"/>
                    </a:lnTo>
                    <a:lnTo>
                      <a:pt x="125" y="0"/>
                    </a:lnTo>
                    <a:lnTo>
                      <a:pt x="88" y="26"/>
                    </a:lnTo>
                    <a:lnTo>
                      <a:pt x="73" y="39"/>
                    </a:lnTo>
                    <a:lnTo>
                      <a:pt x="59" y="52"/>
                    </a:lnTo>
                    <a:lnTo>
                      <a:pt x="46" y="64"/>
                    </a:lnTo>
                    <a:lnTo>
                      <a:pt x="36" y="78"/>
                    </a:lnTo>
                    <a:lnTo>
                      <a:pt x="26" y="91"/>
                    </a:lnTo>
                    <a:lnTo>
                      <a:pt x="19" y="104"/>
                    </a:lnTo>
                    <a:lnTo>
                      <a:pt x="12" y="119"/>
                    </a:lnTo>
                    <a:lnTo>
                      <a:pt x="8" y="134"/>
                    </a:lnTo>
                    <a:lnTo>
                      <a:pt x="3" y="152"/>
                    </a:lnTo>
                    <a:lnTo>
                      <a:pt x="1" y="170"/>
                    </a:lnTo>
                    <a:lnTo>
                      <a:pt x="0" y="191"/>
                    </a:lnTo>
                    <a:lnTo>
                      <a:pt x="1" y="214"/>
                    </a:lnTo>
                    <a:lnTo>
                      <a:pt x="2" y="240"/>
                    </a:lnTo>
                    <a:lnTo>
                      <a:pt x="4" y="267"/>
                    </a:lnTo>
                    <a:lnTo>
                      <a:pt x="4" y="2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93"/>
              <p:cNvSpPr>
                <a:spLocks/>
              </p:cNvSpPr>
              <p:nvPr/>
            </p:nvSpPr>
            <p:spPr bwMode="auto">
              <a:xfrm>
                <a:off x="12044363" y="3151188"/>
                <a:ext cx="493713" cy="377825"/>
              </a:xfrm>
              <a:custGeom>
                <a:avLst/>
                <a:gdLst>
                  <a:gd name="T0" fmla="*/ 310 w 311"/>
                  <a:gd name="T1" fmla="*/ 89 h 238"/>
                  <a:gd name="T2" fmla="*/ 286 w 311"/>
                  <a:gd name="T3" fmla="*/ 92 h 238"/>
                  <a:gd name="T4" fmla="*/ 260 w 311"/>
                  <a:gd name="T5" fmla="*/ 96 h 238"/>
                  <a:gd name="T6" fmla="*/ 247 w 311"/>
                  <a:gd name="T7" fmla="*/ 99 h 238"/>
                  <a:gd name="T8" fmla="*/ 234 w 311"/>
                  <a:gd name="T9" fmla="*/ 102 h 238"/>
                  <a:gd name="T10" fmla="*/ 226 w 311"/>
                  <a:gd name="T11" fmla="*/ 75 h 238"/>
                  <a:gd name="T12" fmla="*/ 222 w 311"/>
                  <a:gd name="T13" fmla="*/ 68 h 238"/>
                  <a:gd name="T14" fmla="*/ 212 w 311"/>
                  <a:gd name="T15" fmla="*/ 55 h 238"/>
                  <a:gd name="T16" fmla="*/ 200 w 311"/>
                  <a:gd name="T17" fmla="*/ 44 h 238"/>
                  <a:gd name="T18" fmla="*/ 186 w 311"/>
                  <a:gd name="T19" fmla="*/ 36 h 238"/>
                  <a:gd name="T20" fmla="*/ 178 w 311"/>
                  <a:gd name="T21" fmla="*/ 33 h 238"/>
                  <a:gd name="T22" fmla="*/ 216 w 311"/>
                  <a:gd name="T23" fmla="*/ 10 h 238"/>
                  <a:gd name="T24" fmla="*/ 227 w 311"/>
                  <a:gd name="T25" fmla="*/ 1 h 238"/>
                  <a:gd name="T26" fmla="*/ 229 w 311"/>
                  <a:gd name="T27" fmla="*/ 0 h 238"/>
                  <a:gd name="T28" fmla="*/ 197 w 311"/>
                  <a:gd name="T29" fmla="*/ 10 h 238"/>
                  <a:gd name="T30" fmla="*/ 149 w 311"/>
                  <a:gd name="T31" fmla="*/ 20 h 238"/>
                  <a:gd name="T32" fmla="*/ 118 w 311"/>
                  <a:gd name="T33" fmla="*/ 31 h 238"/>
                  <a:gd name="T34" fmla="*/ 105 w 311"/>
                  <a:gd name="T35" fmla="*/ 38 h 238"/>
                  <a:gd name="T36" fmla="*/ 93 w 311"/>
                  <a:gd name="T37" fmla="*/ 48 h 238"/>
                  <a:gd name="T38" fmla="*/ 66 w 311"/>
                  <a:gd name="T39" fmla="*/ 75 h 238"/>
                  <a:gd name="T40" fmla="*/ 26 w 311"/>
                  <a:gd name="T41" fmla="*/ 125 h 238"/>
                  <a:gd name="T42" fmla="*/ 1 w 311"/>
                  <a:gd name="T43" fmla="*/ 153 h 238"/>
                  <a:gd name="T44" fmla="*/ 0 w 311"/>
                  <a:gd name="T45" fmla="*/ 154 h 238"/>
                  <a:gd name="T46" fmla="*/ 16 w 311"/>
                  <a:gd name="T47" fmla="*/ 146 h 238"/>
                  <a:gd name="T48" fmla="*/ 49 w 311"/>
                  <a:gd name="T49" fmla="*/ 125 h 238"/>
                  <a:gd name="T50" fmla="*/ 65 w 311"/>
                  <a:gd name="T51" fmla="*/ 113 h 238"/>
                  <a:gd name="T52" fmla="*/ 66 w 311"/>
                  <a:gd name="T53" fmla="*/ 131 h 238"/>
                  <a:gd name="T54" fmla="*/ 72 w 311"/>
                  <a:gd name="T55" fmla="*/ 149 h 238"/>
                  <a:gd name="T56" fmla="*/ 77 w 311"/>
                  <a:gd name="T57" fmla="*/ 157 h 238"/>
                  <a:gd name="T58" fmla="*/ 89 w 311"/>
                  <a:gd name="T59" fmla="*/ 172 h 238"/>
                  <a:gd name="T60" fmla="*/ 95 w 311"/>
                  <a:gd name="T61" fmla="*/ 178 h 238"/>
                  <a:gd name="T62" fmla="*/ 89 w 311"/>
                  <a:gd name="T63" fmla="*/ 169 h 238"/>
                  <a:gd name="T64" fmla="*/ 87 w 311"/>
                  <a:gd name="T65" fmla="*/ 161 h 238"/>
                  <a:gd name="T66" fmla="*/ 86 w 311"/>
                  <a:gd name="T67" fmla="*/ 148 h 238"/>
                  <a:gd name="T68" fmla="*/ 91 w 311"/>
                  <a:gd name="T69" fmla="*/ 135 h 238"/>
                  <a:gd name="T70" fmla="*/ 100 w 311"/>
                  <a:gd name="T71" fmla="*/ 125 h 238"/>
                  <a:gd name="T72" fmla="*/ 106 w 311"/>
                  <a:gd name="T73" fmla="*/ 121 h 238"/>
                  <a:gd name="T74" fmla="*/ 119 w 311"/>
                  <a:gd name="T75" fmla="*/ 118 h 238"/>
                  <a:gd name="T76" fmla="*/ 133 w 311"/>
                  <a:gd name="T77" fmla="*/ 120 h 238"/>
                  <a:gd name="T78" fmla="*/ 144 w 311"/>
                  <a:gd name="T79" fmla="*/ 126 h 238"/>
                  <a:gd name="T80" fmla="*/ 153 w 311"/>
                  <a:gd name="T81" fmla="*/ 138 h 238"/>
                  <a:gd name="T82" fmla="*/ 155 w 311"/>
                  <a:gd name="T83" fmla="*/ 143 h 238"/>
                  <a:gd name="T84" fmla="*/ 143 w 311"/>
                  <a:gd name="T85" fmla="*/ 153 h 238"/>
                  <a:gd name="T86" fmla="*/ 120 w 311"/>
                  <a:gd name="T87" fmla="*/ 175 h 238"/>
                  <a:gd name="T88" fmla="*/ 109 w 311"/>
                  <a:gd name="T89" fmla="*/ 187 h 238"/>
                  <a:gd name="T90" fmla="*/ 109 w 311"/>
                  <a:gd name="T91" fmla="*/ 187 h 238"/>
                  <a:gd name="T92" fmla="*/ 93 w 311"/>
                  <a:gd name="T93" fmla="*/ 214 h 238"/>
                  <a:gd name="T94" fmla="*/ 88 w 311"/>
                  <a:gd name="T95" fmla="*/ 226 h 238"/>
                  <a:gd name="T96" fmla="*/ 82 w 311"/>
                  <a:gd name="T97" fmla="*/ 238 h 238"/>
                  <a:gd name="T98" fmla="*/ 86 w 311"/>
                  <a:gd name="T99" fmla="*/ 234 h 238"/>
                  <a:gd name="T100" fmla="*/ 108 w 311"/>
                  <a:gd name="T101" fmla="*/ 209 h 238"/>
                  <a:gd name="T102" fmla="*/ 161 w 311"/>
                  <a:gd name="T103" fmla="*/ 166 h 238"/>
                  <a:gd name="T104" fmla="*/ 217 w 311"/>
                  <a:gd name="T105" fmla="*/ 129 h 238"/>
                  <a:gd name="T106" fmla="*/ 277 w 311"/>
                  <a:gd name="T107" fmla="*/ 101 h 238"/>
                  <a:gd name="T108" fmla="*/ 307 w 311"/>
                  <a:gd name="T109" fmla="*/ 92 h 238"/>
                  <a:gd name="T110" fmla="*/ 311 w 311"/>
                  <a:gd name="T111" fmla="*/ 89 h 238"/>
                  <a:gd name="T112" fmla="*/ 310 w 311"/>
                  <a:gd name="T113" fmla="*/ 89 h 238"/>
                  <a:gd name="T114" fmla="*/ 310 w 311"/>
                  <a:gd name="T11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1" h="238">
                    <a:moveTo>
                      <a:pt x="310" y="89"/>
                    </a:moveTo>
                    <a:lnTo>
                      <a:pt x="310" y="89"/>
                    </a:lnTo>
                    <a:lnTo>
                      <a:pt x="298" y="91"/>
                    </a:lnTo>
                    <a:lnTo>
                      <a:pt x="286" y="92"/>
                    </a:lnTo>
                    <a:lnTo>
                      <a:pt x="273" y="93"/>
                    </a:lnTo>
                    <a:lnTo>
                      <a:pt x="260" y="96"/>
                    </a:lnTo>
                    <a:lnTo>
                      <a:pt x="260" y="96"/>
                    </a:lnTo>
                    <a:lnTo>
                      <a:pt x="247" y="99"/>
                    </a:lnTo>
                    <a:lnTo>
                      <a:pt x="234" y="102"/>
                    </a:lnTo>
                    <a:lnTo>
                      <a:pt x="234" y="102"/>
                    </a:lnTo>
                    <a:lnTo>
                      <a:pt x="231" y="89"/>
                    </a:lnTo>
                    <a:lnTo>
                      <a:pt x="226" y="75"/>
                    </a:lnTo>
                    <a:lnTo>
                      <a:pt x="226" y="75"/>
                    </a:lnTo>
                    <a:lnTo>
                      <a:pt x="222" y="68"/>
                    </a:lnTo>
                    <a:lnTo>
                      <a:pt x="217" y="61"/>
                    </a:lnTo>
                    <a:lnTo>
                      <a:pt x="212" y="55"/>
                    </a:lnTo>
                    <a:lnTo>
                      <a:pt x="206" y="49"/>
                    </a:lnTo>
                    <a:lnTo>
                      <a:pt x="200" y="44"/>
                    </a:lnTo>
                    <a:lnTo>
                      <a:pt x="193" y="39"/>
                    </a:lnTo>
                    <a:lnTo>
                      <a:pt x="186" y="36"/>
                    </a:lnTo>
                    <a:lnTo>
                      <a:pt x="178" y="33"/>
                    </a:lnTo>
                    <a:lnTo>
                      <a:pt x="178" y="33"/>
                    </a:lnTo>
                    <a:lnTo>
                      <a:pt x="204" y="18"/>
                    </a:lnTo>
                    <a:lnTo>
                      <a:pt x="216" y="10"/>
                    </a:lnTo>
                    <a:lnTo>
                      <a:pt x="227" y="1"/>
                    </a:lnTo>
                    <a:lnTo>
                      <a:pt x="227" y="1"/>
                    </a:lnTo>
                    <a:lnTo>
                      <a:pt x="229" y="0"/>
                    </a:lnTo>
                    <a:lnTo>
                      <a:pt x="229" y="0"/>
                    </a:lnTo>
                    <a:lnTo>
                      <a:pt x="213" y="6"/>
                    </a:lnTo>
                    <a:lnTo>
                      <a:pt x="197" y="10"/>
                    </a:lnTo>
                    <a:lnTo>
                      <a:pt x="165" y="16"/>
                    </a:lnTo>
                    <a:lnTo>
                      <a:pt x="149" y="20"/>
                    </a:lnTo>
                    <a:lnTo>
                      <a:pt x="133" y="24"/>
                    </a:lnTo>
                    <a:lnTo>
                      <a:pt x="118" y="31"/>
                    </a:lnTo>
                    <a:lnTo>
                      <a:pt x="112" y="34"/>
                    </a:lnTo>
                    <a:lnTo>
                      <a:pt x="105" y="38"/>
                    </a:lnTo>
                    <a:lnTo>
                      <a:pt x="105" y="38"/>
                    </a:lnTo>
                    <a:lnTo>
                      <a:pt x="93" y="48"/>
                    </a:lnTo>
                    <a:lnTo>
                      <a:pt x="80" y="60"/>
                    </a:lnTo>
                    <a:lnTo>
                      <a:pt x="66" y="75"/>
                    </a:lnTo>
                    <a:lnTo>
                      <a:pt x="53" y="93"/>
                    </a:lnTo>
                    <a:lnTo>
                      <a:pt x="26" y="125"/>
                    </a:lnTo>
                    <a:lnTo>
                      <a:pt x="13" y="141"/>
                    </a:lnTo>
                    <a:lnTo>
                      <a:pt x="1" y="153"/>
                    </a:lnTo>
                    <a:lnTo>
                      <a:pt x="1" y="153"/>
                    </a:lnTo>
                    <a:lnTo>
                      <a:pt x="0" y="154"/>
                    </a:lnTo>
                    <a:lnTo>
                      <a:pt x="0" y="154"/>
                    </a:lnTo>
                    <a:lnTo>
                      <a:pt x="16" y="146"/>
                    </a:lnTo>
                    <a:lnTo>
                      <a:pt x="33" y="136"/>
                    </a:lnTo>
                    <a:lnTo>
                      <a:pt x="49" y="125"/>
                    </a:lnTo>
                    <a:lnTo>
                      <a:pt x="65" y="113"/>
                    </a:lnTo>
                    <a:lnTo>
                      <a:pt x="65" y="113"/>
                    </a:lnTo>
                    <a:lnTo>
                      <a:pt x="65" y="122"/>
                    </a:lnTo>
                    <a:lnTo>
                      <a:pt x="66" y="131"/>
                    </a:lnTo>
                    <a:lnTo>
                      <a:pt x="69" y="140"/>
                    </a:lnTo>
                    <a:lnTo>
                      <a:pt x="72" y="149"/>
                    </a:lnTo>
                    <a:lnTo>
                      <a:pt x="72" y="149"/>
                    </a:lnTo>
                    <a:lnTo>
                      <a:pt x="77" y="157"/>
                    </a:lnTo>
                    <a:lnTo>
                      <a:pt x="82" y="165"/>
                    </a:lnTo>
                    <a:lnTo>
                      <a:pt x="89" y="172"/>
                    </a:lnTo>
                    <a:lnTo>
                      <a:pt x="95" y="178"/>
                    </a:lnTo>
                    <a:lnTo>
                      <a:pt x="95" y="178"/>
                    </a:lnTo>
                    <a:lnTo>
                      <a:pt x="92" y="173"/>
                    </a:lnTo>
                    <a:lnTo>
                      <a:pt x="89" y="169"/>
                    </a:lnTo>
                    <a:lnTo>
                      <a:pt x="89" y="169"/>
                    </a:lnTo>
                    <a:lnTo>
                      <a:pt x="87" y="161"/>
                    </a:lnTo>
                    <a:lnTo>
                      <a:pt x="86" y="155"/>
                    </a:lnTo>
                    <a:lnTo>
                      <a:pt x="86" y="148"/>
                    </a:lnTo>
                    <a:lnTo>
                      <a:pt x="88" y="142"/>
                    </a:lnTo>
                    <a:lnTo>
                      <a:pt x="91" y="135"/>
                    </a:lnTo>
                    <a:lnTo>
                      <a:pt x="94" y="130"/>
                    </a:lnTo>
                    <a:lnTo>
                      <a:pt x="100" y="125"/>
                    </a:lnTo>
                    <a:lnTo>
                      <a:pt x="106" y="121"/>
                    </a:lnTo>
                    <a:lnTo>
                      <a:pt x="106" y="121"/>
                    </a:lnTo>
                    <a:lnTo>
                      <a:pt x="113" y="119"/>
                    </a:lnTo>
                    <a:lnTo>
                      <a:pt x="119" y="118"/>
                    </a:lnTo>
                    <a:lnTo>
                      <a:pt x="126" y="118"/>
                    </a:lnTo>
                    <a:lnTo>
                      <a:pt x="133" y="120"/>
                    </a:lnTo>
                    <a:lnTo>
                      <a:pt x="139" y="123"/>
                    </a:lnTo>
                    <a:lnTo>
                      <a:pt x="144" y="126"/>
                    </a:lnTo>
                    <a:lnTo>
                      <a:pt x="150" y="132"/>
                    </a:lnTo>
                    <a:lnTo>
                      <a:pt x="153" y="138"/>
                    </a:lnTo>
                    <a:lnTo>
                      <a:pt x="153" y="138"/>
                    </a:lnTo>
                    <a:lnTo>
                      <a:pt x="155" y="143"/>
                    </a:lnTo>
                    <a:lnTo>
                      <a:pt x="155" y="143"/>
                    </a:lnTo>
                    <a:lnTo>
                      <a:pt x="143" y="153"/>
                    </a:lnTo>
                    <a:lnTo>
                      <a:pt x="131" y="163"/>
                    </a:lnTo>
                    <a:lnTo>
                      <a:pt x="120" y="175"/>
                    </a:lnTo>
                    <a:lnTo>
                      <a:pt x="109" y="187"/>
                    </a:lnTo>
                    <a:lnTo>
                      <a:pt x="109" y="187"/>
                    </a:lnTo>
                    <a:lnTo>
                      <a:pt x="109" y="187"/>
                    </a:lnTo>
                    <a:lnTo>
                      <a:pt x="109" y="187"/>
                    </a:lnTo>
                    <a:lnTo>
                      <a:pt x="101" y="201"/>
                    </a:lnTo>
                    <a:lnTo>
                      <a:pt x="93" y="214"/>
                    </a:lnTo>
                    <a:lnTo>
                      <a:pt x="93" y="214"/>
                    </a:lnTo>
                    <a:lnTo>
                      <a:pt x="88" y="226"/>
                    </a:lnTo>
                    <a:lnTo>
                      <a:pt x="82" y="238"/>
                    </a:lnTo>
                    <a:lnTo>
                      <a:pt x="82" y="238"/>
                    </a:lnTo>
                    <a:lnTo>
                      <a:pt x="86" y="234"/>
                    </a:lnTo>
                    <a:lnTo>
                      <a:pt x="86" y="234"/>
                    </a:lnTo>
                    <a:lnTo>
                      <a:pt x="96" y="221"/>
                    </a:lnTo>
                    <a:lnTo>
                      <a:pt x="108" y="209"/>
                    </a:lnTo>
                    <a:lnTo>
                      <a:pt x="133" y="186"/>
                    </a:lnTo>
                    <a:lnTo>
                      <a:pt x="161" y="166"/>
                    </a:lnTo>
                    <a:lnTo>
                      <a:pt x="188" y="146"/>
                    </a:lnTo>
                    <a:lnTo>
                      <a:pt x="217" y="129"/>
                    </a:lnTo>
                    <a:lnTo>
                      <a:pt x="247" y="113"/>
                    </a:lnTo>
                    <a:lnTo>
                      <a:pt x="277" y="101"/>
                    </a:lnTo>
                    <a:lnTo>
                      <a:pt x="307" y="92"/>
                    </a:lnTo>
                    <a:lnTo>
                      <a:pt x="307" y="92"/>
                    </a:lnTo>
                    <a:lnTo>
                      <a:pt x="311" y="89"/>
                    </a:lnTo>
                    <a:lnTo>
                      <a:pt x="311" y="89"/>
                    </a:lnTo>
                    <a:lnTo>
                      <a:pt x="310" y="89"/>
                    </a:lnTo>
                    <a:lnTo>
                      <a:pt x="310" y="89"/>
                    </a:lnTo>
                    <a:lnTo>
                      <a:pt x="310" y="89"/>
                    </a:lnTo>
                    <a:lnTo>
                      <a:pt x="310" y="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94"/>
              <p:cNvSpPr>
                <a:spLocks/>
              </p:cNvSpPr>
              <p:nvPr/>
            </p:nvSpPr>
            <p:spPr bwMode="auto">
              <a:xfrm>
                <a:off x="13055600" y="2925763"/>
                <a:ext cx="358775" cy="258763"/>
              </a:xfrm>
              <a:custGeom>
                <a:avLst/>
                <a:gdLst>
                  <a:gd name="T0" fmla="*/ 90 w 226"/>
                  <a:gd name="T1" fmla="*/ 139 h 163"/>
                  <a:gd name="T2" fmla="*/ 90 w 226"/>
                  <a:gd name="T3" fmla="*/ 139 h 163"/>
                  <a:gd name="T4" fmla="*/ 79 w 226"/>
                  <a:gd name="T5" fmla="*/ 144 h 163"/>
                  <a:gd name="T6" fmla="*/ 69 w 226"/>
                  <a:gd name="T7" fmla="*/ 148 h 163"/>
                  <a:gd name="T8" fmla="*/ 59 w 226"/>
                  <a:gd name="T9" fmla="*/ 150 h 163"/>
                  <a:gd name="T10" fmla="*/ 50 w 226"/>
                  <a:gd name="T11" fmla="*/ 150 h 163"/>
                  <a:gd name="T12" fmla="*/ 40 w 226"/>
                  <a:gd name="T13" fmla="*/ 150 h 163"/>
                  <a:gd name="T14" fmla="*/ 30 w 226"/>
                  <a:gd name="T15" fmla="*/ 150 h 163"/>
                  <a:gd name="T16" fmla="*/ 8 w 226"/>
                  <a:gd name="T17" fmla="*/ 148 h 163"/>
                  <a:gd name="T18" fmla="*/ 8 w 226"/>
                  <a:gd name="T19" fmla="*/ 148 h 163"/>
                  <a:gd name="T20" fmla="*/ 0 w 226"/>
                  <a:gd name="T21" fmla="*/ 146 h 163"/>
                  <a:gd name="T22" fmla="*/ 0 w 226"/>
                  <a:gd name="T23" fmla="*/ 146 h 163"/>
                  <a:gd name="T24" fmla="*/ 26 w 226"/>
                  <a:gd name="T25" fmla="*/ 154 h 163"/>
                  <a:gd name="T26" fmla="*/ 38 w 226"/>
                  <a:gd name="T27" fmla="*/ 158 h 163"/>
                  <a:gd name="T28" fmla="*/ 49 w 226"/>
                  <a:gd name="T29" fmla="*/ 161 h 163"/>
                  <a:gd name="T30" fmla="*/ 61 w 226"/>
                  <a:gd name="T31" fmla="*/ 163 h 163"/>
                  <a:gd name="T32" fmla="*/ 73 w 226"/>
                  <a:gd name="T33" fmla="*/ 163 h 163"/>
                  <a:gd name="T34" fmla="*/ 85 w 226"/>
                  <a:gd name="T35" fmla="*/ 162 h 163"/>
                  <a:gd name="T36" fmla="*/ 98 w 226"/>
                  <a:gd name="T37" fmla="*/ 157 h 163"/>
                  <a:gd name="T38" fmla="*/ 98 w 226"/>
                  <a:gd name="T39" fmla="*/ 157 h 163"/>
                  <a:gd name="T40" fmla="*/ 111 w 226"/>
                  <a:gd name="T41" fmla="*/ 152 h 163"/>
                  <a:gd name="T42" fmla="*/ 124 w 226"/>
                  <a:gd name="T43" fmla="*/ 146 h 163"/>
                  <a:gd name="T44" fmla="*/ 135 w 226"/>
                  <a:gd name="T45" fmla="*/ 140 h 163"/>
                  <a:gd name="T46" fmla="*/ 146 w 226"/>
                  <a:gd name="T47" fmla="*/ 132 h 163"/>
                  <a:gd name="T48" fmla="*/ 156 w 226"/>
                  <a:gd name="T49" fmla="*/ 125 h 163"/>
                  <a:gd name="T50" fmla="*/ 165 w 226"/>
                  <a:gd name="T51" fmla="*/ 116 h 163"/>
                  <a:gd name="T52" fmla="*/ 174 w 226"/>
                  <a:gd name="T53" fmla="*/ 106 h 163"/>
                  <a:gd name="T54" fmla="*/ 183 w 226"/>
                  <a:gd name="T55" fmla="*/ 96 h 163"/>
                  <a:gd name="T56" fmla="*/ 189 w 226"/>
                  <a:gd name="T57" fmla="*/ 87 h 163"/>
                  <a:gd name="T58" fmla="*/ 197 w 226"/>
                  <a:gd name="T59" fmla="*/ 76 h 163"/>
                  <a:gd name="T60" fmla="*/ 202 w 226"/>
                  <a:gd name="T61" fmla="*/ 65 h 163"/>
                  <a:gd name="T62" fmla="*/ 208 w 226"/>
                  <a:gd name="T63" fmla="*/ 53 h 163"/>
                  <a:gd name="T64" fmla="*/ 217 w 226"/>
                  <a:gd name="T65" fmla="*/ 29 h 163"/>
                  <a:gd name="T66" fmla="*/ 225 w 226"/>
                  <a:gd name="T67" fmla="*/ 4 h 163"/>
                  <a:gd name="T68" fmla="*/ 225 w 226"/>
                  <a:gd name="T69" fmla="*/ 4 h 163"/>
                  <a:gd name="T70" fmla="*/ 225 w 226"/>
                  <a:gd name="T71" fmla="*/ 4 h 163"/>
                  <a:gd name="T72" fmla="*/ 225 w 226"/>
                  <a:gd name="T73" fmla="*/ 4 h 163"/>
                  <a:gd name="T74" fmla="*/ 226 w 226"/>
                  <a:gd name="T75" fmla="*/ 0 h 163"/>
                  <a:gd name="T76" fmla="*/ 226 w 226"/>
                  <a:gd name="T77" fmla="*/ 0 h 163"/>
                  <a:gd name="T78" fmla="*/ 224 w 226"/>
                  <a:gd name="T79" fmla="*/ 4 h 163"/>
                  <a:gd name="T80" fmla="*/ 224 w 226"/>
                  <a:gd name="T81" fmla="*/ 4 h 163"/>
                  <a:gd name="T82" fmla="*/ 213 w 226"/>
                  <a:gd name="T83" fmla="*/ 26 h 163"/>
                  <a:gd name="T84" fmla="*/ 199 w 226"/>
                  <a:gd name="T85" fmla="*/ 45 h 163"/>
                  <a:gd name="T86" fmla="*/ 185 w 226"/>
                  <a:gd name="T87" fmla="*/ 65 h 163"/>
                  <a:gd name="T88" fmla="*/ 168 w 226"/>
                  <a:gd name="T89" fmla="*/ 82 h 163"/>
                  <a:gd name="T90" fmla="*/ 151 w 226"/>
                  <a:gd name="T91" fmla="*/ 99 h 163"/>
                  <a:gd name="T92" fmla="*/ 132 w 226"/>
                  <a:gd name="T93" fmla="*/ 114 h 163"/>
                  <a:gd name="T94" fmla="*/ 112 w 226"/>
                  <a:gd name="T95" fmla="*/ 127 h 163"/>
                  <a:gd name="T96" fmla="*/ 90 w 226"/>
                  <a:gd name="T97" fmla="*/ 139 h 163"/>
                  <a:gd name="T98" fmla="*/ 90 w 226"/>
                  <a:gd name="T99" fmla="*/ 13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6" h="163">
                    <a:moveTo>
                      <a:pt x="90" y="139"/>
                    </a:moveTo>
                    <a:lnTo>
                      <a:pt x="90" y="139"/>
                    </a:lnTo>
                    <a:lnTo>
                      <a:pt x="79" y="144"/>
                    </a:lnTo>
                    <a:lnTo>
                      <a:pt x="69" y="148"/>
                    </a:lnTo>
                    <a:lnTo>
                      <a:pt x="59" y="150"/>
                    </a:lnTo>
                    <a:lnTo>
                      <a:pt x="50" y="150"/>
                    </a:lnTo>
                    <a:lnTo>
                      <a:pt x="40" y="150"/>
                    </a:lnTo>
                    <a:lnTo>
                      <a:pt x="30" y="150"/>
                    </a:lnTo>
                    <a:lnTo>
                      <a:pt x="8" y="148"/>
                    </a:lnTo>
                    <a:lnTo>
                      <a:pt x="8" y="148"/>
                    </a:lnTo>
                    <a:lnTo>
                      <a:pt x="0" y="146"/>
                    </a:lnTo>
                    <a:lnTo>
                      <a:pt x="0" y="146"/>
                    </a:lnTo>
                    <a:lnTo>
                      <a:pt x="26" y="154"/>
                    </a:lnTo>
                    <a:lnTo>
                      <a:pt x="38" y="158"/>
                    </a:lnTo>
                    <a:lnTo>
                      <a:pt x="49" y="161"/>
                    </a:lnTo>
                    <a:lnTo>
                      <a:pt x="61" y="163"/>
                    </a:lnTo>
                    <a:lnTo>
                      <a:pt x="73" y="163"/>
                    </a:lnTo>
                    <a:lnTo>
                      <a:pt x="85" y="162"/>
                    </a:lnTo>
                    <a:lnTo>
                      <a:pt x="98" y="157"/>
                    </a:lnTo>
                    <a:lnTo>
                      <a:pt x="98" y="157"/>
                    </a:lnTo>
                    <a:lnTo>
                      <a:pt x="111" y="152"/>
                    </a:lnTo>
                    <a:lnTo>
                      <a:pt x="124" y="146"/>
                    </a:lnTo>
                    <a:lnTo>
                      <a:pt x="135" y="140"/>
                    </a:lnTo>
                    <a:lnTo>
                      <a:pt x="146" y="132"/>
                    </a:lnTo>
                    <a:lnTo>
                      <a:pt x="156" y="125"/>
                    </a:lnTo>
                    <a:lnTo>
                      <a:pt x="165" y="116"/>
                    </a:lnTo>
                    <a:lnTo>
                      <a:pt x="174" y="106"/>
                    </a:lnTo>
                    <a:lnTo>
                      <a:pt x="183" y="96"/>
                    </a:lnTo>
                    <a:lnTo>
                      <a:pt x="189" y="87"/>
                    </a:lnTo>
                    <a:lnTo>
                      <a:pt x="197" y="76"/>
                    </a:lnTo>
                    <a:lnTo>
                      <a:pt x="202" y="65"/>
                    </a:lnTo>
                    <a:lnTo>
                      <a:pt x="208" y="53"/>
                    </a:lnTo>
                    <a:lnTo>
                      <a:pt x="217" y="29"/>
                    </a:lnTo>
                    <a:lnTo>
                      <a:pt x="225" y="4"/>
                    </a:lnTo>
                    <a:lnTo>
                      <a:pt x="225" y="4"/>
                    </a:lnTo>
                    <a:lnTo>
                      <a:pt x="225" y="4"/>
                    </a:lnTo>
                    <a:lnTo>
                      <a:pt x="225" y="4"/>
                    </a:lnTo>
                    <a:lnTo>
                      <a:pt x="226" y="0"/>
                    </a:lnTo>
                    <a:lnTo>
                      <a:pt x="226" y="0"/>
                    </a:lnTo>
                    <a:lnTo>
                      <a:pt x="224" y="4"/>
                    </a:lnTo>
                    <a:lnTo>
                      <a:pt x="224" y="4"/>
                    </a:lnTo>
                    <a:lnTo>
                      <a:pt x="213" y="26"/>
                    </a:lnTo>
                    <a:lnTo>
                      <a:pt x="199" y="45"/>
                    </a:lnTo>
                    <a:lnTo>
                      <a:pt x="185" y="65"/>
                    </a:lnTo>
                    <a:lnTo>
                      <a:pt x="168" y="82"/>
                    </a:lnTo>
                    <a:lnTo>
                      <a:pt x="151" y="99"/>
                    </a:lnTo>
                    <a:lnTo>
                      <a:pt x="132" y="114"/>
                    </a:lnTo>
                    <a:lnTo>
                      <a:pt x="112" y="127"/>
                    </a:lnTo>
                    <a:lnTo>
                      <a:pt x="90" y="139"/>
                    </a:lnTo>
                    <a:lnTo>
                      <a:pt x="90" y="13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95"/>
              <p:cNvSpPr>
                <a:spLocks/>
              </p:cNvSpPr>
              <p:nvPr/>
            </p:nvSpPr>
            <p:spPr bwMode="auto">
              <a:xfrm>
                <a:off x="12250738" y="4021138"/>
                <a:ext cx="185738" cy="198438"/>
              </a:xfrm>
              <a:custGeom>
                <a:avLst/>
                <a:gdLst>
                  <a:gd name="T0" fmla="*/ 60 w 117"/>
                  <a:gd name="T1" fmla="*/ 11 h 125"/>
                  <a:gd name="T2" fmla="*/ 60 w 117"/>
                  <a:gd name="T3" fmla="*/ 11 h 125"/>
                  <a:gd name="T4" fmla="*/ 47 w 117"/>
                  <a:gd name="T5" fmla="*/ 13 h 125"/>
                  <a:gd name="T6" fmla="*/ 36 w 117"/>
                  <a:gd name="T7" fmla="*/ 16 h 125"/>
                  <a:gd name="T8" fmla="*/ 29 w 117"/>
                  <a:gd name="T9" fmla="*/ 21 h 125"/>
                  <a:gd name="T10" fmla="*/ 22 w 117"/>
                  <a:gd name="T11" fmla="*/ 26 h 125"/>
                  <a:gd name="T12" fmla="*/ 18 w 117"/>
                  <a:gd name="T13" fmla="*/ 33 h 125"/>
                  <a:gd name="T14" fmla="*/ 14 w 117"/>
                  <a:gd name="T15" fmla="*/ 41 h 125"/>
                  <a:gd name="T16" fmla="*/ 12 w 117"/>
                  <a:gd name="T17" fmla="*/ 52 h 125"/>
                  <a:gd name="T18" fmla="*/ 10 w 117"/>
                  <a:gd name="T19" fmla="*/ 65 h 125"/>
                  <a:gd name="T20" fmla="*/ 10 w 117"/>
                  <a:gd name="T21" fmla="*/ 65 h 125"/>
                  <a:gd name="T22" fmla="*/ 1 w 117"/>
                  <a:gd name="T23" fmla="*/ 119 h 125"/>
                  <a:gd name="T24" fmla="*/ 1 w 117"/>
                  <a:gd name="T25" fmla="*/ 119 h 125"/>
                  <a:gd name="T26" fmla="*/ 0 w 117"/>
                  <a:gd name="T27" fmla="*/ 123 h 125"/>
                  <a:gd name="T28" fmla="*/ 0 w 117"/>
                  <a:gd name="T29" fmla="*/ 123 h 125"/>
                  <a:gd name="T30" fmla="*/ 0 w 117"/>
                  <a:gd name="T31" fmla="*/ 125 h 125"/>
                  <a:gd name="T32" fmla="*/ 0 w 117"/>
                  <a:gd name="T33" fmla="*/ 125 h 125"/>
                  <a:gd name="T34" fmla="*/ 1 w 117"/>
                  <a:gd name="T35" fmla="*/ 121 h 125"/>
                  <a:gd name="T36" fmla="*/ 1 w 117"/>
                  <a:gd name="T37" fmla="*/ 121 h 125"/>
                  <a:gd name="T38" fmla="*/ 13 w 117"/>
                  <a:gd name="T39" fmla="*/ 90 h 125"/>
                  <a:gd name="T40" fmla="*/ 26 w 117"/>
                  <a:gd name="T41" fmla="*/ 61 h 125"/>
                  <a:gd name="T42" fmla="*/ 26 w 117"/>
                  <a:gd name="T43" fmla="*/ 61 h 125"/>
                  <a:gd name="T44" fmla="*/ 33 w 117"/>
                  <a:gd name="T45" fmla="*/ 48 h 125"/>
                  <a:gd name="T46" fmla="*/ 36 w 117"/>
                  <a:gd name="T47" fmla="*/ 44 h 125"/>
                  <a:gd name="T48" fmla="*/ 39 w 117"/>
                  <a:gd name="T49" fmla="*/ 40 h 125"/>
                  <a:gd name="T50" fmla="*/ 49 w 117"/>
                  <a:gd name="T51" fmla="*/ 34 h 125"/>
                  <a:gd name="T52" fmla="*/ 61 w 117"/>
                  <a:gd name="T53" fmla="*/ 26 h 125"/>
                  <a:gd name="T54" fmla="*/ 61 w 117"/>
                  <a:gd name="T55" fmla="*/ 26 h 125"/>
                  <a:gd name="T56" fmla="*/ 89 w 117"/>
                  <a:gd name="T57" fmla="*/ 13 h 125"/>
                  <a:gd name="T58" fmla="*/ 117 w 117"/>
                  <a:gd name="T59" fmla="*/ 0 h 125"/>
                  <a:gd name="T60" fmla="*/ 117 w 117"/>
                  <a:gd name="T61" fmla="*/ 0 h 125"/>
                  <a:gd name="T62" fmla="*/ 117 w 117"/>
                  <a:gd name="T63" fmla="*/ 0 h 125"/>
                  <a:gd name="T64" fmla="*/ 117 w 117"/>
                  <a:gd name="T65" fmla="*/ 0 h 125"/>
                  <a:gd name="T66" fmla="*/ 60 w 117"/>
                  <a:gd name="T67" fmla="*/ 11 h 125"/>
                  <a:gd name="T68" fmla="*/ 60 w 117"/>
                  <a:gd name="T69" fmla="*/ 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7" h="125">
                    <a:moveTo>
                      <a:pt x="60" y="11"/>
                    </a:moveTo>
                    <a:lnTo>
                      <a:pt x="60" y="11"/>
                    </a:lnTo>
                    <a:lnTo>
                      <a:pt x="47" y="13"/>
                    </a:lnTo>
                    <a:lnTo>
                      <a:pt x="36" y="16"/>
                    </a:lnTo>
                    <a:lnTo>
                      <a:pt x="29" y="21"/>
                    </a:lnTo>
                    <a:lnTo>
                      <a:pt x="22" y="26"/>
                    </a:lnTo>
                    <a:lnTo>
                      <a:pt x="18" y="33"/>
                    </a:lnTo>
                    <a:lnTo>
                      <a:pt x="14" y="41"/>
                    </a:lnTo>
                    <a:lnTo>
                      <a:pt x="12" y="52"/>
                    </a:lnTo>
                    <a:lnTo>
                      <a:pt x="10" y="65"/>
                    </a:lnTo>
                    <a:lnTo>
                      <a:pt x="10" y="65"/>
                    </a:lnTo>
                    <a:lnTo>
                      <a:pt x="1" y="119"/>
                    </a:lnTo>
                    <a:lnTo>
                      <a:pt x="1" y="119"/>
                    </a:lnTo>
                    <a:lnTo>
                      <a:pt x="0" y="123"/>
                    </a:lnTo>
                    <a:lnTo>
                      <a:pt x="0" y="123"/>
                    </a:lnTo>
                    <a:lnTo>
                      <a:pt x="0" y="125"/>
                    </a:lnTo>
                    <a:lnTo>
                      <a:pt x="0" y="125"/>
                    </a:lnTo>
                    <a:lnTo>
                      <a:pt x="1" y="121"/>
                    </a:lnTo>
                    <a:lnTo>
                      <a:pt x="1" y="121"/>
                    </a:lnTo>
                    <a:lnTo>
                      <a:pt x="13" y="90"/>
                    </a:lnTo>
                    <a:lnTo>
                      <a:pt x="26" y="61"/>
                    </a:lnTo>
                    <a:lnTo>
                      <a:pt x="26" y="61"/>
                    </a:lnTo>
                    <a:lnTo>
                      <a:pt x="33" y="48"/>
                    </a:lnTo>
                    <a:lnTo>
                      <a:pt x="36" y="44"/>
                    </a:lnTo>
                    <a:lnTo>
                      <a:pt x="39" y="40"/>
                    </a:lnTo>
                    <a:lnTo>
                      <a:pt x="49" y="34"/>
                    </a:lnTo>
                    <a:lnTo>
                      <a:pt x="61" y="26"/>
                    </a:lnTo>
                    <a:lnTo>
                      <a:pt x="61" y="26"/>
                    </a:lnTo>
                    <a:lnTo>
                      <a:pt x="89" y="13"/>
                    </a:lnTo>
                    <a:lnTo>
                      <a:pt x="117" y="0"/>
                    </a:lnTo>
                    <a:lnTo>
                      <a:pt x="117" y="0"/>
                    </a:lnTo>
                    <a:lnTo>
                      <a:pt x="117" y="0"/>
                    </a:lnTo>
                    <a:lnTo>
                      <a:pt x="117" y="0"/>
                    </a:lnTo>
                    <a:lnTo>
                      <a:pt x="60" y="11"/>
                    </a:lnTo>
                    <a:lnTo>
                      <a:pt x="60"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96"/>
              <p:cNvSpPr>
                <a:spLocks/>
              </p:cNvSpPr>
              <p:nvPr/>
            </p:nvSpPr>
            <p:spPr bwMode="auto">
              <a:xfrm>
                <a:off x="11018838" y="2916238"/>
                <a:ext cx="536575" cy="500063"/>
              </a:xfrm>
              <a:custGeom>
                <a:avLst/>
                <a:gdLst>
                  <a:gd name="T0" fmla="*/ 105 w 338"/>
                  <a:gd name="T1" fmla="*/ 50 h 315"/>
                  <a:gd name="T2" fmla="*/ 105 w 338"/>
                  <a:gd name="T3" fmla="*/ 50 h 315"/>
                  <a:gd name="T4" fmla="*/ 98 w 338"/>
                  <a:gd name="T5" fmla="*/ 59 h 315"/>
                  <a:gd name="T6" fmla="*/ 89 w 338"/>
                  <a:gd name="T7" fmla="*/ 71 h 315"/>
                  <a:gd name="T8" fmla="*/ 80 w 338"/>
                  <a:gd name="T9" fmla="*/ 84 h 315"/>
                  <a:gd name="T10" fmla="*/ 73 w 338"/>
                  <a:gd name="T11" fmla="*/ 99 h 315"/>
                  <a:gd name="T12" fmla="*/ 65 w 338"/>
                  <a:gd name="T13" fmla="*/ 115 h 315"/>
                  <a:gd name="T14" fmla="*/ 57 w 338"/>
                  <a:gd name="T15" fmla="*/ 133 h 315"/>
                  <a:gd name="T16" fmla="*/ 43 w 338"/>
                  <a:gd name="T17" fmla="*/ 170 h 315"/>
                  <a:gd name="T18" fmla="*/ 30 w 338"/>
                  <a:gd name="T19" fmla="*/ 208 h 315"/>
                  <a:gd name="T20" fmla="*/ 18 w 338"/>
                  <a:gd name="T21" fmla="*/ 245 h 315"/>
                  <a:gd name="T22" fmla="*/ 9 w 338"/>
                  <a:gd name="T23" fmla="*/ 279 h 315"/>
                  <a:gd name="T24" fmla="*/ 2 w 338"/>
                  <a:gd name="T25" fmla="*/ 307 h 315"/>
                  <a:gd name="T26" fmla="*/ 2 w 338"/>
                  <a:gd name="T27" fmla="*/ 307 h 315"/>
                  <a:gd name="T28" fmla="*/ 0 w 338"/>
                  <a:gd name="T29" fmla="*/ 315 h 315"/>
                  <a:gd name="T30" fmla="*/ 0 w 338"/>
                  <a:gd name="T31" fmla="*/ 315 h 315"/>
                  <a:gd name="T32" fmla="*/ 23 w 338"/>
                  <a:gd name="T33" fmla="*/ 261 h 315"/>
                  <a:gd name="T34" fmla="*/ 38 w 338"/>
                  <a:gd name="T35" fmla="*/ 228 h 315"/>
                  <a:gd name="T36" fmla="*/ 53 w 338"/>
                  <a:gd name="T37" fmla="*/ 192 h 315"/>
                  <a:gd name="T38" fmla="*/ 70 w 338"/>
                  <a:gd name="T39" fmla="*/ 157 h 315"/>
                  <a:gd name="T40" fmla="*/ 88 w 338"/>
                  <a:gd name="T41" fmla="*/ 125 h 315"/>
                  <a:gd name="T42" fmla="*/ 97 w 338"/>
                  <a:gd name="T43" fmla="*/ 111 h 315"/>
                  <a:gd name="T44" fmla="*/ 105 w 338"/>
                  <a:gd name="T45" fmla="*/ 98 h 315"/>
                  <a:gd name="T46" fmla="*/ 114 w 338"/>
                  <a:gd name="T47" fmla="*/ 88 h 315"/>
                  <a:gd name="T48" fmla="*/ 123 w 338"/>
                  <a:gd name="T49" fmla="*/ 79 h 315"/>
                  <a:gd name="T50" fmla="*/ 123 w 338"/>
                  <a:gd name="T51" fmla="*/ 79 h 315"/>
                  <a:gd name="T52" fmla="*/ 138 w 338"/>
                  <a:gd name="T53" fmla="*/ 67 h 315"/>
                  <a:gd name="T54" fmla="*/ 152 w 338"/>
                  <a:gd name="T55" fmla="*/ 59 h 315"/>
                  <a:gd name="T56" fmla="*/ 152 w 338"/>
                  <a:gd name="T57" fmla="*/ 59 h 315"/>
                  <a:gd name="T58" fmla="*/ 141 w 338"/>
                  <a:gd name="T59" fmla="*/ 76 h 315"/>
                  <a:gd name="T60" fmla="*/ 135 w 338"/>
                  <a:gd name="T61" fmla="*/ 93 h 315"/>
                  <a:gd name="T62" fmla="*/ 129 w 338"/>
                  <a:gd name="T63" fmla="*/ 106 h 315"/>
                  <a:gd name="T64" fmla="*/ 127 w 338"/>
                  <a:gd name="T65" fmla="*/ 120 h 315"/>
                  <a:gd name="T66" fmla="*/ 127 w 338"/>
                  <a:gd name="T67" fmla="*/ 134 h 315"/>
                  <a:gd name="T68" fmla="*/ 128 w 338"/>
                  <a:gd name="T69" fmla="*/ 150 h 315"/>
                  <a:gd name="T70" fmla="*/ 134 w 338"/>
                  <a:gd name="T71" fmla="*/ 194 h 315"/>
                  <a:gd name="T72" fmla="*/ 134 w 338"/>
                  <a:gd name="T73" fmla="*/ 194 h 315"/>
                  <a:gd name="T74" fmla="*/ 138 w 338"/>
                  <a:gd name="T75" fmla="*/ 169 h 315"/>
                  <a:gd name="T76" fmla="*/ 143 w 338"/>
                  <a:gd name="T77" fmla="*/ 147 h 315"/>
                  <a:gd name="T78" fmla="*/ 151 w 338"/>
                  <a:gd name="T79" fmla="*/ 128 h 315"/>
                  <a:gd name="T80" fmla="*/ 160 w 338"/>
                  <a:gd name="T81" fmla="*/ 111 h 315"/>
                  <a:gd name="T82" fmla="*/ 170 w 338"/>
                  <a:gd name="T83" fmla="*/ 95 h 315"/>
                  <a:gd name="T84" fmla="*/ 180 w 338"/>
                  <a:gd name="T85" fmla="*/ 78 h 315"/>
                  <a:gd name="T86" fmla="*/ 208 w 338"/>
                  <a:gd name="T87" fmla="*/ 42 h 315"/>
                  <a:gd name="T88" fmla="*/ 208 w 338"/>
                  <a:gd name="T89" fmla="*/ 42 h 315"/>
                  <a:gd name="T90" fmla="*/ 237 w 338"/>
                  <a:gd name="T91" fmla="*/ 35 h 315"/>
                  <a:gd name="T92" fmla="*/ 265 w 338"/>
                  <a:gd name="T93" fmla="*/ 26 h 315"/>
                  <a:gd name="T94" fmla="*/ 294 w 338"/>
                  <a:gd name="T95" fmla="*/ 16 h 315"/>
                  <a:gd name="T96" fmla="*/ 323 w 338"/>
                  <a:gd name="T97" fmla="*/ 6 h 315"/>
                  <a:gd name="T98" fmla="*/ 323 w 338"/>
                  <a:gd name="T99" fmla="*/ 6 h 315"/>
                  <a:gd name="T100" fmla="*/ 338 w 338"/>
                  <a:gd name="T101" fmla="*/ 0 h 315"/>
                  <a:gd name="T102" fmla="*/ 338 w 338"/>
                  <a:gd name="T103" fmla="*/ 0 h 315"/>
                  <a:gd name="T104" fmla="*/ 262 w 338"/>
                  <a:gd name="T105" fmla="*/ 9 h 315"/>
                  <a:gd name="T106" fmla="*/ 186 w 338"/>
                  <a:gd name="T107" fmla="*/ 16 h 315"/>
                  <a:gd name="T108" fmla="*/ 186 w 338"/>
                  <a:gd name="T109" fmla="*/ 16 h 315"/>
                  <a:gd name="T110" fmla="*/ 160 w 338"/>
                  <a:gd name="T111" fmla="*/ 18 h 315"/>
                  <a:gd name="T112" fmla="*/ 150 w 338"/>
                  <a:gd name="T113" fmla="*/ 21 h 315"/>
                  <a:gd name="T114" fmla="*/ 141 w 338"/>
                  <a:gd name="T115" fmla="*/ 23 h 315"/>
                  <a:gd name="T116" fmla="*/ 133 w 338"/>
                  <a:gd name="T117" fmla="*/ 27 h 315"/>
                  <a:gd name="T118" fmla="*/ 125 w 338"/>
                  <a:gd name="T119" fmla="*/ 33 h 315"/>
                  <a:gd name="T120" fmla="*/ 116 w 338"/>
                  <a:gd name="T121" fmla="*/ 40 h 315"/>
                  <a:gd name="T122" fmla="*/ 105 w 338"/>
                  <a:gd name="T123" fmla="*/ 50 h 315"/>
                  <a:gd name="T124" fmla="*/ 105 w 338"/>
                  <a:gd name="T125" fmla="*/ 5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8" h="315">
                    <a:moveTo>
                      <a:pt x="105" y="50"/>
                    </a:moveTo>
                    <a:lnTo>
                      <a:pt x="105" y="50"/>
                    </a:lnTo>
                    <a:lnTo>
                      <a:pt x="98" y="59"/>
                    </a:lnTo>
                    <a:lnTo>
                      <a:pt x="89" y="71"/>
                    </a:lnTo>
                    <a:lnTo>
                      <a:pt x="80" y="84"/>
                    </a:lnTo>
                    <a:lnTo>
                      <a:pt x="73" y="99"/>
                    </a:lnTo>
                    <a:lnTo>
                      <a:pt x="65" y="115"/>
                    </a:lnTo>
                    <a:lnTo>
                      <a:pt x="57" y="133"/>
                    </a:lnTo>
                    <a:lnTo>
                      <a:pt x="43" y="170"/>
                    </a:lnTo>
                    <a:lnTo>
                      <a:pt x="30" y="208"/>
                    </a:lnTo>
                    <a:lnTo>
                      <a:pt x="18" y="245"/>
                    </a:lnTo>
                    <a:lnTo>
                      <a:pt x="9" y="279"/>
                    </a:lnTo>
                    <a:lnTo>
                      <a:pt x="2" y="307"/>
                    </a:lnTo>
                    <a:lnTo>
                      <a:pt x="2" y="307"/>
                    </a:lnTo>
                    <a:lnTo>
                      <a:pt x="0" y="315"/>
                    </a:lnTo>
                    <a:lnTo>
                      <a:pt x="0" y="315"/>
                    </a:lnTo>
                    <a:lnTo>
                      <a:pt x="23" y="261"/>
                    </a:lnTo>
                    <a:lnTo>
                      <a:pt x="38" y="228"/>
                    </a:lnTo>
                    <a:lnTo>
                      <a:pt x="53" y="192"/>
                    </a:lnTo>
                    <a:lnTo>
                      <a:pt x="70" y="157"/>
                    </a:lnTo>
                    <a:lnTo>
                      <a:pt x="88" y="125"/>
                    </a:lnTo>
                    <a:lnTo>
                      <a:pt x="97" y="111"/>
                    </a:lnTo>
                    <a:lnTo>
                      <a:pt x="105" y="98"/>
                    </a:lnTo>
                    <a:lnTo>
                      <a:pt x="114" y="88"/>
                    </a:lnTo>
                    <a:lnTo>
                      <a:pt x="123" y="79"/>
                    </a:lnTo>
                    <a:lnTo>
                      <a:pt x="123" y="79"/>
                    </a:lnTo>
                    <a:lnTo>
                      <a:pt x="138" y="67"/>
                    </a:lnTo>
                    <a:lnTo>
                      <a:pt x="152" y="59"/>
                    </a:lnTo>
                    <a:lnTo>
                      <a:pt x="152" y="59"/>
                    </a:lnTo>
                    <a:lnTo>
                      <a:pt x="141" y="76"/>
                    </a:lnTo>
                    <a:lnTo>
                      <a:pt x="135" y="93"/>
                    </a:lnTo>
                    <a:lnTo>
                      <a:pt x="129" y="106"/>
                    </a:lnTo>
                    <a:lnTo>
                      <a:pt x="127" y="120"/>
                    </a:lnTo>
                    <a:lnTo>
                      <a:pt x="127" y="134"/>
                    </a:lnTo>
                    <a:lnTo>
                      <a:pt x="128" y="150"/>
                    </a:lnTo>
                    <a:lnTo>
                      <a:pt x="134" y="194"/>
                    </a:lnTo>
                    <a:lnTo>
                      <a:pt x="134" y="194"/>
                    </a:lnTo>
                    <a:lnTo>
                      <a:pt x="138" y="169"/>
                    </a:lnTo>
                    <a:lnTo>
                      <a:pt x="143" y="147"/>
                    </a:lnTo>
                    <a:lnTo>
                      <a:pt x="151" y="128"/>
                    </a:lnTo>
                    <a:lnTo>
                      <a:pt x="160" y="111"/>
                    </a:lnTo>
                    <a:lnTo>
                      <a:pt x="170" y="95"/>
                    </a:lnTo>
                    <a:lnTo>
                      <a:pt x="180" y="78"/>
                    </a:lnTo>
                    <a:lnTo>
                      <a:pt x="208" y="42"/>
                    </a:lnTo>
                    <a:lnTo>
                      <a:pt x="208" y="42"/>
                    </a:lnTo>
                    <a:lnTo>
                      <a:pt x="237" y="35"/>
                    </a:lnTo>
                    <a:lnTo>
                      <a:pt x="265" y="26"/>
                    </a:lnTo>
                    <a:lnTo>
                      <a:pt x="294" y="16"/>
                    </a:lnTo>
                    <a:lnTo>
                      <a:pt x="323" y="6"/>
                    </a:lnTo>
                    <a:lnTo>
                      <a:pt x="323" y="6"/>
                    </a:lnTo>
                    <a:lnTo>
                      <a:pt x="338" y="0"/>
                    </a:lnTo>
                    <a:lnTo>
                      <a:pt x="338" y="0"/>
                    </a:lnTo>
                    <a:lnTo>
                      <a:pt x="262" y="9"/>
                    </a:lnTo>
                    <a:lnTo>
                      <a:pt x="186" y="16"/>
                    </a:lnTo>
                    <a:lnTo>
                      <a:pt x="186" y="16"/>
                    </a:lnTo>
                    <a:lnTo>
                      <a:pt x="160" y="18"/>
                    </a:lnTo>
                    <a:lnTo>
                      <a:pt x="150" y="21"/>
                    </a:lnTo>
                    <a:lnTo>
                      <a:pt x="141" y="23"/>
                    </a:lnTo>
                    <a:lnTo>
                      <a:pt x="133" y="27"/>
                    </a:lnTo>
                    <a:lnTo>
                      <a:pt x="125" y="33"/>
                    </a:lnTo>
                    <a:lnTo>
                      <a:pt x="116" y="40"/>
                    </a:lnTo>
                    <a:lnTo>
                      <a:pt x="105" y="50"/>
                    </a:lnTo>
                    <a:lnTo>
                      <a:pt x="105" y="5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97"/>
              <p:cNvSpPr>
                <a:spLocks/>
              </p:cNvSpPr>
              <p:nvPr/>
            </p:nvSpPr>
            <p:spPr bwMode="auto">
              <a:xfrm>
                <a:off x="11930063" y="2905125"/>
                <a:ext cx="219075" cy="263525"/>
              </a:xfrm>
              <a:custGeom>
                <a:avLst/>
                <a:gdLst>
                  <a:gd name="T0" fmla="*/ 138 w 138"/>
                  <a:gd name="T1" fmla="*/ 0 h 166"/>
                  <a:gd name="T2" fmla="*/ 138 w 138"/>
                  <a:gd name="T3" fmla="*/ 0 h 166"/>
                  <a:gd name="T4" fmla="*/ 116 w 138"/>
                  <a:gd name="T5" fmla="*/ 7 h 166"/>
                  <a:gd name="T6" fmla="*/ 95 w 138"/>
                  <a:gd name="T7" fmla="*/ 13 h 166"/>
                  <a:gd name="T8" fmla="*/ 78 w 138"/>
                  <a:gd name="T9" fmla="*/ 20 h 166"/>
                  <a:gd name="T10" fmla="*/ 62 w 138"/>
                  <a:gd name="T11" fmla="*/ 29 h 166"/>
                  <a:gd name="T12" fmla="*/ 48 w 138"/>
                  <a:gd name="T13" fmla="*/ 36 h 166"/>
                  <a:gd name="T14" fmla="*/ 37 w 138"/>
                  <a:gd name="T15" fmla="*/ 45 h 166"/>
                  <a:gd name="T16" fmla="*/ 26 w 138"/>
                  <a:gd name="T17" fmla="*/ 55 h 166"/>
                  <a:gd name="T18" fmla="*/ 18 w 138"/>
                  <a:gd name="T19" fmla="*/ 65 h 166"/>
                  <a:gd name="T20" fmla="*/ 12 w 138"/>
                  <a:gd name="T21" fmla="*/ 76 h 166"/>
                  <a:gd name="T22" fmla="*/ 6 w 138"/>
                  <a:gd name="T23" fmla="*/ 86 h 166"/>
                  <a:gd name="T24" fmla="*/ 3 w 138"/>
                  <a:gd name="T25" fmla="*/ 98 h 166"/>
                  <a:gd name="T26" fmla="*/ 1 w 138"/>
                  <a:gd name="T27" fmla="*/ 110 h 166"/>
                  <a:gd name="T28" fmla="*/ 0 w 138"/>
                  <a:gd name="T29" fmla="*/ 123 h 166"/>
                  <a:gd name="T30" fmla="*/ 1 w 138"/>
                  <a:gd name="T31" fmla="*/ 137 h 166"/>
                  <a:gd name="T32" fmla="*/ 2 w 138"/>
                  <a:gd name="T33" fmla="*/ 152 h 166"/>
                  <a:gd name="T34" fmla="*/ 5 w 138"/>
                  <a:gd name="T35" fmla="*/ 166 h 166"/>
                  <a:gd name="T36" fmla="*/ 5 w 138"/>
                  <a:gd name="T37" fmla="*/ 166 h 166"/>
                  <a:gd name="T38" fmla="*/ 5 w 138"/>
                  <a:gd name="T39" fmla="*/ 166 h 166"/>
                  <a:gd name="T40" fmla="*/ 5 w 138"/>
                  <a:gd name="T41" fmla="*/ 166 h 166"/>
                  <a:gd name="T42" fmla="*/ 11 w 138"/>
                  <a:gd name="T43" fmla="*/ 144 h 166"/>
                  <a:gd name="T44" fmla="*/ 17 w 138"/>
                  <a:gd name="T45" fmla="*/ 123 h 166"/>
                  <a:gd name="T46" fmla="*/ 26 w 138"/>
                  <a:gd name="T47" fmla="*/ 102 h 166"/>
                  <a:gd name="T48" fmla="*/ 31 w 138"/>
                  <a:gd name="T49" fmla="*/ 92 h 166"/>
                  <a:gd name="T50" fmla="*/ 38 w 138"/>
                  <a:gd name="T51" fmla="*/ 82 h 166"/>
                  <a:gd name="T52" fmla="*/ 45 w 138"/>
                  <a:gd name="T53" fmla="*/ 72 h 166"/>
                  <a:gd name="T54" fmla="*/ 53 w 138"/>
                  <a:gd name="T55" fmla="*/ 62 h 166"/>
                  <a:gd name="T56" fmla="*/ 62 w 138"/>
                  <a:gd name="T57" fmla="*/ 53 h 166"/>
                  <a:gd name="T58" fmla="*/ 72 w 138"/>
                  <a:gd name="T59" fmla="*/ 43 h 166"/>
                  <a:gd name="T60" fmla="*/ 83 w 138"/>
                  <a:gd name="T61" fmla="*/ 34 h 166"/>
                  <a:gd name="T62" fmla="*/ 95 w 138"/>
                  <a:gd name="T63" fmla="*/ 25 h 166"/>
                  <a:gd name="T64" fmla="*/ 109 w 138"/>
                  <a:gd name="T65" fmla="*/ 17 h 166"/>
                  <a:gd name="T66" fmla="*/ 124 w 138"/>
                  <a:gd name="T67" fmla="*/ 8 h 166"/>
                  <a:gd name="T68" fmla="*/ 124 w 138"/>
                  <a:gd name="T69" fmla="*/ 8 h 166"/>
                  <a:gd name="T70" fmla="*/ 138 w 138"/>
                  <a:gd name="T71" fmla="*/ 0 h 166"/>
                  <a:gd name="T72" fmla="*/ 138 w 138"/>
                  <a:gd name="T7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 h="166">
                    <a:moveTo>
                      <a:pt x="138" y="0"/>
                    </a:moveTo>
                    <a:lnTo>
                      <a:pt x="138" y="0"/>
                    </a:lnTo>
                    <a:lnTo>
                      <a:pt x="116" y="7"/>
                    </a:lnTo>
                    <a:lnTo>
                      <a:pt x="95" y="13"/>
                    </a:lnTo>
                    <a:lnTo>
                      <a:pt x="78" y="20"/>
                    </a:lnTo>
                    <a:lnTo>
                      <a:pt x="62" y="29"/>
                    </a:lnTo>
                    <a:lnTo>
                      <a:pt x="48" y="36"/>
                    </a:lnTo>
                    <a:lnTo>
                      <a:pt x="37" y="45"/>
                    </a:lnTo>
                    <a:lnTo>
                      <a:pt x="26" y="55"/>
                    </a:lnTo>
                    <a:lnTo>
                      <a:pt x="18" y="65"/>
                    </a:lnTo>
                    <a:lnTo>
                      <a:pt x="12" y="76"/>
                    </a:lnTo>
                    <a:lnTo>
                      <a:pt x="6" y="86"/>
                    </a:lnTo>
                    <a:lnTo>
                      <a:pt x="3" y="98"/>
                    </a:lnTo>
                    <a:lnTo>
                      <a:pt x="1" y="110"/>
                    </a:lnTo>
                    <a:lnTo>
                      <a:pt x="0" y="123"/>
                    </a:lnTo>
                    <a:lnTo>
                      <a:pt x="1" y="137"/>
                    </a:lnTo>
                    <a:lnTo>
                      <a:pt x="2" y="152"/>
                    </a:lnTo>
                    <a:lnTo>
                      <a:pt x="5" y="166"/>
                    </a:lnTo>
                    <a:lnTo>
                      <a:pt x="5" y="166"/>
                    </a:lnTo>
                    <a:lnTo>
                      <a:pt x="5" y="166"/>
                    </a:lnTo>
                    <a:lnTo>
                      <a:pt x="5" y="166"/>
                    </a:lnTo>
                    <a:lnTo>
                      <a:pt x="11" y="144"/>
                    </a:lnTo>
                    <a:lnTo>
                      <a:pt x="17" y="123"/>
                    </a:lnTo>
                    <a:lnTo>
                      <a:pt x="26" y="102"/>
                    </a:lnTo>
                    <a:lnTo>
                      <a:pt x="31" y="92"/>
                    </a:lnTo>
                    <a:lnTo>
                      <a:pt x="38" y="82"/>
                    </a:lnTo>
                    <a:lnTo>
                      <a:pt x="45" y="72"/>
                    </a:lnTo>
                    <a:lnTo>
                      <a:pt x="53" y="62"/>
                    </a:lnTo>
                    <a:lnTo>
                      <a:pt x="62" y="53"/>
                    </a:lnTo>
                    <a:lnTo>
                      <a:pt x="72" y="43"/>
                    </a:lnTo>
                    <a:lnTo>
                      <a:pt x="83" y="34"/>
                    </a:lnTo>
                    <a:lnTo>
                      <a:pt x="95" y="25"/>
                    </a:lnTo>
                    <a:lnTo>
                      <a:pt x="109" y="17"/>
                    </a:lnTo>
                    <a:lnTo>
                      <a:pt x="124" y="8"/>
                    </a:lnTo>
                    <a:lnTo>
                      <a:pt x="124" y="8"/>
                    </a:lnTo>
                    <a:lnTo>
                      <a:pt x="138" y="0"/>
                    </a:lnTo>
                    <a:lnTo>
                      <a:pt x="13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4" name="TextBox 53"/>
          <p:cNvSpPr txBox="1"/>
          <p:nvPr/>
        </p:nvSpPr>
        <p:spPr>
          <a:xfrm>
            <a:off x="2819400" y="4584000"/>
            <a:ext cx="2194560" cy="290872"/>
          </a:xfrm>
          <a:prstGeom prst="rect">
            <a:avLst/>
          </a:prstGeom>
          <a:noFill/>
        </p:spPr>
        <p:txBody>
          <a:bodyPr wrap="none" rtlCol="0" anchor="ctr">
            <a:noAutofit/>
          </a:bodyPr>
          <a:lstStyle>
            <a:defPPr>
              <a:defRPr lang="en-US"/>
            </a:defPPr>
            <a:lvl1pPr algn="ctr">
              <a:defRPr sz="1600" b="1">
                <a:solidFill>
                  <a:schemeClr val="accent1"/>
                </a:solidFill>
                <a:cs typeface="Calibri" panose="020F0502020204030204" pitchFamily="34" charset="0"/>
              </a:defRPr>
            </a:lvl1pPr>
          </a:lstStyle>
          <a:p>
            <a:pPr algn="l"/>
            <a:r>
              <a:rPr lang="en-US" dirty="0" err="1" smtClean="0"/>
              <a:t>Hadoop</a:t>
            </a:r>
            <a:r>
              <a:rPr lang="en-US" dirty="0" smtClean="0"/>
              <a:t> Opportunity</a:t>
            </a:r>
            <a:endParaRPr lang="en-US" dirty="0"/>
          </a:p>
        </p:txBody>
      </p:sp>
    </p:spTree>
    <p:extLst>
      <p:ext uri="{BB962C8B-B14F-4D97-AF65-F5344CB8AC3E}">
        <p14:creationId xmlns:p14="http://schemas.microsoft.com/office/powerpoint/2010/main" xmlns="" val="3213681013"/>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1212</Words>
  <Application>Microsoft Office PowerPoint</Application>
  <PresentationFormat>On-screen Show (4:3)</PresentationFormat>
  <Paragraphs>228</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Data Analytics with Mainframe</vt:lpstr>
      <vt:lpstr>Introduction</vt:lpstr>
      <vt:lpstr>Business Needs</vt:lpstr>
      <vt:lpstr>Mainframe Components</vt:lpstr>
      <vt:lpstr>Mainframes Presence</vt:lpstr>
      <vt:lpstr>Slide 6</vt:lpstr>
      <vt:lpstr>Cost and Feature comparison</vt:lpstr>
      <vt:lpstr>Working with Mainframe is getting Harder</vt:lpstr>
      <vt:lpstr>Opportunity</vt:lpstr>
      <vt:lpstr>Interesting Similarities between  Hadoop and Mainframe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with Mainframe</dc:title>
  <dc:creator>user</dc:creator>
  <cp:lastModifiedBy>user</cp:lastModifiedBy>
  <cp:revision>7</cp:revision>
  <dcterms:created xsi:type="dcterms:W3CDTF">2018-07-27T13:36:10Z</dcterms:created>
  <dcterms:modified xsi:type="dcterms:W3CDTF">2018-07-27T14:35:24Z</dcterms:modified>
</cp:coreProperties>
</file>