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77" r:id="rId10"/>
    <p:sldId id="266" r:id="rId11"/>
    <p:sldId id="278" r:id="rId12"/>
    <p:sldId id="280" r:id="rId13"/>
    <p:sldId id="269" r:id="rId14"/>
    <p:sldId id="271" r:id="rId15"/>
    <p:sldId id="272" r:id="rId16"/>
    <p:sldId id="275" r:id="rId17"/>
    <p:sldId id="27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1" d="100"/>
          <a:sy n="81" d="100"/>
        </p:scale>
        <p:origin x="74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5844" y="2760599"/>
            <a:ext cx="7560310" cy="1242695"/>
          </a:xfrm>
          <a:prstGeom prst="rect">
            <a:avLst/>
          </a:prstGeom>
        </p:spPr>
        <p:txBody>
          <a:bodyPr wrap="square" lIns="0" tIns="0" rIns="0" bIns="0">
            <a:spAutoFit/>
          </a:bodyPr>
          <a:lstStyle>
            <a:lvl1pPr>
              <a:defRPr sz="395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sp>
        <p:nvSpPr>
          <p:cNvPr id="2" name="Holder 2"/>
          <p:cNvSpPr>
            <a:spLocks noGrp="1"/>
          </p:cNvSpPr>
          <p:nvPr>
            <p:ph type="title"/>
          </p:nvPr>
        </p:nvSpPr>
        <p:spPr>
          <a:xfrm>
            <a:off x="1655699" y="2107247"/>
            <a:ext cx="8880601" cy="758189"/>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a:xfrm>
            <a:off x="1317878" y="2206625"/>
            <a:ext cx="9667875" cy="29762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6914" y="3896622"/>
              <a:ext cx="7670235" cy="2961377"/>
            </a:xfrm>
            <a:prstGeom prst="rect">
              <a:avLst/>
            </a:prstGeom>
          </p:spPr>
        </p:pic>
        <p:sp>
          <p:nvSpPr>
            <p:cNvPr id="4" name="object 4"/>
            <p:cNvSpPr/>
            <p:nvPr/>
          </p:nvSpPr>
          <p:spPr>
            <a:xfrm>
              <a:off x="5272151" y="3938651"/>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12698"/>
              <a:ext cx="12192000" cy="6845301"/>
            </a:xfrm>
            <a:prstGeom prst="rect">
              <a:avLst/>
            </a:prstGeom>
          </p:spPr>
        </p:pic>
        <p:pic>
          <p:nvPicPr>
            <p:cNvPr id="6" name="object 6"/>
            <p:cNvPicPr/>
            <p:nvPr/>
          </p:nvPicPr>
          <p:blipFill>
            <a:blip r:embed="rId4" cstate="print"/>
            <a:stretch>
              <a:fillRect/>
            </a:stretch>
          </p:blipFill>
          <p:spPr>
            <a:xfrm>
              <a:off x="4600575" y="0"/>
              <a:ext cx="7591425" cy="2850755"/>
            </a:xfrm>
            <a:prstGeom prst="rect">
              <a:avLst/>
            </a:prstGeom>
          </p:spPr>
        </p:pic>
      </p:grpSp>
      <p:sp>
        <p:nvSpPr>
          <p:cNvPr id="7" name="object 7"/>
          <p:cNvSpPr txBox="1"/>
          <p:nvPr/>
        </p:nvSpPr>
        <p:spPr>
          <a:xfrm>
            <a:off x="2467610" y="2455227"/>
            <a:ext cx="7481570" cy="1155065"/>
          </a:xfrm>
          <a:prstGeom prst="rect">
            <a:avLst/>
          </a:prstGeom>
        </p:spPr>
        <p:txBody>
          <a:bodyPr vert="horz" wrap="square" lIns="0" tIns="13335" rIns="0" bIns="0" rtlCol="0">
            <a:spAutoFit/>
          </a:bodyPr>
          <a:lstStyle/>
          <a:p>
            <a:pPr algn="ctr">
              <a:lnSpc>
                <a:spcPts val="5670"/>
              </a:lnSpc>
              <a:spcBef>
                <a:spcPts val="105"/>
              </a:spcBef>
            </a:pPr>
            <a:r>
              <a:rPr sz="4800" b="1" spc="-994" dirty="0">
                <a:solidFill>
                  <a:srgbClr val="FFFFFF"/>
                </a:solidFill>
                <a:latin typeface="Arial"/>
                <a:cs typeface="Arial"/>
              </a:rPr>
              <a:t>B</a:t>
            </a:r>
            <a:r>
              <a:rPr sz="4800" b="1" spc="-245" dirty="0">
                <a:solidFill>
                  <a:srgbClr val="FFFFFF"/>
                </a:solidFill>
                <a:latin typeface="Arial"/>
                <a:cs typeface="Arial"/>
              </a:rPr>
              <a:t>ANK</a:t>
            </a:r>
            <a:r>
              <a:rPr sz="4800" b="1" spc="-125" dirty="0">
                <a:solidFill>
                  <a:srgbClr val="FFFFFF"/>
                </a:solidFill>
                <a:latin typeface="Arial"/>
                <a:cs typeface="Arial"/>
              </a:rPr>
              <a:t> </a:t>
            </a:r>
            <a:r>
              <a:rPr sz="4800" b="1" spc="-985" dirty="0">
                <a:solidFill>
                  <a:srgbClr val="FFFFFF"/>
                </a:solidFill>
                <a:latin typeface="Arial"/>
                <a:cs typeface="Arial"/>
              </a:rPr>
              <a:t>L</a:t>
            </a:r>
            <a:r>
              <a:rPr sz="4800" b="1" spc="-509" dirty="0">
                <a:solidFill>
                  <a:srgbClr val="FFFFFF"/>
                </a:solidFill>
                <a:latin typeface="Arial"/>
                <a:cs typeface="Arial"/>
              </a:rPr>
              <a:t>O</a:t>
            </a:r>
            <a:r>
              <a:rPr sz="4800" b="1" spc="-160" dirty="0">
                <a:solidFill>
                  <a:srgbClr val="FFFFFF"/>
                </a:solidFill>
                <a:latin typeface="Arial"/>
                <a:cs typeface="Arial"/>
              </a:rPr>
              <a:t>AN</a:t>
            </a:r>
            <a:r>
              <a:rPr sz="4800" b="1" dirty="0">
                <a:solidFill>
                  <a:srgbClr val="FFFFFF"/>
                </a:solidFill>
                <a:latin typeface="Arial"/>
                <a:cs typeface="Arial"/>
              </a:rPr>
              <a:t> </a:t>
            </a:r>
            <a:r>
              <a:rPr sz="4800" b="1" spc="-204" dirty="0">
                <a:solidFill>
                  <a:srgbClr val="FFFFFF"/>
                </a:solidFill>
                <a:latin typeface="Arial"/>
                <a:cs typeface="Arial"/>
              </a:rPr>
              <a:t>O</a:t>
            </a:r>
            <a:r>
              <a:rPr sz="4800" b="1" spc="-630" dirty="0">
                <a:solidFill>
                  <a:srgbClr val="FFFFFF"/>
                </a:solidFill>
                <a:latin typeface="Arial"/>
                <a:cs typeface="Arial"/>
              </a:rPr>
              <a:t>F</a:t>
            </a:r>
            <a:r>
              <a:rPr sz="4800" b="1" spc="-40" dirty="0">
                <a:solidFill>
                  <a:srgbClr val="FFFFFF"/>
                </a:solidFill>
                <a:latin typeface="Arial"/>
                <a:cs typeface="Arial"/>
              </a:rPr>
              <a:t> </a:t>
            </a:r>
            <a:r>
              <a:rPr sz="4800" b="1" spc="-695" dirty="0">
                <a:solidFill>
                  <a:srgbClr val="FFFFFF"/>
                </a:solidFill>
                <a:latin typeface="Arial"/>
                <a:cs typeface="Arial"/>
              </a:rPr>
              <a:t>C</a:t>
            </a:r>
            <a:r>
              <a:rPr sz="4800" b="1" spc="-395" dirty="0">
                <a:solidFill>
                  <a:srgbClr val="FFFFFF"/>
                </a:solidFill>
                <a:latin typeface="Arial"/>
                <a:cs typeface="Arial"/>
              </a:rPr>
              <a:t>U</a:t>
            </a:r>
            <a:r>
              <a:rPr sz="4800" b="1" spc="-950" dirty="0">
                <a:solidFill>
                  <a:srgbClr val="FFFFFF"/>
                </a:solidFill>
                <a:latin typeface="Arial"/>
                <a:cs typeface="Arial"/>
              </a:rPr>
              <a:t>S</a:t>
            </a:r>
            <a:r>
              <a:rPr sz="4800" b="1" spc="-680" dirty="0">
                <a:solidFill>
                  <a:srgbClr val="FFFFFF"/>
                </a:solidFill>
                <a:latin typeface="Arial"/>
                <a:cs typeface="Arial"/>
              </a:rPr>
              <a:t>T</a:t>
            </a:r>
            <a:r>
              <a:rPr sz="4800" b="1" spc="-204" dirty="0">
                <a:solidFill>
                  <a:srgbClr val="FFFFFF"/>
                </a:solidFill>
                <a:latin typeface="Arial"/>
                <a:cs typeface="Arial"/>
              </a:rPr>
              <a:t>O</a:t>
            </a:r>
            <a:r>
              <a:rPr sz="4800" b="1" spc="-185" dirty="0">
                <a:solidFill>
                  <a:srgbClr val="FFFFFF"/>
                </a:solidFill>
                <a:latin typeface="Arial"/>
                <a:cs typeface="Arial"/>
              </a:rPr>
              <a:t>M</a:t>
            </a:r>
            <a:r>
              <a:rPr sz="4800" b="1" spc="-885" dirty="0">
                <a:solidFill>
                  <a:srgbClr val="FFFFFF"/>
                </a:solidFill>
                <a:latin typeface="Arial"/>
                <a:cs typeface="Arial"/>
              </a:rPr>
              <a:t>E</a:t>
            </a:r>
            <a:r>
              <a:rPr sz="4800" b="1" spc="-690" dirty="0">
                <a:solidFill>
                  <a:srgbClr val="FFFFFF"/>
                </a:solidFill>
                <a:latin typeface="Arial"/>
                <a:cs typeface="Arial"/>
              </a:rPr>
              <a:t>R</a:t>
            </a:r>
            <a:r>
              <a:rPr sz="4800" b="1" spc="-915" dirty="0">
                <a:solidFill>
                  <a:srgbClr val="FFFFFF"/>
                </a:solidFill>
                <a:latin typeface="Arial"/>
                <a:cs typeface="Arial"/>
              </a:rPr>
              <a:t>S</a:t>
            </a:r>
            <a:endParaRPr sz="4800">
              <a:latin typeface="Arial"/>
              <a:cs typeface="Arial"/>
            </a:endParaRPr>
          </a:p>
          <a:p>
            <a:pPr algn="ctr">
              <a:lnSpc>
                <a:spcPts val="3210"/>
              </a:lnSpc>
            </a:pPr>
            <a:r>
              <a:rPr sz="2750" b="1" spc="-490" dirty="0">
                <a:solidFill>
                  <a:srgbClr val="FFFFFF"/>
                </a:solidFill>
                <a:latin typeface="Arial"/>
                <a:cs typeface="Arial"/>
              </a:rPr>
              <a:t>D</a:t>
            </a:r>
            <a:r>
              <a:rPr sz="2750" b="1" spc="-265" dirty="0">
                <a:solidFill>
                  <a:srgbClr val="FFFFFF"/>
                </a:solidFill>
                <a:latin typeface="Arial"/>
                <a:cs typeface="Arial"/>
              </a:rPr>
              <a:t>A</a:t>
            </a:r>
            <a:r>
              <a:rPr sz="2750" b="1" spc="-555" dirty="0">
                <a:solidFill>
                  <a:srgbClr val="FFFFFF"/>
                </a:solidFill>
                <a:latin typeface="Arial"/>
                <a:cs typeface="Arial"/>
              </a:rPr>
              <a:t>T</a:t>
            </a:r>
            <a:r>
              <a:rPr sz="2750" b="1" spc="-75" dirty="0">
                <a:solidFill>
                  <a:srgbClr val="FFFFFF"/>
                </a:solidFill>
                <a:latin typeface="Arial"/>
                <a:cs typeface="Arial"/>
              </a:rPr>
              <a:t>A</a:t>
            </a:r>
            <a:r>
              <a:rPr sz="2750" b="1" spc="100" dirty="0">
                <a:solidFill>
                  <a:srgbClr val="FFFFFF"/>
                </a:solidFill>
                <a:latin typeface="Arial"/>
                <a:cs typeface="Arial"/>
              </a:rPr>
              <a:t> </a:t>
            </a:r>
            <a:r>
              <a:rPr sz="2750" b="1" spc="-114" dirty="0">
                <a:solidFill>
                  <a:srgbClr val="FFFFFF"/>
                </a:solidFill>
                <a:latin typeface="Arial"/>
                <a:cs typeface="Arial"/>
              </a:rPr>
              <a:t>ANA</a:t>
            </a:r>
            <a:r>
              <a:rPr sz="2750" b="1" spc="-630" dirty="0">
                <a:solidFill>
                  <a:srgbClr val="FFFFFF"/>
                </a:solidFill>
                <a:latin typeface="Arial"/>
                <a:cs typeface="Arial"/>
              </a:rPr>
              <a:t>L</a:t>
            </a:r>
            <a:r>
              <a:rPr sz="2750" b="1" spc="-190" dirty="0">
                <a:solidFill>
                  <a:srgbClr val="FFFFFF"/>
                </a:solidFill>
                <a:latin typeface="Arial"/>
                <a:cs typeface="Arial"/>
              </a:rPr>
              <a:t>Y</a:t>
            </a:r>
            <a:r>
              <a:rPr sz="2750" b="1" spc="-490" dirty="0">
                <a:solidFill>
                  <a:srgbClr val="FFFFFF"/>
                </a:solidFill>
                <a:latin typeface="Arial"/>
                <a:cs typeface="Arial"/>
              </a:rPr>
              <a:t>S</a:t>
            </a:r>
            <a:r>
              <a:rPr sz="2750" b="1" spc="-20" dirty="0">
                <a:solidFill>
                  <a:srgbClr val="FFFFFF"/>
                </a:solidFill>
                <a:latin typeface="Arial"/>
                <a:cs typeface="Arial"/>
              </a:rPr>
              <a:t>I</a:t>
            </a:r>
            <a:r>
              <a:rPr sz="2750" b="1" spc="-515" dirty="0">
                <a:solidFill>
                  <a:srgbClr val="FFFFFF"/>
                </a:solidFill>
                <a:latin typeface="Arial"/>
                <a:cs typeface="Arial"/>
              </a:rPr>
              <a:t>S</a:t>
            </a:r>
            <a:r>
              <a:rPr sz="2750" b="1" spc="160" dirty="0">
                <a:solidFill>
                  <a:srgbClr val="FFFFFF"/>
                </a:solidFill>
                <a:latin typeface="Arial"/>
                <a:cs typeface="Arial"/>
              </a:rPr>
              <a:t> </a:t>
            </a:r>
            <a:r>
              <a:rPr sz="2750" b="1" spc="-340" dirty="0">
                <a:solidFill>
                  <a:srgbClr val="FFFFFF"/>
                </a:solidFill>
                <a:latin typeface="Arial"/>
                <a:cs typeface="Arial"/>
              </a:rPr>
              <a:t>P</a:t>
            </a:r>
            <a:r>
              <a:rPr sz="2750" b="1" spc="-415" dirty="0">
                <a:solidFill>
                  <a:srgbClr val="FFFFFF"/>
                </a:solidFill>
                <a:latin typeface="Arial"/>
                <a:cs typeface="Arial"/>
              </a:rPr>
              <a:t>R</a:t>
            </a:r>
            <a:r>
              <a:rPr sz="2750" b="1" spc="-120" dirty="0">
                <a:solidFill>
                  <a:srgbClr val="FFFFFF"/>
                </a:solidFill>
                <a:latin typeface="Arial"/>
                <a:cs typeface="Arial"/>
              </a:rPr>
              <a:t>O</a:t>
            </a:r>
            <a:r>
              <a:rPr sz="2750" b="1" spc="-335" dirty="0">
                <a:solidFill>
                  <a:srgbClr val="FFFFFF"/>
                </a:solidFill>
                <a:latin typeface="Arial"/>
                <a:cs typeface="Arial"/>
              </a:rPr>
              <a:t>J</a:t>
            </a:r>
            <a:r>
              <a:rPr sz="2750" b="1" spc="-490" dirty="0">
                <a:solidFill>
                  <a:srgbClr val="FFFFFF"/>
                </a:solidFill>
                <a:latin typeface="Arial"/>
                <a:cs typeface="Arial"/>
              </a:rPr>
              <a:t>E</a:t>
            </a:r>
            <a:r>
              <a:rPr sz="2750" b="1" spc="-345" dirty="0">
                <a:solidFill>
                  <a:srgbClr val="FFFFFF"/>
                </a:solidFill>
                <a:latin typeface="Arial"/>
                <a:cs typeface="Arial"/>
              </a:rPr>
              <a:t>C</a:t>
            </a:r>
            <a:r>
              <a:rPr sz="2750" b="1" spc="-350" dirty="0">
                <a:solidFill>
                  <a:srgbClr val="FFFFFF"/>
                </a:solidFill>
                <a:latin typeface="Arial"/>
                <a:cs typeface="Arial"/>
              </a:rPr>
              <a:t>T</a:t>
            </a:r>
            <a:endParaRPr sz="2750">
              <a:latin typeface="Arial"/>
              <a:cs typeface="Arial"/>
            </a:endParaRPr>
          </a:p>
        </p:txBody>
      </p:sp>
      <p:sp>
        <p:nvSpPr>
          <p:cNvPr id="8" name="object 8"/>
          <p:cNvSpPr txBox="1"/>
          <p:nvPr/>
        </p:nvSpPr>
        <p:spPr>
          <a:xfrm>
            <a:off x="3842384" y="4252531"/>
            <a:ext cx="5530216" cy="764312"/>
          </a:xfrm>
          <a:prstGeom prst="rect">
            <a:avLst/>
          </a:prstGeom>
        </p:spPr>
        <p:txBody>
          <a:bodyPr vert="horz" wrap="square" lIns="0" tIns="12700" rIns="0" bIns="0" rtlCol="0">
            <a:spAutoFit/>
          </a:bodyPr>
          <a:lstStyle/>
          <a:p>
            <a:pPr marL="12700">
              <a:spcBef>
                <a:spcPts val="100"/>
              </a:spcBef>
            </a:pPr>
            <a:r>
              <a:rPr sz="2400" spc="-15" dirty="0">
                <a:solidFill>
                  <a:srgbClr val="FFFFFF"/>
                </a:solidFill>
                <a:latin typeface="Segoe UI Light"/>
                <a:cs typeface="Segoe UI Light"/>
              </a:rPr>
              <a:t>P-</a:t>
            </a:r>
            <a:r>
              <a:rPr sz="2400" spc="30" dirty="0">
                <a:solidFill>
                  <a:srgbClr val="FFFFFF"/>
                </a:solidFill>
                <a:latin typeface="Segoe UI Light"/>
                <a:cs typeface="Segoe UI Light"/>
              </a:rPr>
              <a:t> </a:t>
            </a:r>
            <a:r>
              <a:rPr lang="en-US" sz="2400" spc="-20" dirty="0">
                <a:solidFill>
                  <a:srgbClr val="FFFFFF"/>
                </a:solidFill>
                <a:latin typeface="Segoe UI Light"/>
                <a:cs typeface="Segoe UI Light"/>
              </a:rPr>
              <a:t>414</a:t>
            </a:r>
            <a:r>
              <a:rPr sz="2400" spc="-20" dirty="0">
                <a:solidFill>
                  <a:srgbClr val="FFFFFF"/>
                </a:solidFill>
                <a:latin typeface="Segoe UI Light"/>
                <a:cs typeface="Segoe UI Light"/>
              </a:rPr>
              <a:t>P</a:t>
            </a:r>
            <a:r>
              <a:rPr sz="2400" spc="50"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20" dirty="0">
                <a:solidFill>
                  <a:srgbClr val="FFFFFF"/>
                </a:solidFill>
                <a:latin typeface="Segoe UI Light"/>
                <a:cs typeface="Segoe UI Light"/>
              </a:rPr>
              <a:t>Group</a:t>
            </a:r>
            <a:r>
              <a:rPr sz="2400" spc="10" dirty="0">
                <a:solidFill>
                  <a:srgbClr val="FFFFFF"/>
                </a:solidFill>
                <a:latin typeface="Segoe UI Light"/>
                <a:cs typeface="Segoe UI Light"/>
              </a:rPr>
              <a:t> </a:t>
            </a:r>
            <a:r>
              <a:rPr sz="2400" dirty="0">
                <a:solidFill>
                  <a:srgbClr val="FFFFFF"/>
                </a:solidFill>
                <a:latin typeface="Segoe UI Light"/>
                <a:cs typeface="Segoe UI Light"/>
              </a:rPr>
              <a:t>2</a:t>
            </a:r>
            <a:r>
              <a:rPr sz="2400" spc="-25"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25" dirty="0">
                <a:solidFill>
                  <a:srgbClr val="FFFFFF"/>
                </a:solidFill>
                <a:latin typeface="Segoe UI Light"/>
                <a:cs typeface="Segoe UI Light"/>
              </a:rPr>
              <a:t>Mentor:</a:t>
            </a:r>
            <a:r>
              <a:rPr sz="2400" spc="-70" dirty="0">
                <a:solidFill>
                  <a:srgbClr val="FFFFFF"/>
                </a:solidFill>
                <a:latin typeface="Segoe UI Light"/>
                <a:cs typeface="Segoe UI Light"/>
              </a:rPr>
              <a:t> </a:t>
            </a:r>
            <a:r>
              <a:rPr lang="en-IN" sz="2400" i="0" dirty="0">
                <a:solidFill>
                  <a:schemeClr val="bg1"/>
                </a:solidFill>
                <a:effectLst/>
                <a:latin typeface="Google Sans"/>
              </a:rPr>
              <a:t>Gunda Bharat</a:t>
            </a:r>
          </a:p>
          <a:p>
            <a:pPr marL="12700">
              <a:lnSpc>
                <a:spcPct val="100000"/>
              </a:lnSpc>
              <a:spcBef>
                <a:spcPts val="100"/>
              </a:spcBef>
            </a:pPr>
            <a:endParaRPr sz="2400" dirty="0">
              <a:latin typeface="Segoe UI Light"/>
              <a:cs typeface="Segoe U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609978" y="567690"/>
            <a:ext cx="8096884" cy="1061720"/>
          </a:xfrm>
          <a:prstGeom prst="rect">
            <a:avLst/>
          </a:prstGeom>
        </p:spPr>
        <p:txBody>
          <a:bodyPr vert="horz" wrap="square" lIns="0" tIns="81280" rIns="0" bIns="0" rtlCol="0">
            <a:spAutoFit/>
          </a:bodyPr>
          <a:lstStyle/>
          <a:p>
            <a:pPr marL="1861820" marR="5080" indent="-1849755">
              <a:lnSpc>
                <a:spcPts val="3829"/>
              </a:lnSpc>
              <a:spcBef>
                <a:spcPts val="640"/>
              </a:spcBef>
            </a:pPr>
            <a:r>
              <a:rPr sz="3600" spc="-330" dirty="0"/>
              <a:t>KPI</a:t>
            </a:r>
            <a:r>
              <a:rPr sz="3600" spc="-80" dirty="0"/>
              <a:t>-</a:t>
            </a:r>
            <a:r>
              <a:rPr sz="3600" spc="-90" dirty="0"/>
              <a:t>3</a:t>
            </a:r>
            <a:r>
              <a:rPr sz="3600" spc="85" dirty="0"/>
              <a:t> </a:t>
            </a:r>
            <a:r>
              <a:rPr sz="3600" spc="-265" dirty="0"/>
              <a:t>:</a:t>
            </a:r>
            <a:r>
              <a:rPr sz="3600" spc="-70" dirty="0"/>
              <a:t> </a:t>
            </a:r>
            <a:r>
              <a:rPr sz="3600" spc="-270" dirty="0"/>
              <a:t>T</a:t>
            </a:r>
            <a:r>
              <a:rPr sz="3600" spc="-310" dirty="0"/>
              <a:t>O</a:t>
            </a:r>
            <a:r>
              <a:rPr sz="3600" spc="-705" dirty="0"/>
              <a:t>T</a:t>
            </a:r>
            <a:r>
              <a:rPr sz="3600" spc="-395" dirty="0"/>
              <a:t>AL</a:t>
            </a:r>
            <a:r>
              <a:rPr sz="3600" spc="-145" dirty="0"/>
              <a:t> </a:t>
            </a:r>
            <a:r>
              <a:rPr sz="3600" spc="-755" dirty="0"/>
              <a:t>P</a:t>
            </a:r>
            <a:r>
              <a:rPr sz="3600" spc="-500" dirty="0"/>
              <a:t>A</a:t>
            </a:r>
            <a:r>
              <a:rPr sz="3600" spc="-360" dirty="0"/>
              <a:t>YMEN</a:t>
            </a:r>
            <a:r>
              <a:rPr sz="3600" spc="-300" dirty="0"/>
              <a:t>T</a:t>
            </a:r>
            <a:r>
              <a:rPr sz="3600" spc="-105" dirty="0"/>
              <a:t> </a:t>
            </a:r>
            <a:r>
              <a:rPr sz="3600" spc="-270" dirty="0"/>
              <a:t>F</a:t>
            </a:r>
            <a:r>
              <a:rPr sz="3600" spc="-310" dirty="0"/>
              <a:t>O</a:t>
            </a:r>
            <a:r>
              <a:rPr sz="3600" spc="-500" dirty="0"/>
              <a:t>R</a:t>
            </a:r>
            <a:r>
              <a:rPr sz="3600" spc="-30" dirty="0"/>
              <a:t> </a:t>
            </a:r>
            <a:r>
              <a:rPr sz="3600" spc="-155" dirty="0"/>
              <a:t>V</a:t>
            </a:r>
            <a:r>
              <a:rPr sz="3600" spc="-520" dirty="0"/>
              <a:t>ER</a:t>
            </a:r>
            <a:r>
              <a:rPr sz="3600" spc="-250" dirty="0"/>
              <a:t>I</a:t>
            </a:r>
            <a:r>
              <a:rPr sz="3600" spc="-370" dirty="0"/>
              <a:t>F</a:t>
            </a:r>
            <a:r>
              <a:rPr sz="3600" spc="-210" dirty="0"/>
              <a:t>I</a:t>
            </a:r>
            <a:r>
              <a:rPr sz="3600" spc="-495" dirty="0"/>
              <a:t>ED</a:t>
            </a:r>
            <a:r>
              <a:rPr sz="3600" spc="80" dirty="0"/>
              <a:t> </a:t>
            </a:r>
            <a:r>
              <a:rPr sz="3600" spc="-155" dirty="0"/>
              <a:t>V</a:t>
            </a:r>
            <a:r>
              <a:rPr sz="3600" spc="-420" dirty="0"/>
              <a:t>S  </a:t>
            </a:r>
            <a:r>
              <a:rPr sz="3600" spc="-125" dirty="0"/>
              <a:t>N</a:t>
            </a:r>
            <a:r>
              <a:rPr sz="3600" spc="-110" dirty="0"/>
              <a:t>O</a:t>
            </a:r>
            <a:r>
              <a:rPr sz="3600" spc="-120" dirty="0"/>
              <a:t>N</a:t>
            </a:r>
            <a:r>
              <a:rPr sz="3600" spc="-110" dirty="0"/>
              <a:t> </a:t>
            </a:r>
            <a:r>
              <a:rPr sz="3600" spc="-155" dirty="0"/>
              <a:t>V</a:t>
            </a:r>
            <a:r>
              <a:rPr sz="3600" spc="-520" dirty="0"/>
              <a:t>ER</a:t>
            </a:r>
            <a:r>
              <a:rPr sz="3600" spc="-250" dirty="0"/>
              <a:t>I</a:t>
            </a:r>
            <a:r>
              <a:rPr sz="3600" spc="-370" dirty="0"/>
              <a:t>F</a:t>
            </a:r>
            <a:r>
              <a:rPr sz="3600" spc="-210" dirty="0"/>
              <a:t>I</a:t>
            </a:r>
            <a:r>
              <a:rPr sz="3600" spc="-495" dirty="0"/>
              <a:t>ED</a:t>
            </a:r>
            <a:r>
              <a:rPr sz="3600" spc="80" dirty="0"/>
              <a:t> </a:t>
            </a:r>
            <a:r>
              <a:rPr sz="3600" spc="-690" dirty="0"/>
              <a:t>S</a:t>
            </a:r>
            <a:r>
              <a:rPr sz="3600" spc="-695" dirty="0"/>
              <a:t>T</a:t>
            </a:r>
            <a:r>
              <a:rPr sz="3600" spc="-355" dirty="0"/>
              <a:t>A</a:t>
            </a:r>
            <a:r>
              <a:rPr sz="3600" spc="-360" dirty="0"/>
              <a:t>T</a:t>
            </a:r>
            <a:r>
              <a:rPr sz="3600" spc="-465" dirty="0"/>
              <a:t>U</a:t>
            </a:r>
            <a:r>
              <a:rPr sz="3600" spc="-685" dirty="0"/>
              <a:t>S</a:t>
            </a:r>
            <a:endParaRPr sz="3600"/>
          </a:p>
        </p:txBody>
      </p:sp>
      <p:sp>
        <p:nvSpPr>
          <p:cNvPr id="8" name="object 8"/>
          <p:cNvSpPr txBox="1"/>
          <p:nvPr/>
        </p:nvSpPr>
        <p:spPr>
          <a:xfrm>
            <a:off x="1625346" y="2156523"/>
            <a:ext cx="3766820" cy="2648585"/>
          </a:xfrm>
          <a:prstGeom prst="rect">
            <a:avLst/>
          </a:prstGeom>
        </p:spPr>
        <p:txBody>
          <a:bodyPr vert="horz" wrap="square" lIns="0" tIns="43180" rIns="0" bIns="0" rtlCol="0">
            <a:spAutoFit/>
          </a:bodyPr>
          <a:lstStyle/>
          <a:p>
            <a:pPr marL="298450" marR="496570" indent="-286385">
              <a:lnSpc>
                <a:spcPts val="1950"/>
              </a:lnSpc>
              <a:spcBef>
                <a:spcPts val="340"/>
              </a:spcBef>
              <a:buClr>
                <a:srgbClr val="F6A6F4"/>
              </a:buClr>
              <a:buFont typeface="Courier New"/>
              <a:buChar char="o"/>
              <a:tabLst>
                <a:tab pos="299085" algn="l"/>
              </a:tabLst>
            </a:pPr>
            <a:r>
              <a:rPr sz="1800" spc="-40" dirty="0">
                <a:solidFill>
                  <a:srgbClr val="FFFFFF"/>
                </a:solidFill>
                <a:latin typeface="Arial MT"/>
                <a:cs typeface="Arial MT"/>
              </a:rPr>
              <a:t>As</a:t>
            </a:r>
            <a:r>
              <a:rPr sz="1800" spc="85" dirty="0">
                <a:solidFill>
                  <a:srgbClr val="FFFFFF"/>
                </a:solidFill>
                <a:latin typeface="Arial MT"/>
                <a:cs typeface="Arial MT"/>
              </a:rPr>
              <a:t> </a:t>
            </a:r>
            <a:r>
              <a:rPr sz="1800" spc="-15" dirty="0">
                <a:solidFill>
                  <a:srgbClr val="FFFFFF"/>
                </a:solidFill>
                <a:latin typeface="Arial MT"/>
                <a:cs typeface="Arial MT"/>
              </a:rPr>
              <a:t>we </a:t>
            </a:r>
            <a:r>
              <a:rPr sz="1800" spc="-20" dirty="0">
                <a:solidFill>
                  <a:srgbClr val="FFFFFF"/>
                </a:solidFill>
                <a:latin typeface="Arial MT"/>
                <a:cs typeface="Arial MT"/>
              </a:rPr>
              <a:t>Can</a:t>
            </a:r>
            <a:r>
              <a:rPr sz="1800" spc="55" dirty="0">
                <a:solidFill>
                  <a:srgbClr val="FFFFFF"/>
                </a:solidFill>
                <a:latin typeface="Arial MT"/>
                <a:cs typeface="Arial MT"/>
              </a:rPr>
              <a:t> </a:t>
            </a:r>
            <a:r>
              <a:rPr sz="1800" spc="-10" dirty="0">
                <a:solidFill>
                  <a:srgbClr val="FFFFFF"/>
                </a:solidFill>
                <a:latin typeface="Arial MT"/>
                <a:cs typeface="Arial MT"/>
              </a:rPr>
              <a:t>see </a:t>
            </a:r>
            <a:r>
              <a:rPr sz="1800" spc="-15" dirty="0">
                <a:solidFill>
                  <a:srgbClr val="FFFFFF"/>
                </a:solidFill>
                <a:latin typeface="Arial MT"/>
                <a:cs typeface="Arial MT"/>
              </a:rPr>
              <a:t>in </a:t>
            </a:r>
            <a:r>
              <a:rPr sz="1800" spc="20" dirty="0">
                <a:solidFill>
                  <a:srgbClr val="FFFFFF"/>
                </a:solidFill>
                <a:latin typeface="Arial MT"/>
                <a:cs typeface="Arial MT"/>
              </a:rPr>
              <a:t>the</a:t>
            </a:r>
            <a:r>
              <a:rPr sz="1800" spc="-85" dirty="0">
                <a:solidFill>
                  <a:srgbClr val="FFFFFF"/>
                </a:solidFill>
                <a:latin typeface="Arial MT"/>
                <a:cs typeface="Arial MT"/>
              </a:rPr>
              <a:t> </a:t>
            </a:r>
            <a:r>
              <a:rPr lang="en-IN" sz="1800" spc="5" dirty="0">
                <a:solidFill>
                  <a:srgbClr val="FFFFFF"/>
                </a:solidFill>
                <a:latin typeface="Arial MT"/>
                <a:cs typeface="Arial MT"/>
              </a:rPr>
              <a:t>Donut</a:t>
            </a:r>
            <a:r>
              <a:rPr sz="1800" spc="5" dirty="0">
                <a:solidFill>
                  <a:srgbClr val="FFFFFF"/>
                </a:solidFill>
                <a:latin typeface="Arial MT"/>
                <a:cs typeface="Arial MT"/>
              </a:rPr>
              <a:t> </a:t>
            </a:r>
            <a:r>
              <a:rPr sz="1800" spc="10" dirty="0">
                <a:solidFill>
                  <a:srgbClr val="FFFFFF"/>
                </a:solidFill>
                <a:latin typeface="Arial MT"/>
                <a:cs typeface="Arial MT"/>
              </a:rPr>
              <a:t> </a:t>
            </a:r>
            <a:r>
              <a:rPr sz="1800" spc="-5" dirty="0">
                <a:solidFill>
                  <a:srgbClr val="FFFFFF"/>
                </a:solidFill>
                <a:latin typeface="Arial MT"/>
                <a:cs typeface="Arial MT"/>
              </a:rPr>
              <a:t>Chart </a:t>
            </a:r>
            <a:r>
              <a:rPr sz="1800" spc="5" dirty="0">
                <a:solidFill>
                  <a:srgbClr val="FFFFFF"/>
                </a:solidFill>
                <a:latin typeface="Arial MT"/>
                <a:cs typeface="Arial MT"/>
              </a:rPr>
              <a:t>that </a:t>
            </a:r>
            <a:r>
              <a:rPr sz="1800" spc="20" dirty="0">
                <a:solidFill>
                  <a:srgbClr val="FFFFFF"/>
                </a:solidFill>
                <a:latin typeface="Arial MT"/>
                <a:cs typeface="Arial MT"/>
              </a:rPr>
              <a:t>Out </a:t>
            </a:r>
            <a:r>
              <a:rPr sz="1800" spc="-15" dirty="0">
                <a:solidFill>
                  <a:srgbClr val="FFFFFF"/>
                </a:solidFill>
                <a:latin typeface="Arial MT"/>
                <a:cs typeface="Arial MT"/>
              </a:rPr>
              <a:t>of </a:t>
            </a:r>
            <a:r>
              <a:rPr sz="1800" spc="-25" dirty="0">
                <a:solidFill>
                  <a:srgbClr val="FFFFFF"/>
                </a:solidFill>
                <a:latin typeface="Arial MT"/>
                <a:cs typeface="Arial MT"/>
              </a:rPr>
              <a:t>$373 </a:t>
            </a:r>
            <a:r>
              <a:rPr sz="1800" spc="-15" dirty="0">
                <a:solidFill>
                  <a:srgbClr val="FFFFFF"/>
                </a:solidFill>
                <a:latin typeface="Arial MT"/>
                <a:cs typeface="Arial MT"/>
              </a:rPr>
              <a:t>Million </a:t>
            </a:r>
            <a:r>
              <a:rPr sz="1800" spc="-490" dirty="0">
                <a:solidFill>
                  <a:srgbClr val="FFFFFF"/>
                </a:solidFill>
                <a:latin typeface="Arial MT"/>
                <a:cs typeface="Arial MT"/>
              </a:rPr>
              <a:t> </a:t>
            </a:r>
            <a:r>
              <a:rPr sz="1800" spc="15" dirty="0">
                <a:solidFill>
                  <a:srgbClr val="FFFFFF"/>
                </a:solidFill>
                <a:latin typeface="Arial MT"/>
                <a:cs typeface="Arial MT"/>
              </a:rPr>
              <a:t>only</a:t>
            </a:r>
            <a:r>
              <a:rPr sz="1800" spc="-60" dirty="0">
                <a:solidFill>
                  <a:srgbClr val="FFFFFF"/>
                </a:solidFill>
                <a:latin typeface="Arial MT"/>
                <a:cs typeface="Arial MT"/>
              </a:rPr>
              <a:t> </a:t>
            </a:r>
            <a:r>
              <a:rPr sz="1800" spc="-20" dirty="0">
                <a:solidFill>
                  <a:srgbClr val="FFFFFF"/>
                </a:solidFill>
                <a:latin typeface="Arial MT"/>
                <a:cs typeface="Arial MT"/>
              </a:rPr>
              <a:t>59%</a:t>
            </a:r>
            <a:r>
              <a:rPr sz="1800" spc="-10" dirty="0">
                <a:solidFill>
                  <a:srgbClr val="FFFFFF"/>
                </a:solidFill>
                <a:latin typeface="Arial MT"/>
                <a:cs typeface="Arial MT"/>
              </a:rPr>
              <a:t> are</a:t>
            </a:r>
            <a:r>
              <a:rPr sz="1800" spc="60" dirty="0">
                <a:solidFill>
                  <a:srgbClr val="FFFFFF"/>
                </a:solidFill>
                <a:latin typeface="Arial MT"/>
                <a:cs typeface="Arial MT"/>
              </a:rPr>
              <a:t> </a:t>
            </a:r>
            <a:r>
              <a:rPr sz="1800" spc="-25" dirty="0">
                <a:solidFill>
                  <a:srgbClr val="FFFFFF"/>
                </a:solidFill>
                <a:latin typeface="Arial MT"/>
                <a:cs typeface="Arial MT"/>
              </a:rPr>
              <a:t>verified</a:t>
            </a:r>
            <a:r>
              <a:rPr sz="1800" spc="140" dirty="0">
                <a:solidFill>
                  <a:srgbClr val="FFFFFF"/>
                </a:solidFill>
                <a:latin typeface="Arial MT"/>
                <a:cs typeface="Arial MT"/>
              </a:rPr>
              <a:t> </a:t>
            </a:r>
            <a:r>
              <a:rPr sz="1800" spc="-10" dirty="0">
                <a:solidFill>
                  <a:srgbClr val="FFFFFF"/>
                </a:solidFill>
                <a:latin typeface="Arial MT"/>
                <a:cs typeface="Arial MT"/>
              </a:rPr>
              <a:t>i.e.</a:t>
            </a:r>
            <a:endParaRPr sz="1800" dirty="0">
              <a:latin typeface="Arial MT"/>
              <a:cs typeface="Arial MT"/>
            </a:endParaRPr>
          </a:p>
          <a:p>
            <a:pPr marL="298450">
              <a:lnSpc>
                <a:spcPts val="1925"/>
              </a:lnSpc>
            </a:pPr>
            <a:r>
              <a:rPr sz="1800" spc="-10" dirty="0">
                <a:solidFill>
                  <a:srgbClr val="FFFFFF"/>
                </a:solidFill>
                <a:latin typeface="Arial MT"/>
                <a:cs typeface="Arial MT"/>
              </a:rPr>
              <a:t>$220million</a:t>
            </a:r>
            <a:endParaRPr sz="1800" dirty="0">
              <a:latin typeface="Arial MT"/>
              <a:cs typeface="Arial MT"/>
            </a:endParaRPr>
          </a:p>
          <a:p>
            <a:pPr marL="241300" marR="5080" indent="-229235">
              <a:lnSpc>
                <a:spcPct val="89700"/>
              </a:lnSpc>
              <a:spcBef>
                <a:spcPts val="1010"/>
              </a:spcBef>
              <a:buClr>
                <a:srgbClr val="F6A6F4"/>
              </a:buClr>
              <a:buFont typeface="Courier New"/>
              <a:buChar char="o"/>
              <a:tabLst>
                <a:tab pos="241935" algn="l"/>
              </a:tabLst>
            </a:pPr>
            <a:r>
              <a:rPr sz="1800" spc="-20" dirty="0">
                <a:solidFill>
                  <a:srgbClr val="FFFFFF"/>
                </a:solidFill>
                <a:latin typeface="Arial MT"/>
                <a:cs typeface="Arial MT"/>
              </a:rPr>
              <a:t>41%</a:t>
            </a:r>
            <a:r>
              <a:rPr sz="1800" spc="-15" dirty="0">
                <a:solidFill>
                  <a:srgbClr val="FFFFFF"/>
                </a:solidFill>
                <a:latin typeface="Arial MT"/>
                <a:cs typeface="Arial MT"/>
              </a:rPr>
              <a:t> of </a:t>
            </a:r>
            <a:r>
              <a:rPr sz="1800" spc="-25" dirty="0">
                <a:solidFill>
                  <a:srgbClr val="FFFFFF"/>
                </a:solidFill>
                <a:latin typeface="Arial MT"/>
                <a:cs typeface="Arial MT"/>
              </a:rPr>
              <a:t>$373</a:t>
            </a:r>
            <a:r>
              <a:rPr sz="1800" spc="450" dirty="0">
                <a:solidFill>
                  <a:srgbClr val="FFFFFF"/>
                </a:solidFill>
                <a:latin typeface="Arial MT"/>
                <a:cs typeface="Arial MT"/>
              </a:rPr>
              <a:t> </a:t>
            </a:r>
            <a:r>
              <a:rPr sz="1800" spc="-15" dirty="0">
                <a:solidFill>
                  <a:srgbClr val="FFFFFF"/>
                </a:solidFill>
                <a:latin typeface="Arial MT"/>
                <a:cs typeface="Arial MT"/>
              </a:rPr>
              <a:t>Million</a:t>
            </a:r>
            <a:r>
              <a:rPr sz="1800" spc="470" dirty="0">
                <a:solidFill>
                  <a:srgbClr val="FFFFFF"/>
                </a:solidFill>
                <a:latin typeface="Arial MT"/>
                <a:cs typeface="Arial MT"/>
              </a:rPr>
              <a:t> </a:t>
            </a:r>
            <a:r>
              <a:rPr sz="1800" spc="-10" dirty="0">
                <a:solidFill>
                  <a:srgbClr val="FFFFFF"/>
                </a:solidFill>
                <a:latin typeface="Arial MT"/>
                <a:cs typeface="Arial MT"/>
              </a:rPr>
              <a:t>are </a:t>
            </a:r>
            <a:r>
              <a:rPr sz="1800" spc="5" dirty="0">
                <a:solidFill>
                  <a:srgbClr val="FFFFFF"/>
                </a:solidFill>
                <a:latin typeface="Arial MT"/>
                <a:cs typeface="Arial MT"/>
              </a:rPr>
              <a:t>not </a:t>
            </a:r>
            <a:r>
              <a:rPr sz="1800" spc="10" dirty="0">
                <a:solidFill>
                  <a:srgbClr val="FFFFFF"/>
                </a:solidFill>
                <a:latin typeface="Arial MT"/>
                <a:cs typeface="Arial MT"/>
              </a:rPr>
              <a:t> </a:t>
            </a:r>
            <a:r>
              <a:rPr sz="1800" spc="-25" dirty="0">
                <a:solidFill>
                  <a:srgbClr val="FFFFFF"/>
                </a:solidFill>
                <a:latin typeface="Arial MT"/>
                <a:cs typeface="Arial MT"/>
              </a:rPr>
              <a:t>verified</a:t>
            </a:r>
            <a:r>
              <a:rPr sz="1800" spc="-20" dirty="0">
                <a:solidFill>
                  <a:srgbClr val="FFFFFF"/>
                </a:solidFill>
                <a:latin typeface="Arial MT"/>
                <a:cs typeface="Arial MT"/>
              </a:rPr>
              <a:t> </a:t>
            </a:r>
            <a:r>
              <a:rPr sz="1800" spc="-10" dirty="0">
                <a:solidFill>
                  <a:srgbClr val="FFFFFF"/>
                </a:solidFill>
                <a:latin typeface="Arial MT"/>
                <a:cs typeface="Arial MT"/>
              </a:rPr>
              <a:t>i.e. </a:t>
            </a:r>
            <a:r>
              <a:rPr sz="1800" dirty="0">
                <a:solidFill>
                  <a:srgbClr val="FFFFFF"/>
                </a:solidFill>
                <a:latin typeface="Arial MT"/>
                <a:cs typeface="Arial MT"/>
              </a:rPr>
              <a:t>$ </a:t>
            </a:r>
            <a:r>
              <a:rPr sz="1800" spc="-20" dirty="0">
                <a:solidFill>
                  <a:srgbClr val="FFFFFF"/>
                </a:solidFill>
                <a:latin typeface="Arial MT"/>
                <a:cs typeface="Arial MT"/>
              </a:rPr>
              <a:t>154 </a:t>
            </a:r>
            <a:r>
              <a:rPr sz="1800" spc="-5" dirty="0">
                <a:solidFill>
                  <a:srgbClr val="FFFFFF"/>
                </a:solidFill>
                <a:latin typeface="Arial MT"/>
                <a:cs typeface="Arial MT"/>
              </a:rPr>
              <a:t>Million. </a:t>
            </a:r>
            <a:r>
              <a:rPr sz="1800" spc="5" dirty="0">
                <a:solidFill>
                  <a:srgbClr val="FFFFFF"/>
                </a:solidFill>
                <a:latin typeface="Arial MT"/>
                <a:cs typeface="Arial MT"/>
              </a:rPr>
              <a:t>Which </a:t>
            </a:r>
            <a:r>
              <a:rPr sz="1800" spc="10" dirty="0">
                <a:solidFill>
                  <a:srgbClr val="FFFFFF"/>
                </a:solidFill>
                <a:latin typeface="Arial MT"/>
                <a:cs typeface="Arial MT"/>
              </a:rPr>
              <a:t> might </a:t>
            </a:r>
            <a:r>
              <a:rPr sz="1800" spc="20" dirty="0">
                <a:solidFill>
                  <a:srgbClr val="FFFFFF"/>
                </a:solidFill>
                <a:latin typeface="Arial MT"/>
                <a:cs typeface="Arial MT"/>
              </a:rPr>
              <a:t>be </a:t>
            </a:r>
            <a:r>
              <a:rPr sz="1800" dirty="0">
                <a:solidFill>
                  <a:srgbClr val="FFFFFF"/>
                </a:solidFill>
                <a:latin typeface="Arial MT"/>
                <a:cs typeface="Arial MT"/>
              </a:rPr>
              <a:t>a threat </a:t>
            </a:r>
            <a:r>
              <a:rPr sz="1800" spc="10" dirty="0">
                <a:solidFill>
                  <a:srgbClr val="FFFFFF"/>
                </a:solidFill>
                <a:latin typeface="Arial MT"/>
                <a:cs typeface="Arial MT"/>
              </a:rPr>
              <a:t>to </a:t>
            </a:r>
            <a:r>
              <a:rPr sz="1800" spc="-15" dirty="0">
                <a:solidFill>
                  <a:srgbClr val="FFFFFF"/>
                </a:solidFill>
                <a:latin typeface="Arial MT"/>
                <a:cs typeface="Arial MT"/>
              </a:rPr>
              <a:t>company, </a:t>
            </a:r>
            <a:r>
              <a:rPr sz="1800" spc="-10" dirty="0">
                <a:solidFill>
                  <a:srgbClr val="FFFFFF"/>
                </a:solidFill>
                <a:latin typeface="Arial MT"/>
                <a:cs typeface="Arial MT"/>
              </a:rPr>
              <a:t> </a:t>
            </a:r>
            <a:r>
              <a:rPr sz="1800" dirty="0">
                <a:solidFill>
                  <a:srgbClr val="FFFFFF"/>
                </a:solidFill>
                <a:latin typeface="Arial MT"/>
                <a:cs typeface="Arial MT"/>
              </a:rPr>
              <a:t>S</a:t>
            </a:r>
            <a:r>
              <a:rPr sz="1800" spc="40" dirty="0">
                <a:solidFill>
                  <a:srgbClr val="FFFFFF"/>
                </a:solidFill>
                <a:latin typeface="Arial MT"/>
                <a:cs typeface="Arial MT"/>
              </a:rPr>
              <a:t>h</a:t>
            </a:r>
            <a:r>
              <a:rPr sz="1800" spc="-30" dirty="0">
                <a:solidFill>
                  <a:srgbClr val="FFFFFF"/>
                </a:solidFill>
                <a:latin typeface="Arial MT"/>
                <a:cs typeface="Arial MT"/>
              </a:rPr>
              <a:t>o</a:t>
            </a:r>
            <a:r>
              <a:rPr sz="1800" spc="45" dirty="0">
                <a:solidFill>
                  <a:srgbClr val="FFFFFF"/>
                </a:solidFill>
                <a:latin typeface="Arial MT"/>
                <a:cs typeface="Arial MT"/>
              </a:rPr>
              <a:t>ul</a:t>
            </a:r>
            <a:r>
              <a:rPr sz="1800" dirty="0">
                <a:solidFill>
                  <a:srgbClr val="FFFFFF"/>
                </a:solidFill>
                <a:latin typeface="Arial MT"/>
                <a:cs typeface="Arial MT"/>
              </a:rPr>
              <a:t>d</a:t>
            </a:r>
            <a:r>
              <a:rPr sz="1800" spc="-155" dirty="0">
                <a:solidFill>
                  <a:srgbClr val="FFFFFF"/>
                </a:solidFill>
                <a:latin typeface="Arial MT"/>
                <a:cs typeface="Arial MT"/>
              </a:rPr>
              <a:t> </a:t>
            </a:r>
            <a:r>
              <a:rPr sz="1800" spc="-30" dirty="0">
                <a:solidFill>
                  <a:srgbClr val="FFFFFF"/>
                </a:solidFill>
                <a:latin typeface="Arial MT"/>
                <a:cs typeface="Arial MT"/>
              </a:rPr>
              <a:t>i</a:t>
            </a:r>
            <a:r>
              <a:rPr sz="1800" spc="45" dirty="0">
                <a:solidFill>
                  <a:srgbClr val="FFFFFF"/>
                </a:solidFill>
                <a:latin typeface="Arial MT"/>
                <a:cs typeface="Arial MT"/>
              </a:rPr>
              <a:t>n</a:t>
            </a:r>
            <a:r>
              <a:rPr sz="1800" spc="20" dirty="0">
                <a:solidFill>
                  <a:srgbClr val="FFFFFF"/>
                </a:solidFill>
                <a:latin typeface="Arial MT"/>
                <a:cs typeface="Arial MT"/>
              </a:rPr>
              <a:t>f</a:t>
            </a:r>
            <a:r>
              <a:rPr sz="1800" spc="-30" dirty="0">
                <a:solidFill>
                  <a:srgbClr val="FFFFFF"/>
                </a:solidFill>
                <a:latin typeface="Arial MT"/>
                <a:cs typeface="Arial MT"/>
              </a:rPr>
              <a:t>o</a:t>
            </a:r>
            <a:r>
              <a:rPr sz="1800" dirty="0">
                <a:solidFill>
                  <a:srgbClr val="FFFFFF"/>
                </a:solidFill>
                <a:latin typeface="Arial MT"/>
                <a:cs typeface="Arial MT"/>
              </a:rPr>
              <a:t>rm</a:t>
            </a:r>
            <a:r>
              <a:rPr sz="1800" spc="20" dirty="0">
                <a:solidFill>
                  <a:srgbClr val="FFFFFF"/>
                </a:solidFill>
                <a:latin typeface="Arial MT"/>
                <a:cs typeface="Arial MT"/>
              </a:rPr>
              <a:t> t</a:t>
            </a:r>
            <a:r>
              <a:rPr sz="1800" spc="45" dirty="0">
                <a:solidFill>
                  <a:srgbClr val="FFFFFF"/>
                </a:solidFill>
                <a:latin typeface="Arial MT"/>
                <a:cs typeface="Arial MT"/>
              </a:rPr>
              <a:t>h</a:t>
            </a:r>
            <a:r>
              <a:rPr sz="1800" dirty="0">
                <a:solidFill>
                  <a:srgbClr val="FFFFFF"/>
                </a:solidFill>
                <a:latin typeface="Arial MT"/>
                <a:cs typeface="Arial MT"/>
              </a:rPr>
              <a:t>e</a:t>
            </a:r>
            <a:r>
              <a:rPr sz="1800" spc="-80" dirty="0">
                <a:solidFill>
                  <a:srgbClr val="FFFFFF"/>
                </a:solidFill>
                <a:latin typeface="Arial MT"/>
                <a:cs typeface="Arial MT"/>
              </a:rPr>
              <a:t> v</a:t>
            </a:r>
            <a:r>
              <a:rPr sz="1800" spc="-30" dirty="0">
                <a:solidFill>
                  <a:srgbClr val="FFFFFF"/>
                </a:solidFill>
                <a:latin typeface="Arial MT"/>
                <a:cs typeface="Arial MT"/>
              </a:rPr>
              <a:t>e</a:t>
            </a:r>
            <a:r>
              <a:rPr sz="1800" dirty="0">
                <a:solidFill>
                  <a:srgbClr val="FFFFFF"/>
                </a:solidFill>
                <a:latin typeface="Arial MT"/>
                <a:cs typeface="Arial MT"/>
              </a:rPr>
              <a:t>r</a:t>
            </a:r>
            <a:r>
              <a:rPr sz="1800" spc="-30" dirty="0">
                <a:solidFill>
                  <a:srgbClr val="FFFFFF"/>
                </a:solidFill>
                <a:latin typeface="Arial MT"/>
                <a:cs typeface="Arial MT"/>
              </a:rPr>
              <a:t>i</a:t>
            </a:r>
            <a:r>
              <a:rPr sz="1800" spc="20" dirty="0">
                <a:solidFill>
                  <a:srgbClr val="FFFFFF"/>
                </a:solidFill>
                <a:latin typeface="Arial MT"/>
                <a:cs typeface="Arial MT"/>
              </a:rPr>
              <a:t>f</a:t>
            </a:r>
            <a:r>
              <a:rPr sz="1800" spc="-30" dirty="0">
                <a:solidFill>
                  <a:srgbClr val="FFFFFF"/>
                </a:solidFill>
                <a:latin typeface="Arial MT"/>
                <a:cs typeface="Arial MT"/>
              </a:rPr>
              <a:t>i</a:t>
            </a:r>
            <a:r>
              <a:rPr sz="1800" dirty="0">
                <a:solidFill>
                  <a:srgbClr val="FFFFFF"/>
                </a:solidFill>
                <a:latin typeface="Arial MT"/>
                <a:cs typeface="Arial MT"/>
              </a:rPr>
              <a:t>c</a:t>
            </a:r>
            <a:r>
              <a:rPr sz="1800" spc="-30" dirty="0">
                <a:solidFill>
                  <a:srgbClr val="FFFFFF"/>
                </a:solidFill>
                <a:latin typeface="Arial MT"/>
                <a:cs typeface="Arial MT"/>
              </a:rPr>
              <a:t>a</a:t>
            </a:r>
            <a:r>
              <a:rPr sz="1800" spc="20" dirty="0">
                <a:solidFill>
                  <a:srgbClr val="FFFFFF"/>
                </a:solidFill>
                <a:latin typeface="Arial MT"/>
                <a:cs typeface="Arial MT"/>
              </a:rPr>
              <a:t>t</a:t>
            </a:r>
            <a:r>
              <a:rPr sz="1800" spc="-30" dirty="0">
                <a:solidFill>
                  <a:srgbClr val="FFFFFF"/>
                </a:solidFill>
                <a:latin typeface="Arial MT"/>
                <a:cs typeface="Arial MT"/>
              </a:rPr>
              <a:t>io</a:t>
            </a:r>
            <a:r>
              <a:rPr sz="1800" dirty="0">
                <a:solidFill>
                  <a:srgbClr val="FFFFFF"/>
                </a:solidFill>
                <a:latin typeface="Arial MT"/>
                <a:cs typeface="Arial MT"/>
              </a:rPr>
              <a:t>n</a:t>
            </a:r>
            <a:r>
              <a:rPr sz="1800" spc="145" dirty="0">
                <a:solidFill>
                  <a:srgbClr val="FFFFFF"/>
                </a:solidFill>
                <a:latin typeface="Arial MT"/>
                <a:cs typeface="Arial MT"/>
              </a:rPr>
              <a:t> </a:t>
            </a:r>
            <a:r>
              <a:rPr sz="1800" spc="20" dirty="0">
                <a:solidFill>
                  <a:srgbClr val="FFFFFF"/>
                </a:solidFill>
                <a:latin typeface="Arial MT"/>
                <a:cs typeface="Arial MT"/>
              </a:rPr>
              <a:t>t</a:t>
            </a:r>
            <a:r>
              <a:rPr sz="1800" spc="-30" dirty="0">
                <a:solidFill>
                  <a:srgbClr val="FFFFFF"/>
                </a:solidFill>
                <a:latin typeface="Arial MT"/>
                <a:cs typeface="Arial MT"/>
              </a:rPr>
              <a:t>ea</a:t>
            </a:r>
            <a:r>
              <a:rPr sz="1800" dirty="0">
                <a:solidFill>
                  <a:srgbClr val="FFFFFF"/>
                </a:solidFill>
                <a:latin typeface="Arial MT"/>
                <a:cs typeface="Arial MT"/>
              </a:rPr>
              <a:t>m  </a:t>
            </a:r>
            <a:r>
              <a:rPr sz="1800" spc="10" dirty="0">
                <a:solidFill>
                  <a:srgbClr val="FFFFFF"/>
                </a:solidFill>
                <a:latin typeface="Arial MT"/>
                <a:cs typeface="Arial MT"/>
              </a:rPr>
              <a:t>to </a:t>
            </a:r>
            <a:r>
              <a:rPr sz="1800" spc="-5" dirty="0">
                <a:solidFill>
                  <a:srgbClr val="FFFFFF"/>
                </a:solidFill>
                <a:latin typeface="Arial MT"/>
                <a:cs typeface="Arial MT"/>
              </a:rPr>
              <a:t>take </a:t>
            </a:r>
            <a:r>
              <a:rPr sz="1800" dirty="0">
                <a:solidFill>
                  <a:srgbClr val="FFFFFF"/>
                </a:solidFill>
                <a:latin typeface="Arial MT"/>
                <a:cs typeface="Arial MT"/>
              </a:rPr>
              <a:t>required </a:t>
            </a:r>
            <a:r>
              <a:rPr sz="1800" spc="-15" dirty="0">
                <a:solidFill>
                  <a:srgbClr val="FFFFFF"/>
                </a:solidFill>
                <a:latin typeface="Arial MT"/>
                <a:cs typeface="Arial MT"/>
              </a:rPr>
              <a:t>action </a:t>
            </a:r>
            <a:r>
              <a:rPr sz="1800" spc="5" dirty="0">
                <a:solidFill>
                  <a:srgbClr val="FFFFFF"/>
                </a:solidFill>
                <a:latin typeface="Arial MT"/>
                <a:cs typeface="Arial MT"/>
              </a:rPr>
              <a:t>regarding </a:t>
            </a:r>
            <a:r>
              <a:rPr sz="1800" spc="10" dirty="0">
                <a:solidFill>
                  <a:srgbClr val="FFFFFF"/>
                </a:solidFill>
                <a:latin typeface="Arial MT"/>
                <a:cs typeface="Arial MT"/>
              </a:rPr>
              <a:t> that.</a:t>
            </a:r>
            <a:endParaRPr sz="1800" dirty="0">
              <a:latin typeface="Arial MT"/>
              <a:cs typeface="Arial MT"/>
            </a:endParaRPr>
          </a:p>
        </p:txBody>
      </p:sp>
      <p:pic>
        <p:nvPicPr>
          <p:cNvPr id="19" name="Picture 18">
            <a:extLst>
              <a:ext uri="{FF2B5EF4-FFF2-40B4-BE49-F238E27FC236}">
                <a16:creationId xmlns:a16="http://schemas.microsoft.com/office/drawing/2014/main" id="{23DC8F35-5E97-4A1B-4543-CDB47A8FE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198" y="2057400"/>
            <a:ext cx="4791744" cy="3077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458594" y="841374"/>
            <a:ext cx="7997825" cy="998350"/>
          </a:xfrm>
          <a:prstGeom prst="rect">
            <a:avLst/>
          </a:prstGeom>
        </p:spPr>
        <p:txBody>
          <a:bodyPr vert="horz" wrap="square" lIns="0" tIns="13335" rIns="0" bIns="0" rtlCol="0">
            <a:spAutoFit/>
          </a:bodyPr>
          <a:lstStyle/>
          <a:p>
            <a:pPr marL="12700">
              <a:lnSpc>
                <a:spcPct val="100000"/>
              </a:lnSpc>
              <a:spcBef>
                <a:spcPts val="105"/>
              </a:spcBef>
            </a:pPr>
            <a:r>
              <a:rPr lang="en-US" sz="3200" spc="-295" dirty="0"/>
              <a:t>K</a:t>
            </a:r>
            <a:r>
              <a:rPr lang="en-US" sz="3200" spc="-415" dirty="0"/>
              <a:t>P</a:t>
            </a:r>
            <a:r>
              <a:rPr lang="en-US" sz="3200" spc="-60" dirty="0"/>
              <a:t>I</a:t>
            </a:r>
            <a:r>
              <a:rPr lang="en-US" sz="3200" spc="-95" dirty="0"/>
              <a:t>-</a:t>
            </a:r>
            <a:r>
              <a:rPr lang="en-US" sz="3200" spc="-70" dirty="0"/>
              <a:t>4</a:t>
            </a:r>
            <a:r>
              <a:rPr lang="en-US" sz="3200" spc="-55" dirty="0"/>
              <a:t> </a:t>
            </a:r>
            <a:r>
              <a:rPr lang="en-US" sz="3200" spc="-229" dirty="0"/>
              <a:t>:</a:t>
            </a:r>
            <a:r>
              <a:rPr lang="en-US" sz="3200" spc="-5" dirty="0"/>
              <a:t> </a:t>
            </a:r>
            <a:r>
              <a:rPr lang="en-US" sz="3200" spc="-640" dirty="0"/>
              <a:t>S</a:t>
            </a:r>
            <a:r>
              <a:rPr lang="en-US" sz="3200" spc="-605" dirty="0"/>
              <a:t>T</a:t>
            </a:r>
            <a:r>
              <a:rPr lang="en-US" sz="3200" spc="-285" dirty="0"/>
              <a:t>A</a:t>
            </a:r>
            <a:r>
              <a:rPr lang="en-US" sz="3200" spc="-385" dirty="0"/>
              <a:t>T</a:t>
            </a:r>
            <a:r>
              <a:rPr lang="en-US" sz="3200" spc="-590" dirty="0"/>
              <a:t>E</a:t>
            </a:r>
            <a:r>
              <a:rPr lang="en-US" sz="3200" spc="-114" dirty="0"/>
              <a:t> </a:t>
            </a:r>
            <a:r>
              <a:rPr lang="en-US" sz="3200" spc="-400" dirty="0"/>
              <a:t>W</a:t>
            </a:r>
            <a:r>
              <a:rPr lang="en-US" sz="3200" spc="-140" dirty="0"/>
              <a:t>I</a:t>
            </a:r>
            <a:r>
              <a:rPr lang="en-US" sz="3200" spc="-640" dirty="0"/>
              <a:t>S</a:t>
            </a:r>
            <a:r>
              <a:rPr lang="en-US" sz="3200" spc="-590" dirty="0"/>
              <a:t>E</a:t>
            </a:r>
            <a:r>
              <a:rPr lang="en-US" sz="3200" spc="-40" dirty="0"/>
              <a:t> </a:t>
            </a:r>
            <a:r>
              <a:rPr lang="en-US" sz="3200" spc="-65" dirty="0"/>
              <a:t>AN</a:t>
            </a:r>
            <a:r>
              <a:rPr lang="en-US" sz="3200" spc="-265" dirty="0"/>
              <a:t>D</a:t>
            </a:r>
            <a:r>
              <a:rPr lang="en-US" sz="3200" spc="-160" dirty="0"/>
              <a:t> </a:t>
            </a:r>
            <a:r>
              <a:rPr lang="en-US" sz="3200" spc="-105" dirty="0"/>
              <a:t>MO</a:t>
            </a:r>
            <a:r>
              <a:rPr lang="en-US" sz="3200" spc="-65" dirty="0"/>
              <a:t>N</a:t>
            </a:r>
            <a:r>
              <a:rPr lang="en-US" sz="3200" spc="-385" dirty="0"/>
              <a:t>T</a:t>
            </a:r>
            <a:r>
              <a:rPr lang="en-US" sz="3200" spc="-265" dirty="0"/>
              <a:t>H</a:t>
            </a:r>
            <a:r>
              <a:rPr lang="en-US" sz="3200" spc="-160" dirty="0"/>
              <a:t> </a:t>
            </a:r>
            <a:r>
              <a:rPr lang="en-US" sz="3200" spc="-400" dirty="0"/>
              <a:t>W</a:t>
            </a:r>
            <a:r>
              <a:rPr lang="en-US" sz="3200" spc="-140" dirty="0"/>
              <a:t>I</a:t>
            </a:r>
            <a:r>
              <a:rPr lang="en-US" sz="3200" spc="-640" dirty="0"/>
              <a:t>S</a:t>
            </a:r>
            <a:r>
              <a:rPr lang="en-US" sz="3200" spc="-590" dirty="0"/>
              <a:t>E</a:t>
            </a:r>
            <a:r>
              <a:rPr lang="en-US" sz="3200" spc="-40" dirty="0"/>
              <a:t> </a:t>
            </a:r>
            <a:r>
              <a:rPr lang="en-US" sz="3200" spc="-610" dirty="0"/>
              <a:t>L</a:t>
            </a:r>
            <a:r>
              <a:rPr lang="en-US" sz="3200" spc="-315" dirty="0"/>
              <a:t>O</a:t>
            </a:r>
            <a:r>
              <a:rPr lang="en-US" sz="3200" spc="-65" dirty="0"/>
              <a:t>A</a:t>
            </a:r>
            <a:r>
              <a:rPr lang="en-US" sz="3200" spc="-90" dirty="0"/>
              <a:t>N</a:t>
            </a:r>
            <a:r>
              <a:rPr lang="en-US" sz="3200" spc="-114" dirty="0"/>
              <a:t> </a:t>
            </a:r>
            <a:r>
              <a:rPr lang="en-US" sz="3200" spc="-640" dirty="0"/>
              <a:t>S</a:t>
            </a:r>
            <a:r>
              <a:rPr lang="en-US" sz="3200" spc="-605" dirty="0"/>
              <a:t>T</a:t>
            </a:r>
            <a:r>
              <a:rPr lang="en-US" sz="3200" spc="-285" dirty="0"/>
              <a:t>A</a:t>
            </a:r>
            <a:r>
              <a:rPr lang="en-US" sz="3200" spc="-385" dirty="0"/>
              <a:t>T</a:t>
            </a:r>
            <a:r>
              <a:rPr lang="en-US" sz="3200" spc="-290" dirty="0"/>
              <a:t>U</a:t>
            </a:r>
            <a:r>
              <a:rPr lang="en-US" sz="3200" spc="-600" dirty="0"/>
              <a:t>S</a:t>
            </a:r>
            <a:endParaRPr sz="3200" dirty="0"/>
          </a:p>
        </p:txBody>
      </p:sp>
      <p:sp>
        <p:nvSpPr>
          <p:cNvPr id="9" name="object 9"/>
          <p:cNvSpPr txBox="1"/>
          <p:nvPr/>
        </p:nvSpPr>
        <p:spPr>
          <a:xfrm>
            <a:off x="846773" y="2209800"/>
            <a:ext cx="3801427" cy="2820965"/>
          </a:xfrm>
          <a:prstGeom prst="rect">
            <a:avLst/>
          </a:prstGeom>
        </p:spPr>
        <p:txBody>
          <a:bodyPr vert="horz" wrap="square" lIns="0" tIns="43180" rIns="0" bIns="0" rtlCol="0">
            <a:spAutoFit/>
          </a:bodyPr>
          <a:lstStyle/>
          <a:p>
            <a:pPr marL="241300" marR="8890" indent="-229235" algn="just">
              <a:lnSpc>
                <a:spcPts val="1950"/>
              </a:lnSpc>
              <a:spcBef>
                <a:spcPts val="340"/>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 </a:t>
            </a:r>
            <a:r>
              <a:rPr lang="en-US" sz="1800" spc="5" dirty="0">
                <a:solidFill>
                  <a:srgbClr val="FFFFFF"/>
                </a:solidFill>
                <a:latin typeface="Arial MT"/>
                <a:cs typeface="Arial MT"/>
              </a:rPr>
              <a:t>data </a:t>
            </a:r>
            <a:r>
              <a:rPr lang="en-US" sz="1800" spc="-10" dirty="0">
                <a:solidFill>
                  <a:srgbClr val="FFFFFF"/>
                </a:solidFill>
                <a:latin typeface="Arial MT"/>
                <a:cs typeface="Arial MT"/>
              </a:rPr>
              <a:t>set</a:t>
            </a:r>
            <a:r>
              <a:rPr lang="en-US" sz="1800" spc="-5" dirty="0">
                <a:solidFill>
                  <a:srgbClr val="FFFFFF"/>
                </a:solidFill>
                <a:latin typeface="Arial MT"/>
                <a:cs typeface="Arial MT"/>
              </a:rPr>
              <a:t> </a:t>
            </a:r>
            <a:r>
              <a:rPr lang="en-US" sz="1800" spc="-15" dirty="0">
                <a:solidFill>
                  <a:srgbClr val="FFFFFF"/>
                </a:solidFill>
                <a:latin typeface="Arial MT"/>
                <a:cs typeface="Arial MT"/>
              </a:rPr>
              <a:t>we</a:t>
            </a:r>
            <a:r>
              <a:rPr lang="en-US" sz="1800" spc="-10" dirty="0">
                <a:solidFill>
                  <a:srgbClr val="FFFFFF"/>
                </a:solidFill>
                <a:latin typeface="Arial MT"/>
                <a:cs typeface="Arial MT"/>
              </a:rPr>
              <a:t> </a:t>
            </a:r>
            <a:r>
              <a:rPr lang="en-US" sz="1800" spc="-20" dirty="0">
                <a:solidFill>
                  <a:srgbClr val="FFFFFF"/>
                </a:solidFill>
                <a:latin typeface="Arial MT"/>
                <a:cs typeface="Arial MT"/>
              </a:rPr>
              <a:t>have</a:t>
            </a:r>
            <a:r>
              <a:rPr lang="en-US" sz="1800" spc="-15" dirty="0">
                <a:solidFill>
                  <a:srgbClr val="FFFFFF"/>
                </a:solidFill>
                <a:latin typeface="Arial MT"/>
                <a:cs typeface="Arial MT"/>
              </a:rPr>
              <a:t> </a:t>
            </a:r>
            <a:r>
              <a:rPr lang="en-US" sz="1800" spc="-5" dirty="0">
                <a:solidFill>
                  <a:srgbClr val="FFFFFF"/>
                </a:solidFill>
                <a:latin typeface="Arial MT"/>
                <a:cs typeface="Arial MT"/>
              </a:rPr>
              <a:t>different </a:t>
            </a:r>
            <a:r>
              <a:rPr lang="en-US" sz="1800" dirty="0">
                <a:solidFill>
                  <a:srgbClr val="FFFFFF"/>
                </a:solidFill>
                <a:latin typeface="Arial MT"/>
                <a:cs typeface="Arial MT"/>
              </a:rPr>
              <a:t> </a:t>
            </a:r>
            <a:r>
              <a:rPr lang="en-US" sz="1800" spc="-5" dirty="0">
                <a:solidFill>
                  <a:srgbClr val="FFFFFF"/>
                </a:solidFill>
                <a:latin typeface="Arial MT"/>
                <a:cs typeface="Arial MT"/>
              </a:rPr>
              <a:t>states </a:t>
            </a:r>
            <a:r>
              <a:rPr lang="en-US" sz="1800" spc="5" dirty="0">
                <a:solidFill>
                  <a:srgbClr val="FFFFFF"/>
                </a:solidFill>
                <a:latin typeface="Arial MT"/>
                <a:cs typeface="Arial MT"/>
              </a:rPr>
              <a:t>and </a:t>
            </a:r>
            <a:r>
              <a:rPr lang="en-US" sz="1800" spc="-5" dirty="0">
                <a:solidFill>
                  <a:srgbClr val="FFFFFF"/>
                </a:solidFill>
                <a:latin typeface="Arial MT"/>
                <a:cs typeface="Arial MT"/>
              </a:rPr>
              <a:t>the </a:t>
            </a:r>
            <a:r>
              <a:rPr lang="en-US" sz="1800" dirty="0">
                <a:solidFill>
                  <a:srgbClr val="FFFFFF"/>
                </a:solidFill>
                <a:latin typeface="Arial MT"/>
                <a:cs typeface="Arial MT"/>
              </a:rPr>
              <a:t>months </a:t>
            </a:r>
            <a:r>
              <a:rPr lang="en-US" sz="1800" spc="-10" dirty="0">
                <a:solidFill>
                  <a:srgbClr val="FFFFFF"/>
                </a:solidFill>
                <a:latin typeface="Arial MT"/>
                <a:cs typeface="Arial MT"/>
              </a:rPr>
              <a:t>along</a:t>
            </a:r>
            <a:r>
              <a:rPr lang="en-US" sz="1800" spc="-5" dirty="0">
                <a:solidFill>
                  <a:srgbClr val="FFFFFF"/>
                </a:solidFill>
                <a:latin typeface="Arial MT"/>
                <a:cs typeface="Arial MT"/>
              </a:rPr>
              <a:t> </a:t>
            </a:r>
            <a:r>
              <a:rPr lang="en-US" sz="1800" spc="-30" dirty="0">
                <a:solidFill>
                  <a:srgbClr val="FFFFFF"/>
                </a:solidFill>
                <a:latin typeface="Arial MT"/>
                <a:cs typeface="Arial MT"/>
              </a:rPr>
              <a:t>with </a:t>
            </a:r>
            <a:r>
              <a:rPr lang="en-US" sz="1800" spc="-25" dirty="0">
                <a:solidFill>
                  <a:srgbClr val="FFFFFF"/>
                </a:solidFill>
                <a:latin typeface="Arial MT"/>
                <a:cs typeface="Arial MT"/>
              </a:rPr>
              <a:t> </a:t>
            </a:r>
            <a:r>
              <a:rPr lang="en-US" sz="1800" spc="20" dirty="0">
                <a:solidFill>
                  <a:srgbClr val="FFFFFF"/>
                </a:solidFill>
                <a:latin typeface="Arial MT"/>
                <a:cs typeface="Arial MT"/>
              </a:rPr>
              <a:t>the</a:t>
            </a:r>
            <a:r>
              <a:rPr lang="en-US" sz="1800" spc="-80" dirty="0">
                <a:solidFill>
                  <a:srgbClr val="FFFFFF"/>
                </a:solidFill>
                <a:latin typeface="Arial MT"/>
                <a:cs typeface="Arial MT"/>
              </a:rPr>
              <a:t> </a:t>
            </a:r>
            <a:r>
              <a:rPr lang="en-US" sz="1800" dirty="0">
                <a:solidFill>
                  <a:srgbClr val="FFFFFF"/>
                </a:solidFill>
                <a:latin typeface="Arial MT"/>
                <a:cs typeface="Arial MT"/>
              </a:rPr>
              <a:t>3</a:t>
            </a:r>
            <a:r>
              <a:rPr lang="en-US" sz="1800" spc="-5" dirty="0">
                <a:solidFill>
                  <a:srgbClr val="FFFFFF"/>
                </a:solidFill>
                <a:latin typeface="Arial MT"/>
                <a:cs typeface="Arial MT"/>
              </a:rPr>
              <a:t> </a:t>
            </a:r>
            <a:r>
              <a:rPr lang="en-US" sz="1800" spc="5" dirty="0">
                <a:solidFill>
                  <a:srgbClr val="FFFFFF"/>
                </a:solidFill>
                <a:latin typeface="Arial MT"/>
                <a:cs typeface="Arial MT"/>
              </a:rPr>
              <a:t>types</a:t>
            </a:r>
            <a:r>
              <a:rPr lang="en-US" sz="1800" spc="-50" dirty="0">
                <a:solidFill>
                  <a:srgbClr val="FFFFFF"/>
                </a:solidFill>
                <a:latin typeface="Arial MT"/>
                <a:cs typeface="Arial MT"/>
              </a:rPr>
              <a:t> </a:t>
            </a:r>
            <a:r>
              <a:rPr lang="en-US" sz="1800" spc="-15" dirty="0">
                <a:solidFill>
                  <a:srgbClr val="FFFFFF"/>
                </a:solidFill>
                <a:latin typeface="Arial MT"/>
                <a:cs typeface="Arial MT"/>
              </a:rPr>
              <a:t>of</a:t>
            </a:r>
            <a:r>
              <a:rPr lang="en-US" sz="1800" spc="40" dirty="0">
                <a:solidFill>
                  <a:srgbClr val="FFFFFF"/>
                </a:solidFill>
                <a:latin typeface="Arial MT"/>
                <a:cs typeface="Arial MT"/>
              </a:rPr>
              <a:t> </a:t>
            </a:r>
            <a:r>
              <a:rPr lang="en-US" sz="1800" spc="-5" dirty="0">
                <a:solidFill>
                  <a:srgbClr val="FFFFFF"/>
                </a:solidFill>
                <a:latin typeface="Arial MT"/>
                <a:cs typeface="Arial MT"/>
              </a:rPr>
              <a:t>loan </a:t>
            </a:r>
            <a:r>
              <a:rPr lang="en-US" sz="1800" spc="5" dirty="0">
                <a:solidFill>
                  <a:srgbClr val="FFFFFF"/>
                </a:solidFill>
                <a:latin typeface="Arial MT"/>
                <a:cs typeface="Arial MT"/>
              </a:rPr>
              <a:t>status.</a:t>
            </a:r>
            <a:endParaRPr lang="en-US" sz="1800" dirty="0">
              <a:latin typeface="Arial MT"/>
              <a:cs typeface="Arial MT"/>
            </a:endParaRPr>
          </a:p>
          <a:p>
            <a:pPr marL="241300" marR="5080" indent="-229235" algn="just">
              <a:lnSpc>
                <a:spcPct val="89200"/>
              </a:lnSpc>
              <a:spcBef>
                <a:spcPts val="1055"/>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a:t>
            </a:r>
            <a:r>
              <a:rPr lang="en-US" sz="1800" spc="25" dirty="0">
                <a:solidFill>
                  <a:srgbClr val="FFFFFF"/>
                </a:solidFill>
                <a:latin typeface="Arial MT"/>
                <a:cs typeface="Arial MT"/>
              </a:rPr>
              <a:t> </a:t>
            </a:r>
            <a:r>
              <a:rPr lang="en-US" sz="1800" dirty="0">
                <a:solidFill>
                  <a:srgbClr val="FFFFFF"/>
                </a:solidFill>
                <a:latin typeface="Arial MT"/>
                <a:cs typeface="Arial MT"/>
              </a:rPr>
              <a:t>state</a:t>
            </a:r>
            <a:r>
              <a:rPr lang="en-US" sz="1800" spc="5" dirty="0">
                <a:solidFill>
                  <a:srgbClr val="FFFFFF"/>
                </a:solidFill>
                <a:latin typeface="Arial MT"/>
                <a:cs typeface="Arial MT"/>
              </a:rPr>
              <a:t> </a:t>
            </a:r>
            <a:r>
              <a:rPr lang="en-US" sz="1800" spc="-15" dirty="0">
                <a:solidFill>
                  <a:srgbClr val="FFFFFF"/>
                </a:solidFill>
                <a:latin typeface="Arial MT"/>
                <a:cs typeface="Arial MT"/>
              </a:rPr>
              <a:t>wise</a:t>
            </a:r>
            <a:r>
              <a:rPr lang="en-US" sz="1800" spc="-10" dirty="0">
                <a:solidFill>
                  <a:srgbClr val="FFFFFF"/>
                </a:solidFill>
                <a:latin typeface="Arial MT"/>
                <a:cs typeface="Arial MT"/>
              </a:rPr>
              <a:t> </a:t>
            </a:r>
            <a:r>
              <a:rPr lang="en-US" sz="1800" spc="-5" dirty="0">
                <a:solidFill>
                  <a:srgbClr val="FFFFFF"/>
                </a:solidFill>
                <a:latin typeface="Arial MT"/>
                <a:cs typeface="Arial MT"/>
              </a:rPr>
              <a:t>loan</a:t>
            </a:r>
            <a:r>
              <a:rPr lang="en-US" sz="1800" spc="490" dirty="0">
                <a:solidFill>
                  <a:srgbClr val="FFFFFF"/>
                </a:solidFill>
                <a:latin typeface="Arial MT"/>
                <a:cs typeface="Arial MT"/>
              </a:rPr>
              <a:t> </a:t>
            </a:r>
            <a:r>
              <a:rPr lang="en-US" sz="1800" spc="10" dirty="0">
                <a:solidFill>
                  <a:srgbClr val="FFFFFF"/>
                </a:solidFill>
                <a:latin typeface="Arial MT"/>
                <a:cs typeface="Arial MT"/>
              </a:rPr>
              <a:t>status  </a:t>
            </a:r>
            <a:r>
              <a:rPr lang="en-US" sz="1800" spc="-30" dirty="0">
                <a:solidFill>
                  <a:srgbClr val="FFFFFF"/>
                </a:solidFill>
                <a:latin typeface="Arial MT"/>
                <a:cs typeface="Arial MT"/>
              </a:rPr>
              <a:t>we </a:t>
            </a:r>
            <a:r>
              <a:rPr lang="en-US" sz="1800" spc="-490" dirty="0">
                <a:solidFill>
                  <a:srgbClr val="FFFFFF"/>
                </a:solidFill>
                <a:latin typeface="Arial MT"/>
                <a:cs typeface="Arial MT"/>
              </a:rPr>
              <a:t> </a:t>
            </a:r>
            <a:r>
              <a:rPr lang="en-US" sz="1800" spc="-10" dirty="0">
                <a:solidFill>
                  <a:srgbClr val="FFFFFF"/>
                </a:solidFill>
                <a:latin typeface="Arial MT"/>
                <a:cs typeface="Arial MT"/>
              </a:rPr>
              <a:t>can</a:t>
            </a:r>
            <a:r>
              <a:rPr lang="en-US" sz="1800" spc="-5" dirty="0">
                <a:solidFill>
                  <a:srgbClr val="FFFFFF"/>
                </a:solidFill>
                <a:latin typeface="Arial MT"/>
                <a:cs typeface="Arial MT"/>
              </a:rPr>
              <a:t> </a:t>
            </a:r>
            <a:r>
              <a:rPr lang="en-US" sz="1800" spc="-15" dirty="0">
                <a:solidFill>
                  <a:srgbClr val="FFFFFF"/>
                </a:solidFill>
                <a:latin typeface="Arial MT"/>
                <a:cs typeface="Arial MT"/>
              </a:rPr>
              <a:t>observe</a:t>
            </a:r>
            <a:r>
              <a:rPr lang="en-US" sz="1800" spc="-10" dirty="0">
                <a:solidFill>
                  <a:srgbClr val="FFFFFF"/>
                </a:solidFill>
                <a:latin typeface="Arial MT"/>
                <a:cs typeface="Arial MT"/>
              </a:rPr>
              <a:t> </a:t>
            </a:r>
            <a:r>
              <a:rPr lang="en-US" sz="1800" spc="10" dirty="0">
                <a:solidFill>
                  <a:srgbClr val="FFFFFF"/>
                </a:solidFill>
                <a:latin typeface="Arial MT"/>
                <a:cs typeface="Arial MT"/>
              </a:rPr>
              <a:t>that</a:t>
            </a:r>
            <a:r>
              <a:rPr lang="en-US" sz="1800" spc="15" dirty="0">
                <a:solidFill>
                  <a:srgbClr val="FFFFFF"/>
                </a:solidFill>
                <a:latin typeface="Arial MT"/>
                <a:cs typeface="Arial MT"/>
              </a:rPr>
              <a:t> </a:t>
            </a:r>
            <a:r>
              <a:rPr lang="en-US" sz="1800" spc="-25" dirty="0">
                <a:solidFill>
                  <a:srgbClr val="FFFFFF"/>
                </a:solidFill>
                <a:latin typeface="Arial MT"/>
                <a:cs typeface="Arial MT"/>
              </a:rPr>
              <a:t>CA,NY,TX,FL</a:t>
            </a:r>
            <a:r>
              <a:rPr lang="en-US" sz="1800" spc="450" dirty="0">
                <a:solidFill>
                  <a:srgbClr val="FFFFFF"/>
                </a:solidFill>
                <a:latin typeface="Arial MT"/>
                <a:cs typeface="Arial MT"/>
              </a:rPr>
              <a:t> </a:t>
            </a:r>
            <a:r>
              <a:rPr lang="en-US" sz="1800" dirty="0">
                <a:solidFill>
                  <a:srgbClr val="FFFFFF"/>
                </a:solidFill>
                <a:latin typeface="Arial MT"/>
                <a:cs typeface="Arial MT"/>
              </a:rPr>
              <a:t>&amp; </a:t>
            </a:r>
            <a:r>
              <a:rPr lang="en-US" sz="1800" spc="-490" dirty="0">
                <a:solidFill>
                  <a:srgbClr val="FFFFFF"/>
                </a:solidFill>
                <a:latin typeface="Arial MT"/>
                <a:cs typeface="Arial MT"/>
              </a:rPr>
              <a:t> </a:t>
            </a:r>
            <a:r>
              <a:rPr lang="en-US" sz="1800" spc="-15" dirty="0">
                <a:solidFill>
                  <a:srgbClr val="FFFFFF"/>
                </a:solidFill>
                <a:latin typeface="Arial MT"/>
                <a:cs typeface="Arial MT"/>
              </a:rPr>
              <a:t>NJ </a:t>
            </a:r>
            <a:r>
              <a:rPr lang="en-US" sz="1800" spc="-10" dirty="0">
                <a:solidFill>
                  <a:srgbClr val="FFFFFF"/>
                </a:solidFill>
                <a:latin typeface="Arial MT"/>
                <a:cs typeface="Arial MT"/>
              </a:rPr>
              <a:t>are </a:t>
            </a:r>
            <a:r>
              <a:rPr lang="en-US" sz="1800" spc="20" dirty="0">
                <a:solidFill>
                  <a:srgbClr val="FFFFFF"/>
                </a:solidFill>
                <a:latin typeface="Arial MT"/>
                <a:cs typeface="Arial MT"/>
              </a:rPr>
              <a:t>the </a:t>
            </a:r>
            <a:r>
              <a:rPr lang="en-US" sz="1800" spc="-5" dirty="0">
                <a:solidFill>
                  <a:srgbClr val="FFFFFF"/>
                </a:solidFill>
                <a:latin typeface="Arial MT"/>
                <a:cs typeface="Arial MT"/>
              </a:rPr>
              <a:t>top states </a:t>
            </a:r>
            <a:r>
              <a:rPr lang="en-US" sz="1800" spc="10" dirty="0">
                <a:solidFill>
                  <a:srgbClr val="FFFFFF"/>
                </a:solidFill>
                <a:latin typeface="Arial MT"/>
                <a:cs typeface="Arial MT"/>
              </a:rPr>
              <a:t>to </a:t>
            </a:r>
            <a:r>
              <a:rPr lang="en-US" sz="1800" dirty="0">
                <a:solidFill>
                  <a:srgbClr val="FFFFFF"/>
                </a:solidFill>
                <a:latin typeface="Arial MT"/>
                <a:cs typeface="Arial MT"/>
              </a:rPr>
              <a:t>fully </a:t>
            </a:r>
            <a:r>
              <a:rPr lang="en-US" sz="1800" spc="-5" dirty="0">
                <a:solidFill>
                  <a:srgbClr val="FFFFFF"/>
                </a:solidFill>
                <a:latin typeface="Arial MT"/>
                <a:cs typeface="Arial MT"/>
              </a:rPr>
              <a:t>paid </a:t>
            </a:r>
            <a:r>
              <a:rPr lang="en-US" sz="1800" dirty="0">
                <a:solidFill>
                  <a:srgbClr val="FFFFFF"/>
                </a:solidFill>
                <a:latin typeface="Arial MT"/>
                <a:cs typeface="Arial MT"/>
              </a:rPr>
              <a:t> </a:t>
            </a:r>
            <a:r>
              <a:rPr lang="en-US" sz="1800" spc="5" dirty="0">
                <a:solidFill>
                  <a:srgbClr val="FFFFFF"/>
                </a:solidFill>
                <a:latin typeface="Arial MT"/>
                <a:cs typeface="Arial MT"/>
              </a:rPr>
              <a:t>amount.</a:t>
            </a:r>
            <a:endParaRPr lang="en-US" sz="1800" dirty="0">
              <a:latin typeface="Arial MT"/>
              <a:cs typeface="Arial MT"/>
            </a:endParaRPr>
          </a:p>
          <a:p>
            <a:pPr marL="241300" marR="5080" indent="-229235" algn="just">
              <a:lnSpc>
                <a:spcPct val="88700"/>
              </a:lnSpc>
              <a:spcBef>
                <a:spcPts val="1085"/>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 </a:t>
            </a:r>
            <a:r>
              <a:rPr lang="en-US" sz="1800" spc="-10" dirty="0">
                <a:solidFill>
                  <a:srgbClr val="FFFFFF"/>
                </a:solidFill>
                <a:latin typeface="Arial MT"/>
                <a:cs typeface="Arial MT"/>
              </a:rPr>
              <a:t>month </a:t>
            </a:r>
            <a:r>
              <a:rPr lang="en-US" sz="1800" spc="-15" dirty="0">
                <a:solidFill>
                  <a:srgbClr val="FFFFFF"/>
                </a:solidFill>
                <a:latin typeface="Arial MT"/>
                <a:cs typeface="Arial MT"/>
              </a:rPr>
              <a:t>wise </a:t>
            </a:r>
            <a:r>
              <a:rPr lang="en-US" sz="1800" spc="-5" dirty="0">
                <a:solidFill>
                  <a:srgbClr val="FFFFFF"/>
                </a:solidFill>
                <a:latin typeface="Arial MT"/>
                <a:cs typeface="Arial MT"/>
              </a:rPr>
              <a:t>loan status </a:t>
            </a:r>
            <a:r>
              <a:rPr lang="en-US" sz="1800" spc="-30" dirty="0">
                <a:solidFill>
                  <a:srgbClr val="FFFFFF"/>
                </a:solidFill>
                <a:latin typeface="Arial MT"/>
                <a:cs typeface="Arial MT"/>
              </a:rPr>
              <a:t>we </a:t>
            </a:r>
            <a:r>
              <a:rPr lang="en-US" sz="1800" spc="-25" dirty="0">
                <a:solidFill>
                  <a:srgbClr val="FFFFFF"/>
                </a:solidFill>
                <a:latin typeface="Arial MT"/>
                <a:cs typeface="Arial MT"/>
              </a:rPr>
              <a:t> </a:t>
            </a:r>
            <a:r>
              <a:rPr lang="en-US" sz="1800" spc="-10" dirty="0">
                <a:solidFill>
                  <a:srgbClr val="FFFFFF"/>
                </a:solidFill>
                <a:latin typeface="Arial MT"/>
                <a:cs typeface="Arial MT"/>
              </a:rPr>
              <a:t>can </a:t>
            </a:r>
            <a:r>
              <a:rPr lang="en-US" sz="1800" spc="-15" dirty="0">
                <a:solidFill>
                  <a:srgbClr val="FFFFFF"/>
                </a:solidFill>
                <a:latin typeface="Arial MT"/>
                <a:cs typeface="Arial MT"/>
              </a:rPr>
              <a:t>observe </a:t>
            </a:r>
            <a:r>
              <a:rPr lang="en-US" sz="1800" spc="-10" dirty="0">
                <a:solidFill>
                  <a:srgbClr val="FFFFFF"/>
                </a:solidFill>
                <a:latin typeface="Arial MT"/>
                <a:cs typeface="Arial MT"/>
              </a:rPr>
              <a:t>that </a:t>
            </a:r>
            <a:r>
              <a:rPr lang="en-US" sz="1800" spc="-15" dirty="0">
                <a:solidFill>
                  <a:srgbClr val="FFFFFF"/>
                </a:solidFill>
                <a:latin typeface="Arial MT"/>
                <a:cs typeface="Arial MT"/>
              </a:rPr>
              <a:t>Dec, </a:t>
            </a:r>
            <a:r>
              <a:rPr lang="en-US" sz="1800" spc="-20" dirty="0">
                <a:solidFill>
                  <a:srgbClr val="FFFFFF"/>
                </a:solidFill>
                <a:latin typeface="Arial MT"/>
                <a:cs typeface="Arial MT"/>
              </a:rPr>
              <a:t>Nov </a:t>
            </a:r>
            <a:r>
              <a:rPr lang="en-US" sz="1800" spc="5" dirty="0">
                <a:solidFill>
                  <a:srgbClr val="FFFFFF"/>
                </a:solidFill>
                <a:latin typeface="Arial MT"/>
                <a:cs typeface="Arial MT"/>
              </a:rPr>
              <a:t>and </a:t>
            </a:r>
            <a:r>
              <a:rPr lang="en-US" sz="1800" spc="-10" dirty="0">
                <a:solidFill>
                  <a:srgbClr val="FFFFFF"/>
                </a:solidFill>
                <a:latin typeface="Arial MT"/>
                <a:cs typeface="Arial MT"/>
              </a:rPr>
              <a:t>oct </a:t>
            </a:r>
            <a:r>
              <a:rPr lang="en-US" sz="1800" spc="-5" dirty="0">
                <a:solidFill>
                  <a:srgbClr val="FFFFFF"/>
                </a:solidFill>
                <a:latin typeface="Arial MT"/>
                <a:cs typeface="Arial MT"/>
              </a:rPr>
              <a:t> </a:t>
            </a:r>
            <a:r>
              <a:rPr lang="en-US" sz="1800" spc="-10" dirty="0">
                <a:solidFill>
                  <a:srgbClr val="FFFFFF"/>
                </a:solidFill>
                <a:latin typeface="Arial MT"/>
                <a:cs typeface="Arial MT"/>
              </a:rPr>
              <a:t>are</a:t>
            </a:r>
            <a:r>
              <a:rPr lang="en-US" sz="1800" spc="-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30" dirty="0">
                <a:solidFill>
                  <a:srgbClr val="FFFFFF"/>
                </a:solidFill>
                <a:latin typeface="Arial MT"/>
                <a:cs typeface="Arial MT"/>
              </a:rPr>
              <a:t>fully</a:t>
            </a:r>
            <a:r>
              <a:rPr lang="en-US" sz="1800" spc="-125" dirty="0">
                <a:solidFill>
                  <a:srgbClr val="FFFFFF"/>
                </a:solidFill>
                <a:latin typeface="Arial MT"/>
                <a:cs typeface="Arial MT"/>
              </a:rPr>
              <a:t> </a:t>
            </a:r>
            <a:r>
              <a:rPr lang="en-US" sz="1800" spc="-5" dirty="0">
                <a:solidFill>
                  <a:srgbClr val="FFFFFF"/>
                </a:solidFill>
                <a:latin typeface="Arial MT"/>
                <a:cs typeface="Arial MT"/>
              </a:rPr>
              <a:t>paid</a:t>
            </a:r>
            <a:r>
              <a:rPr lang="en-US" sz="1800" dirty="0">
                <a:solidFill>
                  <a:srgbClr val="FFFFFF"/>
                </a:solidFill>
                <a:latin typeface="Arial MT"/>
                <a:cs typeface="Arial MT"/>
              </a:rPr>
              <a:t> </a:t>
            </a:r>
            <a:r>
              <a:rPr lang="en-US" sz="1800" spc="5" dirty="0">
                <a:solidFill>
                  <a:srgbClr val="FFFFFF"/>
                </a:solidFill>
                <a:latin typeface="Arial MT"/>
                <a:cs typeface="Arial MT"/>
              </a:rPr>
              <a:t>amount.</a:t>
            </a:r>
            <a:endParaRPr lang="en-US" sz="1800" dirty="0">
              <a:latin typeface="Arial MT"/>
              <a:cs typeface="Arial MT"/>
            </a:endParaRPr>
          </a:p>
        </p:txBody>
      </p:sp>
      <p:pic>
        <p:nvPicPr>
          <p:cNvPr id="7" name="Picture 6">
            <a:extLst>
              <a:ext uri="{FF2B5EF4-FFF2-40B4-BE49-F238E27FC236}">
                <a16:creationId xmlns:a16="http://schemas.microsoft.com/office/drawing/2014/main" id="{3E3CB63D-DBF1-C9A5-CE56-2FB7E3CCA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477298"/>
            <a:ext cx="5548455" cy="2147697"/>
          </a:xfrm>
          <a:prstGeom prst="rect">
            <a:avLst/>
          </a:prstGeom>
        </p:spPr>
      </p:pic>
      <p:pic>
        <p:nvPicPr>
          <p:cNvPr id="10" name="Picture 9">
            <a:extLst>
              <a:ext uri="{FF2B5EF4-FFF2-40B4-BE49-F238E27FC236}">
                <a16:creationId xmlns:a16="http://schemas.microsoft.com/office/drawing/2014/main" id="{D7F53FDF-C699-703E-2D1F-AF92711F7F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425" y="3650719"/>
            <a:ext cx="5657649" cy="3131081"/>
          </a:xfrm>
          <a:prstGeom prst="rect">
            <a:avLst/>
          </a:prstGeom>
        </p:spPr>
      </p:pic>
    </p:spTree>
    <p:extLst>
      <p:ext uri="{BB962C8B-B14F-4D97-AF65-F5344CB8AC3E}">
        <p14:creationId xmlns:p14="http://schemas.microsoft.com/office/powerpoint/2010/main" val="102931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990600" y="776936"/>
            <a:ext cx="9514206" cy="998350"/>
          </a:xfrm>
          <a:prstGeom prst="rect">
            <a:avLst/>
          </a:prstGeom>
        </p:spPr>
        <p:txBody>
          <a:bodyPr vert="horz" wrap="square" lIns="0" tIns="13335" rIns="0" bIns="0" rtlCol="0">
            <a:spAutoFit/>
          </a:bodyPr>
          <a:lstStyle/>
          <a:p>
            <a:pPr marL="12700">
              <a:lnSpc>
                <a:spcPct val="100000"/>
              </a:lnSpc>
              <a:spcBef>
                <a:spcPts val="105"/>
              </a:spcBef>
            </a:pPr>
            <a:r>
              <a:rPr lang="en-US" sz="4800" spc="-442" baseline="-2604" dirty="0"/>
              <a:t>K</a:t>
            </a:r>
            <a:r>
              <a:rPr lang="en-US" sz="4800" spc="-622" baseline="-2604" dirty="0"/>
              <a:t>P</a:t>
            </a:r>
            <a:r>
              <a:rPr lang="en-US" sz="4800" spc="-89" baseline="-2604" dirty="0"/>
              <a:t>I</a:t>
            </a:r>
            <a:r>
              <a:rPr lang="en-US" sz="4800" spc="-142" baseline="-2604" dirty="0"/>
              <a:t>-</a:t>
            </a:r>
            <a:r>
              <a:rPr lang="en-US" sz="4800" spc="-104" baseline="-2604" dirty="0"/>
              <a:t>5</a:t>
            </a:r>
            <a:r>
              <a:rPr lang="en-US" sz="4800" spc="-82" baseline="-2604" dirty="0"/>
              <a:t> </a:t>
            </a:r>
            <a:r>
              <a:rPr lang="en-US" sz="4800" spc="-345" baseline="-2604" dirty="0"/>
              <a:t>:</a:t>
            </a:r>
            <a:r>
              <a:rPr lang="en-US" sz="4800" spc="-37" baseline="-2604" dirty="0"/>
              <a:t> </a:t>
            </a:r>
            <a:r>
              <a:rPr lang="en-US" sz="3200" spc="-295" dirty="0"/>
              <a:t>H</a:t>
            </a:r>
            <a:r>
              <a:rPr lang="en-US" sz="3200" spc="-95" dirty="0"/>
              <a:t>O</a:t>
            </a:r>
            <a:r>
              <a:rPr lang="en-US" sz="3200" spc="-350" dirty="0"/>
              <a:t>ME</a:t>
            </a:r>
            <a:r>
              <a:rPr lang="en-US" sz="3200" spc="-125" dirty="0"/>
              <a:t> </a:t>
            </a:r>
            <a:r>
              <a:rPr lang="en-US" sz="3200" spc="-95" dirty="0"/>
              <a:t>O</a:t>
            </a:r>
            <a:r>
              <a:rPr lang="en-US" sz="3200" spc="-315" dirty="0"/>
              <a:t>W</a:t>
            </a:r>
            <a:r>
              <a:rPr lang="en-US" sz="3200" spc="-225" dirty="0"/>
              <a:t>N</a:t>
            </a:r>
            <a:r>
              <a:rPr lang="en-US" sz="3200" spc="-565" dirty="0"/>
              <a:t>E</a:t>
            </a:r>
            <a:r>
              <a:rPr lang="en-US" sz="3200" spc="-535" dirty="0"/>
              <a:t>R</a:t>
            </a:r>
            <a:r>
              <a:rPr lang="en-US" sz="3200" spc="-545" dirty="0"/>
              <a:t>S</a:t>
            </a:r>
            <a:r>
              <a:rPr lang="en-US" sz="3200" spc="-295" dirty="0"/>
              <a:t>H</a:t>
            </a:r>
            <a:r>
              <a:rPr lang="en-US" sz="3200" spc="-70" dirty="0"/>
              <a:t>I</a:t>
            </a:r>
            <a:r>
              <a:rPr lang="en-US" sz="3200" spc="-420" dirty="0"/>
              <a:t>P</a:t>
            </a:r>
            <a:r>
              <a:rPr lang="en-US" sz="3200" spc="-135" dirty="0"/>
              <a:t> </a:t>
            </a:r>
            <a:r>
              <a:rPr lang="en-US" sz="3200" spc="-114" dirty="0"/>
              <a:t>V</a:t>
            </a:r>
            <a:r>
              <a:rPr lang="en-US" sz="3200" spc="-600" dirty="0"/>
              <a:t>S</a:t>
            </a:r>
            <a:r>
              <a:rPr lang="en-US" sz="3200" spc="-35" dirty="0"/>
              <a:t> </a:t>
            </a:r>
            <a:r>
              <a:rPr lang="en-US" sz="3200" spc="-610" dirty="0"/>
              <a:t>L</a:t>
            </a:r>
            <a:r>
              <a:rPr lang="en-US" sz="3200" spc="-65" dirty="0"/>
              <a:t>A</a:t>
            </a:r>
            <a:r>
              <a:rPr lang="en-US" sz="3200" spc="-640" dirty="0"/>
              <a:t>S</a:t>
            </a:r>
            <a:r>
              <a:rPr lang="en-US" sz="3200" spc="-409" dirty="0"/>
              <a:t>T</a:t>
            </a:r>
            <a:r>
              <a:rPr lang="en-US" sz="3200" spc="-114" dirty="0"/>
              <a:t> </a:t>
            </a:r>
            <a:r>
              <a:rPr lang="en-US" sz="3200" spc="-640" dirty="0"/>
              <a:t>P</a:t>
            </a:r>
            <a:r>
              <a:rPr lang="en-US" sz="3200" spc="-440" dirty="0"/>
              <a:t>A</a:t>
            </a:r>
            <a:r>
              <a:rPr lang="en-US" sz="3200" spc="-160" dirty="0"/>
              <a:t>Y</a:t>
            </a:r>
            <a:r>
              <a:rPr lang="en-US" sz="3200" spc="-215" dirty="0"/>
              <a:t>M</a:t>
            </a:r>
            <a:r>
              <a:rPr lang="en-US" sz="3200" spc="-565" dirty="0"/>
              <a:t>E</a:t>
            </a:r>
            <a:r>
              <a:rPr lang="en-US" sz="3200" spc="-65" dirty="0"/>
              <a:t>N</a:t>
            </a:r>
            <a:r>
              <a:rPr lang="en-US" sz="3200" spc="-260" dirty="0"/>
              <a:t>T  </a:t>
            </a:r>
            <a:r>
              <a:rPr lang="en-US" sz="3200" spc="-520" dirty="0"/>
              <a:t>D</a:t>
            </a:r>
            <a:r>
              <a:rPr lang="en-US" sz="3200" spc="-290" dirty="0"/>
              <a:t>A</a:t>
            </a:r>
            <a:r>
              <a:rPr lang="en-US" sz="3200" spc="-385" dirty="0"/>
              <a:t>T</a:t>
            </a:r>
            <a:r>
              <a:rPr lang="en-US" sz="3200" spc="-590" dirty="0"/>
              <a:t>E</a:t>
            </a:r>
            <a:r>
              <a:rPr lang="en-US" sz="3200" spc="-114" dirty="0"/>
              <a:t> </a:t>
            </a:r>
            <a:r>
              <a:rPr lang="en-US" sz="3200" spc="-640" dirty="0"/>
              <a:t>S</a:t>
            </a:r>
            <a:r>
              <a:rPr lang="en-US" sz="3200" spc="-610" dirty="0"/>
              <a:t>T</a:t>
            </a:r>
            <a:r>
              <a:rPr lang="en-US" sz="3200" spc="-290" dirty="0"/>
              <a:t>A</a:t>
            </a:r>
            <a:r>
              <a:rPr lang="en-US" sz="3200" spc="-385" dirty="0"/>
              <a:t>T</a:t>
            </a:r>
            <a:r>
              <a:rPr lang="en-US" sz="3200" spc="-600" dirty="0"/>
              <a:t>S</a:t>
            </a:r>
            <a:endParaRPr lang="en-US" sz="3200" dirty="0"/>
          </a:p>
        </p:txBody>
      </p:sp>
      <p:sp>
        <p:nvSpPr>
          <p:cNvPr id="9" name="object 9"/>
          <p:cNvSpPr txBox="1"/>
          <p:nvPr/>
        </p:nvSpPr>
        <p:spPr>
          <a:xfrm>
            <a:off x="988243" y="1905000"/>
            <a:ext cx="8305800" cy="1764586"/>
          </a:xfrm>
          <a:prstGeom prst="rect">
            <a:avLst/>
          </a:prstGeom>
        </p:spPr>
        <p:txBody>
          <a:bodyPr vert="horz" wrap="square" lIns="0" tIns="43180" rIns="0" bIns="0" rtlCol="0">
            <a:spAutoFit/>
          </a:bodyPr>
          <a:lstStyle/>
          <a:p>
            <a:pPr marL="241300" indent="-229235">
              <a:lnSpc>
                <a:spcPct val="100000"/>
              </a:lnSpc>
              <a:spcBef>
                <a:spcPts val="944"/>
              </a:spcBef>
              <a:buClr>
                <a:srgbClr val="92CDEF"/>
              </a:buClr>
              <a:buFont typeface="Courier New"/>
              <a:buChar char="o"/>
              <a:tabLst>
                <a:tab pos="241935" algn="l"/>
              </a:tabLst>
            </a:pPr>
            <a:r>
              <a:rPr lang="en-US" sz="1800" spc="-20" dirty="0">
                <a:solidFill>
                  <a:srgbClr val="FFFFFF"/>
                </a:solidFill>
                <a:latin typeface="Segoe UI Light"/>
                <a:cs typeface="Segoe UI Light"/>
              </a:rPr>
              <a:t>I</a:t>
            </a:r>
            <a:r>
              <a:rPr lang="en-US" sz="1800" spc="-20" dirty="0">
                <a:solidFill>
                  <a:srgbClr val="FFFFFF"/>
                </a:solidFill>
                <a:latin typeface="Arial MT"/>
                <a:cs typeface="Arial MT"/>
              </a:rPr>
              <a:t>n</a:t>
            </a:r>
            <a:r>
              <a:rPr lang="en-US" sz="1800" dirty="0">
                <a:solidFill>
                  <a:srgbClr val="FFFFFF"/>
                </a:solidFill>
                <a:latin typeface="Arial MT"/>
                <a:cs typeface="Arial MT"/>
              </a:rPr>
              <a:t> </a:t>
            </a:r>
            <a:r>
              <a:rPr lang="en-US" sz="1800" spc="5" dirty="0">
                <a:solidFill>
                  <a:srgbClr val="FFFFFF"/>
                </a:solidFill>
                <a:latin typeface="Arial MT"/>
                <a:cs typeface="Arial MT"/>
              </a:rPr>
              <a:t>this</a:t>
            </a:r>
            <a:r>
              <a:rPr lang="en-US" sz="1800" spc="-55" dirty="0">
                <a:solidFill>
                  <a:srgbClr val="FFFFFF"/>
                </a:solidFill>
                <a:latin typeface="Arial MT"/>
                <a:cs typeface="Arial MT"/>
              </a:rPr>
              <a:t> </a:t>
            </a:r>
            <a:r>
              <a:rPr lang="en-US" sz="1800" dirty="0">
                <a:solidFill>
                  <a:srgbClr val="FFFFFF"/>
                </a:solidFill>
                <a:latin typeface="Arial MT"/>
                <a:cs typeface="Arial MT"/>
              </a:rPr>
              <a:t>chart</a:t>
            </a:r>
            <a:r>
              <a:rPr lang="en-US" sz="1800" spc="-25" dirty="0">
                <a:solidFill>
                  <a:srgbClr val="FFFFFF"/>
                </a:solidFill>
                <a:latin typeface="Arial MT"/>
                <a:cs typeface="Arial MT"/>
              </a:rPr>
              <a:t> </a:t>
            </a:r>
            <a:r>
              <a:rPr lang="en-US" sz="1800" spc="-15" dirty="0">
                <a:solidFill>
                  <a:srgbClr val="FFFFFF"/>
                </a:solidFill>
                <a:latin typeface="Arial MT"/>
                <a:cs typeface="Arial MT"/>
              </a:rPr>
              <a:t>is</a:t>
            </a:r>
            <a:r>
              <a:rPr lang="en-US" sz="1800" spc="30" dirty="0">
                <a:solidFill>
                  <a:srgbClr val="FFFFFF"/>
                </a:solidFill>
                <a:latin typeface="Arial MT"/>
                <a:cs typeface="Arial MT"/>
              </a:rPr>
              <a:t> </a:t>
            </a:r>
            <a:r>
              <a:rPr lang="en-US" sz="1800" spc="-5" dirty="0">
                <a:solidFill>
                  <a:srgbClr val="FFFFFF"/>
                </a:solidFill>
                <a:latin typeface="Arial MT"/>
                <a:cs typeface="Arial MT"/>
              </a:rPr>
              <a:t>shown</a:t>
            </a:r>
            <a:r>
              <a:rPr lang="en-US" sz="1800" dirty="0">
                <a:solidFill>
                  <a:srgbClr val="FFFFFF"/>
                </a:solidFill>
                <a:latin typeface="Arial MT"/>
                <a:cs typeface="Arial MT"/>
              </a:rPr>
              <a:t> </a:t>
            </a:r>
            <a:r>
              <a:rPr lang="en-US" sz="1800" spc="20" dirty="0">
                <a:solidFill>
                  <a:srgbClr val="FFFFFF"/>
                </a:solidFill>
                <a:latin typeface="Arial MT"/>
                <a:cs typeface="Arial MT"/>
              </a:rPr>
              <a:t>by</a:t>
            </a:r>
            <a:r>
              <a:rPr lang="en-US" sz="1800" spc="-5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5" dirty="0">
                <a:solidFill>
                  <a:srgbClr val="FFFFFF"/>
                </a:solidFill>
                <a:latin typeface="Arial MT"/>
                <a:cs typeface="Arial MT"/>
              </a:rPr>
              <a:t>types</a:t>
            </a:r>
            <a:r>
              <a:rPr lang="en-US" sz="1800" spc="-50" dirty="0">
                <a:solidFill>
                  <a:srgbClr val="FFFFFF"/>
                </a:solidFill>
                <a:latin typeface="Arial MT"/>
                <a:cs typeface="Arial MT"/>
              </a:rPr>
              <a:t> </a:t>
            </a:r>
            <a:r>
              <a:rPr lang="en-US" sz="1800" spc="-15" dirty="0">
                <a:solidFill>
                  <a:srgbClr val="FFFFFF"/>
                </a:solidFill>
                <a:latin typeface="Arial MT"/>
                <a:cs typeface="Arial MT"/>
              </a:rPr>
              <a:t>of</a:t>
            </a:r>
            <a:r>
              <a:rPr lang="en-US" sz="1800" spc="45" dirty="0">
                <a:solidFill>
                  <a:srgbClr val="FFFFFF"/>
                </a:solidFill>
                <a:latin typeface="Arial MT"/>
                <a:cs typeface="Arial MT"/>
              </a:rPr>
              <a:t> </a:t>
            </a:r>
            <a:r>
              <a:rPr lang="en-US" sz="1800" spc="5" dirty="0">
                <a:solidFill>
                  <a:srgbClr val="FFFFFF"/>
                </a:solidFill>
                <a:latin typeface="Arial MT"/>
                <a:cs typeface="Arial MT"/>
              </a:rPr>
              <a:t>home</a:t>
            </a:r>
            <a:r>
              <a:rPr lang="en-US" sz="1800" spc="-5" dirty="0">
                <a:solidFill>
                  <a:srgbClr val="FFFFFF"/>
                </a:solidFill>
                <a:latin typeface="Arial MT"/>
                <a:cs typeface="Arial MT"/>
              </a:rPr>
              <a:t> </a:t>
            </a:r>
            <a:r>
              <a:rPr lang="en-US" sz="1800" dirty="0">
                <a:solidFill>
                  <a:srgbClr val="FFFFFF"/>
                </a:solidFill>
                <a:latin typeface="Arial MT"/>
                <a:cs typeface="Arial MT"/>
              </a:rPr>
              <a:t>ownerships</a:t>
            </a:r>
            <a:r>
              <a:rPr lang="en-US" sz="1800" spc="-50" dirty="0">
                <a:solidFill>
                  <a:srgbClr val="FFFFFF"/>
                </a:solidFill>
                <a:latin typeface="Arial MT"/>
                <a:cs typeface="Arial MT"/>
              </a:rPr>
              <a:t> </a:t>
            </a:r>
            <a:r>
              <a:rPr lang="en-US" sz="1800" spc="-30" dirty="0">
                <a:solidFill>
                  <a:srgbClr val="FFFFFF"/>
                </a:solidFill>
                <a:latin typeface="Arial MT"/>
                <a:cs typeface="Arial MT"/>
              </a:rPr>
              <a:t>varies</a:t>
            </a:r>
            <a:r>
              <a:rPr lang="en-US" sz="1800" spc="105" dirty="0">
                <a:solidFill>
                  <a:srgbClr val="FFFFFF"/>
                </a:solidFill>
                <a:latin typeface="Arial MT"/>
                <a:cs typeface="Arial MT"/>
              </a:rPr>
              <a:t> </a:t>
            </a:r>
            <a:r>
              <a:rPr lang="en-US" sz="1800" spc="-5" dirty="0">
                <a:solidFill>
                  <a:srgbClr val="FFFFFF"/>
                </a:solidFill>
                <a:latin typeface="Arial MT"/>
                <a:cs typeface="Arial MT"/>
              </a:rPr>
              <a:t>from</a:t>
            </a:r>
            <a:r>
              <a:rPr lang="en-US" sz="1800" spc="25" dirty="0">
                <a:solidFill>
                  <a:srgbClr val="FFFFFF"/>
                </a:solidFill>
                <a:latin typeface="Arial MT"/>
                <a:cs typeface="Arial MT"/>
              </a:rPr>
              <a:t> </a:t>
            </a:r>
            <a:r>
              <a:rPr lang="en-US" sz="1800" spc="-25" dirty="0">
                <a:solidFill>
                  <a:srgbClr val="FFFFFF"/>
                </a:solidFill>
                <a:latin typeface="Arial MT"/>
                <a:cs typeface="Arial MT"/>
              </a:rPr>
              <a:t>2008</a:t>
            </a:r>
            <a:r>
              <a:rPr lang="en-US" sz="1800" spc="75" dirty="0">
                <a:solidFill>
                  <a:srgbClr val="FFFFFF"/>
                </a:solidFill>
                <a:latin typeface="Arial MT"/>
                <a:cs typeface="Arial MT"/>
              </a:rPr>
              <a:t> </a:t>
            </a:r>
            <a:r>
              <a:rPr lang="en-US" sz="1800" spc="10" dirty="0">
                <a:solidFill>
                  <a:srgbClr val="FFFFFF"/>
                </a:solidFill>
                <a:latin typeface="Arial MT"/>
                <a:cs typeface="Arial MT"/>
              </a:rPr>
              <a:t>to</a:t>
            </a:r>
            <a:r>
              <a:rPr lang="en-US" sz="1800" dirty="0">
                <a:solidFill>
                  <a:srgbClr val="FFFFFF"/>
                </a:solidFill>
                <a:latin typeface="Arial MT"/>
                <a:cs typeface="Arial MT"/>
              </a:rPr>
              <a:t> </a:t>
            </a:r>
            <a:r>
              <a:rPr lang="en-US" sz="1800" spc="-25" dirty="0">
                <a:solidFill>
                  <a:srgbClr val="FFFFFF"/>
                </a:solidFill>
                <a:latin typeface="Arial MT"/>
                <a:cs typeface="Arial MT"/>
              </a:rPr>
              <a:t>2016.</a:t>
            </a:r>
            <a:endParaRPr lang="en-US" sz="1800" dirty="0">
              <a:latin typeface="Arial MT"/>
              <a:cs typeface="Arial MT"/>
            </a:endParaRPr>
          </a:p>
          <a:p>
            <a:pPr marL="241300" marR="5080" indent="-229235">
              <a:lnSpc>
                <a:spcPts val="1950"/>
              </a:lnSpc>
              <a:spcBef>
                <a:spcPts val="1085"/>
              </a:spcBef>
              <a:buClr>
                <a:srgbClr val="92CDEF"/>
              </a:buClr>
              <a:buFont typeface="Courier New"/>
              <a:buChar char="o"/>
              <a:tabLst>
                <a:tab pos="241935" algn="l"/>
              </a:tabLst>
            </a:pPr>
            <a:r>
              <a:rPr lang="en-US" sz="1800" spc="-30" dirty="0">
                <a:solidFill>
                  <a:srgbClr val="FFFFFF"/>
                </a:solidFill>
                <a:latin typeface="Arial MT"/>
                <a:cs typeface="Arial MT"/>
              </a:rPr>
              <a:t>In</a:t>
            </a:r>
            <a:r>
              <a:rPr lang="en-US" sz="1800" spc="65" dirty="0">
                <a:solidFill>
                  <a:srgbClr val="FFFFFF"/>
                </a:solidFill>
                <a:latin typeface="Arial MT"/>
                <a:cs typeface="Arial MT"/>
              </a:rPr>
              <a:t> </a:t>
            </a:r>
            <a:r>
              <a:rPr lang="en-US" sz="1800" spc="-15" dirty="0">
                <a:solidFill>
                  <a:srgbClr val="FFFFFF"/>
                </a:solidFill>
                <a:latin typeface="Arial MT"/>
                <a:cs typeface="Arial MT"/>
              </a:rPr>
              <a:t>maximum</a:t>
            </a:r>
            <a:r>
              <a:rPr lang="en-US" sz="1800" spc="25" dirty="0">
                <a:solidFill>
                  <a:srgbClr val="FFFFFF"/>
                </a:solidFill>
                <a:latin typeface="Arial MT"/>
                <a:cs typeface="Arial MT"/>
              </a:rPr>
              <a:t> </a:t>
            </a:r>
            <a:r>
              <a:rPr lang="en-US" sz="1800" spc="5" dirty="0">
                <a:solidFill>
                  <a:srgbClr val="FFFFFF"/>
                </a:solidFill>
                <a:latin typeface="Arial MT"/>
                <a:cs typeface="Arial MT"/>
              </a:rPr>
              <a:t>amount</a:t>
            </a:r>
            <a:r>
              <a:rPr lang="en-US" sz="1800" spc="-30" dirty="0">
                <a:solidFill>
                  <a:srgbClr val="FFFFFF"/>
                </a:solidFill>
                <a:latin typeface="Arial MT"/>
                <a:cs typeface="Arial MT"/>
              </a:rPr>
              <a:t> </a:t>
            </a:r>
            <a:r>
              <a:rPr lang="en-US" sz="1800" spc="-10" dirty="0">
                <a:solidFill>
                  <a:srgbClr val="FFFFFF"/>
                </a:solidFill>
                <a:latin typeface="Arial MT"/>
                <a:cs typeface="Arial MT"/>
              </a:rPr>
              <a:t>reaches</a:t>
            </a:r>
            <a:r>
              <a:rPr lang="en-US" sz="1800" spc="25" dirty="0">
                <a:solidFill>
                  <a:srgbClr val="FFFFFF"/>
                </a:solidFill>
                <a:latin typeface="Arial MT"/>
                <a:cs typeface="Arial MT"/>
              </a:rPr>
              <a:t> </a:t>
            </a:r>
            <a:r>
              <a:rPr lang="en-US" sz="1800" spc="-15" dirty="0">
                <a:solidFill>
                  <a:srgbClr val="FFFFFF"/>
                </a:solidFill>
                <a:latin typeface="Arial MT"/>
                <a:cs typeface="Arial MT"/>
              </a:rPr>
              <a:t>in</a:t>
            </a:r>
            <a:r>
              <a:rPr lang="en-US" sz="1800" spc="-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15" dirty="0">
                <a:solidFill>
                  <a:srgbClr val="FFFFFF"/>
                </a:solidFill>
                <a:latin typeface="Arial MT"/>
                <a:cs typeface="Arial MT"/>
              </a:rPr>
              <a:t>year</a:t>
            </a:r>
            <a:r>
              <a:rPr lang="en-US" sz="1800" spc="95" dirty="0">
                <a:solidFill>
                  <a:srgbClr val="FFFFFF"/>
                </a:solidFill>
                <a:latin typeface="Arial MT"/>
                <a:cs typeface="Arial MT"/>
              </a:rPr>
              <a:t> </a:t>
            </a:r>
            <a:r>
              <a:rPr lang="en-US" sz="1800" spc="-25" dirty="0">
                <a:solidFill>
                  <a:srgbClr val="FFFFFF"/>
                </a:solidFill>
                <a:latin typeface="Arial MT"/>
                <a:cs typeface="Arial MT"/>
              </a:rPr>
              <a:t>2012</a:t>
            </a:r>
            <a:r>
              <a:rPr lang="en-US" sz="1800" spc="75" dirty="0">
                <a:solidFill>
                  <a:srgbClr val="FFFFFF"/>
                </a:solidFill>
                <a:latin typeface="Arial MT"/>
                <a:cs typeface="Arial MT"/>
              </a:rPr>
              <a:t> </a:t>
            </a:r>
            <a:r>
              <a:rPr lang="en-US" sz="1800" spc="5" dirty="0">
                <a:solidFill>
                  <a:srgbClr val="FFFFFF"/>
                </a:solidFill>
                <a:latin typeface="Arial MT"/>
                <a:cs typeface="Arial MT"/>
              </a:rPr>
              <a:t>who</a:t>
            </a:r>
            <a:r>
              <a:rPr lang="en-US" sz="1800" spc="-80" dirty="0">
                <a:solidFill>
                  <a:srgbClr val="FFFFFF"/>
                </a:solidFill>
                <a:latin typeface="Arial MT"/>
                <a:cs typeface="Arial MT"/>
              </a:rPr>
              <a:t> </a:t>
            </a:r>
            <a:r>
              <a:rPr lang="en-US" sz="1800" spc="-5" dirty="0">
                <a:solidFill>
                  <a:srgbClr val="FFFFFF"/>
                </a:solidFill>
                <a:latin typeface="Arial MT"/>
                <a:cs typeface="Arial MT"/>
              </a:rPr>
              <a:t>Rent</a:t>
            </a:r>
            <a:r>
              <a:rPr lang="en-US" sz="1800" spc="45" dirty="0">
                <a:solidFill>
                  <a:srgbClr val="FFFFFF"/>
                </a:solidFill>
                <a:latin typeface="Arial MT"/>
                <a:cs typeface="Arial MT"/>
              </a:rPr>
              <a:t> </a:t>
            </a:r>
            <a:r>
              <a:rPr lang="en-US" sz="1800" spc="5" dirty="0">
                <a:solidFill>
                  <a:srgbClr val="FFFFFF"/>
                </a:solidFill>
                <a:latin typeface="Arial MT"/>
                <a:cs typeface="Arial MT"/>
              </a:rPr>
              <a:t>and</a:t>
            </a:r>
            <a:r>
              <a:rPr lang="en-US" sz="1800" spc="-75" dirty="0">
                <a:solidFill>
                  <a:srgbClr val="FFFFFF"/>
                </a:solidFill>
                <a:latin typeface="Arial MT"/>
                <a:cs typeface="Arial MT"/>
              </a:rPr>
              <a:t> </a:t>
            </a:r>
            <a:r>
              <a:rPr lang="en-US" sz="1800" spc="-5" dirty="0">
                <a:solidFill>
                  <a:srgbClr val="FFFFFF"/>
                </a:solidFill>
                <a:latin typeface="Arial MT"/>
                <a:cs typeface="Arial MT"/>
              </a:rPr>
              <a:t>Mortgage </a:t>
            </a:r>
            <a:r>
              <a:rPr lang="en-US" sz="1800" spc="10" dirty="0">
                <a:solidFill>
                  <a:srgbClr val="FFFFFF"/>
                </a:solidFill>
                <a:latin typeface="Arial MT"/>
                <a:cs typeface="Arial MT"/>
              </a:rPr>
              <a:t>house </a:t>
            </a:r>
            <a:r>
              <a:rPr lang="en-US" sz="1800" spc="15" dirty="0">
                <a:solidFill>
                  <a:srgbClr val="FFFFFF"/>
                </a:solidFill>
                <a:latin typeface="Arial MT"/>
                <a:cs typeface="Arial MT"/>
              </a:rPr>
              <a:t> </a:t>
            </a:r>
            <a:r>
              <a:rPr lang="en-US" sz="1800" spc="-10" dirty="0">
                <a:solidFill>
                  <a:srgbClr val="FFFFFF"/>
                </a:solidFill>
                <a:latin typeface="Arial MT"/>
                <a:cs typeface="Arial MT"/>
              </a:rPr>
              <a:t>owners</a:t>
            </a:r>
            <a:r>
              <a:rPr lang="en-US" sz="1800" spc="20" dirty="0">
                <a:solidFill>
                  <a:srgbClr val="FFFFFF"/>
                </a:solidFill>
                <a:latin typeface="Arial MT"/>
                <a:cs typeface="Arial MT"/>
              </a:rPr>
              <a:t> </a:t>
            </a:r>
            <a:r>
              <a:rPr lang="en-US" sz="1800" spc="5" dirty="0">
                <a:solidFill>
                  <a:srgbClr val="FFFFFF"/>
                </a:solidFill>
                <a:latin typeface="Arial MT"/>
                <a:cs typeface="Arial MT"/>
              </a:rPr>
              <a:t>has</a:t>
            </a:r>
            <a:r>
              <a:rPr lang="en-US" sz="1800" spc="-50" dirty="0">
                <a:solidFill>
                  <a:srgbClr val="FFFFFF"/>
                </a:solidFill>
                <a:latin typeface="Arial MT"/>
                <a:cs typeface="Arial MT"/>
              </a:rPr>
              <a:t> </a:t>
            </a:r>
            <a:r>
              <a:rPr lang="en-US" sz="1800" spc="-5" dirty="0">
                <a:solidFill>
                  <a:srgbClr val="FFFFFF"/>
                </a:solidFill>
                <a:latin typeface="Arial MT"/>
                <a:cs typeface="Arial MT"/>
              </a:rPr>
              <a:t>paid </a:t>
            </a:r>
            <a:r>
              <a:rPr lang="en-US" sz="1800" dirty="0">
                <a:solidFill>
                  <a:srgbClr val="FFFFFF"/>
                </a:solidFill>
                <a:latin typeface="Arial MT"/>
                <a:cs typeface="Arial MT"/>
              </a:rPr>
              <a:t>their</a:t>
            </a:r>
            <a:r>
              <a:rPr lang="en-US" sz="1800" spc="25" dirty="0">
                <a:solidFill>
                  <a:srgbClr val="FFFFFF"/>
                </a:solidFill>
                <a:latin typeface="Arial MT"/>
                <a:cs typeface="Arial MT"/>
              </a:rPr>
              <a:t> </a:t>
            </a:r>
            <a:r>
              <a:rPr lang="en-US" sz="1800" dirty="0">
                <a:solidFill>
                  <a:srgbClr val="FFFFFF"/>
                </a:solidFill>
                <a:latin typeface="Arial MT"/>
                <a:cs typeface="Arial MT"/>
              </a:rPr>
              <a:t>last</a:t>
            </a:r>
            <a:r>
              <a:rPr lang="en-US" sz="1800" spc="-30" dirty="0">
                <a:solidFill>
                  <a:srgbClr val="FFFFFF"/>
                </a:solidFill>
                <a:latin typeface="Arial MT"/>
                <a:cs typeface="Arial MT"/>
              </a:rPr>
              <a:t> </a:t>
            </a:r>
            <a:r>
              <a:rPr lang="en-US" sz="1800" spc="-5" dirty="0">
                <a:solidFill>
                  <a:srgbClr val="FFFFFF"/>
                </a:solidFill>
                <a:latin typeface="Arial MT"/>
                <a:cs typeface="Arial MT"/>
              </a:rPr>
              <a:t>Payment</a:t>
            </a:r>
            <a:r>
              <a:rPr lang="en-US" sz="1800" spc="-25" dirty="0">
                <a:solidFill>
                  <a:srgbClr val="FFFFFF"/>
                </a:solidFill>
                <a:latin typeface="Arial MT"/>
                <a:cs typeface="Arial MT"/>
              </a:rPr>
              <a:t> </a:t>
            </a:r>
            <a:r>
              <a:rPr lang="en-US" sz="1800" spc="-15" dirty="0">
                <a:solidFill>
                  <a:srgbClr val="FFFFFF"/>
                </a:solidFill>
                <a:latin typeface="Arial MT"/>
                <a:cs typeface="Arial MT"/>
              </a:rPr>
              <a:t>is</a:t>
            </a:r>
            <a:r>
              <a:rPr lang="en-US" sz="1800" spc="20" dirty="0">
                <a:solidFill>
                  <a:srgbClr val="FFFFFF"/>
                </a:solidFill>
                <a:latin typeface="Arial MT"/>
                <a:cs typeface="Arial MT"/>
              </a:rPr>
              <a:t> </a:t>
            </a:r>
            <a:r>
              <a:rPr lang="en-US" sz="1800" spc="-15" dirty="0">
                <a:solidFill>
                  <a:srgbClr val="FFFFFF"/>
                </a:solidFill>
                <a:latin typeface="Arial MT"/>
                <a:cs typeface="Arial MT"/>
              </a:rPr>
              <a:t>12</a:t>
            </a:r>
            <a:r>
              <a:rPr lang="en-US" sz="1800" dirty="0">
                <a:solidFill>
                  <a:srgbClr val="FFFFFF"/>
                </a:solidFill>
                <a:latin typeface="Arial MT"/>
                <a:cs typeface="Arial MT"/>
              </a:rPr>
              <a:t> million</a:t>
            </a:r>
            <a:r>
              <a:rPr lang="en-US" sz="1800" spc="-5" dirty="0">
                <a:solidFill>
                  <a:srgbClr val="FFFFFF"/>
                </a:solidFill>
                <a:latin typeface="Arial MT"/>
                <a:cs typeface="Arial MT"/>
              </a:rPr>
              <a:t> </a:t>
            </a:r>
            <a:r>
              <a:rPr lang="en-US" sz="1800" spc="5" dirty="0">
                <a:solidFill>
                  <a:srgbClr val="FFFFFF"/>
                </a:solidFill>
                <a:latin typeface="Arial MT"/>
                <a:cs typeface="Arial MT"/>
              </a:rPr>
              <a:t>and</a:t>
            </a:r>
            <a:r>
              <a:rPr lang="en-US" sz="1800" dirty="0">
                <a:solidFill>
                  <a:srgbClr val="FFFFFF"/>
                </a:solidFill>
                <a:latin typeface="Arial MT"/>
                <a:cs typeface="Arial MT"/>
              </a:rPr>
              <a:t> </a:t>
            </a:r>
            <a:r>
              <a:rPr lang="en-US" sz="1800" spc="-15" dirty="0">
                <a:solidFill>
                  <a:srgbClr val="FFFFFF"/>
                </a:solidFill>
                <a:latin typeface="Arial MT"/>
                <a:cs typeface="Arial MT"/>
              </a:rPr>
              <a:t>15</a:t>
            </a:r>
            <a:r>
              <a:rPr lang="en-US" sz="1800" dirty="0">
                <a:solidFill>
                  <a:srgbClr val="FFFFFF"/>
                </a:solidFill>
                <a:latin typeface="Arial MT"/>
                <a:cs typeface="Arial MT"/>
              </a:rPr>
              <a:t> </a:t>
            </a:r>
            <a:r>
              <a:rPr lang="en-US" sz="1800" spc="5" dirty="0">
                <a:solidFill>
                  <a:srgbClr val="FFFFFF"/>
                </a:solidFill>
                <a:latin typeface="Arial MT"/>
                <a:cs typeface="Arial MT"/>
              </a:rPr>
              <a:t>million.</a:t>
            </a:r>
            <a:r>
              <a:rPr lang="en-US" sz="1800" spc="-180" dirty="0">
                <a:solidFill>
                  <a:srgbClr val="FFFFFF"/>
                </a:solidFill>
                <a:latin typeface="Arial MT"/>
                <a:cs typeface="Arial MT"/>
              </a:rPr>
              <a:t> </a:t>
            </a:r>
            <a:r>
              <a:rPr lang="en-US" sz="1800" spc="-15" dirty="0">
                <a:solidFill>
                  <a:srgbClr val="FFFFFF"/>
                </a:solidFill>
                <a:latin typeface="Arial MT"/>
                <a:cs typeface="Arial MT"/>
              </a:rPr>
              <a:t>And</a:t>
            </a:r>
            <a:r>
              <a:rPr lang="en-US" sz="1800" spc="-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5" dirty="0">
                <a:solidFill>
                  <a:srgbClr val="FFFFFF"/>
                </a:solidFill>
                <a:latin typeface="Arial MT"/>
                <a:cs typeface="Arial MT"/>
              </a:rPr>
              <a:t>minimum </a:t>
            </a:r>
            <a:r>
              <a:rPr lang="en-US" sz="1800" spc="-484" dirty="0">
                <a:solidFill>
                  <a:srgbClr val="FFFFFF"/>
                </a:solidFill>
                <a:latin typeface="Arial MT"/>
                <a:cs typeface="Arial MT"/>
              </a:rPr>
              <a:t> </a:t>
            </a:r>
            <a:r>
              <a:rPr lang="en-US" sz="1800" spc="5" dirty="0">
                <a:solidFill>
                  <a:srgbClr val="FFFFFF"/>
                </a:solidFill>
                <a:latin typeface="Arial MT"/>
                <a:cs typeface="Arial MT"/>
              </a:rPr>
              <a:t>amount</a:t>
            </a:r>
            <a:r>
              <a:rPr lang="en-US" sz="1800" spc="-30" dirty="0">
                <a:solidFill>
                  <a:srgbClr val="FFFFFF"/>
                </a:solidFill>
                <a:latin typeface="Arial MT"/>
                <a:cs typeface="Arial MT"/>
              </a:rPr>
              <a:t> </a:t>
            </a:r>
            <a:r>
              <a:rPr lang="en-US" sz="1800" spc="-10" dirty="0">
                <a:solidFill>
                  <a:srgbClr val="FFFFFF"/>
                </a:solidFill>
                <a:latin typeface="Arial MT"/>
                <a:cs typeface="Arial MT"/>
              </a:rPr>
              <a:t>reaches</a:t>
            </a:r>
            <a:r>
              <a:rPr lang="en-US" sz="1800" spc="25" dirty="0">
                <a:solidFill>
                  <a:srgbClr val="FFFFFF"/>
                </a:solidFill>
                <a:latin typeface="Arial MT"/>
                <a:cs typeface="Arial MT"/>
              </a:rPr>
              <a:t> </a:t>
            </a:r>
            <a:r>
              <a:rPr lang="en-US" sz="1800" spc="-15" dirty="0">
                <a:solidFill>
                  <a:srgbClr val="FFFFFF"/>
                </a:solidFill>
                <a:latin typeface="Arial MT"/>
                <a:cs typeface="Arial MT"/>
              </a:rPr>
              <a:t>in</a:t>
            </a:r>
            <a:r>
              <a:rPr lang="en-US" sz="1800" spc="-5" dirty="0">
                <a:solidFill>
                  <a:srgbClr val="FFFFFF"/>
                </a:solidFill>
                <a:latin typeface="Arial MT"/>
                <a:cs typeface="Arial MT"/>
              </a:rPr>
              <a:t> </a:t>
            </a:r>
            <a:r>
              <a:rPr lang="en-US" sz="1800" spc="-15" dirty="0">
                <a:solidFill>
                  <a:srgbClr val="FFFFFF"/>
                </a:solidFill>
                <a:latin typeface="Arial MT"/>
                <a:cs typeface="Arial MT"/>
              </a:rPr>
              <a:t>year</a:t>
            </a:r>
            <a:r>
              <a:rPr lang="en-US" sz="1800" spc="25" dirty="0">
                <a:solidFill>
                  <a:srgbClr val="FFFFFF"/>
                </a:solidFill>
                <a:latin typeface="Arial MT"/>
                <a:cs typeface="Arial MT"/>
              </a:rPr>
              <a:t> </a:t>
            </a:r>
            <a:r>
              <a:rPr lang="en-US" sz="1800" spc="-25" dirty="0">
                <a:solidFill>
                  <a:srgbClr val="FFFFFF"/>
                </a:solidFill>
                <a:latin typeface="Arial MT"/>
                <a:cs typeface="Arial MT"/>
              </a:rPr>
              <a:t>2008</a:t>
            </a:r>
            <a:r>
              <a:rPr lang="en-US" sz="1800" spc="70" dirty="0">
                <a:solidFill>
                  <a:srgbClr val="FFFFFF"/>
                </a:solidFill>
                <a:latin typeface="Arial MT"/>
                <a:cs typeface="Arial MT"/>
              </a:rPr>
              <a:t> </a:t>
            </a:r>
            <a:r>
              <a:rPr lang="en-US" sz="1800" spc="5" dirty="0">
                <a:solidFill>
                  <a:srgbClr val="FFFFFF"/>
                </a:solidFill>
                <a:latin typeface="Arial MT"/>
                <a:cs typeface="Arial MT"/>
              </a:rPr>
              <a:t>and</a:t>
            </a:r>
            <a:r>
              <a:rPr lang="en-US" sz="1800" dirty="0">
                <a:solidFill>
                  <a:srgbClr val="FFFFFF"/>
                </a:solidFill>
                <a:latin typeface="Arial MT"/>
                <a:cs typeface="Arial MT"/>
              </a:rPr>
              <a:t> payment</a:t>
            </a:r>
            <a:r>
              <a:rPr lang="en-US" sz="1800" spc="-30" dirty="0">
                <a:solidFill>
                  <a:srgbClr val="FFFFFF"/>
                </a:solidFill>
                <a:latin typeface="Arial MT"/>
                <a:cs typeface="Arial MT"/>
              </a:rPr>
              <a:t> </a:t>
            </a:r>
            <a:r>
              <a:rPr lang="en-US" sz="1800" spc="-15" dirty="0">
                <a:solidFill>
                  <a:srgbClr val="FFFFFF"/>
                </a:solidFill>
                <a:latin typeface="Arial MT"/>
                <a:cs typeface="Arial MT"/>
              </a:rPr>
              <a:t>is</a:t>
            </a:r>
            <a:r>
              <a:rPr lang="en-US" sz="1800" spc="25" dirty="0">
                <a:solidFill>
                  <a:srgbClr val="FFFFFF"/>
                </a:solidFill>
                <a:latin typeface="Arial MT"/>
                <a:cs typeface="Arial MT"/>
              </a:rPr>
              <a:t> </a:t>
            </a:r>
            <a:r>
              <a:rPr lang="en-US" sz="1800" spc="-10" dirty="0">
                <a:solidFill>
                  <a:srgbClr val="FFFFFF"/>
                </a:solidFill>
                <a:latin typeface="Arial MT"/>
                <a:cs typeface="Arial MT"/>
              </a:rPr>
              <a:t>0.29</a:t>
            </a:r>
            <a:r>
              <a:rPr lang="en-US" sz="1800" spc="-5" dirty="0">
                <a:solidFill>
                  <a:srgbClr val="FFFFFF"/>
                </a:solidFill>
                <a:latin typeface="Arial MT"/>
                <a:cs typeface="Arial MT"/>
              </a:rPr>
              <a:t> </a:t>
            </a:r>
            <a:r>
              <a:rPr lang="en-US" sz="1800" dirty="0">
                <a:solidFill>
                  <a:srgbClr val="FFFFFF"/>
                </a:solidFill>
                <a:latin typeface="Arial MT"/>
                <a:cs typeface="Arial MT"/>
              </a:rPr>
              <a:t>million </a:t>
            </a:r>
            <a:r>
              <a:rPr lang="en-US" sz="1800" spc="5" dirty="0">
                <a:solidFill>
                  <a:srgbClr val="FFFFFF"/>
                </a:solidFill>
                <a:latin typeface="Arial MT"/>
                <a:cs typeface="Arial MT"/>
              </a:rPr>
              <a:t>and</a:t>
            </a:r>
            <a:r>
              <a:rPr lang="en-US" sz="1800" spc="-80" dirty="0">
                <a:solidFill>
                  <a:srgbClr val="FFFFFF"/>
                </a:solidFill>
                <a:latin typeface="Arial MT"/>
                <a:cs typeface="Arial MT"/>
              </a:rPr>
              <a:t> </a:t>
            </a:r>
            <a:r>
              <a:rPr lang="en-US" sz="1800" spc="-5" dirty="0">
                <a:solidFill>
                  <a:srgbClr val="FFFFFF"/>
                </a:solidFill>
                <a:latin typeface="Arial MT"/>
                <a:cs typeface="Arial MT"/>
              </a:rPr>
              <a:t>0.31million.</a:t>
            </a:r>
            <a:endParaRPr lang="en-US" sz="1800" dirty="0">
              <a:latin typeface="Arial MT"/>
              <a:cs typeface="Arial MT"/>
            </a:endParaRPr>
          </a:p>
        </p:txBody>
      </p:sp>
      <p:pic>
        <p:nvPicPr>
          <p:cNvPr id="8" name="Picture 7">
            <a:extLst>
              <a:ext uri="{FF2B5EF4-FFF2-40B4-BE49-F238E27FC236}">
                <a16:creationId xmlns:a16="http://schemas.microsoft.com/office/drawing/2014/main" id="{D940DB65-57DC-8FCF-A0E0-EF1DA39E3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64" y="4114800"/>
            <a:ext cx="9078592" cy="2610214"/>
          </a:xfrm>
          <a:prstGeom prst="rect">
            <a:avLst/>
          </a:prstGeom>
        </p:spPr>
      </p:pic>
    </p:spTree>
    <p:extLst>
      <p:ext uri="{BB962C8B-B14F-4D97-AF65-F5344CB8AC3E}">
        <p14:creationId xmlns:p14="http://schemas.microsoft.com/office/powerpoint/2010/main" val="17574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9675"/>
            <a:ext cx="12192000" cy="1838325"/>
          </a:xfrm>
          <a:prstGeom prst="rect">
            <a:avLst/>
          </a:prstGeom>
        </p:spPr>
      </p:pic>
      <p:sp>
        <p:nvSpPr>
          <p:cNvPr id="3" name="object 3"/>
          <p:cNvSpPr/>
          <p:nvPr/>
        </p:nvSpPr>
        <p:spPr>
          <a:xfrm>
            <a:off x="5272151" y="3433826"/>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sp>
        <p:nvSpPr>
          <p:cNvPr id="4" name="object 4"/>
          <p:cNvSpPr txBox="1"/>
          <p:nvPr/>
        </p:nvSpPr>
        <p:spPr>
          <a:xfrm>
            <a:off x="2224151" y="2281237"/>
            <a:ext cx="7676515" cy="758190"/>
          </a:xfrm>
          <a:prstGeom prst="rect">
            <a:avLst/>
          </a:prstGeom>
        </p:spPr>
        <p:txBody>
          <a:bodyPr vert="horz" wrap="square" lIns="0" tIns="13335" rIns="0" bIns="0" rtlCol="0">
            <a:spAutoFit/>
          </a:bodyPr>
          <a:lstStyle/>
          <a:p>
            <a:pPr marL="12700" algn="ctr">
              <a:lnSpc>
                <a:spcPct val="100000"/>
              </a:lnSpc>
              <a:spcBef>
                <a:spcPts val="105"/>
              </a:spcBef>
              <a:tabLst>
                <a:tab pos="4268470" algn="l"/>
                <a:tab pos="4973320" algn="l"/>
              </a:tabLst>
            </a:pPr>
            <a:r>
              <a:rPr sz="4800" b="1" spc="-95" dirty="0">
                <a:solidFill>
                  <a:srgbClr val="FFFFFF"/>
                </a:solidFill>
                <a:latin typeface="Arial"/>
                <a:cs typeface="Arial"/>
              </a:rPr>
              <a:t>D</a:t>
            </a:r>
            <a:r>
              <a:rPr sz="4800" b="1" spc="430" dirty="0">
                <a:solidFill>
                  <a:srgbClr val="FFFFFF"/>
                </a:solidFill>
                <a:latin typeface="Arial"/>
                <a:cs typeface="Arial"/>
              </a:rPr>
              <a:t>A</a:t>
            </a:r>
            <a:r>
              <a:rPr sz="4800" b="1" spc="-360" dirty="0">
                <a:solidFill>
                  <a:srgbClr val="FFFFFF"/>
                </a:solidFill>
                <a:latin typeface="Arial"/>
                <a:cs typeface="Arial"/>
              </a:rPr>
              <a:t>S</a:t>
            </a:r>
            <a:r>
              <a:rPr sz="4800" b="1" spc="-415" dirty="0">
                <a:solidFill>
                  <a:srgbClr val="FFFFFF"/>
                </a:solidFill>
                <a:latin typeface="Arial"/>
                <a:cs typeface="Arial"/>
              </a:rPr>
              <a:t>H</a:t>
            </a:r>
            <a:r>
              <a:rPr sz="4800" b="1" spc="-715" dirty="0">
                <a:solidFill>
                  <a:srgbClr val="FFFFFF"/>
                </a:solidFill>
                <a:latin typeface="Arial"/>
                <a:cs typeface="Arial"/>
              </a:rPr>
              <a:t> </a:t>
            </a:r>
            <a:r>
              <a:rPr sz="4800" b="1" spc="-919" dirty="0">
                <a:solidFill>
                  <a:srgbClr val="FFFFFF"/>
                </a:solidFill>
                <a:latin typeface="Arial"/>
                <a:cs typeface="Arial"/>
              </a:rPr>
              <a:t>B</a:t>
            </a:r>
            <a:r>
              <a:rPr sz="4800" b="1" spc="-735" dirty="0">
                <a:solidFill>
                  <a:srgbClr val="FFFFFF"/>
                </a:solidFill>
                <a:latin typeface="Arial"/>
                <a:cs typeface="Arial"/>
              </a:rPr>
              <a:t> </a:t>
            </a:r>
            <a:r>
              <a:rPr sz="4800" b="1" spc="90" dirty="0">
                <a:solidFill>
                  <a:srgbClr val="FFFFFF"/>
                </a:solidFill>
                <a:latin typeface="Arial"/>
                <a:cs typeface="Arial"/>
              </a:rPr>
              <a:t>O</a:t>
            </a:r>
            <a:r>
              <a:rPr sz="4800" b="1" spc="430" dirty="0">
                <a:solidFill>
                  <a:srgbClr val="FFFFFF"/>
                </a:solidFill>
                <a:latin typeface="Arial"/>
                <a:cs typeface="Arial"/>
              </a:rPr>
              <a:t>A</a:t>
            </a:r>
            <a:r>
              <a:rPr sz="4800" b="1" spc="-95" dirty="0">
                <a:solidFill>
                  <a:srgbClr val="FFFFFF"/>
                </a:solidFill>
                <a:latin typeface="Arial"/>
                <a:cs typeface="Arial"/>
              </a:rPr>
              <a:t>R</a:t>
            </a:r>
            <a:r>
              <a:rPr sz="4800" b="1" spc="-415" dirty="0">
                <a:solidFill>
                  <a:srgbClr val="FFFFFF"/>
                </a:solidFill>
                <a:latin typeface="Arial"/>
                <a:cs typeface="Arial"/>
              </a:rPr>
              <a:t>D</a:t>
            </a:r>
            <a:r>
              <a:rPr sz="4800" b="1" dirty="0">
                <a:solidFill>
                  <a:srgbClr val="FFFFFF"/>
                </a:solidFill>
                <a:latin typeface="Arial"/>
                <a:cs typeface="Arial"/>
              </a:rPr>
              <a:t>	</a:t>
            </a:r>
            <a:endParaRPr sz="4800" dirty="0">
              <a:latin typeface="Arial"/>
              <a:cs typeface="Arial"/>
            </a:endParaRPr>
          </a:p>
        </p:txBody>
      </p:sp>
      <p:sp>
        <p:nvSpPr>
          <p:cNvPr id="5" name="object 5"/>
          <p:cNvSpPr txBox="1"/>
          <p:nvPr/>
        </p:nvSpPr>
        <p:spPr>
          <a:xfrm>
            <a:off x="4118864" y="3794823"/>
            <a:ext cx="3959225" cy="391795"/>
          </a:xfrm>
          <a:prstGeom prst="rect">
            <a:avLst/>
          </a:prstGeom>
        </p:spPr>
        <p:txBody>
          <a:bodyPr vert="horz" wrap="square" lIns="0" tIns="12700" rIns="0" bIns="0" rtlCol="0">
            <a:spAutoFit/>
          </a:bodyPr>
          <a:lstStyle/>
          <a:p>
            <a:pPr marL="12700" algn="ctr">
              <a:lnSpc>
                <a:spcPct val="100000"/>
              </a:lnSpc>
              <a:spcBef>
                <a:spcPts val="100"/>
              </a:spcBef>
            </a:pPr>
            <a:r>
              <a:rPr sz="2400" spc="-20" dirty="0">
                <a:solidFill>
                  <a:srgbClr val="FFFFFF"/>
                </a:solidFill>
                <a:latin typeface="Segoe UI Light"/>
                <a:cs typeface="Segoe UI Light"/>
              </a:rPr>
              <a:t>Power-BI</a:t>
            </a:r>
            <a:r>
              <a:rPr sz="2400" spc="-15" dirty="0">
                <a:solidFill>
                  <a:srgbClr val="FFFFFF"/>
                </a:solidFill>
                <a:latin typeface="Segoe UI Light"/>
                <a:cs typeface="Segoe UI Light"/>
              </a:rPr>
              <a:t> </a:t>
            </a:r>
            <a:endParaRPr sz="2400" dirty="0">
              <a:latin typeface="Segoe UI Light"/>
              <a:cs typeface="Segoe UI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7950" y="0"/>
            <a:ext cx="1924050" cy="5772150"/>
          </a:xfrm>
          <a:prstGeom prst="rect">
            <a:avLst/>
          </a:prstGeom>
        </p:spPr>
      </p:pic>
      <p:pic>
        <p:nvPicPr>
          <p:cNvPr id="3" name="object 3"/>
          <p:cNvPicPr/>
          <p:nvPr/>
        </p:nvPicPr>
        <p:blipFill>
          <a:blip r:embed="rId3" cstate="print"/>
          <a:stretch>
            <a:fillRect/>
          </a:stretch>
        </p:blipFill>
        <p:spPr>
          <a:xfrm>
            <a:off x="0" y="0"/>
            <a:ext cx="6553200" cy="6858000"/>
          </a:xfrm>
          <a:prstGeom prst="rect">
            <a:avLst/>
          </a:prstGeom>
        </p:spPr>
      </p:pic>
      <p:sp>
        <p:nvSpPr>
          <p:cNvPr id="8" name="object 8"/>
          <p:cNvSpPr txBox="1">
            <a:spLocks noGrp="1"/>
          </p:cNvSpPr>
          <p:nvPr>
            <p:ph type="title"/>
          </p:nvPr>
        </p:nvSpPr>
        <p:spPr>
          <a:xfrm>
            <a:off x="2902585" y="48005"/>
            <a:ext cx="6105525" cy="570669"/>
          </a:xfrm>
          <a:prstGeom prst="rect">
            <a:avLst/>
          </a:prstGeom>
        </p:spPr>
        <p:txBody>
          <a:bodyPr vert="horz" wrap="square" lIns="0" tIns="16510" rIns="0" bIns="0" rtlCol="0">
            <a:spAutoFit/>
          </a:bodyPr>
          <a:lstStyle/>
          <a:p>
            <a:pPr marL="12700">
              <a:lnSpc>
                <a:spcPct val="100000"/>
              </a:lnSpc>
              <a:spcBef>
                <a:spcPts val="130"/>
              </a:spcBef>
              <a:tabLst>
                <a:tab pos="2734310" algn="l"/>
              </a:tabLst>
            </a:pPr>
            <a:r>
              <a:rPr sz="3600" spc="-525" dirty="0"/>
              <a:t>P</a:t>
            </a:r>
            <a:r>
              <a:rPr sz="3600" spc="-515" dirty="0"/>
              <a:t> </a:t>
            </a:r>
            <a:r>
              <a:rPr sz="3600" spc="-130" dirty="0"/>
              <a:t>O</a:t>
            </a:r>
            <a:r>
              <a:rPr sz="3600" spc="-600" dirty="0"/>
              <a:t> </a:t>
            </a:r>
            <a:r>
              <a:rPr sz="3600" spc="-580" dirty="0"/>
              <a:t>W</a:t>
            </a:r>
            <a:r>
              <a:rPr sz="3600" spc="-505" dirty="0"/>
              <a:t> </a:t>
            </a:r>
            <a:r>
              <a:rPr sz="3600" spc="-730" dirty="0"/>
              <a:t>E</a:t>
            </a:r>
            <a:r>
              <a:rPr sz="3600" spc="-535" dirty="0"/>
              <a:t> R</a:t>
            </a:r>
            <a:r>
              <a:rPr sz="3600" spc="-495" dirty="0"/>
              <a:t> </a:t>
            </a:r>
            <a:r>
              <a:rPr sz="3600" spc="-745" dirty="0"/>
              <a:t>B</a:t>
            </a:r>
            <a:r>
              <a:rPr sz="3600" spc="-509" dirty="0"/>
              <a:t> </a:t>
            </a:r>
            <a:r>
              <a:rPr sz="3600" spc="-65" dirty="0"/>
              <a:t>I</a:t>
            </a:r>
            <a:r>
              <a:rPr lang="en-US" sz="3600" spc="-65" dirty="0"/>
              <a:t> </a:t>
            </a:r>
            <a:r>
              <a:rPr sz="3600" spc="-10" dirty="0"/>
              <a:t>D</a:t>
            </a:r>
            <a:r>
              <a:rPr sz="3600" spc="-114" dirty="0"/>
              <a:t>A</a:t>
            </a:r>
            <a:r>
              <a:rPr sz="3600" spc="-540" dirty="0"/>
              <a:t> </a:t>
            </a:r>
            <a:r>
              <a:rPr sz="3600" spc="-740" dirty="0"/>
              <a:t>S</a:t>
            </a:r>
            <a:r>
              <a:rPr sz="3600" spc="-525" dirty="0"/>
              <a:t> </a:t>
            </a:r>
            <a:r>
              <a:rPr sz="3600" spc="-330" dirty="0"/>
              <a:t>H</a:t>
            </a:r>
            <a:r>
              <a:rPr sz="3600" spc="-480" dirty="0"/>
              <a:t> </a:t>
            </a:r>
            <a:r>
              <a:rPr sz="3600" spc="-745" dirty="0"/>
              <a:t>B</a:t>
            </a:r>
            <a:r>
              <a:rPr sz="3600" spc="-509" dirty="0"/>
              <a:t> </a:t>
            </a:r>
            <a:r>
              <a:rPr sz="3600" spc="145" dirty="0"/>
              <a:t>O</a:t>
            </a:r>
            <a:r>
              <a:rPr sz="3600" spc="-114" dirty="0"/>
              <a:t>A</a:t>
            </a:r>
            <a:r>
              <a:rPr sz="3600" spc="-540" dirty="0"/>
              <a:t> </a:t>
            </a:r>
            <a:r>
              <a:rPr sz="3600" spc="-535" dirty="0"/>
              <a:t>R</a:t>
            </a:r>
            <a:r>
              <a:rPr sz="3600" spc="-495" dirty="0"/>
              <a:t> </a:t>
            </a:r>
            <a:r>
              <a:rPr sz="3600" spc="-330" dirty="0"/>
              <a:t>D</a:t>
            </a:r>
            <a:endParaRPr sz="3600" dirty="0"/>
          </a:p>
        </p:txBody>
      </p:sp>
      <p:pic>
        <p:nvPicPr>
          <p:cNvPr id="10" name="Picture 9">
            <a:extLst>
              <a:ext uri="{FF2B5EF4-FFF2-40B4-BE49-F238E27FC236}">
                <a16:creationId xmlns:a16="http://schemas.microsoft.com/office/drawing/2014/main" id="{7C393564-D205-E1FA-36A9-43CEA0A30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94" y="609600"/>
            <a:ext cx="11129011" cy="61678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7950" y="0"/>
            <a:ext cx="1924050" cy="5772150"/>
          </a:xfrm>
          <a:prstGeom prst="rect">
            <a:avLst/>
          </a:prstGeom>
        </p:spPr>
      </p:pic>
      <p:pic>
        <p:nvPicPr>
          <p:cNvPr id="3" name="object 3"/>
          <p:cNvPicPr/>
          <p:nvPr/>
        </p:nvPicPr>
        <p:blipFill>
          <a:blip r:embed="rId3" cstate="print"/>
          <a:stretch>
            <a:fillRect/>
          </a:stretch>
        </p:blipFill>
        <p:spPr>
          <a:xfrm>
            <a:off x="0" y="0"/>
            <a:ext cx="6553200" cy="6858000"/>
          </a:xfrm>
          <a:prstGeom prst="rect">
            <a:avLst/>
          </a:prstGeom>
        </p:spPr>
      </p:pic>
      <p:sp>
        <p:nvSpPr>
          <p:cNvPr id="8" name="object 8"/>
          <p:cNvSpPr txBox="1">
            <a:spLocks noGrp="1"/>
          </p:cNvSpPr>
          <p:nvPr>
            <p:ph type="title"/>
          </p:nvPr>
        </p:nvSpPr>
        <p:spPr>
          <a:xfrm>
            <a:off x="2911094" y="97536"/>
            <a:ext cx="6068060" cy="570669"/>
          </a:xfrm>
          <a:prstGeom prst="rect">
            <a:avLst/>
          </a:prstGeom>
        </p:spPr>
        <p:txBody>
          <a:bodyPr vert="horz" wrap="square" lIns="0" tIns="16510" rIns="0" bIns="0" rtlCol="0">
            <a:spAutoFit/>
          </a:bodyPr>
          <a:lstStyle/>
          <a:p>
            <a:pPr marL="12700">
              <a:lnSpc>
                <a:spcPct val="100000"/>
              </a:lnSpc>
              <a:spcBef>
                <a:spcPts val="130"/>
              </a:spcBef>
              <a:tabLst>
                <a:tab pos="2696845" algn="l"/>
              </a:tabLst>
            </a:pPr>
            <a:r>
              <a:rPr lang="pt-BR" sz="3600" spc="-525" dirty="0"/>
              <a:t>P</a:t>
            </a:r>
            <a:r>
              <a:rPr lang="pt-BR" sz="3600" spc="-515" dirty="0"/>
              <a:t> </a:t>
            </a:r>
            <a:r>
              <a:rPr lang="pt-BR" sz="3600" spc="-130" dirty="0"/>
              <a:t>O</a:t>
            </a:r>
            <a:r>
              <a:rPr lang="pt-BR" sz="3600" spc="-600" dirty="0"/>
              <a:t> </a:t>
            </a:r>
            <a:r>
              <a:rPr lang="pt-BR" sz="3600" spc="-580" dirty="0"/>
              <a:t>W</a:t>
            </a:r>
            <a:r>
              <a:rPr lang="pt-BR" sz="3600" spc="-505" dirty="0"/>
              <a:t> </a:t>
            </a:r>
            <a:r>
              <a:rPr lang="pt-BR" sz="3600" spc="-730" dirty="0"/>
              <a:t>E</a:t>
            </a:r>
            <a:r>
              <a:rPr lang="pt-BR" sz="3600" spc="-535" dirty="0"/>
              <a:t> R</a:t>
            </a:r>
            <a:r>
              <a:rPr lang="pt-BR" sz="3600" spc="-495" dirty="0"/>
              <a:t> </a:t>
            </a:r>
            <a:r>
              <a:rPr lang="pt-BR" sz="3600" spc="-745" dirty="0"/>
              <a:t>B</a:t>
            </a:r>
            <a:r>
              <a:rPr lang="pt-BR" sz="3600" spc="-509" dirty="0"/>
              <a:t> </a:t>
            </a:r>
            <a:r>
              <a:rPr lang="pt-BR" sz="3600" spc="-65" dirty="0"/>
              <a:t>I </a:t>
            </a:r>
            <a:r>
              <a:rPr lang="pt-BR" sz="3600" spc="-10" dirty="0"/>
              <a:t>D</a:t>
            </a:r>
            <a:r>
              <a:rPr lang="pt-BR" sz="3600" spc="-114" dirty="0"/>
              <a:t>A</a:t>
            </a:r>
            <a:r>
              <a:rPr lang="pt-BR" sz="3600" spc="-540" dirty="0"/>
              <a:t> </a:t>
            </a:r>
            <a:r>
              <a:rPr lang="pt-BR" sz="3600" spc="-740" dirty="0"/>
              <a:t>S</a:t>
            </a:r>
            <a:r>
              <a:rPr lang="pt-BR" sz="3600" spc="-525" dirty="0"/>
              <a:t> </a:t>
            </a:r>
            <a:r>
              <a:rPr lang="pt-BR" sz="3600" spc="-330" dirty="0"/>
              <a:t>H</a:t>
            </a:r>
            <a:r>
              <a:rPr lang="pt-BR" sz="3600" spc="-480" dirty="0"/>
              <a:t> </a:t>
            </a:r>
            <a:r>
              <a:rPr lang="pt-BR" sz="3600" spc="-745" dirty="0"/>
              <a:t>B</a:t>
            </a:r>
            <a:r>
              <a:rPr lang="pt-BR" sz="3600" spc="-509" dirty="0"/>
              <a:t> </a:t>
            </a:r>
            <a:r>
              <a:rPr lang="pt-BR" sz="3600" spc="145" dirty="0"/>
              <a:t>O</a:t>
            </a:r>
            <a:r>
              <a:rPr lang="pt-BR" sz="3600" spc="-114" dirty="0"/>
              <a:t>A</a:t>
            </a:r>
            <a:r>
              <a:rPr lang="pt-BR" sz="3600" spc="-540" dirty="0"/>
              <a:t> </a:t>
            </a:r>
            <a:r>
              <a:rPr lang="pt-BR" sz="3600" spc="-535" dirty="0"/>
              <a:t>R</a:t>
            </a:r>
            <a:r>
              <a:rPr lang="pt-BR" sz="3600" spc="-495" dirty="0"/>
              <a:t> </a:t>
            </a:r>
            <a:r>
              <a:rPr lang="pt-BR" sz="3600" spc="-330" dirty="0"/>
              <a:t>D</a:t>
            </a:r>
            <a:endParaRPr sz="3600" dirty="0"/>
          </a:p>
        </p:txBody>
      </p:sp>
      <p:pic>
        <p:nvPicPr>
          <p:cNvPr id="10" name="Picture 9">
            <a:extLst>
              <a:ext uri="{FF2B5EF4-FFF2-40B4-BE49-F238E27FC236}">
                <a16:creationId xmlns:a16="http://schemas.microsoft.com/office/drawing/2014/main" id="{E58C9A5F-D05A-F4A5-A203-C26538B9C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29995"/>
            <a:ext cx="11125200" cy="6104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5532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10267950" y="0"/>
              <a:ext cx="1924050" cy="5772150"/>
            </a:xfrm>
            <a:prstGeom prst="rect">
              <a:avLst/>
            </a:prstGeom>
          </p:spPr>
        </p:pic>
        <p:sp>
          <p:nvSpPr>
            <p:cNvPr id="5" name="object 5"/>
            <p:cNvSpPr/>
            <p:nvPr/>
          </p:nvSpPr>
          <p:spPr>
            <a:xfrm>
              <a:off x="10858500" y="0"/>
              <a:ext cx="1333500" cy="3086100"/>
            </a:xfrm>
            <a:custGeom>
              <a:avLst/>
              <a:gdLst/>
              <a:ahLst/>
              <a:cxnLst/>
              <a:rect l="l" t="t" r="r" b="b"/>
              <a:pathLst>
                <a:path w="1333500" h="3086100">
                  <a:moveTo>
                    <a:pt x="1333500" y="0"/>
                  </a:moveTo>
                  <a:lnTo>
                    <a:pt x="0" y="0"/>
                  </a:lnTo>
                  <a:lnTo>
                    <a:pt x="3048" y="15113"/>
                  </a:lnTo>
                  <a:lnTo>
                    <a:pt x="12166" y="67657"/>
                  </a:lnTo>
                  <a:lnTo>
                    <a:pt x="20765" y="119999"/>
                  </a:lnTo>
                  <a:lnTo>
                    <a:pt x="28841" y="172122"/>
                  </a:lnTo>
                  <a:lnTo>
                    <a:pt x="36390" y="224012"/>
                  </a:lnTo>
                  <a:lnTo>
                    <a:pt x="43406" y="275652"/>
                  </a:lnTo>
                  <a:lnTo>
                    <a:pt x="49887" y="327029"/>
                  </a:lnTo>
                  <a:lnTo>
                    <a:pt x="55827" y="378127"/>
                  </a:lnTo>
                  <a:lnTo>
                    <a:pt x="61224" y="428930"/>
                  </a:lnTo>
                  <a:lnTo>
                    <a:pt x="66071" y="479424"/>
                  </a:lnTo>
                  <a:lnTo>
                    <a:pt x="70366" y="529594"/>
                  </a:lnTo>
                  <a:lnTo>
                    <a:pt x="74104" y="579424"/>
                  </a:lnTo>
                  <a:lnTo>
                    <a:pt x="77281" y="628899"/>
                  </a:lnTo>
                  <a:lnTo>
                    <a:pt x="79893" y="678004"/>
                  </a:lnTo>
                  <a:lnTo>
                    <a:pt x="81936" y="726723"/>
                  </a:lnTo>
                  <a:lnTo>
                    <a:pt x="83404" y="775043"/>
                  </a:lnTo>
                  <a:lnTo>
                    <a:pt x="84295" y="822947"/>
                  </a:lnTo>
                  <a:lnTo>
                    <a:pt x="84605" y="870420"/>
                  </a:lnTo>
                  <a:lnTo>
                    <a:pt x="83800" y="987650"/>
                  </a:lnTo>
                  <a:lnTo>
                    <a:pt x="84317" y="1056583"/>
                  </a:lnTo>
                  <a:lnTo>
                    <a:pt x="85864" y="1124254"/>
                  </a:lnTo>
                  <a:lnTo>
                    <a:pt x="88427" y="1190670"/>
                  </a:lnTo>
                  <a:lnTo>
                    <a:pt x="91991" y="1255835"/>
                  </a:lnTo>
                  <a:lnTo>
                    <a:pt x="96543" y="1319758"/>
                  </a:lnTo>
                  <a:lnTo>
                    <a:pt x="102068" y="1382443"/>
                  </a:lnTo>
                  <a:lnTo>
                    <a:pt x="108552" y="1443899"/>
                  </a:lnTo>
                  <a:lnTo>
                    <a:pt x="115980" y="1504130"/>
                  </a:lnTo>
                  <a:lnTo>
                    <a:pt x="124338" y="1563144"/>
                  </a:lnTo>
                  <a:lnTo>
                    <a:pt x="133613" y="1620947"/>
                  </a:lnTo>
                  <a:lnTo>
                    <a:pt x="143789" y="1677545"/>
                  </a:lnTo>
                  <a:lnTo>
                    <a:pt x="154853" y="1732945"/>
                  </a:lnTo>
                  <a:lnTo>
                    <a:pt x="166790" y="1787153"/>
                  </a:lnTo>
                  <a:lnTo>
                    <a:pt x="179586" y="1840176"/>
                  </a:lnTo>
                  <a:lnTo>
                    <a:pt x="193227" y="1892020"/>
                  </a:lnTo>
                  <a:lnTo>
                    <a:pt x="207698" y="1942690"/>
                  </a:lnTo>
                  <a:lnTo>
                    <a:pt x="222985" y="1992195"/>
                  </a:lnTo>
                  <a:lnTo>
                    <a:pt x="239074" y="2040540"/>
                  </a:lnTo>
                  <a:lnTo>
                    <a:pt x="255951" y="2087731"/>
                  </a:lnTo>
                  <a:lnTo>
                    <a:pt x="273601" y="2133776"/>
                  </a:lnTo>
                  <a:lnTo>
                    <a:pt x="292010" y="2178680"/>
                  </a:lnTo>
                  <a:lnTo>
                    <a:pt x="311164" y="2222449"/>
                  </a:lnTo>
                  <a:lnTo>
                    <a:pt x="331049" y="2265091"/>
                  </a:lnTo>
                  <a:lnTo>
                    <a:pt x="351650" y="2306612"/>
                  </a:lnTo>
                  <a:lnTo>
                    <a:pt x="372953" y="2347017"/>
                  </a:lnTo>
                  <a:lnTo>
                    <a:pt x="394943" y="2386314"/>
                  </a:lnTo>
                  <a:lnTo>
                    <a:pt x="417607" y="2424509"/>
                  </a:lnTo>
                  <a:lnTo>
                    <a:pt x="440931" y="2461608"/>
                  </a:lnTo>
                  <a:lnTo>
                    <a:pt x="464899" y="2497618"/>
                  </a:lnTo>
                  <a:lnTo>
                    <a:pt x="489498" y="2532544"/>
                  </a:lnTo>
                  <a:lnTo>
                    <a:pt x="514713" y="2566395"/>
                  </a:lnTo>
                  <a:lnTo>
                    <a:pt x="540531" y="2599175"/>
                  </a:lnTo>
                  <a:lnTo>
                    <a:pt x="566936" y="2630891"/>
                  </a:lnTo>
                  <a:lnTo>
                    <a:pt x="593915" y="2661551"/>
                  </a:lnTo>
                  <a:lnTo>
                    <a:pt x="621453" y="2691159"/>
                  </a:lnTo>
                  <a:lnTo>
                    <a:pt x="649537" y="2719723"/>
                  </a:lnTo>
                  <a:lnTo>
                    <a:pt x="678151" y="2747249"/>
                  </a:lnTo>
                  <a:lnTo>
                    <a:pt x="707282" y="2773743"/>
                  </a:lnTo>
                  <a:lnTo>
                    <a:pt x="736915" y="2799212"/>
                  </a:lnTo>
                  <a:lnTo>
                    <a:pt x="767036" y="2823662"/>
                  </a:lnTo>
                  <a:lnTo>
                    <a:pt x="797631" y="2847099"/>
                  </a:lnTo>
                  <a:lnTo>
                    <a:pt x="828685" y="2869531"/>
                  </a:lnTo>
                  <a:lnTo>
                    <a:pt x="892115" y="2911402"/>
                  </a:lnTo>
                  <a:lnTo>
                    <a:pt x="957212" y="2949326"/>
                  </a:lnTo>
                  <a:lnTo>
                    <a:pt x="1023862" y="2983353"/>
                  </a:lnTo>
                  <a:lnTo>
                    <a:pt x="1091949" y="3013536"/>
                  </a:lnTo>
                  <a:lnTo>
                    <a:pt x="1161362" y="3039926"/>
                  </a:lnTo>
                  <a:lnTo>
                    <a:pt x="1231984" y="3062574"/>
                  </a:lnTo>
                  <a:lnTo>
                    <a:pt x="1333500" y="3086100"/>
                  </a:lnTo>
                  <a:lnTo>
                    <a:pt x="1333500" y="0"/>
                  </a:lnTo>
                  <a:close/>
                </a:path>
              </a:pathLst>
            </a:custGeom>
            <a:solidFill>
              <a:srgbClr val="92CDEF">
                <a:alpha val="50587"/>
              </a:srgbClr>
            </a:solidFill>
          </p:spPr>
          <p:txBody>
            <a:bodyPr wrap="square" lIns="0" tIns="0" rIns="0" bIns="0" rtlCol="0"/>
            <a:lstStyle/>
            <a:p>
              <a:endParaRPr/>
            </a:p>
          </p:txBody>
        </p:sp>
        <p:pic>
          <p:nvPicPr>
            <p:cNvPr id="6" name="object 6"/>
            <p:cNvPicPr/>
            <p:nvPr/>
          </p:nvPicPr>
          <p:blipFill>
            <a:blip r:embed="rId4" cstate="print"/>
            <a:stretch>
              <a:fillRect/>
            </a:stretch>
          </p:blipFill>
          <p:spPr>
            <a:xfrm>
              <a:off x="2209799" y="2895600"/>
              <a:ext cx="8505825" cy="3086100"/>
            </a:xfrm>
            <a:prstGeom prst="rect">
              <a:avLst/>
            </a:prstGeom>
          </p:spPr>
        </p:pic>
        <p:sp>
          <p:nvSpPr>
            <p:cNvPr id="7" name="object 7"/>
            <p:cNvSpPr/>
            <p:nvPr/>
          </p:nvSpPr>
          <p:spPr>
            <a:xfrm>
              <a:off x="5291201" y="3433826"/>
              <a:ext cx="1655445" cy="0"/>
            </a:xfrm>
            <a:custGeom>
              <a:avLst/>
              <a:gdLst/>
              <a:ahLst/>
              <a:cxnLst/>
              <a:rect l="l" t="t" r="r" b="b"/>
              <a:pathLst>
                <a:path w="1655445">
                  <a:moveTo>
                    <a:pt x="1655064" y="0"/>
                  </a:moveTo>
                  <a:lnTo>
                    <a:pt x="0" y="0"/>
                  </a:lnTo>
                </a:path>
              </a:pathLst>
            </a:custGeom>
            <a:ln w="6350">
              <a:solidFill>
                <a:srgbClr val="63DFEC"/>
              </a:solidFill>
            </a:ln>
          </p:spPr>
          <p:txBody>
            <a:bodyPr wrap="square" lIns="0" tIns="0" rIns="0" bIns="0" rtlCol="0"/>
            <a:lstStyle/>
            <a:p>
              <a:endParaRPr/>
            </a:p>
          </p:txBody>
        </p:sp>
        <p:pic>
          <p:nvPicPr>
            <p:cNvPr id="8" name="object 8"/>
            <p:cNvPicPr/>
            <p:nvPr/>
          </p:nvPicPr>
          <p:blipFill>
            <a:blip r:embed="rId5" cstate="print"/>
            <a:stretch>
              <a:fillRect/>
            </a:stretch>
          </p:blipFill>
          <p:spPr>
            <a:xfrm>
              <a:off x="0" y="0"/>
              <a:ext cx="2867025" cy="1524000"/>
            </a:xfrm>
            <a:prstGeom prst="rect">
              <a:avLst/>
            </a:prstGeom>
          </p:spPr>
        </p:pic>
        <p:pic>
          <p:nvPicPr>
            <p:cNvPr id="9" name="object 9"/>
            <p:cNvPicPr/>
            <p:nvPr/>
          </p:nvPicPr>
          <p:blipFill>
            <a:blip r:embed="rId6" cstate="print"/>
            <a:stretch>
              <a:fillRect/>
            </a:stretch>
          </p:blipFill>
          <p:spPr>
            <a:xfrm>
              <a:off x="0" y="4762500"/>
              <a:ext cx="3133725" cy="2095500"/>
            </a:xfrm>
            <a:prstGeom prst="rect">
              <a:avLst/>
            </a:prstGeom>
          </p:spPr>
        </p:pic>
      </p:grpSp>
      <p:sp>
        <p:nvSpPr>
          <p:cNvPr id="11" name="TextBox 10">
            <a:extLst>
              <a:ext uri="{FF2B5EF4-FFF2-40B4-BE49-F238E27FC236}">
                <a16:creationId xmlns:a16="http://schemas.microsoft.com/office/drawing/2014/main" id="{E18A0C60-14AF-77D7-2CDA-05B28F4E578C}"/>
              </a:ext>
            </a:extLst>
          </p:cNvPr>
          <p:cNvSpPr txBox="1"/>
          <p:nvPr/>
        </p:nvSpPr>
        <p:spPr>
          <a:xfrm>
            <a:off x="2766123" y="3086100"/>
            <a:ext cx="6705600" cy="2308324"/>
          </a:xfrm>
          <a:prstGeom prst="rect">
            <a:avLst/>
          </a:prstGeom>
          <a:noFill/>
        </p:spPr>
        <p:txBody>
          <a:bodyPr wrap="square">
            <a:spAutoFit/>
          </a:bodyPr>
          <a:lstStyle/>
          <a:p>
            <a:pPr algn="ctr"/>
            <a:r>
              <a:rPr lang="en-IN" b="1" dirty="0"/>
              <a:t>CONCLUSION</a:t>
            </a:r>
          </a:p>
          <a:p>
            <a:pPr algn="ctr"/>
            <a:endParaRPr lang="en-IN" b="1" dirty="0"/>
          </a:p>
          <a:p>
            <a:r>
              <a:rPr lang="en-IN" dirty="0"/>
              <a:t>Banking holds a crucial role in our day to day life. From the analysis of above dashboards and reports we can draw hidden insights. With the use of gained insights from the finance datasets and KPI’S. Accurate Business decisions are made and can track the business state. It enables a holistic view of the business, supporting long term growth and competitiveness in the banking industry.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953000" cy="6858000"/>
            <a:chOff x="0" y="0"/>
            <a:chExt cx="4953000" cy="6858000"/>
          </a:xfrm>
        </p:grpSpPr>
        <p:pic>
          <p:nvPicPr>
            <p:cNvPr id="3" name="object 3"/>
            <p:cNvPicPr/>
            <p:nvPr/>
          </p:nvPicPr>
          <p:blipFill>
            <a:blip r:embed="rId2" cstate="print"/>
            <a:stretch>
              <a:fillRect/>
            </a:stretch>
          </p:blipFill>
          <p:spPr>
            <a:xfrm>
              <a:off x="0" y="0"/>
              <a:ext cx="4953000" cy="6858000"/>
            </a:xfrm>
            <a:prstGeom prst="rect">
              <a:avLst/>
            </a:prstGeom>
          </p:spPr>
        </p:pic>
        <p:pic>
          <p:nvPicPr>
            <p:cNvPr id="4" name="object 4"/>
            <p:cNvPicPr/>
            <p:nvPr/>
          </p:nvPicPr>
          <p:blipFill>
            <a:blip r:embed="rId3" cstate="print"/>
            <a:stretch>
              <a:fillRect/>
            </a:stretch>
          </p:blipFill>
          <p:spPr>
            <a:xfrm>
              <a:off x="0" y="0"/>
              <a:ext cx="3829050" cy="6857999"/>
            </a:xfrm>
            <a:prstGeom prst="rect">
              <a:avLst/>
            </a:prstGeom>
          </p:spPr>
        </p:pic>
      </p:grpSp>
      <p:sp>
        <p:nvSpPr>
          <p:cNvPr id="5" name="object 5"/>
          <p:cNvSpPr/>
          <p:nvPr/>
        </p:nvSpPr>
        <p:spPr>
          <a:xfrm>
            <a:off x="6719951" y="3109976"/>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5033645">
              <a:lnSpc>
                <a:spcPct val="100000"/>
              </a:lnSpc>
              <a:spcBef>
                <a:spcPts val="105"/>
              </a:spcBef>
              <a:tabLst>
                <a:tab pos="7555865" algn="l"/>
              </a:tabLst>
            </a:pPr>
            <a:r>
              <a:rPr spc="-630" dirty="0"/>
              <a:t>T</a:t>
            </a:r>
            <a:r>
              <a:rPr spc="-715" dirty="0"/>
              <a:t> </a:t>
            </a:r>
            <a:r>
              <a:rPr spc="-415" dirty="0"/>
              <a:t>H</a:t>
            </a:r>
            <a:r>
              <a:rPr spc="-715" dirty="0"/>
              <a:t> </a:t>
            </a:r>
            <a:r>
              <a:rPr spc="430" dirty="0"/>
              <a:t>AN</a:t>
            </a:r>
            <a:r>
              <a:rPr spc="-415" dirty="0"/>
              <a:t>K</a:t>
            </a:r>
            <a:r>
              <a:rPr dirty="0"/>
              <a:t>	</a:t>
            </a:r>
            <a:r>
              <a:rPr spc="-55" dirty="0"/>
              <a:t>Y</a:t>
            </a:r>
            <a:r>
              <a:rPr spc="390" dirty="0"/>
              <a:t>O</a:t>
            </a:r>
            <a:r>
              <a:rPr spc="-415" dirty="0"/>
              <a:t>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67625" y="0"/>
            <a:ext cx="4524375" cy="6858000"/>
            <a:chOff x="7667625" y="0"/>
            <a:chExt cx="4524375" cy="6858000"/>
          </a:xfrm>
        </p:grpSpPr>
        <p:pic>
          <p:nvPicPr>
            <p:cNvPr id="4" name="object 4"/>
            <p:cNvPicPr/>
            <p:nvPr/>
          </p:nvPicPr>
          <p:blipFill>
            <a:blip r:embed="rId2" cstate="print"/>
            <a:stretch>
              <a:fillRect/>
            </a:stretch>
          </p:blipFill>
          <p:spPr>
            <a:xfrm>
              <a:off x="7667625" y="0"/>
              <a:ext cx="4524375" cy="6857999"/>
            </a:xfrm>
            <a:prstGeom prst="rect">
              <a:avLst/>
            </a:prstGeom>
          </p:spPr>
        </p:pic>
        <p:pic>
          <p:nvPicPr>
            <p:cNvPr id="5" name="object 5"/>
            <p:cNvPicPr/>
            <p:nvPr/>
          </p:nvPicPr>
          <p:blipFill>
            <a:blip r:embed="rId3" cstate="print"/>
            <a:stretch>
              <a:fillRect/>
            </a:stretch>
          </p:blipFill>
          <p:spPr>
            <a:xfrm>
              <a:off x="8505825" y="0"/>
              <a:ext cx="3686175" cy="6857997"/>
            </a:xfrm>
            <a:prstGeom prst="rect">
              <a:avLst/>
            </a:prstGeom>
          </p:spPr>
        </p:pic>
      </p:grpSp>
      <p:sp>
        <p:nvSpPr>
          <p:cNvPr id="6" name="object 6"/>
          <p:cNvSpPr txBox="1">
            <a:spLocks noGrp="1"/>
          </p:cNvSpPr>
          <p:nvPr>
            <p:ph type="title"/>
          </p:nvPr>
        </p:nvSpPr>
        <p:spPr>
          <a:xfrm>
            <a:off x="3949700" y="698499"/>
            <a:ext cx="2865120" cy="632460"/>
          </a:xfrm>
          <a:prstGeom prst="rect">
            <a:avLst/>
          </a:prstGeom>
        </p:spPr>
        <p:txBody>
          <a:bodyPr vert="horz" wrap="square" lIns="0" tIns="16510" rIns="0" bIns="0" rtlCol="0">
            <a:spAutoFit/>
          </a:bodyPr>
          <a:lstStyle/>
          <a:p>
            <a:pPr marL="12700">
              <a:lnSpc>
                <a:spcPct val="100000"/>
              </a:lnSpc>
              <a:spcBef>
                <a:spcPts val="130"/>
              </a:spcBef>
            </a:pPr>
            <a:r>
              <a:rPr sz="3950" spc="-535" dirty="0"/>
              <a:t>C</a:t>
            </a:r>
            <a:r>
              <a:rPr sz="3950" spc="-495" dirty="0"/>
              <a:t> </a:t>
            </a:r>
            <a:r>
              <a:rPr sz="3950" spc="-130" dirty="0"/>
              <a:t>O</a:t>
            </a:r>
            <a:r>
              <a:rPr sz="3950" spc="-520" dirty="0"/>
              <a:t> </a:t>
            </a:r>
            <a:r>
              <a:rPr sz="3950" spc="-114" dirty="0"/>
              <a:t>N</a:t>
            </a:r>
            <a:r>
              <a:rPr sz="3950" spc="-540" dirty="0"/>
              <a:t> </a:t>
            </a:r>
            <a:r>
              <a:rPr sz="3950" spc="-509" dirty="0"/>
              <a:t>T</a:t>
            </a:r>
            <a:r>
              <a:rPr sz="3950" spc="-535" dirty="0"/>
              <a:t> </a:t>
            </a:r>
            <a:r>
              <a:rPr sz="3950" spc="-730" dirty="0"/>
              <a:t>E</a:t>
            </a:r>
            <a:r>
              <a:rPr sz="3950" spc="-535" dirty="0"/>
              <a:t> </a:t>
            </a:r>
            <a:r>
              <a:rPr sz="3950" spc="-114" dirty="0"/>
              <a:t>N</a:t>
            </a:r>
            <a:r>
              <a:rPr sz="3950" spc="-540" dirty="0"/>
              <a:t> </a:t>
            </a:r>
            <a:r>
              <a:rPr sz="3950" spc="-509" dirty="0"/>
              <a:t>T</a:t>
            </a:r>
            <a:r>
              <a:rPr sz="3950" spc="-535" dirty="0"/>
              <a:t> </a:t>
            </a:r>
            <a:r>
              <a:rPr sz="3950" spc="-740" dirty="0"/>
              <a:t>S</a:t>
            </a:r>
            <a:endParaRPr sz="3950"/>
          </a:p>
        </p:txBody>
      </p:sp>
      <p:sp>
        <p:nvSpPr>
          <p:cNvPr id="8" name="object 8"/>
          <p:cNvSpPr txBox="1"/>
          <p:nvPr/>
        </p:nvSpPr>
        <p:spPr>
          <a:xfrm>
            <a:off x="1626616" y="1572133"/>
            <a:ext cx="7605395" cy="4346575"/>
          </a:xfrm>
          <a:prstGeom prst="rect">
            <a:avLst/>
          </a:prstGeom>
        </p:spPr>
        <p:txBody>
          <a:bodyPr vert="horz" wrap="square" lIns="0" tIns="142240" rIns="0" bIns="0" rtlCol="0">
            <a:spAutoFit/>
          </a:bodyPr>
          <a:lstStyle/>
          <a:p>
            <a:pPr marL="355600" indent="-343535">
              <a:lnSpc>
                <a:spcPct val="100000"/>
              </a:lnSpc>
              <a:spcBef>
                <a:spcPts val="1120"/>
              </a:spcBef>
              <a:buClr>
                <a:srgbClr val="F6A6F4"/>
              </a:buClr>
              <a:buFont typeface="Courier New"/>
              <a:buChar char="o"/>
              <a:tabLst>
                <a:tab pos="356235" algn="l"/>
              </a:tabLst>
            </a:pPr>
            <a:r>
              <a:rPr sz="2400" spc="10" dirty="0">
                <a:solidFill>
                  <a:srgbClr val="FFFFFF"/>
                </a:solidFill>
                <a:latin typeface="Segoe UI Light"/>
                <a:cs typeface="Segoe UI Light"/>
              </a:rPr>
              <a:t>Introduction</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90" dirty="0">
                <a:solidFill>
                  <a:srgbClr val="FFFFFF"/>
                </a:solidFill>
                <a:latin typeface="Segoe UI Light"/>
                <a:cs typeface="Segoe UI Light"/>
              </a:rPr>
              <a:t>M</a:t>
            </a:r>
            <a:r>
              <a:rPr sz="2400" spc="55" dirty="0">
                <a:solidFill>
                  <a:srgbClr val="FFFFFF"/>
                </a:solidFill>
                <a:latin typeface="Segoe UI Light"/>
                <a:cs typeface="Segoe UI Light"/>
              </a:rPr>
              <a:t>e</a:t>
            </a:r>
            <a:r>
              <a:rPr sz="2400" spc="-15" dirty="0">
                <a:solidFill>
                  <a:srgbClr val="FFFFFF"/>
                </a:solidFill>
                <a:latin typeface="Segoe UI Light"/>
                <a:cs typeface="Segoe UI Light"/>
              </a:rPr>
              <a:t>e</a:t>
            </a:r>
            <a:r>
              <a:rPr sz="2400" dirty="0">
                <a:solidFill>
                  <a:srgbClr val="FFFFFF"/>
                </a:solidFill>
                <a:latin typeface="Segoe UI Light"/>
                <a:cs typeface="Segoe UI Light"/>
              </a:rPr>
              <a:t>t</a:t>
            </a:r>
            <a:r>
              <a:rPr sz="2400" spc="-175" dirty="0">
                <a:solidFill>
                  <a:srgbClr val="FFFFFF"/>
                </a:solidFill>
                <a:latin typeface="Segoe UI Light"/>
                <a:cs typeface="Segoe UI Light"/>
              </a:rPr>
              <a:t> </a:t>
            </a:r>
            <a:r>
              <a:rPr sz="2400" spc="105" dirty="0">
                <a:solidFill>
                  <a:srgbClr val="FFFFFF"/>
                </a:solidFill>
                <a:latin typeface="Segoe UI Light"/>
                <a:cs typeface="Segoe UI Light"/>
              </a:rPr>
              <a:t>t</a:t>
            </a:r>
            <a:r>
              <a:rPr sz="2400" spc="55" dirty="0">
                <a:solidFill>
                  <a:srgbClr val="FFFFFF"/>
                </a:solidFill>
                <a:latin typeface="Segoe UI Light"/>
                <a:cs typeface="Segoe UI Light"/>
              </a:rPr>
              <a:t>h</a:t>
            </a:r>
            <a:r>
              <a:rPr sz="2400" dirty="0">
                <a:solidFill>
                  <a:srgbClr val="FFFFFF"/>
                </a:solidFill>
                <a:latin typeface="Segoe UI Light"/>
                <a:cs typeface="Segoe UI Light"/>
              </a:rPr>
              <a:t>e</a:t>
            </a:r>
            <a:r>
              <a:rPr sz="2400" spc="-150" dirty="0">
                <a:solidFill>
                  <a:srgbClr val="FFFFFF"/>
                </a:solidFill>
                <a:latin typeface="Segoe UI Light"/>
                <a:cs typeface="Segoe UI Light"/>
              </a:rPr>
              <a:t> </a:t>
            </a:r>
            <a:r>
              <a:rPr sz="2400" spc="105" dirty="0">
                <a:solidFill>
                  <a:srgbClr val="FFFFFF"/>
                </a:solidFill>
                <a:latin typeface="Segoe UI Light"/>
                <a:cs typeface="Segoe UI Light"/>
              </a:rPr>
              <a:t>t</a:t>
            </a:r>
            <a:r>
              <a:rPr sz="2400" spc="55" dirty="0">
                <a:solidFill>
                  <a:srgbClr val="FFFFFF"/>
                </a:solidFill>
                <a:latin typeface="Segoe UI Light"/>
                <a:cs typeface="Segoe UI Light"/>
              </a:rPr>
              <a:t>e</a:t>
            </a:r>
            <a:r>
              <a:rPr sz="2400" spc="5" dirty="0">
                <a:solidFill>
                  <a:srgbClr val="FFFFFF"/>
                </a:solidFill>
                <a:latin typeface="Segoe UI Light"/>
                <a:cs typeface="Segoe UI Light"/>
              </a:rPr>
              <a:t>a</a:t>
            </a:r>
            <a:r>
              <a:rPr sz="2400" dirty="0">
                <a:solidFill>
                  <a:srgbClr val="FFFFFF"/>
                </a:solidFill>
                <a:latin typeface="Segoe UI Light"/>
                <a:cs typeface="Segoe UI Light"/>
              </a:rPr>
              <a:t>m</a:t>
            </a:r>
            <a:endParaRPr sz="2400" dirty="0">
              <a:latin typeface="Segoe UI Light"/>
              <a:cs typeface="Segoe UI Light"/>
            </a:endParaRPr>
          </a:p>
          <a:p>
            <a:pPr marL="355600" indent="-343535">
              <a:lnSpc>
                <a:spcPct val="100000"/>
              </a:lnSpc>
              <a:spcBef>
                <a:spcPts val="1030"/>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1</a:t>
            </a:r>
            <a:r>
              <a:rPr sz="2400" spc="-170"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250" dirty="0">
                <a:solidFill>
                  <a:srgbClr val="FFFFFF"/>
                </a:solidFill>
                <a:latin typeface="Segoe UI Light"/>
                <a:cs typeface="Segoe UI Light"/>
              </a:rPr>
              <a:t>Y</a:t>
            </a:r>
            <a:r>
              <a:rPr sz="2400" spc="60" dirty="0">
                <a:solidFill>
                  <a:srgbClr val="FFFFFF"/>
                </a:solidFill>
                <a:latin typeface="Segoe UI Light"/>
                <a:cs typeface="Segoe UI Light"/>
              </a:rPr>
              <a:t>e</a:t>
            </a:r>
            <a:r>
              <a:rPr sz="2400" spc="5" dirty="0">
                <a:solidFill>
                  <a:srgbClr val="FFFFFF"/>
                </a:solidFill>
                <a:latin typeface="Segoe UI Light"/>
                <a:cs typeface="Segoe UI Light"/>
              </a:rPr>
              <a:t>a</a:t>
            </a:r>
            <a:r>
              <a:rPr sz="2400" dirty="0">
                <a:solidFill>
                  <a:srgbClr val="FFFFFF"/>
                </a:solidFill>
                <a:latin typeface="Segoe UI Light"/>
                <a:cs typeface="Segoe UI Light"/>
              </a:rPr>
              <a:t>r</a:t>
            </a:r>
            <a:r>
              <a:rPr sz="2400" spc="-180" dirty="0">
                <a:solidFill>
                  <a:srgbClr val="FFFFFF"/>
                </a:solidFill>
                <a:latin typeface="Segoe UI Light"/>
                <a:cs typeface="Segoe UI Light"/>
              </a:rPr>
              <a:t> </a:t>
            </a:r>
            <a:r>
              <a:rPr sz="2400" spc="95" dirty="0">
                <a:solidFill>
                  <a:srgbClr val="FFFFFF"/>
                </a:solidFill>
                <a:latin typeface="Segoe UI Light"/>
                <a:cs typeface="Segoe UI Light"/>
              </a:rPr>
              <a:t>w</a:t>
            </a:r>
            <a:r>
              <a:rPr sz="2400" spc="105" dirty="0">
                <a:solidFill>
                  <a:srgbClr val="FFFFFF"/>
                </a:solidFill>
                <a:latin typeface="Segoe UI Light"/>
                <a:cs typeface="Segoe UI Light"/>
              </a:rPr>
              <a:t>i</a:t>
            </a:r>
            <a:r>
              <a:rPr sz="2400" spc="40" dirty="0">
                <a:solidFill>
                  <a:srgbClr val="FFFFFF"/>
                </a:solidFill>
                <a:latin typeface="Segoe UI Light"/>
                <a:cs typeface="Segoe UI Light"/>
              </a:rPr>
              <a:t>s</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105" dirty="0">
                <a:solidFill>
                  <a:srgbClr val="FFFFFF"/>
                </a:solidFill>
                <a:latin typeface="Segoe UI Light"/>
                <a:cs typeface="Segoe UI Light"/>
              </a:rPr>
              <a:t>l</a:t>
            </a:r>
            <a:r>
              <a:rPr sz="2400" spc="70" dirty="0">
                <a:solidFill>
                  <a:srgbClr val="FFFFFF"/>
                </a:solidFill>
                <a:latin typeface="Segoe UI Light"/>
                <a:cs typeface="Segoe UI Light"/>
              </a:rPr>
              <a:t>o</a:t>
            </a:r>
            <a:r>
              <a:rPr sz="2400" spc="5" dirty="0">
                <a:solidFill>
                  <a:srgbClr val="FFFFFF"/>
                </a:solidFill>
                <a:latin typeface="Segoe UI Light"/>
                <a:cs typeface="Segoe UI Light"/>
              </a:rPr>
              <a:t>a</a:t>
            </a:r>
            <a:r>
              <a:rPr sz="2400" dirty="0">
                <a:solidFill>
                  <a:srgbClr val="FFFFFF"/>
                </a:solidFill>
                <a:latin typeface="Segoe UI Light"/>
                <a:cs typeface="Segoe UI Light"/>
              </a:rPr>
              <a:t>n</a:t>
            </a:r>
            <a:r>
              <a:rPr sz="2400" spc="-220" dirty="0">
                <a:solidFill>
                  <a:srgbClr val="FFFFFF"/>
                </a:solidFill>
                <a:latin typeface="Segoe UI Light"/>
                <a:cs typeface="Segoe UI Light"/>
              </a:rPr>
              <a:t> </a:t>
            </a:r>
            <a:r>
              <a:rPr sz="2400" spc="85" dirty="0">
                <a:solidFill>
                  <a:srgbClr val="FFFFFF"/>
                </a:solidFill>
                <a:latin typeface="Segoe UI Light"/>
                <a:cs typeface="Segoe UI Light"/>
              </a:rPr>
              <a:t>a</a:t>
            </a:r>
            <a:r>
              <a:rPr sz="2400" spc="50" dirty="0">
                <a:solidFill>
                  <a:srgbClr val="FFFFFF"/>
                </a:solidFill>
                <a:latin typeface="Segoe UI Light"/>
                <a:cs typeface="Segoe UI Light"/>
              </a:rPr>
              <a:t>m</a:t>
            </a:r>
            <a:r>
              <a:rPr sz="2400" spc="70" dirty="0">
                <a:solidFill>
                  <a:srgbClr val="FFFFFF"/>
                </a:solidFill>
                <a:latin typeface="Segoe UI Light"/>
                <a:cs typeface="Segoe UI Light"/>
              </a:rPr>
              <a:t>o</a:t>
            </a:r>
            <a:r>
              <a:rPr sz="2400" spc="60" dirty="0">
                <a:solidFill>
                  <a:srgbClr val="FFFFFF"/>
                </a:solidFill>
                <a:latin typeface="Segoe UI Light"/>
                <a:cs typeface="Segoe UI Light"/>
              </a:rPr>
              <a:t>u</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r>
              <a:rPr sz="2400" spc="-250"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950"/>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2</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40" dirty="0">
                <a:solidFill>
                  <a:srgbClr val="FFFFFF"/>
                </a:solidFill>
                <a:latin typeface="Segoe UI Light"/>
                <a:cs typeface="Segoe UI Light"/>
              </a:rPr>
              <a:t>G</a:t>
            </a:r>
            <a:r>
              <a:rPr sz="2400" spc="105" dirty="0">
                <a:solidFill>
                  <a:srgbClr val="FFFFFF"/>
                </a:solidFill>
                <a:latin typeface="Segoe UI Light"/>
                <a:cs typeface="Segoe UI Light"/>
              </a:rPr>
              <a:t>r</a:t>
            </a:r>
            <a:r>
              <a:rPr sz="2400" spc="5" dirty="0">
                <a:solidFill>
                  <a:srgbClr val="FFFFFF"/>
                </a:solidFill>
                <a:latin typeface="Segoe UI Light"/>
                <a:cs typeface="Segoe UI Light"/>
              </a:rPr>
              <a:t>a</a:t>
            </a:r>
            <a:r>
              <a:rPr sz="2400" spc="-5" dirty="0">
                <a:solidFill>
                  <a:srgbClr val="FFFFFF"/>
                </a:solidFill>
                <a:latin typeface="Segoe UI Light"/>
                <a:cs typeface="Segoe UI Light"/>
              </a:rPr>
              <a:t>d</a:t>
            </a:r>
            <a:r>
              <a:rPr sz="2400" dirty="0">
                <a:solidFill>
                  <a:srgbClr val="FFFFFF"/>
                </a:solidFill>
                <a:latin typeface="Segoe UI Light"/>
                <a:cs typeface="Segoe UI Light"/>
              </a:rPr>
              <a:t>e</a:t>
            </a:r>
            <a:r>
              <a:rPr sz="2400" spc="-145" dirty="0">
                <a:solidFill>
                  <a:srgbClr val="FFFFFF"/>
                </a:solidFill>
                <a:latin typeface="Segoe UI Light"/>
                <a:cs typeface="Segoe UI Light"/>
              </a:rPr>
              <a:t> </a:t>
            </a:r>
            <a:r>
              <a:rPr sz="2400" spc="85" dirty="0">
                <a:solidFill>
                  <a:srgbClr val="FFFFFF"/>
                </a:solidFill>
                <a:latin typeface="Segoe UI Light"/>
                <a:cs typeface="Segoe UI Light"/>
              </a:rPr>
              <a:t>a</a:t>
            </a:r>
            <a:r>
              <a:rPr sz="2400" spc="60" dirty="0">
                <a:solidFill>
                  <a:srgbClr val="FFFFFF"/>
                </a:solidFill>
                <a:latin typeface="Segoe UI Light"/>
                <a:cs typeface="Segoe UI Light"/>
              </a:rPr>
              <a:t>n</a:t>
            </a:r>
            <a:r>
              <a:rPr sz="2400" dirty="0">
                <a:solidFill>
                  <a:srgbClr val="FFFFFF"/>
                </a:solidFill>
                <a:latin typeface="Segoe UI Light"/>
                <a:cs typeface="Segoe UI Light"/>
              </a:rPr>
              <a:t>d</a:t>
            </a:r>
            <a:r>
              <a:rPr sz="2400" spc="-204" dirty="0">
                <a:solidFill>
                  <a:srgbClr val="FFFFFF"/>
                </a:solidFill>
                <a:latin typeface="Segoe UI Light"/>
                <a:cs typeface="Segoe UI Light"/>
              </a:rPr>
              <a:t> </a:t>
            </a:r>
            <a:r>
              <a:rPr sz="2400" spc="40" dirty="0">
                <a:solidFill>
                  <a:srgbClr val="FFFFFF"/>
                </a:solidFill>
                <a:latin typeface="Segoe UI Light"/>
                <a:cs typeface="Segoe UI Light"/>
              </a:rPr>
              <a:t>s</a:t>
            </a:r>
            <a:r>
              <a:rPr sz="2400" spc="60" dirty="0">
                <a:solidFill>
                  <a:srgbClr val="FFFFFF"/>
                </a:solidFill>
                <a:latin typeface="Segoe UI Light"/>
                <a:cs typeface="Segoe UI Light"/>
              </a:rPr>
              <a:t>u</a:t>
            </a:r>
            <a:r>
              <a:rPr sz="2400" dirty="0">
                <a:solidFill>
                  <a:srgbClr val="FFFFFF"/>
                </a:solidFill>
                <a:latin typeface="Segoe UI Light"/>
                <a:cs typeface="Segoe UI Light"/>
              </a:rPr>
              <a:t>b</a:t>
            </a:r>
            <a:r>
              <a:rPr sz="2400" spc="-55" dirty="0">
                <a:solidFill>
                  <a:srgbClr val="FFFFFF"/>
                </a:solidFill>
                <a:latin typeface="Segoe UI Light"/>
                <a:cs typeface="Segoe UI Light"/>
              </a:rPr>
              <a:t> </a:t>
            </a:r>
            <a:r>
              <a:rPr sz="2400" spc="75" dirty="0">
                <a:solidFill>
                  <a:srgbClr val="FFFFFF"/>
                </a:solidFill>
                <a:latin typeface="Segoe UI Light"/>
                <a:cs typeface="Segoe UI Light"/>
              </a:rPr>
              <a:t>g</a:t>
            </a:r>
            <a:r>
              <a:rPr sz="2400" spc="105" dirty="0">
                <a:solidFill>
                  <a:srgbClr val="FFFFFF"/>
                </a:solidFill>
                <a:latin typeface="Segoe UI Light"/>
                <a:cs typeface="Segoe UI Light"/>
              </a:rPr>
              <a:t>r</a:t>
            </a:r>
            <a:r>
              <a:rPr sz="2400" spc="5" dirty="0">
                <a:solidFill>
                  <a:srgbClr val="FFFFFF"/>
                </a:solidFill>
                <a:latin typeface="Segoe UI Light"/>
                <a:cs typeface="Segoe UI Light"/>
              </a:rPr>
              <a:t>a</a:t>
            </a:r>
            <a:r>
              <a:rPr sz="2400" spc="-5" dirty="0">
                <a:solidFill>
                  <a:srgbClr val="FFFFFF"/>
                </a:solidFill>
                <a:latin typeface="Segoe UI Light"/>
                <a:cs typeface="Segoe UI Light"/>
              </a:rPr>
              <a:t>d</a:t>
            </a:r>
            <a:r>
              <a:rPr sz="2400" dirty="0">
                <a:solidFill>
                  <a:srgbClr val="FFFFFF"/>
                </a:solidFill>
                <a:latin typeface="Segoe UI Light"/>
                <a:cs typeface="Segoe UI Light"/>
              </a:rPr>
              <a:t>e</a:t>
            </a:r>
            <a:r>
              <a:rPr sz="2400" spc="-220" dirty="0">
                <a:solidFill>
                  <a:srgbClr val="FFFFFF"/>
                </a:solidFill>
                <a:latin typeface="Segoe UI Light"/>
                <a:cs typeface="Segoe UI Light"/>
              </a:rPr>
              <a:t> </a:t>
            </a:r>
            <a:r>
              <a:rPr sz="2400" spc="95" dirty="0">
                <a:solidFill>
                  <a:srgbClr val="FFFFFF"/>
                </a:solidFill>
                <a:latin typeface="Segoe UI Light"/>
                <a:cs typeface="Segoe UI Light"/>
              </a:rPr>
              <a:t>w</a:t>
            </a:r>
            <a:r>
              <a:rPr sz="2400" spc="105" dirty="0">
                <a:solidFill>
                  <a:srgbClr val="FFFFFF"/>
                </a:solidFill>
                <a:latin typeface="Segoe UI Light"/>
                <a:cs typeface="Segoe UI Light"/>
              </a:rPr>
              <a:t>i</a:t>
            </a:r>
            <a:r>
              <a:rPr sz="2400" spc="40" dirty="0">
                <a:solidFill>
                  <a:srgbClr val="FFFFFF"/>
                </a:solidFill>
                <a:latin typeface="Segoe UI Light"/>
                <a:cs typeface="Segoe UI Light"/>
              </a:rPr>
              <a:t>s</a:t>
            </a:r>
            <a:r>
              <a:rPr sz="2400" dirty="0">
                <a:solidFill>
                  <a:srgbClr val="FFFFFF"/>
                </a:solidFill>
                <a:latin typeface="Segoe UI Light"/>
                <a:cs typeface="Segoe UI Light"/>
              </a:rPr>
              <a:t>e</a:t>
            </a:r>
            <a:r>
              <a:rPr sz="2400" spc="-160" dirty="0">
                <a:solidFill>
                  <a:srgbClr val="FFFFFF"/>
                </a:solidFill>
                <a:latin typeface="Segoe UI Light"/>
                <a:cs typeface="Segoe UI Light"/>
              </a:rPr>
              <a:t> </a:t>
            </a:r>
            <a:r>
              <a:rPr sz="2400" spc="25" dirty="0">
                <a:solidFill>
                  <a:srgbClr val="FFFFFF"/>
                </a:solidFill>
                <a:latin typeface="Segoe UI Light"/>
                <a:cs typeface="Segoe UI Light"/>
              </a:rPr>
              <a:t>r</a:t>
            </a:r>
            <a:r>
              <a:rPr sz="2400" spc="60" dirty="0">
                <a:solidFill>
                  <a:srgbClr val="FFFFFF"/>
                </a:solidFill>
                <a:latin typeface="Segoe UI Light"/>
                <a:cs typeface="Segoe UI Light"/>
              </a:rPr>
              <a:t>e</a:t>
            </a:r>
            <a:r>
              <a:rPr sz="2400" spc="30" dirty="0">
                <a:solidFill>
                  <a:srgbClr val="FFFFFF"/>
                </a:solidFill>
                <a:latin typeface="Segoe UI Light"/>
                <a:cs typeface="Segoe UI Light"/>
              </a:rPr>
              <a:t>v</a:t>
            </a:r>
            <a:r>
              <a:rPr sz="2400" spc="-5" dirty="0">
                <a:solidFill>
                  <a:srgbClr val="FFFFFF"/>
                </a:solidFill>
                <a:latin typeface="Segoe UI Light"/>
                <a:cs typeface="Segoe UI Light"/>
              </a:rPr>
              <a:t>o</a:t>
            </a:r>
            <a:r>
              <a:rPr sz="2400" dirty="0">
                <a:solidFill>
                  <a:srgbClr val="FFFFFF"/>
                </a:solidFill>
                <a:latin typeface="Segoe UI Light"/>
                <a:cs typeface="Segoe UI Light"/>
              </a:rPr>
              <a:t>l</a:t>
            </a:r>
            <a:r>
              <a:rPr sz="2400" spc="-160" dirty="0">
                <a:solidFill>
                  <a:srgbClr val="FFFFFF"/>
                </a:solidFill>
                <a:latin typeface="Segoe UI Light"/>
                <a:cs typeface="Segoe UI Light"/>
              </a:rPr>
              <a:t> </a:t>
            </a:r>
            <a:r>
              <a:rPr sz="2400" spc="75" dirty="0">
                <a:solidFill>
                  <a:srgbClr val="FFFFFF"/>
                </a:solidFill>
                <a:latin typeface="Segoe UI Light"/>
                <a:cs typeface="Segoe UI Light"/>
              </a:rPr>
              <a:t>b</a:t>
            </a:r>
            <a:r>
              <a:rPr sz="2400" spc="85" dirty="0">
                <a:solidFill>
                  <a:srgbClr val="FFFFFF"/>
                </a:solidFill>
                <a:latin typeface="Segoe UI Light"/>
                <a:cs typeface="Segoe UI Light"/>
              </a:rPr>
              <a:t>a</a:t>
            </a:r>
            <a:r>
              <a:rPr sz="2400" dirty="0">
                <a:solidFill>
                  <a:srgbClr val="FFFFFF"/>
                </a:solidFill>
                <a:latin typeface="Segoe UI Light"/>
                <a:cs typeface="Segoe UI Light"/>
              </a:rPr>
              <a:t>l</a:t>
            </a:r>
            <a:endParaRPr sz="2400" dirty="0">
              <a:latin typeface="Segoe UI Light"/>
              <a:cs typeface="Segoe UI Light"/>
            </a:endParaRPr>
          </a:p>
          <a:p>
            <a:pPr marL="355600" indent="-343535">
              <a:lnSpc>
                <a:spcPts val="2865"/>
              </a:lnSpc>
              <a:spcBef>
                <a:spcPts val="1025"/>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3</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330" dirty="0">
                <a:solidFill>
                  <a:srgbClr val="FFFFFF"/>
                </a:solidFill>
                <a:latin typeface="Segoe UI Light"/>
                <a:cs typeface="Segoe UI Light"/>
              </a:rPr>
              <a:t>T</a:t>
            </a:r>
            <a:r>
              <a:rPr sz="2400" spc="70" dirty="0">
                <a:solidFill>
                  <a:srgbClr val="FFFFFF"/>
                </a:solidFill>
                <a:latin typeface="Segoe UI Light"/>
                <a:cs typeface="Segoe UI Light"/>
              </a:rPr>
              <a:t>o</a:t>
            </a:r>
            <a:r>
              <a:rPr sz="2400" spc="30" dirty="0">
                <a:solidFill>
                  <a:srgbClr val="FFFFFF"/>
                </a:solidFill>
                <a:latin typeface="Segoe UI Light"/>
                <a:cs typeface="Segoe UI Light"/>
              </a:rPr>
              <a:t>t</a:t>
            </a:r>
            <a:r>
              <a:rPr sz="2400" spc="5" dirty="0">
                <a:solidFill>
                  <a:srgbClr val="FFFFFF"/>
                </a:solidFill>
                <a:latin typeface="Segoe UI Light"/>
                <a:cs typeface="Segoe UI Light"/>
              </a:rPr>
              <a:t>a</a:t>
            </a:r>
            <a:r>
              <a:rPr sz="2400" dirty="0">
                <a:solidFill>
                  <a:srgbClr val="FFFFFF"/>
                </a:solidFill>
                <a:latin typeface="Segoe UI Light"/>
                <a:cs typeface="Segoe UI Light"/>
              </a:rPr>
              <a:t>l</a:t>
            </a:r>
            <a:r>
              <a:rPr sz="2400" spc="-180" dirty="0">
                <a:solidFill>
                  <a:srgbClr val="FFFFFF"/>
                </a:solidFill>
                <a:latin typeface="Segoe UI Light"/>
                <a:cs typeface="Segoe UI Light"/>
              </a:rPr>
              <a:t> </a:t>
            </a:r>
            <a:r>
              <a:rPr sz="2400" spc="-110" dirty="0">
                <a:solidFill>
                  <a:srgbClr val="FFFFFF"/>
                </a:solidFill>
                <a:latin typeface="Segoe UI Light"/>
                <a:cs typeface="Segoe UI Light"/>
              </a:rPr>
              <a:t>P</a:t>
            </a:r>
            <a:r>
              <a:rPr sz="2400" spc="85" dirty="0">
                <a:solidFill>
                  <a:srgbClr val="FFFFFF"/>
                </a:solidFill>
                <a:latin typeface="Segoe UI Light"/>
                <a:cs typeface="Segoe UI Light"/>
              </a:rPr>
              <a:t>a</a:t>
            </a:r>
            <a:r>
              <a:rPr sz="2400" spc="105" dirty="0">
                <a:solidFill>
                  <a:srgbClr val="FFFFFF"/>
                </a:solidFill>
                <a:latin typeface="Segoe UI Light"/>
                <a:cs typeface="Segoe UI Light"/>
              </a:rPr>
              <a:t>y</a:t>
            </a:r>
            <a:r>
              <a:rPr sz="2400" spc="-25" dirty="0">
                <a:solidFill>
                  <a:srgbClr val="FFFFFF"/>
                </a:solidFill>
                <a:latin typeface="Segoe UI Light"/>
                <a:cs typeface="Segoe UI Light"/>
              </a:rPr>
              <a:t>m</a:t>
            </a:r>
            <a:r>
              <a:rPr sz="2400" spc="60"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r>
              <a:rPr sz="2400" spc="-250" dirty="0">
                <a:solidFill>
                  <a:srgbClr val="FFFFFF"/>
                </a:solidFill>
                <a:latin typeface="Segoe UI Light"/>
                <a:cs typeface="Segoe UI Light"/>
              </a:rPr>
              <a:t> </a:t>
            </a:r>
            <a:r>
              <a:rPr sz="2400" spc="80" dirty="0">
                <a:solidFill>
                  <a:srgbClr val="FFFFFF"/>
                </a:solidFill>
                <a:latin typeface="Segoe UI Light"/>
                <a:cs typeface="Segoe UI Light"/>
              </a:rPr>
              <a:t>f</a:t>
            </a:r>
            <a:r>
              <a:rPr sz="2400" spc="70" dirty="0">
                <a:solidFill>
                  <a:srgbClr val="FFFFFF"/>
                </a:solidFill>
                <a:latin typeface="Segoe UI Light"/>
                <a:cs typeface="Segoe UI Light"/>
              </a:rPr>
              <a:t>o</a:t>
            </a:r>
            <a:r>
              <a:rPr sz="2400" dirty="0">
                <a:solidFill>
                  <a:srgbClr val="FFFFFF"/>
                </a:solidFill>
                <a:latin typeface="Segoe UI Light"/>
                <a:cs typeface="Segoe UI Light"/>
              </a:rPr>
              <a:t>r</a:t>
            </a:r>
            <a:r>
              <a:rPr sz="2400" spc="-180" dirty="0">
                <a:solidFill>
                  <a:srgbClr val="FFFFFF"/>
                </a:solidFill>
                <a:latin typeface="Segoe UI Light"/>
                <a:cs typeface="Segoe UI Light"/>
              </a:rPr>
              <a:t> V</a:t>
            </a:r>
            <a:r>
              <a:rPr sz="2400" spc="60" dirty="0">
                <a:solidFill>
                  <a:srgbClr val="FFFFFF"/>
                </a:solidFill>
                <a:latin typeface="Segoe UI Light"/>
                <a:cs typeface="Segoe UI Light"/>
              </a:rPr>
              <a:t>e</a:t>
            </a:r>
            <a:r>
              <a:rPr sz="2400" spc="105" dirty="0">
                <a:solidFill>
                  <a:srgbClr val="FFFFFF"/>
                </a:solidFill>
                <a:latin typeface="Segoe UI Light"/>
                <a:cs typeface="Segoe UI Light"/>
              </a:rPr>
              <a:t>r</a:t>
            </a:r>
            <a:r>
              <a:rPr sz="2400" spc="30" dirty="0">
                <a:solidFill>
                  <a:srgbClr val="FFFFFF"/>
                </a:solidFill>
                <a:latin typeface="Segoe UI Light"/>
                <a:cs typeface="Segoe UI Light"/>
              </a:rPr>
              <a:t>i</a:t>
            </a:r>
            <a:r>
              <a:rPr sz="2400" spc="-65" dirty="0">
                <a:solidFill>
                  <a:srgbClr val="FFFFFF"/>
                </a:solidFill>
                <a:latin typeface="Segoe UI Light"/>
                <a:cs typeface="Segoe UI Light"/>
              </a:rPr>
              <a:t>f</a:t>
            </a:r>
            <a:r>
              <a:rPr sz="2400" spc="30" dirty="0">
                <a:solidFill>
                  <a:srgbClr val="FFFFFF"/>
                </a:solidFill>
                <a:latin typeface="Segoe UI Light"/>
                <a:cs typeface="Segoe UI Light"/>
              </a:rPr>
              <a:t>i</a:t>
            </a:r>
            <a:r>
              <a:rPr sz="2400" spc="-15" dirty="0">
                <a:solidFill>
                  <a:srgbClr val="FFFFFF"/>
                </a:solidFill>
                <a:latin typeface="Segoe UI Light"/>
                <a:cs typeface="Segoe UI Light"/>
              </a:rPr>
              <a:t>e</a:t>
            </a:r>
            <a:r>
              <a:rPr sz="2400" dirty="0">
                <a:solidFill>
                  <a:srgbClr val="FFFFFF"/>
                </a:solidFill>
                <a:latin typeface="Segoe UI Light"/>
                <a:cs typeface="Segoe UI Light"/>
              </a:rPr>
              <a:t>d</a:t>
            </a:r>
            <a:r>
              <a:rPr sz="2400" spc="-204"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spc="-10" dirty="0">
                <a:solidFill>
                  <a:srgbClr val="FFFFFF"/>
                </a:solidFill>
                <a:latin typeface="Segoe UI Light"/>
                <a:cs typeface="Segoe UI Light"/>
              </a:rPr>
              <a:t>u</a:t>
            </a:r>
            <a:r>
              <a:rPr sz="2400" dirty="0">
                <a:solidFill>
                  <a:srgbClr val="FFFFFF"/>
                </a:solidFill>
                <a:latin typeface="Segoe UI Light"/>
                <a:cs typeface="Segoe UI Light"/>
              </a:rPr>
              <a:t>s</a:t>
            </a:r>
            <a:r>
              <a:rPr sz="2400" spc="-240" dirty="0">
                <a:solidFill>
                  <a:srgbClr val="FFFFFF"/>
                </a:solidFill>
                <a:latin typeface="Segoe UI Light"/>
                <a:cs typeface="Segoe UI Light"/>
              </a:rPr>
              <a:t> </a:t>
            </a:r>
            <a:r>
              <a:rPr sz="2400" spc="-105" dirty="0">
                <a:solidFill>
                  <a:srgbClr val="FFFFFF"/>
                </a:solidFill>
                <a:latin typeface="Segoe UI Light"/>
                <a:cs typeface="Segoe UI Light"/>
              </a:rPr>
              <a:t>V</a:t>
            </a:r>
            <a:r>
              <a:rPr sz="2400" dirty="0">
                <a:solidFill>
                  <a:srgbClr val="FFFFFF"/>
                </a:solidFill>
                <a:latin typeface="Segoe UI Light"/>
                <a:cs typeface="Segoe UI Light"/>
              </a:rPr>
              <a:t>s</a:t>
            </a:r>
            <a:r>
              <a:rPr sz="2400" spc="-20" dirty="0">
                <a:solidFill>
                  <a:srgbClr val="FFFFFF"/>
                </a:solidFill>
                <a:latin typeface="Segoe UI Light"/>
                <a:cs typeface="Segoe UI Light"/>
              </a:rPr>
              <a:t> </a:t>
            </a:r>
            <a:r>
              <a:rPr sz="2400" spc="-330" dirty="0">
                <a:solidFill>
                  <a:srgbClr val="FFFFFF"/>
                </a:solidFill>
                <a:latin typeface="Segoe UI Light"/>
                <a:cs typeface="Segoe UI Light"/>
              </a:rPr>
              <a:t>T</a:t>
            </a:r>
            <a:r>
              <a:rPr sz="2400" spc="70" dirty="0">
                <a:solidFill>
                  <a:srgbClr val="FFFFFF"/>
                </a:solidFill>
                <a:latin typeface="Segoe UI Light"/>
                <a:cs typeface="Segoe UI Light"/>
              </a:rPr>
              <a:t>o</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dirty="0">
                <a:solidFill>
                  <a:srgbClr val="FFFFFF"/>
                </a:solidFill>
                <a:latin typeface="Segoe UI Light"/>
                <a:cs typeface="Segoe UI Light"/>
              </a:rPr>
              <a:t>l</a:t>
            </a:r>
            <a:r>
              <a:rPr sz="2400" spc="-180" dirty="0">
                <a:solidFill>
                  <a:srgbClr val="FFFFFF"/>
                </a:solidFill>
                <a:latin typeface="Segoe UI Light"/>
                <a:cs typeface="Segoe UI Light"/>
              </a:rPr>
              <a:t> </a:t>
            </a:r>
            <a:r>
              <a:rPr sz="2400" spc="-110" dirty="0">
                <a:solidFill>
                  <a:srgbClr val="FFFFFF"/>
                </a:solidFill>
                <a:latin typeface="Segoe UI Light"/>
                <a:cs typeface="Segoe UI Light"/>
              </a:rPr>
              <a:t>P</a:t>
            </a:r>
            <a:r>
              <a:rPr sz="2400" spc="85" dirty="0">
                <a:solidFill>
                  <a:srgbClr val="FFFFFF"/>
                </a:solidFill>
                <a:latin typeface="Segoe UI Light"/>
                <a:cs typeface="Segoe UI Light"/>
              </a:rPr>
              <a:t>a</a:t>
            </a:r>
            <a:r>
              <a:rPr sz="2400" spc="105" dirty="0">
                <a:solidFill>
                  <a:srgbClr val="FFFFFF"/>
                </a:solidFill>
                <a:latin typeface="Segoe UI Light"/>
                <a:cs typeface="Segoe UI Light"/>
              </a:rPr>
              <a:t>y</a:t>
            </a:r>
            <a:r>
              <a:rPr sz="2400" spc="-25" dirty="0">
                <a:solidFill>
                  <a:srgbClr val="FFFFFF"/>
                </a:solidFill>
                <a:latin typeface="Segoe UI Light"/>
                <a:cs typeface="Segoe UI Light"/>
              </a:rPr>
              <a:t>m</a:t>
            </a:r>
            <a:r>
              <a:rPr sz="2400" spc="-15"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endParaRPr sz="2400" dirty="0">
              <a:latin typeface="Segoe UI Light"/>
              <a:cs typeface="Segoe UI Light"/>
            </a:endParaRPr>
          </a:p>
          <a:p>
            <a:pPr marL="355600">
              <a:lnSpc>
                <a:spcPts val="2865"/>
              </a:lnSpc>
            </a:pPr>
            <a:r>
              <a:rPr sz="2400" spc="80" dirty="0">
                <a:solidFill>
                  <a:srgbClr val="FFFFFF"/>
                </a:solidFill>
                <a:latin typeface="Segoe UI Light"/>
                <a:cs typeface="Segoe UI Light"/>
              </a:rPr>
              <a:t>f</a:t>
            </a:r>
            <a:r>
              <a:rPr sz="2400" spc="70" dirty="0">
                <a:solidFill>
                  <a:srgbClr val="FFFFFF"/>
                </a:solidFill>
                <a:latin typeface="Segoe UI Light"/>
                <a:cs typeface="Segoe UI Light"/>
              </a:rPr>
              <a:t>o</a:t>
            </a:r>
            <a:r>
              <a:rPr sz="2400" dirty="0">
                <a:solidFill>
                  <a:srgbClr val="FFFFFF"/>
                </a:solidFill>
                <a:latin typeface="Segoe UI Light"/>
                <a:cs typeface="Segoe UI Light"/>
              </a:rPr>
              <a:t>r</a:t>
            </a:r>
            <a:r>
              <a:rPr sz="2400" spc="-180" dirty="0">
                <a:solidFill>
                  <a:srgbClr val="FFFFFF"/>
                </a:solidFill>
                <a:latin typeface="Segoe UI Light"/>
                <a:cs typeface="Segoe UI Light"/>
              </a:rPr>
              <a:t> </a:t>
            </a:r>
            <a:r>
              <a:rPr sz="2400" spc="90" dirty="0">
                <a:solidFill>
                  <a:srgbClr val="FFFFFF"/>
                </a:solidFill>
                <a:latin typeface="Segoe UI Light"/>
                <a:cs typeface="Segoe UI Light"/>
              </a:rPr>
              <a:t>N</a:t>
            </a:r>
            <a:r>
              <a:rPr sz="2400" spc="70" dirty="0">
                <a:solidFill>
                  <a:srgbClr val="FFFFFF"/>
                </a:solidFill>
                <a:latin typeface="Segoe UI Light"/>
                <a:cs typeface="Segoe UI Light"/>
              </a:rPr>
              <a:t>o</a:t>
            </a:r>
            <a:r>
              <a:rPr sz="2400" dirty="0">
                <a:solidFill>
                  <a:srgbClr val="FFFFFF"/>
                </a:solidFill>
                <a:latin typeface="Segoe UI Light"/>
                <a:cs typeface="Segoe UI Light"/>
              </a:rPr>
              <a:t>n</a:t>
            </a:r>
            <a:r>
              <a:rPr sz="2400" spc="-150" dirty="0">
                <a:solidFill>
                  <a:srgbClr val="FFFFFF"/>
                </a:solidFill>
                <a:latin typeface="Segoe UI Light"/>
                <a:cs typeface="Segoe UI Light"/>
              </a:rPr>
              <a:t> </a:t>
            </a:r>
            <a:r>
              <a:rPr sz="2400" spc="-180" dirty="0">
                <a:solidFill>
                  <a:srgbClr val="FFFFFF"/>
                </a:solidFill>
                <a:latin typeface="Segoe UI Light"/>
                <a:cs typeface="Segoe UI Light"/>
              </a:rPr>
              <a:t>V</a:t>
            </a:r>
            <a:r>
              <a:rPr sz="2400" spc="55" dirty="0">
                <a:solidFill>
                  <a:srgbClr val="FFFFFF"/>
                </a:solidFill>
                <a:latin typeface="Segoe UI Light"/>
                <a:cs typeface="Segoe UI Light"/>
              </a:rPr>
              <a:t>e</a:t>
            </a:r>
            <a:r>
              <a:rPr sz="2400" spc="25" dirty="0">
                <a:solidFill>
                  <a:srgbClr val="FFFFFF"/>
                </a:solidFill>
                <a:latin typeface="Segoe UI Light"/>
                <a:cs typeface="Segoe UI Light"/>
              </a:rPr>
              <a:t>ri</a:t>
            </a:r>
            <a:r>
              <a:rPr sz="2400" spc="5" dirty="0">
                <a:solidFill>
                  <a:srgbClr val="FFFFFF"/>
                </a:solidFill>
                <a:latin typeface="Segoe UI Light"/>
                <a:cs typeface="Segoe UI Light"/>
              </a:rPr>
              <a:t>f</a:t>
            </a:r>
            <a:r>
              <a:rPr sz="2400" spc="25" dirty="0">
                <a:solidFill>
                  <a:srgbClr val="FFFFFF"/>
                </a:solidFill>
                <a:latin typeface="Segoe UI Light"/>
                <a:cs typeface="Segoe UI Light"/>
              </a:rPr>
              <a:t>i</a:t>
            </a:r>
            <a:r>
              <a:rPr sz="2400" spc="-15" dirty="0">
                <a:solidFill>
                  <a:srgbClr val="FFFFFF"/>
                </a:solidFill>
                <a:latin typeface="Segoe UI Light"/>
                <a:cs typeface="Segoe UI Light"/>
              </a:rPr>
              <a:t>e</a:t>
            </a:r>
            <a:r>
              <a:rPr sz="2400" dirty="0">
                <a:solidFill>
                  <a:srgbClr val="FFFFFF"/>
                </a:solidFill>
                <a:latin typeface="Segoe UI Light"/>
                <a:cs typeface="Segoe UI Light"/>
              </a:rPr>
              <a:t>d</a:t>
            </a:r>
            <a:r>
              <a:rPr sz="2400" spc="-210"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40" dirty="0">
                <a:solidFill>
                  <a:srgbClr val="FFFFFF"/>
                </a:solidFill>
                <a:latin typeface="Segoe UI Light"/>
                <a:cs typeface="Segoe UI Light"/>
              </a:rPr>
              <a:t>t</a:t>
            </a:r>
            <a:r>
              <a:rPr sz="2400" spc="55" dirty="0">
                <a:solidFill>
                  <a:srgbClr val="FFFFFF"/>
                </a:solidFill>
                <a:latin typeface="Segoe UI Light"/>
                <a:cs typeface="Segoe UI Light"/>
              </a:rPr>
              <a:t>u</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35" dirty="0">
                <a:solidFill>
                  <a:srgbClr val="FFFFFF"/>
                </a:solidFill>
                <a:latin typeface="Segoe UI Light"/>
                <a:cs typeface="Segoe UI Light"/>
              </a:rPr>
              <a:t>KPI-4</a:t>
            </a:r>
            <a:r>
              <a:rPr sz="2400" spc="-210"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40" dirty="0">
                <a:solidFill>
                  <a:srgbClr val="FFFFFF"/>
                </a:solidFill>
                <a:latin typeface="Segoe UI Light"/>
                <a:cs typeface="Segoe UI Light"/>
              </a:rPr>
              <a:t>State</a:t>
            </a:r>
            <a:r>
              <a:rPr sz="2400" spc="-225" dirty="0">
                <a:solidFill>
                  <a:srgbClr val="FFFFFF"/>
                </a:solidFill>
                <a:latin typeface="Segoe UI Light"/>
                <a:cs typeface="Segoe UI Light"/>
              </a:rPr>
              <a:t> </a:t>
            </a:r>
            <a:r>
              <a:rPr sz="2400" spc="60" dirty="0">
                <a:solidFill>
                  <a:srgbClr val="FFFFFF"/>
                </a:solidFill>
                <a:latin typeface="Segoe UI Light"/>
                <a:cs typeface="Segoe UI Light"/>
              </a:rPr>
              <a:t>wise</a:t>
            </a:r>
            <a:r>
              <a:rPr sz="2400" spc="-225" dirty="0">
                <a:solidFill>
                  <a:srgbClr val="FFFFFF"/>
                </a:solidFill>
                <a:latin typeface="Segoe UI Light"/>
                <a:cs typeface="Segoe UI Light"/>
              </a:rPr>
              <a:t> </a:t>
            </a:r>
            <a:r>
              <a:rPr sz="2400" spc="45" dirty="0">
                <a:solidFill>
                  <a:srgbClr val="FFFFFF"/>
                </a:solidFill>
                <a:latin typeface="Segoe UI Light"/>
                <a:cs typeface="Segoe UI Light"/>
              </a:rPr>
              <a:t>and</a:t>
            </a:r>
            <a:r>
              <a:rPr sz="2400" spc="-135" dirty="0">
                <a:solidFill>
                  <a:srgbClr val="FFFFFF"/>
                </a:solidFill>
                <a:latin typeface="Segoe UI Light"/>
                <a:cs typeface="Segoe UI Light"/>
              </a:rPr>
              <a:t> </a:t>
            </a:r>
            <a:r>
              <a:rPr sz="2400" spc="35" dirty="0">
                <a:solidFill>
                  <a:srgbClr val="FFFFFF"/>
                </a:solidFill>
                <a:latin typeface="Segoe UI Light"/>
                <a:cs typeface="Segoe UI Light"/>
              </a:rPr>
              <a:t>Month</a:t>
            </a:r>
            <a:r>
              <a:rPr sz="2400" spc="-220" dirty="0">
                <a:solidFill>
                  <a:srgbClr val="FFFFFF"/>
                </a:solidFill>
                <a:latin typeface="Segoe UI Light"/>
                <a:cs typeface="Segoe UI Light"/>
              </a:rPr>
              <a:t> </a:t>
            </a:r>
            <a:r>
              <a:rPr sz="2400" spc="60" dirty="0">
                <a:solidFill>
                  <a:srgbClr val="FFFFFF"/>
                </a:solidFill>
                <a:latin typeface="Segoe UI Light"/>
                <a:cs typeface="Segoe UI Light"/>
              </a:rPr>
              <a:t>wise</a:t>
            </a:r>
            <a:r>
              <a:rPr sz="2400" spc="-225" dirty="0">
                <a:solidFill>
                  <a:srgbClr val="FFFFFF"/>
                </a:solidFill>
                <a:latin typeface="Segoe UI Light"/>
                <a:cs typeface="Segoe UI Light"/>
              </a:rPr>
              <a:t> </a:t>
            </a:r>
            <a:r>
              <a:rPr sz="2400" spc="40" dirty="0">
                <a:solidFill>
                  <a:srgbClr val="FFFFFF"/>
                </a:solidFill>
                <a:latin typeface="Segoe UI Light"/>
                <a:cs typeface="Segoe UI Light"/>
              </a:rPr>
              <a:t>Loan</a:t>
            </a:r>
            <a:r>
              <a:rPr sz="2400" spc="-220" dirty="0">
                <a:solidFill>
                  <a:srgbClr val="FFFFFF"/>
                </a:solidFill>
                <a:latin typeface="Segoe UI Light"/>
                <a:cs typeface="Segoe UI Light"/>
              </a:rPr>
              <a:t> </a:t>
            </a:r>
            <a:r>
              <a:rPr sz="2400" spc="40" dirty="0">
                <a:solidFill>
                  <a:srgbClr val="FFFFFF"/>
                </a:solidFill>
                <a:latin typeface="Segoe UI Light"/>
                <a:cs typeface="Segoe UI Light"/>
              </a:rPr>
              <a:t>status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 pos="5750560"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5</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95" dirty="0">
                <a:solidFill>
                  <a:srgbClr val="FFFFFF"/>
                </a:solidFill>
                <a:latin typeface="Segoe UI Light"/>
                <a:cs typeface="Segoe UI Light"/>
              </a:rPr>
              <a:t>H</a:t>
            </a:r>
            <a:r>
              <a:rPr sz="2400" spc="70" dirty="0">
                <a:solidFill>
                  <a:srgbClr val="FFFFFF"/>
                </a:solidFill>
                <a:latin typeface="Segoe UI Light"/>
                <a:cs typeface="Segoe UI Light"/>
              </a:rPr>
              <a:t>o</a:t>
            </a:r>
            <a:r>
              <a:rPr sz="2400" spc="50" dirty="0">
                <a:solidFill>
                  <a:srgbClr val="FFFFFF"/>
                </a:solidFill>
                <a:latin typeface="Segoe UI Light"/>
                <a:cs typeface="Segoe UI Light"/>
              </a:rPr>
              <a:t>m</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70" dirty="0">
                <a:solidFill>
                  <a:srgbClr val="FFFFFF"/>
                </a:solidFill>
                <a:latin typeface="Segoe UI Light"/>
                <a:cs typeface="Segoe UI Light"/>
              </a:rPr>
              <a:t>o</a:t>
            </a:r>
            <a:r>
              <a:rPr sz="2400" spc="95" dirty="0">
                <a:solidFill>
                  <a:srgbClr val="FFFFFF"/>
                </a:solidFill>
                <a:latin typeface="Segoe UI Light"/>
                <a:cs typeface="Segoe UI Light"/>
              </a:rPr>
              <a:t>w</a:t>
            </a:r>
            <a:r>
              <a:rPr sz="2400" spc="60" dirty="0">
                <a:solidFill>
                  <a:srgbClr val="FFFFFF"/>
                </a:solidFill>
                <a:latin typeface="Segoe UI Light"/>
                <a:cs typeface="Segoe UI Light"/>
              </a:rPr>
              <a:t>n</a:t>
            </a:r>
            <a:r>
              <a:rPr sz="2400" spc="-15" dirty="0">
                <a:solidFill>
                  <a:srgbClr val="FFFFFF"/>
                </a:solidFill>
                <a:latin typeface="Segoe UI Light"/>
                <a:cs typeface="Segoe UI Light"/>
              </a:rPr>
              <a:t>e</a:t>
            </a:r>
            <a:r>
              <a:rPr sz="2400" spc="25" dirty="0">
                <a:solidFill>
                  <a:srgbClr val="FFFFFF"/>
                </a:solidFill>
                <a:latin typeface="Segoe UI Light"/>
                <a:cs typeface="Segoe UI Light"/>
              </a:rPr>
              <a:t>r</a:t>
            </a:r>
            <a:r>
              <a:rPr sz="2400" spc="-35" dirty="0">
                <a:solidFill>
                  <a:srgbClr val="FFFFFF"/>
                </a:solidFill>
                <a:latin typeface="Segoe UI Light"/>
                <a:cs typeface="Segoe UI Light"/>
              </a:rPr>
              <a:t>s</a:t>
            </a:r>
            <a:r>
              <a:rPr sz="2400" spc="-10" dirty="0">
                <a:solidFill>
                  <a:srgbClr val="FFFFFF"/>
                </a:solidFill>
                <a:latin typeface="Segoe UI Light"/>
                <a:cs typeface="Segoe UI Light"/>
              </a:rPr>
              <a:t>h</a:t>
            </a:r>
            <a:r>
              <a:rPr sz="2400" spc="30" dirty="0">
                <a:solidFill>
                  <a:srgbClr val="FFFFFF"/>
                </a:solidFill>
                <a:latin typeface="Segoe UI Light"/>
                <a:cs typeface="Segoe UI Light"/>
              </a:rPr>
              <a:t>i</a:t>
            </a:r>
            <a:r>
              <a:rPr sz="2400" dirty="0">
                <a:solidFill>
                  <a:srgbClr val="FFFFFF"/>
                </a:solidFill>
                <a:latin typeface="Segoe UI Light"/>
                <a:cs typeface="Segoe UI Light"/>
              </a:rPr>
              <a:t>p</a:t>
            </a:r>
            <a:r>
              <a:rPr sz="2400" spc="-204" dirty="0">
                <a:solidFill>
                  <a:srgbClr val="FFFFFF"/>
                </a:solidFill>
                <a:latin typeface="Segoe UI Light"/>
                <a:cs typeface="Segoe UI Light"/>
              </a:rPr>
              <a:t> </a:t>
            </a:r>
            <a:r>
              <a:rPr sz="2400" spc="105" dirty="0">
                <a:solidFill>
                  <a:srgbClr val="FFFFFF"/>
                </a:solidFill>
                <a:latin typeface="Segoe UI Light"/>
                <a:cs typeface="Segoe UI Light"/>
              </a:rPr>
              <a:t>v</a:t>
            </a:r>
            <a:r>
              <a:rPr sz="2400" dirty="0">
                <a:solidFill>
                  <a:srgbClr val="FFFFFF"/>
                </a:solidFill>
                <a:latin typeface="Segoe UI Light"/>
                <a:cs typeface="Segoe UI Light"/>
              </a:rPr>
              <a:t>s</a:t>
            </a:r>
            <a:r>
              <a:rPr sz="2400" spc="-170" dirty="0">
                <a:solidFill>
                  <a:srgbClr val="FFFFFF"/>
                </a:solidFill>
                <a:latin typeface="Segoe UI Light"/>
                <a:cs typeface="Segoe UI Light"/>
              </a:rPr>
              <a:t> </a:t>
            </a:r>
            <a:r>
              <a:rPr sz="2400" spc="95" dirty="0">
                <a:solidFill>
                  <a:srgbClr val="FFFFFF"/>
                </a:solidFill>
                <a:latin typeface="Segoe UI Light"/>
                <a:cs typeface="Segoe UI Light"/>
              </a:rPr>
              <a:t>L</a:t>
            </a:r>
            <a:r>
              <a:rPr sz="2400" spc="85" dirty="0">
                <a:solidFill>
                  <a:srgbClr val="FFFFFF"/>
                </a:solidFill>
                <a:latin typeface="Segoe UI Light"/>
                <a:cs typeface="Segoe UI Light"/>
              </a:rPr>
              <a:t>a</a:t>
            </a:r>
            <a:r>
              <a:rPr sz="2400" spc="40" dirty="0">
                <a:solidFill>
                  <a:srgbClr val="FFFFFF"/>
                </a:solidFill>
                <a:latin typeface="Segoe UI Light"/>
                <a:cs typeface="Segoe UI Light"/>
              </a:rPr>
              <a:t>s</a:t>
            </a:r>
            <a:r>
              <a:rPr sz="2400" dirty="0">
                <a:solidFill>
                  <a:srgbClr val="FFFFFF"/>
                </a:solidFill>
                <a:latin typeface="Segoe UI Light"/>
                <a:cs typeface="Segoe UI Light"/>
              </a:rPr>
              <a:t>t</a:t>
            </a:r>
            <a:r>
              <a:rPr sz="2400" spc="-175" dirty="0">
                <a:solidFill>
                  <a:srgbClr val="FFFFFF"/>
                </a:solidFill>
                <a:latin typeface="Segoe UI Light"/>
                <a:cs typeface="Segoe UI Light"/>
              </a:rPr>
              <a:t> </a:t>
            </a:r>
            <a:r>
              <a:rPr sz="2400" spc="75" dirty="0">
                <a:solidFill>
                  <a:srgbClr val="FFFFFF"/>
                </a:solidFill>
                <a:latin typeface="Segoe UI Light"/>
                <a:cs typeface="Segoe UI Light"/>
              </a:rPr>
              <a:t>p</a:t>
            </a:r>
            <a:r>
              <a:rPr sz="2400" spc="85" dirty="0">
                <a:solidFill>
                  <a:srgbClr val="FFFFFF"/>
                </a:solidFill>
                <a:latin typeface="Segoe UI Light"/>
                <a:cs typeface="Segoe UI Light"/>
              </a:rPr>
              <a:t>a</a:t>
            </a:r>
            <a:r>
              <a:rPr sz="2400" spc="30" dirty="0">
                <a:solidFill>
                  <a:srgbClr val="FFFFFF"/>
                </a:solidFill>
                <a:latin typeface="Segoe UI Light"/>
                <a:cs typeface="Segoe UI Light"/>
              </a:rPr>
              <a:t>y</a:t>
            </a:r>
            <a:r>
              <a:rPr sz="2400" spc="-25" dirty="0">
                <a:solidFill>
                  <a:srgbClr val="FFFFFF"/>
                </a:solidFill>
                <a:latin typeface="Segoe UI Light"/>
                <a:cs typeface="Segoe UI Light"/>
              </a:rPr>
              <a:t>m</a:t>
            </a:r>
            <a:r>
              <a:rPr sz="2400" spc="60"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	</a:t>
            </a:r>
            <a:r>
              <a:rPr sz="2400" spc="75" dirty="0">
                <a:solidFill>
                  <a:srgbClr val="FFFFFF"/>
                </a:solidFill>
                <a:latin typeface="Segoe UI Light"/>
                <a:cs typeface="Segoe UI Light"/>
              </a:rPr>
              <a:t>d</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40" dirty="0">
                <a:solidFill>
                  <a:srgbClr val="FFFFFF"/>
                </a:solidFill>
                <a:latin typeface="Segoe UI Light"/>
                <a:cs typeface="Segoe UI Light"/>
              </a:rPr>
              <a:t>s</a:t>
            </a:r>
            <a:r>
              <a:rPr sz="2400" spc="105" dirty="0">
                <a:solidFill>
                  <a:srgbClr val="FFFFFF"/>
                </a:solidFill>
                <a:latin typeface="Segoe UI Light"/>
                <a:cs typeface="Segoe UI Light"/>
              </a:rPr>
              <a:t>t</a:t>
            </a:r>
            <a:r>
              <a:rPr sz="2400" spc="8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15" dirty="0">
                <a:solidFill>
                  <a:srgbClr val="FFFFFF"/>
                </a:solidFill>
                <a:latin typeface="Segoe UI Light"/>
                <a:cs typeface="Segoe UI Light"/>
              </a:rPr>
              <a:t>Dashboards</a:t>
            </a:r>
            <a:r>
              <a:rPr sz="2400" spc="-235" dirty="0">
                <a:solidFill>
                  <a:srgbClr val="FFFFFF"/>
                </a:solidFill>
                <a:latin typeface="Segoe UI Light"/>
                <a:cs typeface="Segoe UI Light"/>
              </a:rPr>
              <a:t> </a:t>
            </a:r>
            <a:r>
              <a:rPr sz="2400" dirty="0">
                <a:solidFill>
                  <a:srgbClr val="FFFFFF"/>
                </a:solidFill>
                <a:latin typeface="Segoe UI Light"/>
                <a:cs typeface="Segoe UI Light"/>
              </a:rPr>
              <a:t>&amp;</a:t>
            </a:r>
            <a:r>
              <a:rPr sz="2400" spc="-5" dirty="0">
                <a:solidFill>
                  <a:srgbClr val="FFFFFF"/>
                </a:solidFill>
                <a:latin typeface="Segoe UI Light"/>
                <a:cs typeface="Segoe UI Light"/>
              </a:rPr>
              <a:t> </a:t>
            </a:r>
            <a:r>
              <a:rPr sz="2400" spc="30" dirty="0">
                <a:solidFill>
                  <a:srgbClr val="FFFFFF"/>
                </a:solidFill>
                <a:latin typeface="Segoe UI Light"/>
                <a:cs typeface="Segoe UI Light"/>
              </a:rPr>
              <a:t>Queries</a:t>
            </a:r>
            <a:r>
              <a:rPr sz="2400" spc="-240"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40" dirty="0">
                <a:solidFill>
                  <a:srgbClr val="FFFFFF"/>
                </a:solidFill>
                <a:latin typeface="Segoe UI Light"/>
                <a:cs typeface="Segoe UI Light"/>
              </a:rPr>
              <a:t>Excel,</a:t>
            </a:r>
            <a:r>
              <a:rPr sz="2400" spc="-220" dirty="0">
                <a:solidFill>
                  <a:srgbClr val="FFFFFF"/>
                </a:solidFill>
                <a:latin typeface="Segoe UI Light"/>
                <a:cs typeface="Segoe UI Light"/>
              </a:rPr>
              <a:t> </a:t>
            </a:r>
            <a:r>
              <a:rPr sz="2400" spc="40" dirty="0">
                <a:solidFill>
                  <a:srgbClr val="FFFFFF"/>
                </a:solidFill>
                <a:latin typeface="Segoe UI Light"/>
                <a:cs typeface="Segoe UI Light"/>
              </a:rPr>
              <a:t>SQL,</a:t>
            </a:r>
            <a:r>
              <a:rPr sz="2400" spc="-145" dirty="0">
                <a:solidFill>
                  <a:srgbClr val="FFFFFF"/>
                </a:solidFill>
                <a:latin typeface="Segoe UI Light"/>
                <a:cs typeface="Segoe UI Light"/>
              </a:rPr>
              <a:t> </a:t>
            </a:r>
            <a:r>
              <a:rPr sz="2400" spc="5" dirty="0">
                <a:solidFill>
                  <a:srgbClr val="FFFFFF"/>
                </a:solidFill>
                <a:latin typeface="Segoe UI Light"/>
                <a:cs typeface="Segoe UI Light"/>
              </a:rPr>
              <a:t>Power</a:t>
            </a:r>
            <a:r>
              <a:rPr sz="2400" spc="-250" dirty="0">
                <a:solidFill>
                  <a:srgbClr val="FFFFFF"/>
                </a:solidFill>
                <a:latin typeface="Segoe UI Light"/>
                <a:cs typeface="Segoe UI Light"/>
              </a:rPr>
              <a:t> </a:t>
            </a:r>
            <a:r>
              <a:rPr sz="2400" spc="20" dirty="0">
                <a:solidFill>
                  <a:srgbClr val="FFFFFF"/>
                </a:solidFill>
                <a:latin typeface="Segoe UI Light"/>
                <a:cs typeface="Segoe UI Light"/>
              </a:rPr>
              <a:t>BI</a:t>
            </a:r>
            <a:r>
              <a:rPr sz="2400" spc="-10" dirty="0">
                <a:solidFill>
                  <a:srgbClr val="FFFFFF"/>
                </a:solidFill>
                <a:latin typeface="Segoe UI Light"/>
                <a:cs typeface="Segoe UI Light"/>
              </a:rPr>
              <a:t> </a:t>
            </a:r>
            <a:r>
              <a:rPr sz="2400" dirty="0">
                <a:solidFill>
                  <a:srgbClr val="FFFFFF"/>
                </a:solidFill>
                <a:latin typeface="Segoe UI Light"/>
                <a:cs typeface="Segoe UI Light"/>
              </a:rPr>
              <a:t>&amp;</a:t>
            </a:r>
            <a:r>
              <a:rPr sz="2400" spc="-5" dirty="0">
                <a:solidFill>
                  <a:srgbClr val="FFFFFF"/>
                </a:solidFill>
                <a:latin typeface="Segoe UI Light"/>
                <a:cs typeface="Segoe UI Light"/>
              </a:rPr>
              <a:t> </a:t>
            </a:r>
            <a:r>
              <a:rPr sz="2400" spc="-25" dirty="0">
                <a:solidFill>
                  <a:srgbClr val="FFFFFF"/>
                </a:solidFill>
                <a:latin typeface="Segoe UI Light"/>
                <a:cs typeface="Segoe UI Light"/>
              </a:rPr>
              <a:t>Tableau</a:t>
            </a:r>
            <a:endParaRPr sz="2400" dirty="0">
              <a:latin typeface="Segoe UI Light"/>
              <a:cs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848225"/>
            <a:ext cx="5686425" cy="2009775"/>
          </a:xfrm>
          <a:prstGeom prst="rect">
            <a:avLst/>
          </a:prstGeom>
        </p:spPr>
      </p:pic>
      <p:pic>
        <p:nvPicPr>
          <p:cNvPr id="3" name="object 3"/>
          <p:cNvPicPr/>
          <p:nvPr/>
        </p:nvPicPr>
        <p:blipFill>
          <a:blip r:embed="rId3" cstate="print"/>
          <a:stretch>
            <a:fillRect/>
          </a:stretch>
        </p:blipFill>
        <p:spPr>
          <a:xfrm>
            <a:off x="0" y="0"/>
            <a:ext cx="6391275" cy="3295645"/>
          </a:xfrm>
          <a:prstGeom prst="rect">
            <a:avLst/>
          </a:prstGeom>
        </p:spPr>
      </p:pic>
      <p:grpSp>
        <p:nvGrpSpPr>
          <p:cNvPr id="4" name="object 4"/>
          <p:cNvGrpSpPr/>
          <p:nvPr/>
        </p:nvGrpSpPr>
        <p:grpSpPr>
          <a:xfrm>
            <a:off x="5291201" y="0"/>
            <a:ext cx="6900937" cy="6858000"/>
            <a:chOff x="5291201" y="0"/>
            <a:chExt cx="6900937" cy="6858000"/>
          </a:xfrm>
        </p:grpSpPr>
        <p:sp>
          <p:nvSpPr>
            <p:cNvPr id="5" name="object 5"/>
            <p:cNvSpPr/>
            <p:nvPr/>
          </p:nvSpPr>
          <p:spPr>
            <a:xfrm>
              <a:off x="9515613" y="0"/>
              <a:ext cx="2676525" cy="6858000"/>
            </a:xfrm>
            <a:custGeom>
              <a:avLst/>
              <a:gdLst/>
              <a:ahLst/>
              <a:cxnLst/>
              <a:rect l="l" t="t" r="r" b="b"/>
              <a:pathLst>
                <a:path w="2676525" h="6858000">
                  <a:moveTo>
                    <a:pt x="2676385" y="0"/>
                  </a:moveTo>
                  <a:lnTo>
                    <a:pt x="386321" y="0"/>
                  </a:lnTo>
                  <a:lnTo>
                    <a:pt x="381876" y="3809"/>
                  </a:lnTo>
                  <a:lnTo>
                    <a:pt x="330061" y="56938"/>
                  </a:lnTo>
                  <a:lnTo>
                    <a:pt x="281426" y="112756"/>
                  </a:lnTo>
                  <a:lnTo>
                    <a:pt x="236123" y="171232"/>
                  </a:lnTo>
                  <a:lnTo>
                    <a:pt x="194306" y="232337"/>
                  </a:lnTo>
                  <a:lnTo>
                    <a:pt x="156127" y="296040"/>
                  </a:lnTo>
                  <a:lnTo>
                    <a:pt x="121739" y="362311"/>
                  </a:lnTo>
                  <a:lnTo>
                    <a:pt x="91294" y="431118"/>
                  </a:lnTo>
                  <a:lnTo>
                    <a:pt x="64946" y="502432"/>
                  </a:lnTo>
                  <a:lnTo>
                    <a:pt x="53356" y="539019"/>
                  </a:lnTo>
                  <a:lnTo>
                    <a:pt x="42848" y="576222"/>
                  </a:lnTo>
                  <a:lnTo>
                    <a:pt x="33439" y="614036"/>
                  </a:lnTo>
                  <a:lnTo>
                    <a:pt x="25151" y="652458"/>
                  </a:lnTo>
                  <a:lnTo>
                    <a:pt x="18001" y="691483"/>
                  </a:lnTo>
                  <a:lnTo>
                    <a:pt x="12009" y="731108"/>
                  </a:lnTo>
                  <a:lnTo>
                    <a:pt x="7193" y="771330"/>
                  </a:lnTo>
                  <a:lnTo>
                    <a:pt x="3574" y="812143"/>
                  </a:lnTo>
                  <a:lnTo>
                    <a:pt x="1170" y="853546"/>
                  </a:lnTo>
                  <a:lnTo>
                    <a:pt x="0" y="895533"/>
                  </a:lnTo>
                  <a:lnTo>
                    <a:pt x="83" y="938101"/>
                  </a:lnTo>
                  <a:lnTo>
                    <a:pt x="1438" y="981246"/>
                  </a:lnTo>
                  <a:lnTo>
                    <a:pt x="4085" y="1024964"/>
                  </a:lnTo>
                  <a:lnTo>
                    <a:pt x="8043" y="1069252"/>
                  </a:lnTo>
                  <a:lnTo>
                    <a:pt x="13330" y="1114106"/>
                  </a:lnTo>
                  <a:lnTo>
                    <a:pt x="19966" y="1159522"/>
                  </a:lnTo>
                  <a:lnTo>
                    <a:pt x="27969" y="1205495"/>
                  </a:lnTo>
                  <a:lnTo>
                    <a:pt x="37360" y="1252023"/>
                  </a:lnTo>
                  <a:lnTo>
                    <a:pt x="48156" y="1299101"/>
                  </a:lnTo>
                  <a:lnTo>
                    <a:pt x="60378" y="1346726"/>
                  </a:lnTo>
                  <a:lnTo>
                    <a:pt x="74044" y="1394894"/>
                  </a:lnTo>
                  <a:lnTo>
                    <a:pt x="89173" y="1443601"/>
                  </a:lnTo>
                  <a:lnTo>
                    <a:pt x="105785" y="1492843"/>
                  </a:lnTo>
                  <a:lnTo>
                    <a:pt x="123898" y="1542617"/>
                  </a:lnTo>
                  <a:lnTo>
                    <a:pt x="143532" y="1592918"/>
                  </a:lnTo>
                  <a:lnTo>
                    <a:pt x="164706" y="1643743"/>
                  </a:lnTo>
                  <a:lnTo>
                    <a:pt x="187438" y="1695087"/>
                  </a:lnTo>
                  <a:lnTo>
                    <a:pt x="211748" y="1746949"/>
                  </a:lnTo>
                  <a:lnTo>
                    <a:pt x="237655" y="1799322"/>
                  </a:lnTo>
                  <a:lnTo>
                    <a:pt x="265178" y="1852204"/>
                  </a:lnTo>
                  <a:lnTo>
                    <a:pt x="294336" y="1905591"/>
                  </a:lnTo>
                  <a:lnTo>
                    <a:pt x="325149" y="1959478"/>
                  </a:lnTo>
                  <a:lnTo>
                    <a:pt x="357635" y="2013863"/>
                  </a:lnTo>
                  <a:lnTo>
                    <a:pt x="391813" y="2068742"/>
                  </a:lnTo>
                  <a:lnTo>
                    <a:pt x="427703" y="2124109"/>
                  </a:lnTo>
                  <a:lnTo>
                    <a:pt x="465324" y="2179963"/>
                  </a:lnTo>
                  <a:lnTo>
                    <a:pt x="504694" y="2236298"/>
                  </a:lnTo>
                  <a:lnTo>
                    <a:pt x="571576" y="2328734"/>
                  </a:lnTo>
                  <a:lnTo>
                    <a:pt x="597107" y="2365041"/>
                  </a:lnTo>
                  <a:lnTo>
                    <a:pt x="622422" y="2402017"/>
                  </a:lnTo>
                  <a:lnTo>
                    <a:pt x="647515" y="2439648"/>
                  </a:lnTo>
                  <a:lnTo>
                    <a:pt x="672380" y="2477917"/>
                  </a:lnTo>
                  <a:lnTo>
                    <a:pt x="697012" y="2516811"/>
                  </a:lnTo>
                  <a:lnTo>
                    <a:pt x="721405" y="2556315"/>
                  </a:lnTo>
                  <a:lnTo>
                    <a:pt x="745554" y="2596412"/>
                  </a:lnTo>
                  <a:lnTo>
                    <a:pt x="769453" y="2637089"/>
                  </a:lnTo>
                  <a:lnTo>
                    <a:pt x="793096" y="2678331"/>
                  </a:lnTo>
                  <a:lnTo>
                    <a:pt x="816477" y="2720122"/>
                  </a:lnTo>
                  <a:lnTo>
                    <a:pt x="839592" y="2762447"/>
                  </a:lnTo>
                  <a:lnTo>
                    <a:pt x="862434" y="2805292"/>
                  </a:lnTo>
                  <a:lnTo>
                    <a:pt x="884999" y="2848642"/>
                  </a:lnTo>
                  <a:lnTo>
                    <a:pt x="907279" y="2892481"/>
                  </a:lnTo>
                  <a:lnTo>
                    <a:pt x="929270" y="2936795"/>
                  </a:lnTo>
                  <a:lnTo>
                    <a:pt x="950967" y="2981568"/>
                  </a:lnTo>
                  <a:lnTo>
                    <a:pt x="972363" y="3026786"/>
                  </a:lnTo>
                  <a:lnTo>
                    <a:pt x="993453" y="3072434"/>
                  </a:lnTo>
                  <a:lnTo>
                    <a:pt x="1014231" y="3118497"/>
                  </a:lnTo>
                  <a:lnTo>
                    <a:pt x="1034692" y="3164959"/>
                  </a:lnTo>
                  <a:lnTo>
                    <a:pt x="1054830" y="3211806"/>
                  </a:lnTo>
                  <a:lnTo>
                    <a:pt x="1074640" y="3259023"/>
                  </a:lnTo>
                  <a:lnTo>
                    <a:pt x="1094115" y="3306595"/>
                  </a:lnTo>
                  <a:lnTo>
                    <a:pt x="1113251" y="3354506"/>
                  </a:lnTo>
                  <a:lnTo>
                    <a:pt x="1132042" y="3402743"/>
                  </a:lnTo>
                  <a:lnTo>
                    <a:pt x="1150481" y="3451289"/>
                  </a:lnTo>
                  <a:lnTo>
                    <a:pt x="1168564" y="3500131"/>
                  </a:lnTo>
                  <a:lnTo>
                    <a:pt x="1186286" y="3549252"/>
                  </a:lnTo>
                  <a:lnTo>
                    <a:pt x="1203639" y="3598639"/>
                  </a:lnTo>
                  <a:lnTo>
                    <a:pt x="1220619" y="3648276"/>
                  </a:lnTo>
                  <a:lnTo>
                    <a:pt x="1237221" y="3698147"/>
                  </a:lnTo>
                  <a:lnTo>
                    <a:pt x="1253438" y="3748239"/>
                  </a:lnTo>
                  <a:lnTo>
                    <a:pt x="1269264" y="3798536"/>
                  </a:lnTo>
                  <a:lnTo>
                    <a:pt x="1284695" y="3849023"/>
                  </a:lnTo>
                  <a:lnTo>
                    <a:pt x="1299725" y="3899686"/>
                  </a:lnTo>
                  <a:lnTo>
                    <a:pt x="1314348" y="3950509"/>
                  </a:lnTo>
                  <a:lnTo>
                    <a:pt x="1328559" y="4001477"/>
                  </a:lnTo>
                  <a:lnTo>
                    <a:pt x="1342351" y="4052575"/>
                  </a:lnTo>
                  <a:lnTo>
                    <a:pt x="1355720" y="4103789"/>
                  </a:lnTo>
                  <a:lnTo>
                    <a:pt x="1368659" y="4155103"/>
                  </a:lnTo>
                  <a:lnTo>
                    <a:pt x="1381164" y="4206502"/>
                  </a:lnTo>
                  <a:lnTo>
                    <a:pt x="1393228" y="4257972"/>
                  </a:lnTo>
                  <a:lnTo>
                    <a:pt x="1404846" y="4309497"/>
                  </a:lnTo>
                  <a:lnTo>
                    <a:pt x="1416012" y="4361063"/>
                  </a:lnTo>
                  <a:lnTo>
                    <a:pt x="1426721" y="4412654"/>
                  </a:lnTo>
                  <a:lnTo>
                    <a:pt x="1436967" y="4464256"/>
                  </a:lnTo>
                  <a:lnTo>
                    <a:pt x="1446745" y="4515854"/>
                  </a:lnTo>
                  <a:lnTo>
                    <a:pt x="1456049" y="4567432"/>
                  </a:lnTo>
                  <a:lnTo>
                    <a:pt x="1464873" y="4618975"/>
                  </a:lnTo>
                  <a:lnTo>
                    <a:pt x="1473211" y="4670470"/>
                  </a:lnTo>
                  <a:lnTo>
                    <a:pt x="1481059" y="4721900"/>
                  </a:lnTo>
                  <a:lnTo>
                    <a:pt x="1488410" y="4773251"/>
                  </a:lnTo>
                  <a:lnTo>
                    <a:pt x="1495259" y="4824507"/>
                  </a:lnTo>
                  <a:lnTo>
                    <a:pt x="1501601" y="4875655"/>
                  </a:lnTo>
                  <a:lnTo>
                    <a:pt x="1507429" y="4926678"/>
                  </a:lnTo>
                  <a:lnTo>
                    <a:pt x="1512739" y="4977562"/>
                  </a:lnTo>
                  <a:lnTo>
                    <a:pt x="1517523" y="5028292"/>
                  </a:lnTo>
                  <a:lnTo>
                    <a:pt x="1521778" y="5078853"/>
                  </a:lnTo>
                  <a:lnTo>
                    <a:pt x="1525497" y="5129230"/>
                  </a:lnTo>
                  <a:lnTo>
                    <a:pt x="1528675" y="5179408"/>
                  </a:lnTo>
                  <a:lnTo>
                    <a:pt x="1531306" y="5229372"/>
                  </a:lnTo>
                  <a:lnTo>
                    <a:pt x="1533384" y="5279107"/>
                  </a:lnTo>
                  <a:lnTo>
                    <a:pt x="1534905" y="5328598"/>
                  </a:lnTo>
                  <a:lnTo>
                    <a:pt x="1535861" y="5377830"/>
                  </a:lnTo>
                  <a:lnTo>
                    <a:pt x="1536249" y="5426788"/>
                  </a:lnTo>
                  <a:lnTo>
                    <a:pt x="1536061" y="5475457"/>
                  </a:lnTo>
                  <a:lnTo>
                    <a:pt x="1535293" y="5523823"/>
                  </a:lnTo>
                  <a:lnTo>
                    <a:pt x="1533939" y="5571870"/>
                  </a:lnTo>
                  <a:lnTo>
                    <a:pt x="1531993" y="5619583"/>
                  </a:lnTo>
                  <a:lnTo>
                    <a:pt x="1529450" y="5666947"/>
                  </a:lnTo>
                  <a:lnTo>
                    <a:pt x="1526304" y="5713948"/>
                  </a:lnTo>
                  <a:lnTo>
                    <a:pt x="1522550" y="5760569"/>
                  </a:lnTo>
                  <a:lnTo>
                    <a:pt x="1518181" y="5806798"/>
                  </a:lnTo>
                  <a:lnTo>
                    <a:pt x="1513193" y="5852618"/>
                  </a:lnTo>
                  <a:lnTo>
                    <a:pt x="1507579" y="5898014"/>
                  </a:lnTo>
                  <a:lnTo>
                    <a:pt x="1501335" y="5942971"/>
                  </a:lnTo>
                  <a:lnTo>
                    <a:pt x="1494454" y="5987476"/>
                  </a:lnTo>
                  <a:lnTo>
                    <a:pt x="1486931" y="6031511"/>
                  </a:lnTo>
                  <a:lnTo>
                    <a:pt x="1478760" y="6075064"/>
                  </a:lnTo>
                  <a:lnTo>
                    <a:pt x="1469936" y="6118117"/>
                  </a:lnTo>
                  <a:lnTo>
                    <a:pt x="1460453" y="6160658"/>
                  </a:lnTo>
                  <a:lnTo>
                    <a:pt x="1450306" y="6202670"/>
                  </a:lnTo>
                  <a:lnTo>
                    <a:pt x="1439489" y="6244139"/>
                  </a:lnTo>
                  <a:lnTo>
                    <a:pt x="1427995" y="6285049"/>
                  </a:lnTo>
                  <a:lnTo>
                    <a:pt x="1415821" y="6325386"/>
                  </a:lnTo>
                  <a:lnTo>
                    <a:pt x="1402960" y="6365135"/>
                  </a:lnTo>
                  <a:lnTo>
                    <a:pt x="1389406" y="6404281"/>
                  </a:lnTo>
                  <a:lnTo>
                    <a:pt x="1375154" y="6442809"/>
                  </a:lnTo>
                  <a:lnTo>
                    <a:pt x="1360198" y="6480703"/>
                  </a:lnTo>
                  <a:lnTo>
                    <a:pt x="1344533" y="6517950"/>
                  </a:lnTo>
                  <a:lnTo>
                    <a:pt x="1328153" y="6554533"/>
                  </a:lnTo>
                  <a:lnTo>
                    <a:pt x="1308167" y="6596570"/>
                  </a:lnTo>
                  <a:lnTo>
                    <a:pt x="1286644" y="6639298"/>
                  </a:lnTo>
                  <a:lnTo>
                    <a:pt x="1263633" y="6682684"/>
                  </a:lnTo>
                  <a:lnTo>
                    <a:pt x="1239184" y="6726697"/>
                  </a:lnTo>
                  <a:lnTo>
                    <a:pt x="1213345" y="6771304"/>
                  </a:lnTo>
                  <a:lnTo>
                    <a:pt x="1159497" y="6857999"/>
                  </a:lnTo>
                  <a:lnTo>
                    <a:pt x="2676385" y="6857999"/>
                  </a:lnTo>
                  <a:lnTo>
                    <a:pt x="2676385" y="0"/>
                  </a:lnTo>
                  <a:close/>
                </a:path>
              </a:pathLst>
            </a:custGeom>
            <a:solidFill>
              <a:srgbClr val="63DFEC">
                <a:alpha val="32156"/>
              </a:srgbClr>
            </a:solidFill>
          </p:spPr>
          <p:txBody>
            <a:bodyPr wrap="square" lIns="0" tIns="0" rIns="0" bIns="0" rtlCol="0"/>
            <a:lstStyle/>
            <a:p>
              <a:endParaRPr/>
            </a:p>
          </p:txBody>
        </p:sp>
        <p:sp>
          <p:nvSpPr>
            <p:cNvPr id="7" name="object 7"/>
            <p:cNvSpPr/>
            <p:nvPr/>
          </p:nvSpPr>
          <p:spPr>
            <a:xfrm>
              <a:off x="5291201" y="3433826"/>
              <a:ext cx="1655445" cy="0"/>
            </a:xfrm>
            <a:custGeom>
              <a:avLst/>
              <a:gdLst/>
              <a:ahLst/>
              <a:cxnLst/>
              <a:rect l="l" t="t" r="r" b="b"/>
              <a:pathLst>
                <a:path w="1655445">
                  <a:moveTo>
                    <a:pt x="1655064" y="0"/>
                  </a:moveTo>
                  <a:lnTo>
                    <a:pt x="0" y="0"/>
                  </a:lnTo>
                </a:path>
              </a:pathLst>
            </a:custGeom>
            <a:ln w="6350">
              <a:solidFill>
                <a:srgbClr val="63DFEC"/>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20AC22E5-C244-1863-566F-D9B0A3380930}"/>
              </a:ext>
            </a:extLst>
          </p:cNvPr>
          <p:cNvSpPr txBox="1"/>
          <p:nvPr/>
        </p:nvSpPr>
        <p:spPr>
          <a:xfrm>
            <a:off x="2057400" y="2514600"/>
            <a:ext cx="8391663" cy="3539430"/>
          </a:xfrm>
          <a:prstGeom prst="rect">
            <a:avLst/>
          </a:prstGeom>
          <a:noFill/>
        </p:spPr>
        <p:txBody>
          <a:bodyPr wrap="square">
            <a:spAutoFit/>
          </a:bodyPr>
          <a:lstStyle/>
          <a:p>
            <a:pPr algn="ctr"/>
            <a:r>
              <a:rPr lang="en-IN" sz="3200" b="1" i="0" u="none" strike="noStrike" baseline="0" dirty="0">
                <a:solidFill>
                  <a:schemeClr val="bg1"/>
                </a:solidFill>
                <a:latin typeface="Arial" panose="020B0604020202020204" pitchFamily="34" charset="0"/>
              </a:rPr>
              <a:t>Introduction</a:t>
            </a:r>
          </a:p>
          <a:p>
            <a:pPr algn="ctr"/>
            <a:endParaRPr lang="en-IN" sz="3200" b="1" i="0" u="none" strike="noStrike" baseline="0" dirty="0">
              <a:solidFill>
                <a:schemeClr val="bg1"/>
              </a:solidFill>
              <a:latin typeface="Arial" panose="020B0604020202020204" pitchFamily="34" charset="0"/>
            </a:endParaRPr>
          </a:p>
          <a:p>
            <a:r>
              <a:rPr lang="en-IN" sz="2000" i="0" u="none" strike="noStrike" baseline="0" dirty="0">
                <a:solidFill>
                  <a:schemeClr val="bg1"/>
                </a:solidFill>
                <a:latin typeface="Arial" panose="020B0604020202020204" pitchFamily="34" charset="0"/>
              </a:rPr>
              <a:t>The project aim to  analyze the finance dataset of bank loan of customers, through a report get insights  from  it by using different software tools such as Excel, MySQL, Tableau and Power Bi.</a:t>
            </a:r>
          </a:p>
          <a:p>
            <a:endParaRPr lang="en-IN" sz="2000" dirty="0">
              <a:solidFill>
                <a:schemeClr val="bg1"/>
              </a:solidFill>
              <a:latin typeface="Arial" panose="020B0604020202020204" pitchFamily="34" charset="0"/>
            </a:endParaRPr>
          </a:p>
          <a:p>
            <a:r>
              <a:rPr lang="en-IN" sz="2000" i="0" u="none" strike="noStrike" baseline="0" dirty="0">
                <a:solidFill>
                  <a:schemeClr val="bg1"/>
                </a:solidFill>
                <a:latin typeface="Arial" panose="020B0604020202020204" pitchFamily="34" charset="0"/>
              </a:rPr>
              <a:t> we used  for analyzing, cleaning and removing duplicates from  datasets and  prepared dashboards and insights accurate business decisions are made.</a:t>
            </a:r>
          </a:p>
          <a:p>
            <a:endParaRPr lang="en-IN" sz="2000" b="1" i="0" u="none" strike="noStrike" baseline="0" dirty="0">
              <a:solidFill>
                <a:srgbClr val="000000"/>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72659" y="1210944"/>
            <a:ext cx="2570480" cy="632460"/>
          </a:xfrm>
          <a:prstGeom prst="rect">
            <a:avLst/>
          </a:prstGeom>
        </p:spPr>
        <p:txBody>
          <a:bodyPr vert="horz" wrap="square" lIns="0" tIns="16510" rIns="0" bIns="0" rtlCol="0">
            <a:spAutoFit/>
          </a:bodyPr>
          <a:lstStyle/>
          <a:p>
            <a:pPr marL="12700">
              <a:lnSpc>
                <a:spcPct val="100000"/>
              </a:lnSpc>
              <a:spcBef>
                <a:spcPts val="130"/>
              </a:spcBef>
              <a:tabLst>
                <a:tab pos="1687195" algn="l"/>
              </a:tabLst>
            </a:pPr>
            <a:r>
              <a:rPr sz="3950" spc="-10" dirty="0"/>
              <a:t>D</a:t>
            </a:r>
            <a:r>
              <a:rPr sz="3950" spc="215" dirty="0"/>
              <a:t>A</a:t>
            </a:r>
            <a:r>
              <a:rPr sz="3950" spc="-250" dirty="0"/>
              <a:t>T</a:t>
            </a:r>
            <a:r>
              <a:rPr sz="3950" spc="-114" dirty="0"/>
              <a:t>A</a:t>
            </a:r>
            <a:r>
              <a:rPr sz="3950" dirty="0"/>
              <a:t>	</a:t>
            </a:r>
            <a:r>
              <a:rPr sz="3950" spc="-740" dirty="0"/>
              <a:t>S</a:t>
            </a:r>
            <a:r>
              <a:rPr sz="3950" spc="-525" dirty="0"/>
              <a:t> </a:t>
            </a:r>
            <a:r>
              <a:rPr sz="3950" spc="-730" dirty="0"/>
              <a:t>E</a:t>
            </a:r>
            <a:r>
              <a:rPr sz="3950" spc="-535" dirty="0"/>
              <a:t> </a:t>
            </a:r>
            <a:r>
              <a:rPr sz="3950" spc="-509" dirty="0"/>
              <a:t>T</a:t>
            </a:r>
            <a:endParaRPr sz="3950"/>
          </a:p>
        </p:txBody>
      </p:sp>
      <p:graphicFrame>
        <p:nvGraphicFramePr>
          <p:cNvPr id="6" name="Table 5">
            <a:extLst>
              <a:ext uri="{FF2B5EF4-FFF2-40B4-BE49-F238E27FC236}">
                <a16:creationId xmlns:a16="http://schemas.microsoft.com/office/drawing/2014/main" id="{CEB73C3F-D3FE-86A2-3C53-B596F96AE138}"/>
              </a:ext>
            </a:extLst>
          </p:cNvPr>
          <p:cNvGraphicFramePr>
            <a:graphicFrameLocks noGrp="1"/>
          </p:cNvGraphicFramePr>
          <p:nvPr>
            <p:extLst>
              <p:ext uri="{D42A27DB-BD31-4B8C-83A1-F6EECF244321}">
                <p14:modId xmlns:p14="http://schemas.microsoft.com/office/powerpoint/2010/main" val="2817121594"/>
              </p:ext>
            </p:extLst>
          </p:nvPr>
        </p:nvGraphicFramePr>
        <p:xfrm>
          <a:off x="2209800" y="2481006"/>
          <a:ext cx="8127999" cy="2852995"/>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2969459456"/>
                    </a:ext>
                  </a:extLst>
                </a:gridCol>
                <a:gridCol w="2709333">
                  <a:extLst>
                    <a:ext uri="{9D8B030D-6E8A-4147-A177-3AD203B41FA5}">
                      <a16:colId xmlns:a16="http://schemas.microsoft.com/office/drawing/2014/main" val="1084328680"/>
                    </a:ext>
                  </a:extLst>
                </a:gridCol>
                <a:gridCol w="2709333">
                  <a:extLst>
                    <a:ext uri="{9D8B030D-6E8A-4147-A177-3AD203B41FA5}">
                      <a16:colId xmlns:a16="http://schemas.microsoft.com/office/drawing/2014/main" val="3650933888"/>
                    </a:ext>
                  </a:extLst>
                </a:gridCol>
              </a:tblGrid>
              <a:tr h="570599">
                <a:tc>
                  <a:txBody>
                    <a:bodyPr/>
                    <a:lstStyle/>
                    <a:p>
                      <a:pPr algn="ctr"/>
                      <a:r>
                        <a:rPr lang="en-US" sz="2400" dirty="0"/>
                        <a:t>Data Set</a:t>
                      </a:r>
                      <a:endParaRPr lang="en-IN" sz="2400" dirty="0"/>
                    </a:p>
                  </a:txBody>
                  <a:tcPr/>
                </a:tc>
                <a:tc>
                  <a:txBody>
                    <a:bodyPr/>
                    <a:lstStyle/>
                    <a:p>
                      <a:pPr algn="ctr"/>
                      <a:r>
                        <a:rPr lang="en-US" sz="2400" dirty="0"/>
                        <a:t>Finance_1</a:t>
                      </a:r>
                      <a:endParaRPr lang="en-IN" sz="2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dirty="0"/>
                        <a:t>Finance_2</a:t>
                      </a:r>
                      <a:endParaRPr lang="en-IN" sz="2400" dirty="0"/>
                    </a:p>
                  </a:txBody>
                  <a:tcPr/>
                </a:tc>
                <a:extLst>
                  <a:ext uri="{0D108BD9-81ED-4DB2-BD59-A6C34878D82A}">
                    <a16:rowId xmlns:a16="http://schemas.microsoft.com/office/drawing/2014/main" val="791936027"/>
                  </a:ext>
                </a:extLst>
              </a:tr>
              <a:tr h="570599">
                <a:tc>
                  <a:txBody>
                    <a:bodyPr/>
                    <a:lstStyle/>
                    <a:p>
                      <a:pPr algn="ctr"/>
                      <a:r>
                        <a:rPr lang="en-US" dirty="0"/>
                        <a:t>No. of Rows</a:t>
                      </a:r>
                      <a:endParaRPr lang="en-IN" dirty="0"/>
                    </a:p>
                  </a:txBody>
                  <a:tcPr/>
                </a:tc>
                <a:tc>
                  <a:txBody>
                    <a:bodyPr/>
                    <a:lstStyle/>
                    <a:p>
                      <a:pPr algn="ctr"/>
                      <a:r>
                        <a:rPr lang="en-US" dirty="0"/>
                        <a:t>39k</a:t>
                      </a:r>
                      <a:endParaRPr lang="en-IN" dirty="0"/>
                    </a:p>
                  </a:txBody>
                  <a:tcPr/>
                </a:tc>
                <a:tc>
                  <a:txBody>
                    <a:bodyPr/>
                    <a:lstStyle/>
                    <a:p>
                      <a:pPr algn="ctr"/>
                      <a:r>
                        <a:rPr lang="en-US" dirty="0"/>
                        <a:t>39k</a:t>
                      </a:r>
                      <a:endParaRPr lang="en-IN" dirty="0"/>
                    </a:p>
                  </a:txBody>
                  <a:tcPr/>
                </a:tc>
                <a:extLst>
                  <a:ext uri="{0D108BD9-81ED-4DB2-BD59-A6C34878D82A}">
                    <a16:rowId xmlns:a16="http://schemas.microsoft.com/office/drawing/2014/main" val="3247596486"/>
                  </a:ext>
                </a:extLst>
              </a:tr>
              <a:tr h="570599">
                <a:tc>
                  <a:txBody>
                    <a:bodyPr/>
                    <a:lstStyle/>
                    <a:p>
                      <a:pPr algn="ctr"/>
                      <a:r>
                        <a:rPr lang="en-US" dirty="0"/>
                        <a:t>No. of Columns</a:t>
                      </a:r>
                      <a:endParaRPr lang="en-IN" dirty="0"/>
                    </a:p>
                  </a:txBody>
                  <a:tcPr/>
                </a:tc>
                <a:tc>
                  <a:txBody>
                    <a:bodyPr/>
                    <a:lstStyle/>
                    <a:p>
                      <a:pPr algn="ctr"/>
                      <a:r>
                        <a:rPr lang="en-US" dirty="0"/>
                        <a:t>24</a:t>
                      </a:r>
                      <a:endParaRPr lang="en-IN" dirty="0"/>
                    </a:p>
                  </a:txBody>
                  <a:tcPr/>
                </a:tc>
                <a:tc>
                  <a:txBody>
                    <a:bodyPr/>
                    <a:lstStyle/>
                    <a:p>
                      <a:pPr algn="ctr"/>
                      <a:r>
                        <a:rPr lang="en-US" dirty="0"/>
                        <a:t>25</a:t>
                      </a:r>
                      <a:endParaRPr lang="en-IN" dirty="0"/>
                    </a:p>
                  </a:txBody>
                  <a:tcPr/>
                </a:tc>
                <a:extLst>
                  <a:ext uri="{0D108BD9-81ED-4DB2-BD59-A6C34878D82A}">
                    <a16:rowId xmlns:a16="http://schemas.microsoft.com/office/drawing/2014/main" val="3838545306"/>
                  </a:ext>
                </a:extLst>
              </a:tr>
              <a:tr h="570599">
                <a:tc>
                  <a:txBody>
                    <a:bodyPr/>
                    <a:lstStyle/>
                    <a:p>
                      <a:pPr algn="ctr"/>
                      <a:r>
                        <a:rPr lang="en-US" dirty="0"/>
                        <a:t>File Format</a:t>
                      </a:r>
                      <a:endParaRPr lang="en-IN" dirty="0"/>
                    </a:p>
                  </a:txBody>
                  <a:tcPr/>
                </a:tc>
                <a:tc>
                  <a:txBody>
                    <a:bodyPr/>
                    <a:lstStyle/>
                    <a:p>
                      <a:pPr algn="ctr"/>
                      <a:r>
                        <a:rPr lang="en-US" dirty="0"/>
                        <a:t>.csv</a:t>
                      </a:r>
                      <a:endParaRPr lang="en-IN" dirty="0"/>
                    </a:p>
                  </a:txBody>
                  <a:tcPr/>
                </a:tc>
                <a:tc>
                  <a:txBody>
                    <a:bodyPr/>
                    <a:lstStyle/>
                    <a:p>
                      <a:pPr algn="ctr"/>
                      <a:r>
                        <a:rPr lang="en-US" dirty="0"/>
                        <a:t>.xlsx</a:t>
                      </a:r>
                      <a:endParaRPr lang="en-IN" dirty="0"/>
                    </a:p>
                  </a:txBody>
                  <a:tcPr/>
                </a:tc>
                <a:extLst>
                  <a:ext uri="{0D108BD9-81ED-4DB2-BD59-A6C34878D82A}">
                    <a16:rowId xmlns:a16="http://schemas.microsoft.com/office/drawing/2014/main" val="2727762962"/>
                  </a:ext>
                </a:extLst>
              </a:tr>
              <a:tr h="570599">
                <a:tc>
                  <a:txBody>
                    <a:bodyPr/>
                    <a:lstStyle/>
                    <a:p>
                      <a:pPr algn="ctr"/>
                      <a:r>
                        <a:rPr lang="en-US" dirty="0"/>
                        <a:t>Datatype Set</a:t>
                      </a:r>
                      <a:endParaRPr lang="en-IN" dirty="0"/>
                    </a:p>
                  </a:txBody>
                  <a:tcPr/>
                </a:tc>
                <a:tc>
                  <a:txBody>
                    <a:bodyPr/>
                    <a:lstStyle/>
                    <a:p>
                      <a:pPr algn="ctr"/>
                      <a:r>
                        <a:rPr lang="en-US" dirty="0"/>
                        <a:t>Excel Data</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Excel Data</a:t>
                      </a:r>
                      <a:endParaRPr lang="en-IN" dirty="0"/>
                    </a:p>
                  </a:txBody>
                  <a:tcPr/>
                </a:tc>
                <a:extLst>
                  <a:ext uri="{0D108BD9-81ED-4DB2-BD59-A6C34878D82A}">
                    <a16:rowId xmlns:a16="http://schemas.microsoft.com/office/drawing/2014/main" val="295579556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4214" y="1210944"/>
            <a:ext cx="8161020" cy="632460"/>
          </a:xfrm>
          <a:prstGeom prst="rect">
            <a:avLst/>
          </a:prstGeom>
        </p:spPr>
        <p:txBody>
          <a:bodyPr vert="horz" wrap="square" lIns="0" tIns="16510" rIns="0" bIns="0" rtlCol="0">
            <a:spAutoFit/>
          </a:bodyPr>
          <a:lstStyle/>
          <a:p>
            <a:pPr marL="12700">
              <a:lnSpc>
                <a:spcPct val="100000"/>
              </a:lnSpc>
              <a:spcBef>
                <a:spcPts val="130"/>
              </a:spcBef>
              <a:tabLst>
                <a:tab pos="2047875" algn="l"/>
                <a:tab pos="3692525" algn="l"/>
                <a:tab pos="4538980" algn="l"/>
                <a:tab pos="5784850" algn="l"/>
              </a:tabLst>
            </a:pPr>
            <a:r>
              <a:rPr sz="3950" spc="-25" dirty="0"/>
              <a:t>T</a:t>
            </a:r>
            <a:r>
              <a:rPr sz="3950" spc="-130" dirty="0"/>
              <a:t>O</a:t>
            </a:r>
            <a:r>
              <a:rPr sz="3950" spc="-525" dirty="0"/>
              <a:t> </a:t>
            </a:r>
            <a:r>
              <a:rPr sz="3950" spc="-130" dirty="0"/>
              <a:t>O</a:t>
            </a:r>
            <a:r>
              <a:rPr sz="3950" spc="-525" dirty="0"/>
              <a:t> </a:t>
            </a:r>
            <a:r>
              <a:rPr sz="3950" spc="-715" dirty="0"/>
              <a:t>L</a:t>
            </a:r>
            <a:r>
              <a:rPr sz="3950" spc="-480" dirty="0"/>
              <a:t> </a:t>
            </a:r>
            <a:r>
              <a:rPr sz="3950" spc="-740" dirty="0"/>
              <a:t>S</a:t>
            </a:r>
            <a:r>
              <a:rPr sz="3950" dirty="0"/>
              <a:t>	</a:t>
            </a:r>
            <a:r>
              <a:rPr sz="3950" spc="-330" dirty="0"/>
              <a:t>U</a:t>
            </a:r>
            <a:r>
              <a:rPr sz="3950" spc="-480" dirty="0"/>
              <a:t> </a:t>
            </a:r>
            <a:r>
              <a:rPr sz="3950" spc="-740" dirty="0"/>
              <a:t>S</a:t>
            </a:r>
            <a:r>
              <a:rPr sz="3950" spc="-525" dirty="0"/>
              <a:t> </a:t>
            </a:r>
            <a:r>
              <a:rPr sz="3950" spc="-730" dirty="0"/>
              <a:t>E</a:t>
            </a:r>
            <a:r>
              <a:rPr sz="3950" spc="-535" dirty="0"/>
              <a:t> </a:t>
            </a:r>
            <a:r>
              <a:rPr sz="3950" spc="-330" dirty="0"/>
              <a:t>D</a:t>
            </a:r>
            <a:r>
              <a:rPr sz="3950" dirty="0"/>
              <a:t>	</a:t>
            </a:r>
            <a:r>
              <a:rPr sz="3950" spc="-65" dirty="0"/>
              <a:t>I</a:t>
            </a:r>
            <a:r>
              <a:rPr sz="3950" spc="-484" dirty="0"/>
              <a:t> </a:t>
            </a:r>
            <a:r>
              <a:rPr sz="3950" spc="-114" dirty="0"/>
              <a:t>N</a:t>
            </a:r>
            <a:r>
              <a:rPr sz="3950" dirty="0"/>
              <a:t>	</a:t>
            </a:r>
            <a:r>
              <a:rPr sz="3950" spc="-509" dirty="0"/>
              <a:t>T</a:t>
            </a:r>
            <a:r>
              <a:rPr sz="3950" spc="-535" dirty="0"/>
              <a:t> </a:t>
            </a:r>
            <a:r>
              <a:rPr sz="3950" spc="-330" dirty="0"/>
              <a:t>H</a:t>
            </a:r>
            <a:r>
              <a:rPr sz="3950" spc="-480" dirty="0"/>
              <a:t> </a:t>
            </a:r>
            <a:r>
              <a:rPr sz="3950" spc="-730" dirty="0"/>
              <a:t>E</a:t>
            </a:r>
            <a:r>
              <a:rPr sz="3950" dirty="0"/>
              <a:t>	</a:t>
            </a:r>
            <a:r>
              <a:rPr sz="3950" spc="-525" dirty="0"/>
              <a:t>P</a:t>
            </a:r>
            <a:r>
              <a:rPr sz="3950" spc="-520" dirty="0"/>
              <a:t> </a:t>
            </a:r>
            <a:r>
              <a:rPr sz="3950" spc="-90" dirty="0"/>
              <a:t>R</a:t>
            </a:r>
            <a:r>
              <a:rPr sz="3950" spc="-130" dirty="0"/>
              <a:t>O</a:t>
            </a:r>
            <a:r>
              <a:rPr sz="3950" spc="-525" dirty="0"/>
              <a:t> </a:t>
            </a:r>
            <a:r>
              <a:rPr sz="3950" spc="-500" dirty="0"/>
              <a:t>J</a:t>
            </a:r>
            <a:r>
              <a:rPr sz="3950" spc="-480" dirty="0"/>
              <a:t> </a:t>
            </a:r>
            <a:r>
              <a:rPr sz="3950" spc="-730" dirty="0"/>
              <a:t>E</a:t>
            </a:r>
            <a:r>
              <a:rPr sz="3950" spc="-535" dirty="0"/>
              <a:t> C</a:t>
            </a:r>
            <a:r>
              <a:rPr sz="3950" spc="-500" dirty="0"/>
              <a:t> </a:t>
            </a:r>
            <a:r>
              <a:rPr sz="3950" spc="-509" dirty="0"/>
              <a:t>T</a:t>
            </a:r>
            <a:endParaRPr sz="3950"/>
          </a:p>
        </p:txBody>
      </p:sp>
      <p:grpSp>
        <p:nvGrpSpPr>
          <p:cNvPr id="3" name="object 3"/>
          <p:cNvGrpSpPr/>
          <p:nvPr/>
        </p:nvGrpSpPr>
        <p:grpSpPr>
          <a:xfrm>
            <a:off x="1703451" y="2474976"/>
            <a:ext cx="2108200" cy="717550"/>
            <a:chOff x="1703451" y="2474976"/>
            <a:chExt cx="2108200" cy="717550"/>
          </a:xfrm>
        </p:grpSpPr>
        <p:sp>
          <p:nvSpPr>
            <p:cNvPr id="4" name="object 4"/>
            <p:cNvSpPr/>
            <p:nvPr/>
          </p:nvSpPr>
          <p:spPr>
            <a:xfrm>
              <a:off x="1709801" y="2481326"/>
              <a:ext cx="2095500" cy="704850"/>
            </a:xfrm>
            <a:custGeom>
              <a:avLst/>
              <a:gdLst/>
              <a:ahLst/>
              <a:cxnLst/>
              <a:rect l="l" t="t" r="r" b="b"/>
              <a:pathLst>
                <a:path w="2095500" h="704850">
                  <a:moveTo>
                    <a:pt x="2095500" y="0"/>
                  </a:moveTo>
                  <a:lnTo>
                    <a:pt x="168910" y="0"/>
                  </a:lnTo>
                  <a:lnTo>
                    <a:pt x="136398" y="3810"/>
                  </a:lnTo>
                  <a:lnTo>
                    <a:pt x="92317" y="22426"/>
                  </a:lnTo>
                  <a:lnTo>
                    <a:pt x="54754" y="53923"/>
                  </a:lnTo>
                  <a:lnTo>
                    <a:pt x="25591" y="96063"/>
                  </a:lnTo>
                  <a:lnTo>
                    <a:pt x="6711" y="146610"/>
                  </a:lnTo>
                  <a:lnTo>
                    <a:pt x="0" y="203326"/>
                  </a:lnTo>
                  <a:lnTo>
                    <a:pt x="0" y="704850"/>
                  </a:lnTo>
                  <a:lnTo>
                    <a:pt x="2095500" y="704850"/>
                  </a:lnTo>
                  <a:lnTo>
                    <a:pt x="2095500" y="0"/>
                  </a:lnTo>
                  <a:close/>
                </a:path>
              </a:pathLst>
            </a:custGeom>
            <a:solidFill>
              <a:srgbClr val="F6A6F4"/>
            </a:solidFill>
          </p:spPr>
          <p:txBody>
            <a:bodyPr wrap="square" lIns="0" tIns="0" rIns="0" bIns="0" rtlCol="0"/>
            <a:lstStyle/>
            <a:p>
              <a:endParaRPr/>
            </a:p>
          </p:txBody>
        </p:sp>
        <p:sp>
          <p:nvSpPr>
            <p:cNvPr id="5" name="object 5"/>
            <p:cNvSpPr/>
            <p:nvPr/>
          </p:nvSpPr>
          <p:spPr>
            <a:xfrm>
              <a:off x="1709801" y="2481326"/>
              <a:ext cx="2095500" cy="704850"/>
            </a:xfrm>
            <a:custGeom>
              <a:avLst/>
              <a:gdLst/>
              <a:ahLst/>
              <a:cxnLst/>
              <a:rect l="l" t="t" r="r" b="b"/>
              <a:pathLst>
                <a:path w="2095500" h="704850">
                  <a:moveTo>
                    <a:pt x="168910" y="0"/>
                  </a:moveTo>
                  <a:lnTo>
                    <a:pt x="2095500" y="0"/>
                  </a:lnTo>
                  <a:lnTo>
                    <a:pt x="2095500" y="704850"/>
                  </a:lnTo>
                  <a:lnTo>
                    <a:pt x="2094357" y="704850"/>
                  </a:lnTo>
                  <a:lnTo>
                    <a:pt x="503300" y="704850"/>
                  </a:lnTo>
                  <a:lnTo>
                    <a:pt x="0" y="704850"/>
                  </a:lnTo>
                  <a:lnTo>
                    <a:pt x="0" y="203326"/>
                  </a:lnTo>
                  <a:lnTo>
                    <a:pt x="6711" y="146610"/>
                  </a:lnTo>
                  <a:lnTo>
                    <a:pt x="25591" y="96063"/>
                  </a:lnTo>
                  <a:lnTo>
                    <a:pt x="54754" y="53923"/>
                  </a:lnTo>
                  <a:lnTo>
                    <a:pt x="92317" y="22426"/>
                  </a:lnTo>
                  <a:lnTo>
                    <a:pt x="136398" y="3810"/>
                  </a:lnTo>
                  <a:lnTo>
                    <a:pt x="168910" y="0"/>
                  </a:lnTo>
                  <a:close/>
                </a:path>
              </a:pathLst>
            </a:custGeom>
            <a:ln w="12700">
              <a:solidFill>
                <a:srgbClr val="F6A6F4"/>
              </a:solidFill>
            </a:ln>
          </p:spPr>
          <p:txBody>
            <a:bodyPr wrap="square" lIns="0" tIns="0" rIns="0" bIns="0" rtlCol="0"/>
            <a:lstStyle/>
            <a:p>
              <a:endParaRPr/>
            </a:p>
          </p:txBody>
        </p:sp>
      </p:grpSp>
      <p:sp>
        <p:nvSpPr>
          <p:cNvPr id="6" name="object 6"/>
          <p:cNvSpPr txBox="1"/>
          <p:nvPr/>
        </p:nvSpPr>
        <p:spPr>
          <a:xfrm>
            <a:off x="2419604" y="2618105"/>
            <a:ext cx="667385" cy="392430"/>
          </a:xfrm>
          <a:prstGeom prst="rect">
            <a:avLst/>
          </a:prstGeom>
        </p:spPr>
        <p:txBody>
          <a:bodyPr vert="horz" wrap="square" lIns="0" tIns="13335" rIns="0" bIns="0" rtlCol="0">
            <a:spAutoFit/>
          </a:bodyPr>
          <a:lstStyle/>
          <a:p>
            <a:pPr marL="12700">
              <a:lnSpc>
                <a:spcPct val="100000"/>
              </a:lnSpc>
              <a:spcBef>
                <a:spcPts val="105"/>
              </a:spcBef>
            </a:pPr>
            <a:r>
              <a:rPr sz="2400" b="1" spc="-480" dirty="0">
                <a:latin typeface="Arial"/>
                <a:cs typeface="Arial"/>
              </a:rPr>
              <a:t>E</a:t>
            </a:r>
            <a:r>
              <a:rPr sz="2400" b="1" spc="-140" dirty="0">
                <a:latin typeface="Arial"/>
                <a:cs typeface="Arial"/>
              </a:rPr>
              <a:t>x</a:t>
            </a:r>
            <a:r>
              <a:rPr sz="2400" b="1" spc="-275" dirty="0">
                <a:latin typeface="Arial"/>
                <a:cs typeface="Arial"/>
              </a:rPr>
              <a:t>c</a:t>
            </a:r>
            <a:r>
              <a:rPr sz="2400" b="1" spc="-300" dirty="0">
                <a:latin typeface="Arial"/>
                <a:cs typeface="Arial"/>
              </a:rPr>
              <a:t>e</a:t>
            </a:r>
            <a:r>
              <a:rPr sz="2400" b="1" spc="-45" dirty="0">
                <a:latin typeface="Arial"/>
                <a:cs typeface="Arial"/>
              </a:rPr>
              <a:t>l</a:t>
            </a:r>
            <a:endParaRPr sz="2400">
              <a:latin typeface="Arial"/>
              <a:cs typeface="Arial"/>
            </a:endParaRPr>
          </a:p>
        </p:txBody>
      </p:sp>
      <p:sp>
        <p:nvSpPr>
          <p:cNvPr id="7" name="object 7"/>
          <p:cNvSpPr/>
          <p:nvPr/>
        </p:nvSpPr>
        <p:spPr>
          <a:xfrm>
            <a:off x="1709801" y="3243326"/>
            <a:ext cx="2095500" cy="1857375"/>
          </a:xfrm>
          <a:custGeom>
            <a:avLst/>
            <a:gdLst/>
            <a:ahLst/>
            <a:cxnLst/>
            <a:rect l="l" t="t" r="r" b="b"/>
            <a:pathLst>
              <a:path w="2095500" h="1857375">
                <a:moveTo>
                  <a:pt x="0" y="0"/>
                </a:moveTo>
                <a:lnTo>
                  <a:pt x="2095500" y="0"/>
                </a:lnTo>
                <a:lnTo>
                  <a:pt x="2095500" y="1857375"/>
                </a:lnTo>
                <a:lnTo>
                  <a:pt x="160528" y="1857375"/>
                </a:lnTo>
                <a:lnTo>
                  <a:pt x="109793" y="1849176"/>
                </a:lnTo>
                <a:lnTo>
                  <a:pt x="65727" y="1826354"/>
                </a:lnTo>
                <a:lnTo>
                  <a:pt x="30975" y="1791565"/>
                </a:lnTo>
                <a:lnTo>
                  <a:pt x="8184" y="1747468"/>
                </a:lnTo>
                <a:lnTo>
                  <a:pt x="0" y="1696720"/>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1949450" y="3420998"/>
            <a:ext cx="1560195" cy="671830"/>
          </a:xfrm>
          <a:prstGeom prst="rect">
            <a:avLst/>
          </a:prstGeom>
        </p:spPr>
        <p:txBody>
          <a:bodyPr vert="horz" wrap="square" lIns="0" tIns="15875" rIns="0" bIns="0" rtlCol="0">
            <a:spAutoFit/>
          </a:bodyPr>
          <a:lstStyle/>
          <a:p>
            <a:pPr marL="298450" indent="-286385">
              <a:lnSpc>
                <a:spcPct val="100000"/>
              </a:lnSpc>
              <a:spcBef>
                <a:spcPts val="125"/>
              </a:spcBef>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5"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0" dirty="0">
                <a:solidFill>
                  <a:srgbClr val="FFFFFF"/>
                </a:solidFill>
                <a:latin typeface="Segoe UI Light"/>
                <a:cs typeface="Segoe UI Light"/>
              </a:rPr>
              <a:t>o</a:t>
            </a:r>
            <a:r>
              <a:rPr sz="1400" spc="-20" dirty="0">
                <a:solidFill>
                  <a:srgbClr val="FFFFFF"/>
                </a:solidFill>
                <a:latin typeface="Segoe UI Light"/>
                <a:cs typeface="Segoe UI Light"/>
              </a:rPr>
              <a:t>ra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i</a:t>
            </a:r>
            <a:r>
              <a:rPr sz="1400" spc="30"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298450" indent="-286385">
              <a:lnSpc>
                <a:spcPts val="1664"/>
              </a:lnSpc>
              <a:spcBef>
                <a:spcPts val="45"/>
              </a:spcBef>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5" dirty="0">
                <a:solidFill>
                  <a:srgbClr val="FFFFFF"/>
                </a:solidFill>
                <a:latin typeface="Segoe UI Light"/>
                <a:cs typeface="Segoe UI Light"/>
              </a:rPr>
              <a:t>g</a:t>
            </a:r>
            <a:endParaRPr sz="1400">
              <a:latin typeface="Segoe UI Light"/>
              <a:cs typeface="Segoe UI Light"/>
            </a:endParaRPr>
          </a:p>
          <a:p>
            <a:pPr marL="298450" indent="-286385">
              <a:lnSpc>
                <a:spcPts val="1664"/>
              </a:lnSpc>
              <a:buClr>
                <a:srgbClr val="F6A6F4"/>
              </a:buClr>
              <a:buFont typeface="Arial MT"/>
              <a:buChar char="•"/>
              <a:tabLst>
                <a:tab pos="298450" algn="l"/>
                <a:tab pos="299085" algn="l"/>
              </a:tabLst>
            </a:pPr>
            <a:r>
              <a:rPr sz="1400" dirty="0">
                <a:solidFill>
                  <a:srgbClr val="FFFFFF"/>
                </a:solidFill>
                <a:latin typeface="Segoe UI Light"/>
                <a:cs typeface="Segoe UI Light"/>
              </a:rPr>
              <a:t>Visualization</a:t>
            </a:r>
            <a:endParaRPr sz="1400">
              <a:latin typeface="Segoe UI Light"/>
              <a:cs typeface="Segoe UI Light"/>
            </a:endParaRPr>
          </a:p>
        </p:txBody>
      </p:sp>
      <p:sp>
        <p:nvSpPr>
          <p:cNvPr id="9" name="object 9"/>
          <p:cNvSpPr txBox="1"/>
          <p:nvPr/>
        </p:nvSpPr>
        <p:spPr>
          <a:xfrm>
            <a:off x="3856101" y="2474976"/>
            <a:ext cx="2117725" cy="717550"/>
          </a:xfrm>
          <a:prstGeom prst="rect">
            <a:avLst/>
          </a:prstGeom>
          <a:solidFill>
            <a:srgbClr val="92CDEF"/>
          </a:solidFill>
        </p:spPr>
        <p:txBody>
          <a:bodyPr vert="horz" wrap="square" lIns="0" tIns="156845" rIns="0" bIns="0" rtlCol="0">
            <a:spAutoFit/>
          </a:bodyPr>
          <a:lstStyle/>
          <a:p>
            <a:pPr marL="601980">
              <a:lnSpc>
                <a:spcPct val="100000"/>
              </a:lnSpc>
              <a:spcBef>
                <a:spcPts val="1235"/>
              </a:spcBef>
            </a:pPr>
            <a:r>
              <a:rPr sz="2400" b="1" spc="-235" dirty="0">
                <a:latin typeface="Arial"/>
                <a:cs typeface="Arial"/>
              </a:rPr>
              <a:t>MySQL</a:t>
            </a:r>
            <a:endParaRPr sz="2400">
              <a:latin typeface="Arial"/>
              <a:cs typeface="Arial"/>
            </a:endParaRPr>
          </a:p>
        </p:txBody>
      </p:sp>
      <p:sp>
        <p:nvSpPr>
          <p:cNvPr id="10" name="object 10"/>
          <p:cNvSpPr txBox="1"/>
          <p:nvPr/>
        </p:nvSpPr>
        <p:spPr>
          <a:xfrm>
            <a:off x="3871976" y="3243326"/>
            <a:ext cx="2095500" cy="1857375"/>
          </a:xfrm>
          <a:prstGeom prst="rect">
            <a:avLst/>
          </a:prstGeom>
          <a:solidFill>
            <a:srgbClr val="0F2856"/>
          </a:solidFill>
          <a:ln w="12700">
            <a:solidFill>
              <a:srgbClr val="FFFFFF"/>
            </a:solidFill>
          </a:ln>
        </p:spPr>
        <p:txBody>
          <a:bodyPr vert="horz" wrap="square" lIns="0" tIns="193040" rIns="0" bIns="0" rtlCol="0">
            <a:spAutoFit/>
          </a:bodyPr>
          <a:lstStyle/>
          <a:p>
            <a:pPr marL="537845" indent="-286385">
              <a:lnSpc>
                <a:spcPct val="100000"/>
              </a:lnSpc>
              <a:spcBef>
                <a:spcPts val="1520"/>
              </a:spcBef>
              <a:buClr>
                <a:srgbClr val="F6A6F4"/>
              </a:buClr>
              <a:buFont typeface="Arial MT"/>
              <a:buChar char="•"/>
              <a:tabLst>
                <a:tab pos="537845" algn="l"/>
                <a:tab pos="538480" algn="l"/>
              </a:tabLst>
            </a:pPr>
            <a:r>
              <a:rPr sz="1400" spc="30"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5"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0" dirty="0">
                <a:solidFill>
                  <a:srgbClr val="FFFFFF"/>
                </a:solidFill>
                <a:latin typeface="Segoe UI Light"/>
                <a:cs typeface="Segoe UI Light"/>
              </a:rPr>
              <a:t>o</a:t>
            </a:r>
            <a:r>
              <a:rPr sz="1400" spc="-20" dirty="0">
                <a:solidFill>
                  <a:srgbClr val="FFFFFF"/>
                </a:solidFill>
                <a:latin typeface="Segoe UI Light"/>
                <a:cs typeface="Segoe UI Light"/>
              </a:rPr>
              <a:t>ra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i</a:t>
            </a:r>
            <a:r>
              <a:rPr sz="1400" spc="30"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537845" marR="508634" indent="-285750">
              <a:lnSpc>
                <a:spcPct val="99900"/>
              </a:lnSpc>
              <a:spcBef>
                <a:spcPts val="50"/>
              </a:spcBef>
              <a:buClr>
                <a:srgbClr val="F6A6F4"/>
              </a:buClr>
              <a:buFont typeface="Arial MT"/>
              <a:buChar char="•"/>
              <a:tabLst>
                <a:tab pos="537845" algn="l"/>
                <a:tab pos="538480" algn="l"/>
              </a:tabLst>
            </a:pPr>
            <a:r>
              <a:rPr sz="1400" spc="20" dirty="0">
                <a:solidFill>
                  <a:srgbClr val="FFFFFF"/>
                </a:solidFill>
                <a:latin typeface="Segoe UI Light"/>
                <a:cs typeface="Segoe UI Light"/>
              </a:rPr>
              <a:t>Retrieving </a:t>
            </a:r>
            <a:r>
              <a:rPr sz="1400" spc="25" dirty="0">
                <a:solidFill>
                  <a:srgbClr val="FFFFFF"/>
                </a:solidFill>
                <a:latin typeface="Segoe UI Light"/>
                <a:cs typeface="Segoe UI Light"/>
              </a:rPr>
              <a:t> </a:t>
            </a:r>
            <a:r>
              <a:rPr sz="1400" spc="45" dirty="0">
                <a:solidFill>
                  <a:srgbClr val="FFFFFF"/>
                </a:solidFill>
                <a:latin typeface="Segoe UI Light"/>
                <a:cs typeface="Segoe UI Light"/>
              </a:rPr>
              <a:t>R</a:t>
            </a:r>
            <a:r>
              <a:rPr sz="1400" spc="35" dirty="0">
                <a:solidFill>
                  <a:srgbClr val="FFFFFF"/>
                </a:solidFill>
                <a:latin typeface="Segoe UI Light"/>
                <a:cs typeface="Segoe UI Light"/>
              </a:rPr>
              <a:t>e</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ev</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5" dirty="0">
                <a:solidFill>
                  <a:srgbClr val="FFFFFF"/>
                </a:solidFill>
                <a:latin typeface="Segoe UI Light"/>
                <a:cs typeface="Segoe UI Light"/>
              </a:rPr>
              <a:t>t</a:t>
            </a:r>
            <a:r>
              <a:rPr sz="1400" spc="-135" dirty="0">
                <a:solidFill>
                  <a:srgbClr val="FFFFFF"/>
                </a:solidFill>
                <a:latin typeface="Segoe UI Light"/>
                <a:cs typeface="Segoe UI Light"/>
              </a:rPr>
              <a:t> </a:t>
            </a: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5" dirty="0">
                <a:solidFill>
                  <a:srgbClr val="FFFFFF"/>
                </a:solidFill>
                <a:latin typeface="Segoe UI Light"/>
                <a:cs typeface="Segoe UI Light"/>
              </a:rPr>
              <a:t>a  </a:t>
            </a:r>
            <a:r>
              <a:rPr sz="1400" dirty="0">
                <a:solidFill>
                  <a:srgbClr val="FFFFFF"/>
                </a:solidFill>
                <a:latin typeface="Segoe UI Light"/>
                <a:cs typeface="Segoe UI Light"/>
              </a:rPr>
              <a:t>according </a:t>
            </a:r>
            <a:r>
              <a:rPr sz="1400" spc="20" dirty="0">
                <a:solidFill>
                  <a:srgbClr val="FFFFFF"/>
                </a:solidFill>
                <a:latin typeface="Segoe UI Light"/>
                <a:cs typeface="Segoe UI Light"/>
              </a:rPr>
              <a:t>to </a:t>
            </a:r>
            <a:r>
              <a:rPr sz="1400" spc="25" dirty="0">
                <a:solidFill>
                  <a:srgbClr val="FFFFFF"/>
                </a:solidFill>
                <a:latin typeface="Segoe UI Light"/>
                <a:cs typeface="Segoe UI Light"/>
              </a:rPr>
              <a:t> </a:t>
            </a:r>
            <a:r>
              <a:rPr sz="1400" spc="-5" dirty="0">
                <a:solidFill>
                  <a:srgbClr val="FFFFFF"/>
                </a:solidFill>
                <a:latin typeface="Segoe UI Light"/>
                <a:cs typeface="Segoe UI Light"/>
              </a:rPr>
              <a:t>KPIs</a:t>
            </a:r>
            <a:endParaRPr sz="1400">
              <a:latin typeface="Segoe UI Light"/>
              <a:cs typeface="Segoe UI Light"/>
            </a:endParaRPr>
          </a:p>
        </p:txBody>
      </p:sp>
      <p:sp>
        <p:nvSpPr>
          <p:cNvPr id="11" name="object 11"/>
          <p:cNvSpPr txBox="1"/>
          <p:nvPr/>
        </p:nvSpPr>
        <p:spPr>
          <a:xfrm>
            <a:off x="6018276" y="2474976"/>
            <a:ext cx="2117725" cy="717550"/>
          </a:xfrm>
          <a:prstGeom prst="rect">
            <a:avLst/>
          </a:prstGeom>
          <a:solidFill>
            <a:srgbClr val="C3B8F1"/>
          </a:solidFill>
        </p:spPr>
        <p:txBody>
          <a:bodyPr vert="horz" wrap="square" lIns="0" tIns="156845" rIns="0" bIns="0" rtlCol="0">
            <a:spAutoFit/>
          </a:bodyPr>
          <a:lstStyle/>
          <a:p>
            <a:pPr marL="556260">
              <a:lnSpc>
                <a:spcPct val="100000"/>
              </a:lnSpc>
              <a:spcBef>
                <a:spcPts val="1235"/>
              </a:spcBef>
            </a:pPr>
            <a:r>
              <a:rPr sz="2400" b="1" spc="-175" dirty="0">
                <a:latin typeface="Arial"/>
                <a:cs typeface="Arial"/>
              </a:rPr>
              <a:t>Tableau</a:t>
            </a:r>
            <a:endParaRPr sz="2400">
              <a:latin typeface="Arial"/>
              <a:cs typeface="Arial"/>
            </a:endParaRPr>
          </a:p>
        </p:txBody>
      </p:sp>
      <p:sp>
        <p:nvSpPr>
          <p:cNvPr id="12" name="object 12"/>
          <p:cNvSpPr txBox="1"/>
          <p:nvPr/>
        </p:nvSpPr>
        <p:spPr>
          <a:xfrm>
            <a:off x="6034151" y="3243326"/>
            <a:ext cx="2085975" cy="1857375"/>
          </a:xfrm>
          <a:prstGeom prst="rect">
            <a:avLst/>
          </a:prstGeom>
          <a:solidFill>
            <a:srgbClr val="0F2856"/>
          </a:solidFill>
          <a:ln w="12700">
            <a:solidFill>
              <a:srgbClr val="FFFFFF"/>
            </a:solidFill>
          </a:ln>
        </p:spPr>
        <p:txBody>
          <a:bodyPr vert="horz" wrap="square" lIns="0" tIns="193040" rIns="0" bIns="0" rtlCol="0">
            <a:spAutoFit/>
          </a:bodyPr>
          <a:lstStyle/>
          <a:p>
            <a:pPr marL="537210" indent="-285750">
              <a:lnSpc>
                <a:spcPct val="100000"/>
              </a:lnSpc>
              <a:spcBef>
                <a:spcPts val="1520"/>
              </a:spcBef>
              <a:buClr>
                <a:srgbClr val="F6A6F4"/>
              </a:buClr>
              <a:buFont typeface="Arial MT"/>
              <a:buChar char="•"/>
              <a:tabLst>
                <a:tab pos="537210" algn="l"/>
                <a:tab pos="537845" algn="l"/>
              </a:tabLst>
            </a:pPr>
            <a:r>
              <a:rPr sz="1400" spc="5" dirty="0">
                <a:solidFill>
                  <a:srgbClr val="FFFFFF"/>
                </a:solidFill>
                <a:latin typeface="Segoe UI Light"/>
                <a:cs typeface="Segoe UI Light"/>
              </a:rPr>
              <a:t>Joining</a:t>
            </a:r>
            <a:r>
              <a:rPr sz="1400" spc="-85" dirty="0">
                <a:solidFill>
                  <a:srgbClr val="FFFFFF"/>
                </a:solidFill>
                <a:latin typeface="Segoe UI Light"/>
                <a:cs typeface="Segoe UI Light"/>
              </a:rPr>
              <a:t> </a:t>
            </a:r>
            <a:r>
              <a:rPr sz="1400" spc="20" dirty="0">
                <a:solidFill>
                  <a:srgbClr val="FFFFFF"/>
                </a:solidFill>
                <a:latin typeface="Segoe UI Light"/>
                <a:cs typeface="Segoe UI Light"/>
              </a:rPr>
              <a:t>multiple</a:t>
            </a:r>
            <a:endParaRPr sz="1400">
              <a:latin typeface="Segoe UI Light"/>
              <a:cs typeface="Segoe UI Light"/>
            </a:endParaRPr>
          </a:p>
          <a:p>
            <a:pPr marL="537210">
              <a:lnSpc>
                <a:spcPts val="1664"/>
              </a:lnSpc>
              <a:spcBef>
                <a:spcPts val="45"/>
              </a:spcBef>
            </a:pPr>
            <a:r>
              <a:rPr sz="1400" spc="15" dirty="0">
                <a:solidFill>
                  <a:srgbClr val="FFFFFF"/>
                </a:solidFill>
                <a:latin typeface="Segoe UI Light"/>
                <a:cs typeface="Segoe UI Light"/>
              </a:rPr>
              <a:t>Files</a:t>
            </a:r>
            <a:endParaRPr sz="1400">
              <a:latin typeface="Segoe UI Light"/>
              <a:cs typeface="Segoe UI Light"/>
            </a:endParaRPr>
          </a:p>
          <a:p>
            <a:pPr marL="537210" indent="-285750">
              <a:lnSpc>
                <a:spcPts val="1664"/>
              </a:lnSpc>
              <a:buClr>
                <a:srgbClr val="F6A6F4"/>
              </a:buClr>
              <a:buFont typeface="Arial MT"/>
              <a:buChar char="•"/>
              <a:tabLst>
                <a:tab pos="537210" algn="l"/>
                <a:tab pos="537845" algn="l"/>
              </a:tabLst>
            </a:pPr>
            <a:r>
              <a:rPr sz="1400" spc="5" dirty="0">
                <a:solidFill>
                  <a:srgbClr val="FFFFFF"/>
                </a:solidFill>
                <a:latin typeface="Segoe UI Light"/>
                <a:cs typeface="Segoe UI Light"/>
              </a:rPr>
              <a:t>Visualization</a:t>
            </a:r>
            <a:endParaRPr sz="1400">
              <a:latin typeface="Segoe UI Light"/>
              <a:cs typeface="Segoe UI Light"/>
            </a:endParaRPr>
          </a:p>
        </p:txBody>
      </p:sp>
      <p:grpSp>
        <p:nvGrpSpPr>
          <p:cNvPr id="13" name="object 13"/>
          <p:cNvGrpSpPr/>
          <p:nvPr/>
        </p:nvGrpSpPr>
        <p:grpSpPr>
          <a:xfrm>
            <a:off x="8180451" y="2474976"/>
            <a:ext cx="2108200" cy="717550"/>
            <a:chOff x="8180451" y="2474976"/>
            <a:chExt cx="2108200" cy="717550"/>
          </a:xfrm>
        </p:grpSpPr>
        <p:sp>
          <p:nvSpPr>
            <p:cNvPr id="14" name="object 14"/>
            <p:cNvSpPr/>
            <p:nvPr/>
          </p:nvSpPr>
          <p:spPr>
            <a:xfrm>
              <a:off x="8186801" y="2481326"/>
              <a:ext cx="2095500" cy="704850"/>
            </a:xfrm>
            <a:custGeom>
              <a:avLst/>
              <a:gdLst/>
              <a:ahLst/>
              <a:cxnLst/>
              <a:rect l="l" t="t" r="r" b="b"/>
              <a:pathLst>
                <a:path w="2095500" h="704850">
                  <a:moveTo>
                    <a:pt x="1926463" y="0"/>
                  </a:moveTo>
                  <a:lnTo>
                    <a:pt x="0" y="0"/>
                  </a:lnTo>
                  <a:lnTo>
                    <a:pt x="0" y="704850"/>
                  </a:lnTo>
                  <a:lnTo>
                    <a:pt x="2095500" y="704850"/>
                  </a:lnTo>
                  <a:lnTo>
                    <a:pt x="2095500" y="203326"/>
                  </a:lnTo>
                  <a:lnTo>
                    <a:pt x="2090793" y="155695"/>
                  </a:lnTo>
                  <a:lnTo>
                    <a:pt x="2077404" y="112089"/>
                  </a:lnTo>
                  <a:lnTo>
                    <a:pt x="2056431" y="73802"/>
                  </a:lnTo>
                  <a:lnTo>
                    <a:pt x="2028970" y="42131"/>
                  </a:lnTo>
                  <a:lnTo>
                    <a:pt x="1996119" y="18368"/>
                  </a:lnTo>
                  <a:lnTo>
                    <a:pt x="1958975" y="3810"/>
                  </a:lnTo>
                  <a:lnTo>
                    <a:pt x="1926463" y="0"/>
                  </a:lnTo>
                  <a:close/>
                </a:path>
              </a:pathLst>
            </a:custGeom>
            <a:solidFill>
              <a:srgbClr val="63DFEC"/>
            </a:solidFill>
          </p:spPr>
          <p:txBody>
            <a:bodyPr wrap="square" lIns="0" tIns="0" rIns="0" bIns="0" rtlCol="0"/>
            <a:lstStyle/>
            <a:p>
              <a:endParaRPr/>
            </a:p>
          </p:txBody>
        </p:sp>
        <p:sp>
          <p:nvSpPr>
            <p:cNvPr id="15" name="object 15"/>
            <p:cNvSpPr/>
            <p:nvPr/>
          </p:nvSpPr>
          <p:spPr>
            <a:xfrm>
              <a:off x="8186801" y="2481326"/>
              <a:ext cx="2095500" cy="704850"/>
            </a:xfrm>
            <a:custGeom>
              <a:avLst/>
              <a:gdLst/>
              <a:ahLst/>
              <a:cxnLst/>
              <a:rect l="l" t="t" r="r" b="b"/>
              <a:pathLst>
                <a:path w="2095500" h="704850">
                  <a:moveTo>
                    <a:pt x="0" y="0"/>
                  </a:moveTo>
                  <a:lnTo>
                    <a:pt x="1926463" y="0"/>
                  </a:lnTo>
                  <a:lnTo>
                    <a:pt x="1958975" y="3810"/>
                  </a:lnTo>
                  <a:lnTo>
                    <a:pt x="1996119" y="18368"/>
                  </a:lnTo>
                  <a:lnTo>
                    <a:pt x="2028970" y="42131"/>
                  </a:lnTo>
                  <a:lnTo>
                    <a:pt x="2056431" y="73802"/>
                  </a:lnTo>
                  <a:lnTo>
                    <a:pt x="2077404" y="112089"/>
                  </a:lnTo>
                  <a:lnTo>
                    <a:pt x="2090793" y="155695"/>
                  </a:lnTo>
                  <a:lnTo>
                    <a:pt x="2095500" y="203326"/>
                  </a:lnTo>
                  <a:lnTo>
                    <a:pt x="2095500" y="704850"/>
                  </a:lnTo>
                  <a:lnTo>
                    <a:pt x="1592072" y="704850"/>
                  </a:lnTo>
                  <a:lnTo>
                    <a:pt x="1016" y="704850"/>
                  </a:lnTo>
                  <a:lnTo>
                    <a:pt x="0" y="704850"/>
                  </a:lnTo>
                  <a:lnTo>
                    <a:pt x="0" y="0"/>
                  </a:lnTo>
                  <a:close/>
                </a:path>
              </a:pathLst>
            </a:custGeom>
            <a:ln w="12700">
              <a:solidFill>
                <a:srgbClr val="63DFEC"/>
              </a:solidFill>
            </a:ln>
          </p:spPr>
          <p:txBody>
            <a:bodyPr wrap="square" lIns="0" tIns="0" rIns="0" bIns="0" rtlCol="0"/>
            <a:lstStyle/>
            <a:p>
              <a:endParaRPr/>
            </a:p>
          </p:txBody>
        </p:sp>
      </p:grpSp>
      <p:sp>
        <p:nvSpPr>
          <p:cNvPr id="16" name="object 16"/>
          <p:cNvSpPr txBox="1"/>
          <p:nvPr/>
        </p:nvSpPr>
        <p:spPr>
          <a:xfrm>
            <a:off x="8653780" y="2618105"/>
            <a:ext cx="1153795" cy="392430"/>
          </a:xfrm>
          <a:prstGeom prst="rect">
            <a:avLst/>
          </a:prstGeom>
        </p:spPr>
        <p:txBody>
          <a:bodyPr vert="horz" wrap="square" lIns="0" tIns="13335" rIns="0" bIns="0" rtlCol="0">
            <a:spAutoFit/>
          </a:bodyPr>
          <a:lstStyle/>
          <a:p>
            <a:pPr marL="12700">
              <a:lnSpc>
                <a:spcPct val="100000"/>
              </a:lnSpc>
              <a:spcBef>
                <a:spcPts val="105"/>
              </a:spcBef>
            </a:pPr>
            <a:r>
              <a:rPr sz="2400" b="1" spc="-195" dirty="0">
                <a:solidFill>
                  <a:srgbClr val="0F2856"/>
                </a:solidFill>
                <a:latin typeface="Arial"/>
                <a:cs typeface="Arial"/>
              </a:rPr>
              <a:t>Power-BI</a:t>
            </a:r>
            <a:endParaRPr sz="2400">
              <a:latin typeface="Arial"/>
              <a:cs typeface="Arial"/>
            </a:endParaRPr>
          </a:p>
        </p:txBody>
      </p:sp>
      <p:sp>
        <p:nvSpPr>
          <p:cNvPr id="17" name="object 17"/>
          <p:cNvSpPr/>
          <p:nvPr/>
        </p:nvSpPr>
        <p:spPr>
          <a:xfrm>
            <a:off x="8186801" y="3243326"/>
            <a:ext cx="2085975" cy="1857375"/>
          </a:xfrm>
          <a:custGeom>
            <a:avLst/>
            <a:gdLst/>
            <a:ahLst/>
            <a:cxnLst/>
            <a:rect l="l" t="t" r="r" b="b"/>
            <a:pathLst>
              <a:path w="2085975" h="1857375">
                <a:moveTo>
                  <a:pt x="0" y="0"/>
                </a:moveTo>
                <a:lnTo>
                  <a:pt x="2085975" y="0"/>
                </a:lnTo>
                <a:lnTo>
                  <a:pt x="2085975" y="1696720"/>
                </a:lnTo>
                <a:lnTo>
                  <a:pt x="2077819" y="1747468"/>
                </a:lnTo>
                <a:lnTo>
                  <a:pt x="2055112" y="1791565"/>
                </a:lnTo>
                <a:lnTo>
                  <a:pt x="2020494" y="1826354"/>
                </a:lnTo>
                <a:lnTo>
                  <a:pt x="1976604" y="1849176"/>
                </a:lnTo>
                <a:lnTo>
                  <a:pt x="1926081" y="1857375"/>
                </a:lnTo>
                <a:lnTo>
                  <a:pt x="0" y="1857375"/>
                </a:lnTo>
                <a:lnTo>
                  <a:pt x="0" y="0"/>
                </a:lnTo>
                <a:close/>
              </a:path>
            </a:pathLst>
          </a:custGeom>
          <a:ln w="12700">
            <a:solidFill>
              <a:srgbClr val="FFFFFF"/>
            </a:solidFill>
          </a:ln>
        </p:spPr>
        <p:txBody>
          <a:bodyPr wrap="square" lIns="0" tIns="0" rIns="0" bIns="0" rtlCol="0"/>
          <a:lstStyle/>
          <a:p>
            <a:endParaRPr/>
          </a:p>
        </p:txBody>
      </p:sp>
      <p:sp>
        <p:nvSpPr>
          <p:cNvPr id="18" name="object 18"/>
          <p:cNvSpPr txBox="1"/>
          <p:nvPr/>
        </p:nvSpPr>
        <p:spPr>
          <a:xfrm>
            <a:off x="8427084" y="3420998"/>
            <a:ext cx="1559560" cy="1311275"/>
          </a:xfrm>
          <a:prstGeom prst="rect">
            <a:avLst/>
          </a:prstGeom>
        </p:spPr>
        <p:txBody>
          <a:bodyPr vert="horz" wrap="square" lIns="0" tIns="15875" rIns="0" bIns="0" rtlCol="0">
            <a:spAutoFit/>
          </a:bodyPr>
          <a:lstStyle/>
          <a:p>
            <a:pPr marL="298450" indent="-286385">
              <a:lnSpc>
                <a:spcPct val="100000"/>
              </a:lnSpc>
              <a:spcBef>
                <a:spcPts val="125"/>
              </a:spcBef>
              <a:buClr>
                <a:srgbClr val="F6A6F4"/>
              </a:buClr>
              <a:buFont typeface="Arial MT"/>
              <a:buChar char="•"/>
              <a:tabLst>
                <a:tab pos="298450" algn="l"/>
                <a:tab pos="299085" algn="l"/>
              </a:tabLst>
            </a:pPr>
            <a:r>
              <a:rPr sz="1400" spc="5" dirty="0">
                <a:solidFill>
                  <a:srgbClr val="FFFFFF"/>
                </a:solidFill>
                <a:latin typeface="Segoe UI Light"/>
                <a:cs typeface="Segoe UI Light"/>
              </a:rPr>
              <a:t>Joining</a:t>
            </a:r>
            <a:r>
              <a:rPr sz="1400" spc="-80" dirty="0">
                <a:solidFill>
                  <a:srgbClr val="FFFFFF"/>
                </a:solidFill>
                <a:latin typeface="Segoe UI Light"/>
                <a:cs typeface="Segoe UI Light"/>
              </a:rPr>
              <a:t> </a:t>
            </a:r>
            <a:r>
              <a:rPr sz="1400" spc="15" dirty="0">
                <a:solidFill>
                  <a:srgbClr val="FFFFFF"/>
                </a:solidFill>
                <a:latin typeface="Segoe UI Light"/>
                <a:cs typeface="Segoe UI Light"/>
              </a:rPr>
              <a:t>multiple</a:t>
            </a:r>
            <a:endParaRPr sz="1400">
              <a:latin typeface="Segoe UI Light"/>
              <a:cs typeface="Segoe UI Light"/>
            </a:endParaRPr>
          </a:p>
          <a:p>
            <a:pPr marL="298450">
              <a:lnSpc>
                <a:spcPts val="1664"/>
              </a:lnSpc>
              <a:spcBef>
                <a:spcPts val="45"/>
              </a:spcBef>
            </a:pPr>
            <a:r>
              <a:rPr sz="1400" spc="15" dirty="0">
                <a:solidFill>
                  <a:srgbClr val="FFFFFF"/>
                </a:solidFill>
                <a:latin typeface="Segoe UI Light"/>
                <a:cs typeface="Segoe UI Light"/>
              </a:rPr>
              <a:t>Files</a:t>
            </a:r>
            <a:endParaRPr sz="1400">
              <a:latin typeface="Segoe UI Light"/>
              <a:cs typeface="Segoe UI Light"/>
            </a:endParaRPr>
          </a:p>
          <a:p>
            <a:pPr marL="298450" indent="-286385">
              <a:lnSpc>
                <a:spcPts val="1655"/>
              </a:lnSpc>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0"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5" dirty="0">
                <a:solidFill>
                  <a:srgbClr val="FFFFFF"/>
                </a:solidFill>
                <a:latin typeface="Segoe UI Light"/>
                <a:cs typeface="Segoe UI Light"/>
              </a:rPr>
              <a:t>o</a:t>
            </a:r>
            <a:r>
              <a:rPr sz="1400" spc="-20" dirty="0">
                <a:solidFill>
                  <a:srgbClr val="FFFFFF"/>
                </a:solidFill>
                <a:latin typeface="Segoe UI Light"/>
                <a:cs typeface="Segoe UI Light"/>
              </a:rPr>
              <a:t>r</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i</a:t>
            </a:r>
            <a:r>
              <a:rPr sz="1400" spc="35"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298450" marR="24130" indent="-286385">
              <a:lnSpc>
                <a:spcPts val="1730"/>
              </a:lnSpc>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5" dirty="0">
                <a:solidFill>
                  <a:srgbClr val="FFFFFF"/>
                </a:solidFill>
                <a:latin typeface="Segoe UI Light"/>
                <a:cs typeface="Segoe UI Light"/>
              </a:rPr>
              <a:t>g</a:t>
            </a:r>
            <a:r>
              <a:rPr sz="1400" spc="-60" dirty="0">
                <a:solidFill>
                  <a:srgbClr val="FFFFFF"/>
                </a:solidFill>
                <a:latin typeface="Segoe UI Light"/>
                <a:cs typeface="Segoe UI Light"/>
              </a:rPr>
              <a:t> </a:t>
            </a:r>
            <a:r>
              <a:rPr sz="1400" spc="10" dirty="0">
                <a:solidFill>
                  <a:srgbClr val="FFFFFF"/>
                </a:solidFill>
                <a:latin typeface="Segoe UI Light"/>
                <a:cs typeface="Segoe UI Light"/>
              </a:rPr>
              <a:t>i</a:t>
            </a:r>
            <a:r>
              <a:rPr sz="1400" spc="5" dirty="0">
                <a:solidFill>
                  <a:srgbClr val="FFFFFF"/>
                </a:solidFill>
                <a:latin typeface="Segoe UI Light"/>
                <a:cs typeface="Segoe UI Light"/>
              </a:rPr>
              <a:t>n  </a:t>
            </a:r>
            <a:r>
              <a:rPr sz="1400" spc="-90" dirty="0">
                <a:solidFill>
                  <a:srgbClr val="FFFFFF"/>
                </a:solidFill>
                <a:latin typeface="Segoe UI Light"/>
                <a:cs typeface="Segoe UI Light"/>
              </a:rPr>
              <a:t>P</a:t>
            </a:r>
            <a:r>
              <a:rPr sz="1400" spc="35" dirty="0">
                <a:solidFill>
                  <a:srgbClr val="FFFFFF"/>
                </a:solidFill>
                <a:latin typeface="Segoe UI Light"/>
                <a:cs typeface="Segoe UI Light"/>
              </a:rPr>
              <a:t>o</a:t>
            </a:r>
            <a:r>
              <a:rPr sz="1400" spc="20" dirty="0">
                <a:solidFill>
                  <a:srgbClr val="FFFFFF"/>
                </a:solidFill>
                <a:latin typeface="Segoe UI Light"/>
                <a:cs typeface="Segoe UI Light"/>
              </a:rPr>
              <a:t>w</a:t>
            </a:r>
            <a:r>
              <a:rPr sz="1400" spc="35" dirty="0">
                <a:solidFill>
                  <a:srgbClr val="FFFFFF"/>
                </a:solidFill>
                <a:latin typeface="Segoe UI Light"/>
                <a:cs typeface="Segoe UI Light"/>
              </a:rPr>
              <a:t>e</a:t>
            </a:r>
            <a:r>
              <a:rPr sz="1400" spc="5" dirty="0">
                <a:solidFill>
                  <a:srgbClr val="FFFFFF"/>
                </a:solidFill>
                <a:latin typeface="Segoe UI Light"/>
                <a:cs typeface="Segoe UI Light"/>
              </a:rPr>
              <a:t>r</a:t>
            </a:r>
            <a:r>
              <a:rPr sz="1400" spc="-110" dirty="0">
                <a:solidFill>
                  <a:srgbClr val="FFFFFF"/>
                </a:solidFill>
                <a:latin typeface="Segoe UI Light"/>
                <a:cs typeface="Segoe UI Light"/>
              </a:rPr>
              <a:t> </a:t>
            </a:r>
            <a:r>
              <a:rPr sz="1400" spc="-10" dirty="0">
                <a:solidFill>
                  <a:srgbClr val="FFFFFF"/>
                </a:solidFill>
                <a:latin typeface="Segoe UI Light"/>
                <a:cs typeface="Segoe UI Light"/>
              </a:rPr>
              <a:t>Q</a:t>
            </a:r>
            <a:r>
              <a:rPr sz="1400" spc="-5" dirty="0">
                <a:solidFill>
                  <a:srgbClr val="FFFFFF"/>
                </a:solidFill>
                <a:latin typeface="Segoe UI Light"/>
                <a:cs typeface="Segoe UI Light"/>
              </a:rPr>
              <a:t>u</a:t>
            </a:r>
            <a:r>
              <a:rPr sz="1400" spc="35" dirty="0">
                <a:solidFill>
                  <a:srgbClr val="FFFFFF"/>
                </a:solidFill>
                <a:latin typeface="Segoe UI Light"/>
                <a:cs typeface="Segoe UI Light"/>
              </a:rPr>
              <a:t>e</a:t>
            </a:r>
            <a:r>
              <a:rPr sz="1400" spc="55" dirty="0">
                <a:solidFill>
                  <a:srgbClr val="FFFFFF"/>
                </a:solidFill>
                <a:latin typeface="Segoe UI Light"/>
                <a:cs typeface="Segoe UI Light"/>
              </a:rPr>
              <a:t>r</a:t>
            </a:r>
            <a:r>
              <a:rPr sz="1400" spc="10" dirty="0">
                <a:solidFill>
                  <a:srgbClr val="FFFFFF"/>
                </a:solidFill>
                <a:latin typeface="Segoe UI Light"/>
                <a:cs typeface="Segoe UI Light"/>
              </a:rPr>
              <a:t>y</a:t>
            </a:r>
            <a:endParaRPr sz="1400">
              <a:latin typeface="Segoe UI Light"/>
              <a:cs typeface="Segoe UI Light"/>
            </a:endParaRPr>
          </a:p>
          <a:p>
            <a:pPr marL="298450" indent="-286385">
              <a:lnSpc>
                <a:spcPts val="1585"/>
              </a:lnSpc>
              <a:buClr>
                <a:srgbClr val="F6A6F4"/>
              </a:buClr>
              <a:buFont typeface="Arial MT"/>
              <a:buChar char="•"/>
              <a:tabLst>
                <a:tab pos="298450" algn="l"/>
                <a:tab pos="299085" algn="l"/>
              </a:tabLst>
            </a:pPr>
            <a:r>
              <a:rPr sz="1400" dirty="0">
                <a:solidFill>
                  <a:srgbClr val="FFFFFF"/>
                </a:solidFill>
                <a:latin typeface="Segoe UI Light"/>
                <a:cs typeface="Segoe UI Light"/>
              </a:rPr>
              <a:t>Visualization</a:t>
            </a:r>
            <a:endParaRPr sz="1400">
              <a:latin typeface="Segoe UI Light"/>
              <a:cs typeface="Segoe UI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52550" y="2714625"/>
            <a:ext cx="9915525" cy="1228725"/>
            <a:chOff x="1352550" y="2714625"/>
            <a:chExt cx="9915525" cy="1228725"/>
          </a:xfrm>
        </p:grpSpPr>
        <p:sp>
          <p:nvSpPr>
            <p:cNvPr id="4" name="object 4"/>
            <p:cNvSpPr/>
            <p:nvPr/>
          </p:nvSpPr>
          <p:spPr>
            <a:xfrm>
              <a:off x="1947926" y="3329051"/>
              <a:ext cx="2170430" cy="0"/>
            </a:xfrm>
            <a:custGeom>
              <a:avLst/>
              <a:gdLst/>
              <a:ahLst/>
              <a:cxnLst/>
              <a:rect l="l" t="t" r="r" b="b"/>
              <a:pathLst>
                <a:path w="2170429">
                  <a:moveTo>
                    <a:pt x="0" y="0"/>
                  </a:moveTo>
                  <a:lnTo>
                    <a:pt x="2170429" y="0"/>
                  </a:lnTo>
                </a:path>
              </a:pathLst>
            </a:custGeom>
            <a:ln w="12700">
              <a:solidFill>
                <a:srgbClr val="F6A6F4"/>
              </a:solidFill>
            </a:ln>
          </p:spPr>
          <p:txBody>
            <a:bodyPr wrap="square" lIns="0" tIns="0" rIns="0" bIns="0" rtlCol="0"/>
            <a:lstStyle/>
            <a:p>
              <a:endParaRPr/>
            </a:p>
          </p:txBody>
        </p:sp>
        <p:sp>
          <p:nvSpPr>
            <p:cNvPr id="5" name="object 5"/>
            <p:cNvSpPr/>
            <p:nvPr/>
          </p:nvSpPr>
          <p:spPr>
            <a:xfrm>
              <a:off x="4119626" y="3329051"/>
              <a:ext cx="2171700" cy="0"/>
            </a:xfrm>
            <a:custGeom>
              <a:avLst/>
              <a:gdLst/>
              <a:ahLst/>
              <a:cxnLst/>
              <a:rect l="l" t="t" r="r" b="b"/>
              <a:pathLst>
                <a:path w="2171700">
                  <a:moveTo>
                    <a:pt x="0" y="0"/>
                  </a:moveTo>
                  <a:lnTo>
                    <a:pt x="2171700" y="0"/>
                  </a:lnTo>
                </a:path>
              </a:pathLst>
            </a:custGeom>
            <a:ln w="12700">
              <a:solidFill>
                <a:srgbClr val="AAA4F8"/>
              </a:solidFill>
            </a:ln>
          </p:spPr>
          <p:txBody>
            <a:bodyPr wrap="square" lIns="0" tIns="0" rIns="0" bIns="0" rtlCol="0"/>
            <a:lstStyle/>
            <a:p>
              <a:endParaRPr/>
            </a:p>
          </p:txBody>
        </p:sp>
        <p:sp>
          <p:nvSpPr>
            <p:cNvPr id="6" name="object 6"/>
            <p:cNvSpPr/>
            <p:nvPr/>
          </p:nvSpPr>
          <p:spPr>
            <a:xfrm>
              <a:off x="6291326" y="3329051"/>
              <a:ext cx="2161540" cy="14604"/>
            </a:xfrm>
            <a:custGeom>
              <a:avLst/>
              <a:gdLst/>
              <a:ahLst/>
              <a:cxnLst/>
              <a:rect l="l" t="t" r="r" b="b"/>
              <a:pathLst>
                <a:path w="2161540" h="14604">
                  <a:moveTo>
                    <a:pt x="0" y="0"/>
                  </a:moveTo>
                  <a:lnTo>
                    <a:pt x="2161413" y="14350"/>
                  </a:lnTo>
                </a:path>
              </a:pathLst>
            </a:custGeom>
            <a:ln w="12699">
              <a:solidFill>
                <a:srgbClr val="C3B8F1"/>
              </a:solidFill>
            </a:ln>
          </p:spPr>
          <p:txBody>
            <a:bodyPr wrap="square" lIns="0" tIns="0" rIns="0" bIns="0" rtlCol="0"/>
            <a:lstStyle/>
            <a:p>
              <a:endParaRPr/>
            </a:p>
          </p:txBody>
        </p:sp>
        <p:sp>
          <p:nvSpPr>
            <p:cNvPr id="7" name="object 7"/>
            <p:cNvSpPr/>
            <p:nvPr/>
          </p:nvSpPr>
          <p:spPr>
            <a:xfrm>
              <a:off x="8453501" y="3338576"/>
              <a:ext cx="2189480" cy="0"/>
            </a:xfrm>
            <a:custGeom>
              <a:avLst/>
              <a:gdLst/>
              <a:ahLst/>
              <a:cxnLst/>
              <a:rect l="l" t="t" r="r" b="b"/>
              <a:pathLst>
                <a:path w="2189479">
                  <a:moveTo>
                    <a:pt x="0" y="0"/>
                  </a:moveTo>
                  <a:lnTo>
                    <a:pt x="2189099" y="0"/>
                  </a:lnTo>
                </a:path>
              </a:pathLst>
            </a:custGeom>
            <a:ln w="12700">
              <a:solidFill>
                <a:srgbClr val="92CDEF"/>
              </a:solidFill>
            </a:ln>
          </p:spPr>
          <p:txBody>
            <a:bodyPr wrap="square" lIns="0" tIns="0" rIns="0" bIns="0" rtlCol="0"/>
            <a:lstStyle/>
            <a:p>
              <a:endParaRPr/>
            </a:p>
          </p:txBody>
        </p:sp>
        <p:sp>
          <p:nvSpPr>
            <p:cNvPr id="8" name="object 8"/>
            <p:cNvSpPr/>
            <p:nvPr/>
          </p:nvSpPr>
          <p:spPr>
            <a:xfrm>
              <a:off x="1352550" y="2714625"/>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F6A6F4"/>
            </a:solidFill>
          </p:spPr>
          <p:txBody>
            <a:bodyPr wrap="square" lIns="0" tIns="0" rIns="0" bIns="0" rtlCol="0"/>
            <a:lstStyle/>
            <a:p>
              <a:endParaRPr/>
            </a:p>
          </p:txBody>
        </p:sp>
        <p:sp>
          <p:nvSpPr>
            <p:cNvPr id="9" name="object 9"/>
            <p:cNvSpPr/>
            <p:nvPr/>
          </p:nvSpPr>
          <p:spPr>
            <a:xfrm>
              <a:off x="3524250" y="2724150"/>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AAA4F8"/>
            </a:solidFill>
          </p:spPr>
          <p:txBody>
            <a:bodyPr wrap="square" lIns="0" tIns="0" rIns="0" bIns="0" rtlCol="0"/>
            <a:lstStyle/>
            <a:p>
              <a:endParaRPr/>
            </a:p>
          </p:txBody>
        </p:sp>
        <p:sp>
          <p:nvSpPr>
            <p:cNvPr id="10" name="object 10"/>
            <p:cNvSpPr/>
            <p:nvPr/>
          </p:nvSpPr>
          <p:spPr>
            <a:xfrm>
              <a:off x="5705475" y="2714625"/>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C3B8F1"/>
            </a:solidFill>
          </p:spPr>
          <p:txBody>
            <a:bodyPr wrap="square" lIns="0" tIns="0" rIns="0" bIns="0" rtlCol="0"/>
            <a:lstStyle/>
            <a:p>
              <a:endParaRPr/>
            </a:p>
          </p:txBody>
        </p:sp>
        <p:sp>
          <p:nvSpPr>
            <p:cNvPr id="11" name="object 11"/>
            <p:cNvSpPr/>
            <p:nvPr/>
          </p:nvSpPr>
          <p:spPr>
            <a:xfrm>
              <a:off x="7848600" y="2714624"/>
              <a:ext cx="3419475" cy="1228725"/>
            </a:xfrm>
            <a:custGeom>
              <a:avLst/>
              <a:gdLst/>
              <a:ahLst/>
              <a:cxnLst/>
              <a:rect l="l" t="t" r="r" b="b"/>
              <a:pathLst>
                <a:path w="3419475" h="1228725">
                  <a:moveTo>
                    <a:pt x="1219200" y="619125"/>
                  </a:moveTo>
                  <a:lnTo>
                    <a:pt x="1217358" y="571487"/>
                  </a:lnTo>
                  <a:lnTo>
                    <a:pt x="1211948" y="524852"/>
                  </a:lnTo>
                  <a:lnTo>
                    <a:pt x="1203096" y="479348"/>
                  </a:lnTo>
                  <a:lnTo>
                    <a:pt x="1190929" y="435127"/>
                  </a:lnTo>
                  <a:lnTo>
                    <a:pt x="1175600" y="392315"/>
                  </a:lnTo>
                  <a:lnTo>
                    <a:pt x="1157236" y="351040"/>
                  </a:lnTo>
                  <a:lnTo>
                    <a:pt x="1135964" y="311454"/>
                  </a:lnTo>
                  <a:lnTo>
                    <a:pt x="1111935" y="273672"/>
                  </a:lnTo>
                  <a:lnTo>
                    <a:pt x="1085278" y="237858"/>
                  </a:lnTo>
                  <a:lnTo>
                    <a:pt x="1056119" y="204114"/>
                  </a:lnTo>
                  <a:lnTo>
                    <a:pt x="1024610" y="172605"/>
                  </a:lnTo>
                  <a:lnTo>
                    <a:pt x="990866" y="143446"/>
                  </a:lnTo>
                  <a:lnTo>
                    <a:pt x="955052" y="116789"/>
                  </a:lnTo>
                  <a:lnTo>
                    <a:pt x="917270" y="92760"/>
                  </a:lnTo>
                  <a:lnTo>
                    <a:pt x="877684" y="71488"/>
                  </a:lnTo>
                  <a:lnTo>
                    <a:pt x="836409" y="53124"/>
                  </a:lnTo>
                  <a:lnTo>
                    <a:pt x="793597" y="37795"/>
                  </a:lnTo>
                  <a:lnTo>
                    <a:pt x="749376" y="25628"/>
                  </a:lnTo>
                  <a:lnTo>
                    <a:pt x="703872" y="16776"/>
                  </a:lnTo>
                  <a:lnTo>
                    <a:pt x="657237" y="11366"/>
                  </a:lnTo>
                  <a:lnTo>
                    <a:pt x="609600" y="9525"/>
                  </a:lnTo>
                  <a:lnTo>
                    <a:pt x="561949" y="11366"/>
                  </a:lnTo>
                  <a:lnTo>
                    <a:pt x="515315" y="16776"/>
                  </a:lnTo>
                  <a:lnTo>
                    <a:pt x="469811" y="25628"/>
                  </a:lnTo>
                  <a:lnTo>
                    <a:pt x="425589" y="37795"/>
                  </a:lnTo>
                  <a:lnTo>
                    <a:pt x="382778" y="53124"/>
                  </a:lnTo>
                  <a:lnTo>
                    <a:pt x="341503" y="71488"/>
                  </a:lnTo>
                  <a:lnTo>
                    <a:pt x="301917" y="92760"/>
                  </a:lnTo>
                  <a:lnTo>
                    <a:pt x="264134" y="116789"/>
                  </a:lnTo>
                  <a:lnTo>
                    <a:pt x="228320" y="143446"/>
                  </a:lnTo>
                  <a:lnTo>
                    <a:pt x="194576" y="172605"/>
                  </a:lnTo>
                  <a:lnTo>
                    <a:pt x="163068" y="204114"/>
                  </a:lnTo>
                  <a:lnTo>
                    <a:pt x="133908" y="237858"/>
                  </a:lnTo>
                  <a:lnTo>
                    <a:pt x="107251" y="273672"/>
                  </a:lnTo>
                  <a:lnTo>
                    <a:pt x="83223" y="311454"/>
                  </a:lnTo>
                  <a:lnTo>
                    <a:pt x="61950" y="351040"/>
                  </a:lnTo>
                  <a:lnTo>
                    <a:pt x="43586" y="392315"/>
                  </a:lnTo>
                  <a:lnTo>
                    <a:pt x="28257" y="435127"/>
                  </a:lnTo>
                  <a:lnTo>
                    <a:pt x="16090" y="479348"/>
                  </a:lnTo>
                  <a:lnTo>
                    <a:pt x="7239" y="524852"/>
                  </a:lnTo>
                  <a:lnTo>
                    <a:pt x="1828" y="571487"/>
                  </a:lnTo>
                  <a:lnTo>
                    <a:pt x="0" y="619125"/>
                  </a:lnTo>
                  <a:lnTo>
                    <a:pt x="1828" y="666775"/>
                  </a:lnTo>
                  <a:lnTo>
                    <a:pt x="7239" y="713409"/>
                  </a:lnTo>
                  <a:lnTo>
                    <a:pt x="16090" y="758913"/>
                  </a:lnTo>
                  <a:lnTo>
                    <a:pt x="28257" y="803135"/>
                  </a:lnTo>
                  <a:lnTo>
                    <a:pt x="43586" y="845947"/>
                  </a:lnTo>
                  <a:lnTo>
                    <a:pt x="61950" y="887222"/>
                  </a:lnTo>
                  <a:lnTo>
                    <a:pt x="83223" y="926807"/>
                  </a:lnTo>
                  <a:lnTo>
                    <a:pt x="107251" y="964590"/>
                  </a:lnTo>
                  <a:lnTo>
                    <a:pt x="133908" y="1000404"/>
                  </a:lnTo>
                  <a:lnTo>
                    <a:pt x="163068" y="1034148"/>
                  </a:lnTo>
                  <a:lnTo>
                    <a:pt x="194576" y="1065657"/>
                  </a:lnTo>
                  <a:lnTo>
                    <a:pt x="228320" y="1094816"/>
                  </a:lnTo>
                  <a:lnTo>
                    <a:pt x="264134" y="1121473"/>
                  </a:lnTo>
                  <a:lnTo>
                    <a:pt x="301917" y="1145501"/>
                  </a:lnTo>
                  <a:lnTo>
                    <a:pt x="341503" y="1166774"/>
                  </a:lnTo>
                  <a:lnTo>
                    <a:pt x="382778" y="1185138"/>
                  </a:lnTo>
                  <a:lnTo>
                    <a:pt x="425589" y="1200467"/>
                  </a:lnTo>
                  <a:lnTo>
                    <a:pt x="469811" y="1212634"/>
                  </a:lnTo>
                  <a:lnTo>
                    <a:pt x="515315" y="1221486"/>
                  </a:lnTo>
                  <a:lnTo>
                    <a:pt x="561949" y="1226896"/>
                  </a:lnTo>
                  <a:lnTo>
                    <a:pt x="609600" y="1228725"/>
                  </a:lnTo>
                  <a:lnTo>
                    <a:pt x="657237" y="1226896"/>
                  </a:lnTo>
                  <a:lnTo>
                    <a:pt x="703872" y="1221486"/>
                  </a:lnTo>
                  <a:lnTo>
                    <a:pt x="749376" y="1212634"/>
                  </a:lnTo>
                  <a:lnTo>
                    <a:pt x="793597" y="1200467"/>
                  </a:lnTo>
                  <a:lnTo>
                    <a:pt x="836409" y="1185138"/>
                  </a:lnTo>
                  <a:lnTo>
                    <a:pt x="877684" y="1166774"/>
                  </a:lnTo>
                  <a:lnTo>
                    <a:pt x="917270" y="1145501"/>
                  </a:lnTo>
                  <a:lnTo>
                    <a:pt x="955052" y="1121473"/>
                  </a:lnTo>
                  <a:lnTo>
                    <a:pt x="990866" y="1094816"/>
                  </a:lnTo>
                  <a:lnTo>
                    <a:pt x="1024610" y="1065657"/>
                  </a:lnTo>
                  <a:lnTo>
                    <a:pt x="1056119" y="1034148"/>
                  </a:lnTo>
                  <a:lnTo>
                    <a:pt x="1085278" y="1000404"/>
                  </a:lnTo>
                  <a:lnTo>
                    <a:pt x="1111935" y="964590"/>
                  </a:lnTo>
                  <a:lnTo>
                    <a:pt x="1135964" y="926807"/>
                  </a:lnTo>
                  <a:lnTo>
                    <a:pt x="1157236" y="887222"/>
                  </a:lnTo>
                  <a:lnTo>
                    <a:pt x="1175600" y="845947"/>
                  </a:lnTo>
                  <a:lnTo>
                    <a:pt x="1190929" y="803135"/>
                  </a:lnTo>
                  <a:lnTo>
                    <a:pt x="1203096" y="758913"/>
                  </a:lnTo>
                  <a:lnTo>
                    <a:pt x="1211948" y="713409"/>
                  </a:lnTo>
                  <a:lnTo>
                    <a:pt x="1217358" y="666775"/>
                  </a:lnTo>
                  <a:lnTo>
                    <a:pt x="1219200" y="619125"/>
                  </a:lnTo>
                  <a:close/>
                </a:path>
                <a:path w="3419475" h="1228725">
                  <a:moveTo>
                    <a:pt x="3419475" y="609600"/>
                  </a:moveTo>
                  <a:lnTo>
                    <a:pt x="3417633" y="561962"/>
                  </a:lnTo>
                  <a:lnTo>
                    <a:pt x="3412223" y="515327"/>
                  </a:lnTo>
                  <a:lnTo>
                    <a:pt x="3403371" y="469823"/>
                  </a:lnTo>
                  <a:lnTo>
                    <a:pt x="3391204" y="425602"/>
                  </a:lnTo>
                  <a:lnTo>
                    <a:pt x="3375876" y="382790"/>
                  </a:lnTo>
                  <a:lnTo>
                    <a:pt x="3357511" y="341515"/>
                  </a:lnTo>
                  <a:lnTo>
                    <a:pt x="3336239" y="301929"/>
                  </a:lnTo>
                  <a:lnTo>
                    <a:pt x="3312210" y="264147"/>
                  </a:lnTo>
                  <a:lnTo>
                    <a:pt x="3285553" y="228333"/>
                  </a:lnTo>
                  <a:lnTo>
                    <a:pt x="3256394" y="194589"/>
                  </a:lnTo>
                  <a:lnTo>
                    <a:pt x="3224885" y="163080"/>
                  </a:lnTo>
                  <a:lnTo>
                    <a:pt x="3191141" y="133921"/>
                  </a:lnTo>
                  <a:lnTo>
                    <a:pt x="3155327" y="107264"/>
                  </a:lnTo>
                  <a:lnTo>
                    <a:pt x="3117545" y="83235"/>
                  </a:lnTo>
                  <a:lnTo>
                    <a:pt x="3077959" y="61963"/>
                  </a:lnTo>
                  <a:lnTo>
                    <a:pt x="3036684" y="43599"/>
                  </a:lnTo>
                  <a:lnTo>
                    <a:pt x="2993872" y="28270"/>
                  </a:lnTo>
                  <a:lnTo>
                    <a:pt x="2949651" y="16103"/>
                  </a:lnTo>
                  <a:lnTo>
                    <a:pt x="2904147" y="7251"/>
                  </a:lnTo>
                  <a:lnTo>
                    <a:pt x="2857512" y="1841"/>
                  </a:lnTo>
                  <a:lnTo>
                    <a:pt x="2809875" y="0"/>
                  </a:lnTo>
                  <a:lnTo>
                    <a:pt x="2762224" y="1841"/>
                  </a:lnTo>
                  <a:lnTo>
                    <a:pt x="2715590" y="7251"/>
                  </a:lnTo>
                  <a:lnTo>
                    <a:pt x="2670086" y="16103"/>
                  </a:lnTo>
                  <a:lnTo>
                    <a:pt x="2625864" y="28270"/>
                  </a:lnTo>
                  <a:lnTo>
                    <a:pt x="2583053" y="43599"/>
                  </a:lnTo>
                  <a:lnTo>
                    <a:pt x="2541778" y="61963"/>
                  </a:lnTo>
                  <a:lnTo>
                    <a:pt x="2502192" y="83235"/>
                  </a:lnTo>
                  <a:lnTo>
                    <a:pt x="2464409" y="107264"/>
                  </a:lnTo>
                  <a:lnTo>
                    <a:pt x="2428595" y="133921"/>
                  </a:lnTo>
                  <a:lnTo>
                    <a:pt x="2394851" y="163080"/>
                  </a:lnTo>
                  <a:lnTo>
                    <a:pt x="2363343" y="194589"/>
                  </a:lnTo>
                  <a:lnTo>
                    <a:pt x="2334183" y="228333"/>
                  </a:lnTo>
                  <a:lnTo>
                    <a:pt x="2307526" y="264147"/>
                  </a:lnTo>
                  <a:lnTo>
                    <a:pt x="2283498" y="301929"/>
                  </a:lnTo>
                  <a:lnTo>
                    <a:pt x="2262225" y="341515"/>
                  </a:lnTo>
                  <a:lnTo>
                    <a:pt x="2243861" y="382790"/>
                  </a:lnTo>
                  <a:lnTo>
                    <a:pt x="2228532" y="425602"/>
                  </a:lnTo>
                  <a:lnTo>
                    <a:pt x="2216366" y="469823"/>
                  </a:lnTo>
                  <a:lnTo>
                    <a:pt x="2207514" y="515327"/>
                  </a:lnTo>
                  <a:lnTo>
                    <a:pt x="2202103" y="561962"/>
                  </a:lnTo>
                  <a:lnTo>
                    <a:pt x="2200275" y="609600"/>
                  </a:lnTo>
                  <a:lnTo>
                    <a:pt x="2202103" y="657250"/>
                  </a:lnTo>
                  <a:lnTo>
                    <a:pt x="2207514" y="703884"/>
                  </a:lnTo>
                  <a:lnTo>
                    <a:pt x="2216366" y="749388"/>
                  </a:lnTo>
                  <a:lnTo>
                    <a:pt x="2228532" y="793610"/>
                  </a:lnTo>
                  <a:lnTo>
                    <a:pt x="2243861" y="836422"/>
                  </a:lnTo>
                  <a:lnTo>
                    <a:pt x="2262225" y="877697"/>
                  </a:lnTo>
                  <a:lnTo>
                    <a:pt x="2283498" y="917282"/>
                  </a:lnTo>
                  <a:lnTo>
                    <a:pt x="2307526" y="955065"/>
                  </a:lnTo>
                  <a:lnTo>
                    <a:pt x="2334183" y="990879"/>
                  </a:lnTo>
                  <a:lnTo>
                    <a:pt x="2363343" y="1024623"/>
                  </a:lnTo>
                  <a:lnTo>
                    <a:pt x="2394851" y="1056132"/>
                  </a:lnTo>
                  <a:lnTo>
                    <a:pt x="2428595" y="1085291"/>
                  </a:lnTo>
                  <a:lnTo>
                    <a:pt x="2464409" y="1111948"/>
                  </a:lnTo>
                  <a:lnTo>
                    <a:pt x="2502192" y="1135976"/>
                  </a:lnTo>
                  <a:lnTo>
                    <a:pt x="2541778" y="1157249"/>
                  </a:lnTo>
                  <a:lnTo>
                    <a:pt x="2583053" y="1175613"/>
                  </a:lnTo>
                  <a:lnTo>
                    <a:pt x="2625864" y="1190942"/>
                  </a:lnTo>
                  <a:lnTo>
                    <a:pt x="2670086" y="1203109"/>
                  </a:lnTo>
                  <a:lnTo>
                    <a:pt x="2715590" y="1211961"/>
                  </a:lnTo>
                  <a:lnTo>
                    <a:pt x="2762224" y="1217371"/>
                  </a:lnTo>
                  <a:lnTo>
                    <a:pt x="2809875" y="1219200"/>
                  </a:lnTo>
                  <a:lnTo>
                    <a:pt x="2857512" y="1217371"/>
                  </a:lnTo>
                  <a:lnTo>
                    <a:pt x="2904147" y="1211961"/>
                  </a:lnTo>
                  <a:lnTo>
                    <a:pt x="2949651" y="1203109"/>
                  </a:lnTo>
                  <a:lnTo>
                    <a:pt x="2993872" y="1190942"/>
                  </a:lnTo>
                  <a:lnTo>
                    <a:pt x="3036684" y="1175613"/>
                  </a:lnTo>
                  <a:lnTo>
                    <a:pt x="3077959" y="1157249"/>
                  </a:lnTo>
                  <a:lnTo>
                    <a:pt x="3117545" y="1135976"/>
                  </a:lnTo>
                  <a:lnTo>
                    <a:pt x="3155327" y="1111948"/>
                  </a:lnTo>
                  <a:lnTo>
                    <a:pt x="3191141" y="1085291"/>
                  </a:lnTo>
                  <a:lnTo>
                    <a:pt x="3224885" y="1056132"/>
                  </a:lnTo>
                  <a:lnTo>
                    <a:pt x="3256394" y="1024623"/>
                  </a:lnTo>
                  <a:lnTo>
                    <a:pt x="3285553" y="990879"/>
                  </a:lnTo>
                  <a:lnTo>
                    <a:pt x="3312210" y="955065"/>
                  </a:lnTo>
                  <a:lnTo>
                    <a:pt x="3336239" y="917282"/>
                  </a:lnTo>
                  <a:lnTo>
                    <a:pt x="3357511" y="877697"/>
                  </a:lnTo>
                  <a:lnTo>
                    <a:pt x="3375876" y="836422"/>
                  </a:lnTo>
                  <a:lnTo>
                    <a:pt x="3391204" y="793610"/>
                  </a:lnTo>
                  <a:lnTo>
                    <a:pt x="3403371" y="749388"/>
                  </a:lnTo>
                  <a:lnTo>
                    <a:pt x="3412223" y="703884"/>
                  </a:lnTo>
                  <a:lnTo>
                    <a:pt x="3417633" y="657250"/>
                  </a:lnTo>
                  <a:lnTo>
                    <a:pt x="3419475" y="609600"/>
                  </a:lnTo>
                  <a:close/>
                </a:path>
              </a:pathLst>
            </a:custGeom>
            <a:solidFill>
              <a:srgbClr val="92CDEF"/>
            </a:solidFill>
          </p:spPr>
          <p:txBody>
            <a:bodyPr wrap="square" lIns="0" tIns="0" rIns="0" bIns="0" rtlCol="0"/>
            <a:lstStyle/>
            <a:p>
              <a:endParaRPr/>
            </a:p>
          </p:txBody>
        </p:sp>
        <p:sp>
          <p:nvSpPr>
            <p:cNvPr id="12" name="object 12"/>
            <p:cNvSpPr/>
            <p:nvPr/>
          </p:nvSpPr>
          <p:spPr>
            <a:xfrm>
              <a:off x="1424051" y="2795651"/>
              <a:ext cx="9782175" cy="1076325"/>
            </a:xfrm>
            <a:custGeom>
              <a:avLst/>
              <a:gdLst/>
              <a:ahLst/>
              <a:cxnLst/>
              <a:rect l="l" t="t" r="r" b="b"/>
              <a:pathLst>
                <a:path w="9782175" h="1076325">
                  <a:moveTo>
                    <a:pt x="1066800" y="533400"/>
                  </a:moveTo>
                  <a:lnTo>
                    <a:pt x="1064619" y="484842"/>
                  </a:lnTo>
                  <a:lnTo>
                    <a:pt x="1058203" y="437507"/>
                  </a:lnTo>
                  <a:lnTo>
                    <a:pt x="1047741" y="391583"/>
                  </a:lnTo>
                  <a:lnTo>
                    <a:pt x="1033420" y="347258"/>
                  </a:lnTo>
                  <a:lnTo>
                    <a:pt x="1015430" y="304721"/>
                  </a:lnTo>
                  <a:lnTo>
                    <a:pt x="993958" y="264160"/>
                  </a:lnTo>
                  <a:lnTo>
                    <a:pt x="969194" y="225762"/>
                  </a:lnTo>
                  <a:lnTo>
                    <a:pt x="941326" y="189716"/>
                  </a:lnTo>
                  <a:lnTo>
                    <a:pt x="910542" y="156210"/>
                  </a:lnTo>
                  <a:lnTo>
                    <a:pt x="877031" y="125432"/>
                  </a:lnTo>
                  <a:lnTo>
                    <a:pt x="840982" y="97570"/>
                  </a:lnTo>
                  <a:lnTo>
                    <a:pt x="802583" y="72813"/>
                  </a:lnTo>
                  <a:lnTo>
                    <a:pt x="762023" y="51348"/>
                  </a:lnTo>
                  <a:lnTo>
                    <a:pt x="719490" y="33364"/>
                  </a:lnTo>
                  <a:lnTo>
                    <a:pt x="675172" y="19050"/>
                  </a:lnTo>
                  <a:lnTo>
                    <a:pt x="629259" y="8592"/>
                  </a:lnTo>
                  <a:lnTo>
                    <a:pt x="581939" y="2179"/>
                  </a:lnTo>
                  <a:lnTo>
                    <a:pt x="533400" y="0"/>
                  </a:lnTo>
                  <a:lnTo>
                    <a:pt x="484842" y="2179"/>
                  </a:lnTo>
                  <a:lnTo>
                    <a:pt x="437507" y="8592"/>
                  </a:lnTo>
                  <a:lnTo>
                    <a:pt x="391583" y="19050"/>
                  </a:lnTo>
                  <a:lnTo>
                    <a:pt x="347258" y="33364"/>
                  </a:lnTo>
                  <a:lnTo>
                    <a:pt x="304721" y="51348"/>
                  </a:lnTo>
                  <a:lnTo>
                    <a:pt x="264159" y="72813"/>
                  </a:lnTo>
                  <a:lnTo>
                    <a:pt x="225762" y="97570"/>
                  </a:lnTo>
                  <a:lnTo>
                    <a:pt x="189716" y="125432"/>
                  </a:lnTo>
                  <a:lnTo>
                    <a:pt x="156209" y="156209"/>
                  </a:lnTo>
                  <a:lnTo>
                    <a:pt x="125432" y="189716"/>
                  </a:lnTo>
                  <a:lnTo>
                    <a:pt x="97570" y="225762"/>
                  </a:lnTo>
                  <a:lnTo>
                    <a:pt x="72813" y="264159"/>
                  </a:lnTo>
                  <a:lnTo>
                    <a:pt x="51348" y="304721"/>
                  </a:lnTo>
                  <a:lnTo>
                    <a:pt x="33364" y="347258"/>
                  </a:lnTo>
                  <a:lnTo>
                    <a:pt x="19050" y="391583"/>
                  </a:lnTo>
                  <a:lnTo>
                    <a:pt x="8592" y="437507"/>
                  </a:lnTo>
                  <a:lnTo>
                    <a:pt x="2179" y="484842"/>
                  </a:lnTo>
                  <a:lnTo>
                    <a:pt x="0" y="533400"/>
                  </a:lnTo>
                  <a:lnTo>
                    <a:pt x="2179" y="581939"/>
                  </a:lnTo>
                  <a:lnTo>
                    <a:pt x="8592" y="629259"/>
                  </a:lnTo>
                  <a:lnTo>
                    <a:pt x="19050" y="675172"/>
                  </a:lnTo>
                  <a:lnTo>
                    <a:pt x="33364" y="719490"/>
                  </a:lnTo>
                  <a:lnTo>
                    <a:pt x="51348" y="762023"/>
                  </a:lnTo>
                  <a:lnTo>
                    <a:pt x="72813" y="802583"/>
                  </a:lnTo>
                  <a:lnTo>
                    <a:pt x="97570" y="840982"/>
                  </a:lnTo>
                  <a:lnTo>
                    <a:pt x="125432" y="877031"/>
                  </a:lnTo>
                  <a:lnTo>
                    <a:pt x="156209" y="910542"/>
                  </a:lnTo>
                  <a:lnTo>
                    <a:pt x="189716" y="941326"/>
                  </a:lnTo>
                  <a:lnTo>
                    <a:pt x="225762" y="969194"/>
                  </a:lnTo>
                  <a:lnTo>
                    <a:pt x="264159" y="993958"/>
                  </a:lnTo>
                  <a:lnTo>
                    <a:pt x="304721" y="1015430"/>
                  </a:lnTo>
                  <a:lnTo>
                    <a:pt x="347258" y="1033420"/>
                  </a:lnTo>
                  <a:lnTo>
                    <a:pt x="391583" y="1047741"/>
                  </a:lnTo>
                  <a:lnTo>
                    <a:pt x="437507" y="1058203"/>
                  </a:lnTo>
                  <a:lnTo>
                    <a:pt x="484842" y="1064619"/>
                  </a:lnTo>
                  <a:lnTo>
                    <a:pt x="533400" y="1066800"/>
                  </a:lnTo>
                  <a:lnTo>
                    <a:pt x="581939" y="1064619"/>
                  </a:lnTo>
                  <a:lnTo>
                    <a:pt x="629259" y="1058203"/>
                  </a:lnTo>
                  <a:lnTo>
                    <a:pt x="675172" y="1047741"/>
                  </a:lnTo>
                  <a:lnTo>
                    <a:pt x="719490" y="1033420"/>
                  </a:lnTo>
                  <a:lnTo>
                    <a:pt x="762023" y="1015430"/>
                  </a:lnTo>
                  <a:lnTo>
                    <a:pt x="802583" y="993958"/>
                  </a:lnTo>
                  <a:lnTo>
                    <a:pt x="840982" y="969194"/>
                  </a:lnTo>
                  <a:lnTo>
                    <a:pt x="877031" y="941326"/>
                  </a:lnTo>
                  <a:lnTo>
                    <a:pt x="910542" y="910542"/>
                  </a:lnTo>
                  <a:lnTo>
                    <a:pt x="941326" y="877031"/>
                  </a:lnTo>
                  <a:lnTo>
                    <a:pt x="969194" y="840982"/>
                  </a:lnTo>
                  <a:lnTo>
                    <a:pt x="993958" y="802583"/>
                  </a:lnTo>
                  <a:lnTo>
                    <a:pt x="1015430" y="762023"/>
                  </a:lnTo>
                  <a:lnTo>
                    <a:pt x="1033420" y="719490"/>
                  </a:lnTo>
                  <a:lnTo>
                    <a:pt x="1047741" y="675172"/>
                  </a:lnTo>
                  <a:lnTo>
                    <a:pt x="1058203" y="629259"/>
                  </a:lnTo>
                  <a:lnTo>
                    <a:pt x="1064619" y="581939"/>
                  </a:lnTo>
                  <a:lnTo>
                    <a:pt x="1066800" y="533400"/>
                  </a:lnTo>
                  <a:close/>
                </a:path>
                <a:path w="9782175" h="1076325">
                  <a:moveTo>
                    <a:pt x="3248025" y="538099"/>
                  </a:moveTo>
                  <a:lnTo>
                    <a:pt x="3245824" y="489121"/>
                  </a:lnTo>
                  <a:lnTo>
                    <a:pt x="3239351" y="441376"/>
                  </a:lnTo>
                  <a:lnTo>
                    <a:pt x="3228793" y="395052"/>
                  </a:lnTo>
                  <a:lnTo>
                    <a:pt x="3214343" y="350340"/>
                  </a:lnTo>
                  <a:lnTo>
                    <a:pt x="3196190" y="307430"/>
                  </a:lnTo>
                  <a:lnTo>
                    <a:pt x="3174524" y="266511"/>
                  </a:lnTo>
                  <a:lnTo>
                    <a:pt x="3149536" y="227775"/>
                  </a:lnTo>
                  <a:lnTo>
                    <a:pt x="3121416" y="191410"/>
                  </a:lnTo>
                  <a:lnTo>
                    <a:pt x="3090354" y="157607"/>
                  </a:lnTo>
                  <a:lnTo>
                    <a:pt x="3056540" y="126555"/>
                  </a:lnTo>
                  <a:lnTo>
                    <a:pt x="3020165" y="98445"/>
                  </a:lnTo>
                  <a:lnTo>
                    <a:pt x="2981419" y="73467"/>
                  </a:lnTo>
                  <a:lnTo>
                    <a:pt x="2940491" y="51810"/>
                  </a:lnTo>
                  <a:lnTo>
                    <a:pt x="2897573" y="33665"/>
                  </a:lnTo>
                  <a:lnTo>
                    <a:pt x="2852855" y="19221"/>
                  </a:lnTo>
                  <a:lnTo>
                    <a:pt x="2806526" y="8669"/>
                  </a:lnTo>
                  <a:lnTo>
                    <a:pt x="2758777" y="2199"/>
                  </a:lnTo>
                  <a:lnTo>
                    <a:pt x="2709799" y="0"/>
                  </a:lnTo>
                  <a:lnTo>
                    <a:pt x="2660821" y="2199"/>
                  </a:lnTo>
                  <a:lnTo>
                    <a:pt x="2613076" y="8669"/>
                  </a:lnTo>
                  <a:lnTo>
                    <a:pt x="2566752" y="19221"/>
                  </a:lnTo>
                  <a:lnTo>
                    <a:pt x="2522040" y="33665"/>
                  </a:lnTo>
                  <a:lnTo>
                    <a:pt x="2479130" y="51810"/>
                  </a:lnTo>
                  <a:lnTo>
                    <a:pt x="2438211" y="73467"/>
                  </a:lnTo>
                  <a:lnTo>
                    <a:pt x="2399475" y="98445"/>
                  </a:lnTo>
                  <a:lnTo>
                    <a:pt x="2363110" y="126555"/>
                  </a:lnTo>
                  <a:lnTo>
                    <a:pt x="2329307" y="157607"/>
                  </a:lnTo>
                  <a:lnTo>
                    <a:pt x="2298255" y="191410"/>
                  </a:lnTo>
                  <a:lnTo>
                    <a:pt x="2270145" y="227775"/>
                  </a:lnTo>
                  <a:lnTo>
                    <a:pt x="2245167" y="266511"/>
                  </a:lnTo>
                  <a:lnTo>
                    <a:pt x="2223510" y="307430"/>
                  </a:lnTo>
                  <a:lnTo>
                    <a:pt x="2205365" y="350340"/>
                  </a:lnTo>
                  <a:lnTo>
                    <a:pt x="2190921" y="395052"/>
                  </a:lnTo>
                  <a:lnTo>
                    <a:pt x="2180369" y="441376"/>
                  </a:lnTo>
                  <a:lnTo>
                    <a:pt x="2173899" y="489121"/>
                  </a:lnTo>
                  <a:lnTo>
                    <a:pt x="2171700" y="538099"/>
                  </a:lnTo>
                  <a:lnTo>
                    <a:pt x="2173899" y="587077"/>
                  </a:lnTo>
                  <a:lnTo>
                    <a:pt x="2180369" y="634826"/>
                  </a:lnTo>
                  <a:lnTo>
                    <a:pt x="2190921" y="681155"/>
                  </a:lnTo>
                  <a:lnTo>
                    <a:pt x="2205365" y="725873"/>
                  </a:lnTo>
                  <a:lnTo>
                    <a:pt x="2223510" y="768791"/>
                  </a:lnTo>
                  <a:lnTo>
                    <a:pt x="2245167" y="809719"/>
                  </a:lnTo>
                  <a:lnTo>
                    <a:pt x="2270145" y="848465"/>
                  </a:lnTo>
                  <a:lnTo>
                    <a:pt x="2298255" y="884840"/>
                  </a:lnTo>
                  <a:lnTo>
                    <a:pt x="2329307" y="918654"/>
                  </a:lnTo>
                  <a:lnTo>
                    <a:pt x="2363110" y="949716"/>
                  </a:lnTo>
                  <a:lnTo>
                    <a:pt x="2399475" y="977836"/>
                  </a:lnTo>
                  <a:lnTo>
                    <a:pt x="2438211" y="1002824"/>
                  </a:lnTo>
                  <a:lnTo>
                    <a:pt x="2479130" y="1024490"/>
                  </a:lnTo>
                  <a:lnTo>
                    <a:pt x="2522040" y="1042643"/>
                  </a:lnTo>
                  <a:lnTo>
                    <a:pt x="2566752" y="1057093"/>
                  </a:lnTo>
                  <a:lnTo>
                    <a:pt x="2613076" y="1067651"/>
                  </a:lnTo>
                  <a:lnTo>
                    <a:pt x="2660821" y="1074124"/>
                  </a:lnTo>
                  <a:lnTo>
                    <a:pt x="2709799" y="1076325"/>
                  </a:lnTo>
                  <a:lnTo>
                    <a:pt x="2758777" y="1074124"/>
                  </a:lnTo>
                  <a:lnTo>
                    <a:pt x="2806526" y="1067651"/>
                  </a:lnTo>
                  <a:lnTo>
                    <a:pt x="2852855" y="1057093"/>
                  </a:lnTo>
                  <a:lnTo>
                    <a:pt x="2897573" y="1042643"/>
                  </a:lnTo>
                  <a:lnTo>
                    <a:pt x="2940491" y="1024490"/>
                  </a:lnTo>
                  <a:lnTo>
                    <a:pt x="2981419" y="1002824"/>
                  </a:lnTo>
                  <a:lnTo>
                    <a:pt x="3020165" y="977836"/>
                  </a:lnTo>
                  <a:lnTo>
                    <a:pt x="3056540" y="949716"/>
                  </a:lnTo>
                  <a:lnTo>
                    <a:pt x="3090354" y="918654"/>
                  </a:lnTo>
                  <a:lnTo>
                    <a:pt x="3121416" y="884840"/>
                  </a:lnTo>
                  <a:lnTo>
                    <a:pt x="3149536" y="848465"/>
                  </a:lnTo>
                  <a:lnTo>
                    <a:pt x="3174524" y="809719"/>
                  </a:lnTo>
                  <a:lnTo>
                    <a:pt x="3196190" y="768791"/>
                  </a:lnTo>
                  <a:lnTo>
                    <a:pt x="3214343" y="725873"/>
                  </a:lnTo>
                  <a:lnTo>
                    <a:pt x="3228793" y="681155"/>
                  </a:lnTo>
                  <a:lnTo>
                    <a:pt x="3239351" y="634826"/>
                  </a:lnTo>
                  <a:lnTo>
                    <a:pt x="3245824" y="587077"/>
                  </a:lnTo>
                  <a:lnTo>
                    <a:pt x="3248025" y="538099"/>
                  </a:lnTo>
                  <a:close/>
                </a:path>
                <a:path w="9782175" h="1076325">
                  <a:moveTo>
                    <a:pt x="5419725" y="533400"/>
                  </a:moveTo>
                  <a:lnTo>
                    <a:pt x="5417544" y="484842"/>
                  </a:lnTo>
                  <a:lnTo>
                    <a:pt x="5411128" y="437507"/>
                  </a:lnTo>
                  <a:lnTo>
                    <a:pt x="5400666" y="391583"/>
                  </a:lnTo>
                  <a:lnTo>
                    <a:pt x="5386345" y="347258"/>
                  </a:lnTo>
                  <a:lnTo>
                    <a:pt x="5368355" y="304721"/>
                  </a:lnTo>
                  <a:lnTo>
                    <a:pt x="5346883" y="264160"/>
                  </a:lnTo>
                  <a:lnTo>
                    <a:pt x="5322119" y="225762"/>
                  </a:lnTo>
                  <a:lnTo>
                    <a:pt x="5294251" y="189716"/>
                  </a:lnTo>
                  <a:lnTo>
                    <a:pt x="5263467" y="156210"/>
                  </a:lnTo>
                  <a:lnTo>
                    <a:pt x="5229956" y="125432"/>
                  </a:lnTo>
                  <a:lnTo>
                    <a:pt x="5193907" y="97570"/>
                  </a:lnTo>
                  <a:lnTo>
                    <a:pt x="5155508" y="72813"/>
                  </a:lnTo>
                  <a:lnTo>
                    <a:pt x="5114948" y="51348"/>
                  </a:lnTo>
                  <a:lnTo>
                    <a:pt x="5072415" y="33364"/>
                  </a:lnTo>
                  <a:lnTo>
                    <a:pt x="5028097" y="19050"/>
                  </a:lnTo>
                  <a:lnTo>
                    <a:pt x="4982184" y="8592"/>
                  </a:lnTo>
                  <a:lnTo>
                    <a:pt x="4934864" y="2179"/>
                  </a:lnTo>
                  <a:lnTo>
                    <a:pt x="4886325" y="0"/>
                  </a:lnTo>
                  <a:lnTo>
                    <a:pt x="4837767" y="2179"/>
                  </a:lnTo>
                  <a:lnTo>
                    <a:pt x="4790432" y="8592"/>
                  </a:lnTo>
                  <a:lnTo>
                    <a:pt x="4744508" y="19050"/>
                  </a:lnTo>
                  <a:lnTo>
                    <a:pt x="4700183" y="33364"/>
                  </a:lnTo>
                  <a:lnTo>
                    <a:pt x="4657646" y="51348"/>
                  </a:lnTo>
                  <a:lnTo>
                    <a:pt x="4617085" y="72813"/>
                  </a:lnTo>
                  <a:lnTo>
                    <a:pt x="4578687" y="97570"/>
                  </a:lnTo>
                  <a:lnTo>
                    <a:pt x="4542641" y="125432"/>
                  </a:lnTo>
                  <a:lnTo>
                    <a:pt x="4509135" y="156209"/>
                  </a:lnTo>
                  <a:lnTo>
                    <a:pt x="4478357" y="189716"/>
                  </a:lnTo>
                  <a:lnTo>
                    <a:pt x="4450495" y="225762"/>
                  </a:lnTo>
                  <a:lnTo>
                    <a:pt x="4425738" y="264159"/>
                  </a:lnTo>
                  <a:lnTo>
                    <a:pt x="4404273" y="304721"/>
                  </a:lnTo>
                  <a:lnTo>
                    <a:pt x="4386289" y="347258"/>
                  </a:lnTo>
                  <a:lnTo>
                    <a:pt x="4371975" y="391583"/>
                  </a:lnTo>
                  <a:lnTo>
                    <a:pt x="4361517" y="437507"/>
                  </a:lnTo>
                  <a:lnTo>
                    <a:pt x="4355104" y="484842"/>
                  </a:lnTo>
                  <a:lnTo>
                    <a:pt x="4352925" y="533400"/>
                  </a:lnTo>
                  <a:lnTo>
                    <a:pt x="4355104" y="581939"/>
                  </a:lnTo>
                  <a:lnTo>
                    <a:pt x="4361517" y="629259"/>
                  </a:lnTo>
                  <a:lnTo>
                    <a:pt x="4371975" y="675172"/>
                  </a:lnTo>
                  <a:lnTo>
                    <a:pt x="4386289" y="719490"/>
                  </a:lnTo>
                  <a:lnTo>
                    <a:pt x="4404273" y="762023"/>
                  </a:lnTo>
                  <a:lnTo>
                    <a:pt x="4425738" y="802583"/>
                  </a:lnTo>
                  <a:lnTo>
                    <a:pt x="4450495" y="840982"/>
                  </a:lnTo>
                  <a:lnTo>
                    <a:pt x="4478357" y="877031"/>
                  </a:lnTo>
                  <a:lnTo>
                    <a:pt x="4509134" y="910542"/>
                  </a:lnTo>
                  <a:lnTo>
                    <a:pt x="4542641" y="941326"/>
                  </a:lnTo>
                  <a:lnTo>
                    <a:pt x="4578687" y="969194"/>
                  </a:lnTo>
                  <a:lnTo>
                    <a:pt x="4617084" y="993958"/>
                  </a:lnTo>
                  <a:lnTo>
                    <a:pt x="4657646" y="1015430"/>
                  </a:lnTo>
                  <a:lnTo>
                    <a:pt x="4700183" y="1033420"/>
                  </a:lnTo>
                  <a:lnTo>
                    <a:pt x="4744508" y="1047741"/>
                  </a:lnTo>
                  <a:lnTo>
                    <a:pt x="4790432" y="1058203"/>
                  </a:lnTo>
                  <a:lnTo>
                    <a:pt x="4837767" y="1064619"/>
                  </a:lnTo>
                  <a:lnTo>
                    <a:pt x="4886325" y="1066800"/>
                  </a:lnTo>
                  <a:lnTo>
                    <a:pt x="4934864" y="1064619"/>
                  </a:lnTo>
                  <a:lnTo>
                    <a:pt x="4982184" y="1058203"/>
                  </a:lnTo>
                  <a:lnTo>
                    <a:pt x="5028097" y="1047741"/>
                  </a:lnTo>
                  <a:lnTo>
                    <a:pt x="5072415" y="1033420"/>
                  </a:lnTo>
                  <a:lnTo>
                    <a:pt x="5114948" y="1015430"/>
                  </a:lnTo>
                  <a:lnTo>
                    <a:pt x="5155508" y="993958"/>
                  </a:lnTo>
                  <a:lnTo>
                    <a:pt x="5193907" y="969194"/>
                  </a:lnTo>
                  <a:lnTo>
                    <a:pt x="5229956" y="941326"/>
                  </a:lnTo>
                  <a:lnTo>
                    <a:pt x="5263467" y="910542"/>
                  </a:lnTo>
                  <a:lnTo>
                    <a:pt x="5294251" y="877031"/>
                  </a:lnTo>
                  <a:lnTo>
                    <a:pt x="5322119" y="840982"/>
                  </a:lnTo>
                  <a:lnTo>
                    <a:pt x="5346883" y="802583"/>
                  </a:lnTo>
                  <a:lnTo>
                    <a:pt x="5368355" y="762023"/>
                  </a:lnTo>
                  <a:lnTo>
                    <a:pt x="5386345" y="719490"/>
                  </a:lnTo>
                  <a:lnTo>
                    <a:pt x="5400666" y="675172"/>
                  </a:lnTo>
                  <a:lnTo>
                    <a:pt x="5411128" y="629259"/>
                  </a:lnTo>
                  <a:lnTo>
                    <a:pt x="5417544" y="581939"/>
                  </a:lnTo>
                  <a:lnTo>
                    <a:pt x="5419725" y="533400"/>
                  </a:lnTo>
                  <a:close/>
                </a:path>
                <a:path w="9782175" h="1076325">
                  <a:moveTo>
                    <a:pt x="7572375" y="542925"/>
                  </a:moveTo>
                  <a:lnTo>
                    <a:pt x="7570174" y="494367"/>
                  </a:lnTo>
                  <a:lnTo>
                    <a:pt x="7563701" y="447032"/>
                  </a:lnTo>
                  <a:lnTo>
                    <a:pt x="7553143" y="401108"/>
                  </a:lnTo>
                  <a:lnTo>
                    <a:pt x="7538693" y="356783"/>
                  </a:lnTo>
                  <a:lnTo>
                    <a:pt x="7520540" y="314246"/>
                  </a:lnTo>
                  <a:lnTo>
                    <a:pt x="7498874" y="273685"/>
                  </a:lnTo>
                  <a:lnTo>
                    <a:pt x="7473886" y="235287"/>
                  </a:lnTo>
                  <a:lnTo>
                    <a:pt x="7445766" y="199241"/>
                  </a:lnTo>
                  <a:lnTo>
                    <a:pt x="7414704" y="165735"/>
                  </a:lnTo>
                  <a:lnTo>
                    <a:pt x="7380890" y="134957"/>
                  </a:lnTo>
                  <a:lnTo>
                    <a:pt x="7344515" y="107095"/>
                  </a:lnTo>
                  <a:lnTo>
                    <a:pt x="7305769" y="82338"/>
                  </a:lnTo>
                  <a:lnTo>
                    <a:pt x="7264841" y="60873"/>
                  </a:lnTo>
                  <a:lnTo>
                    <a:pt x="7221923" y="42889"/>
                  </a:lnTo>
                  <a:lnTo>
                    <a:pt x="7177205" y="28575"/>
                  </a:lnTo>
                  <a:lnTo>
                    <a:pt x="7130876" y="18117"/>
                  </a:lnTo>
                  <a:lnTo>
                    <a:pt x="7083127" y="11704"/>
                  </a:lnTo>
                  <a:lnTo>
                    <a:pt x="7034149" y="9525"/>
                  </a:lnTo>
                  <a:lnTo>
                    <a:pt x="6985171" y="11704"/>
                  </a:lnTo>
                  <a:lnTo>
                    <a:pt x="6937426" y="18117"/>
                  </a:lnTo>
                  <a:lnTo>
                    <a:pt x="6891102" y="28575"/>
                  </a:lnTo>
                  <a:lnTo>
                    <a:pt x="6846390" y="42889"/>
                  </a:lnTo>
                  <a:lnTo>
                    <a:pt x="6803480" y="60873"/>
                  </a:lnTo>
                  <a:lnTo>
                    <a:pt x="6762561" y="82338"/>
                  </a:lnTo>
                  <a:lnTo>
                    <a:pt x="6723825" y="107095"/>
                  </a:lnTo>
                  <a:lnTo>
                    <a:pt x="6687460" y="134957"/>
                  </a:lnTo>
                  <a:lnTo>
                    <a:pt x="6653657" y="165734"/>
                  </a:lnTo>
                  <a:lnTo>
                    <a:pt x="6622605" y="199241"/>
                  </a:lnTo>
                  <a:lnTo>
                    <a:pt x="6594495" y="235287"/>
                  </a:lnTo>
                  <a:lnTo>
                    <a:pt x="6569517" y="273684"/>
                  </a:lnTo>
                  <a:lnTo>
                    <a:pt x="6547860" y="314246"/>
                  </a:lnTo>
                  <a:lnTo>
                    <a:pt x="6529715" y="356783"/>
                  </a:lnTo>
                  <a:lnTo>
                    <a:pt x="6515271" y="401108"/>
                  </a:lnTo>
                  <a:lnTo>
                    <a:pt x="6504719" y="447032"/>
                  </a:lnTo>
                  <a:lnTo>
                    <a:pt x="6498249" y="494367"/>
                  </a:lnTo>
                  <a:lnTo>
                    <a:pt x="6496050" y="542925"/>
                  </a:lnTo>
                  <a:lnTo>
                    <a:pt x="6498249" y="591464"/>
                  </a:lnTo>
                  <a:lnTo>
                    <a:pt x="6504719" y="638784"/>
                  </a:lnTo>
                  <a:lnTo>
                    <a:pt x="6515271" y="684697"/>
                  </a:lnTo>
                  <a:lnTo>
                    <a:pt x="6529715" y="729015"/>
                  </a:lnTo>
                  <a:lnTo>
                    <a:pt x="6547860" y="771548"/>
                  </a:lnTo>
                  <a:lnTo>
                    <a:pt x="6569517" y="812108"/>
                  </a:lnTo>
                  <a:lnTo>
                    <a:pt x="6594495" y="850507"/>
                  </a:lnTo>
                  <a:lnTo>
                    <a:pt x="6622605" y="886556"/>
                  </a:lnTo>
                  <a:lnTo>
                    <a:pt x="6653657" y="920067"/>
                  </a:lnTo>
                  <a:lnTo>
                    <a:pt x="6687460" y="950851"/>
                  </a:lnTo>
                  <a:lnTo>
                    <a:pt x="6723825" y="978719"/>
                  </a:lnTo>
                  <a:lnTo>
                    <a:pt x="6762561" y="1003483"/>
                  </a:lnTo>
                  <a:lnTo>
                    <a:pt x="6803480" y="1024955"/>
                  </a:lnTo>
                  <a:lnTo>
                    <a:pt x="6846390" y="1042945"/>
                  </a:lnTo>
                  <a:lnTo>
                    <a:pt x="6891102" y="1057266"/>
                  </a:lnTo>
                  <a:lnTo>
                    <a:pt x="6937426" y="1067728"/>
                  </a:lnTo>
                  <a:lnTo>
                    <a:pt x="6985171" y="1074144"/>
                  </a:lnTo>
                  <a:lnTo>
                    <a:pt x="7034149" y="1076325"/>
                  </a:lnTo>
                  <a:lnTo>
                    <a:pt x="7083127" y="1074144"/>
                  </a:lnTo>
                  <a:lnTo>
                    <a:pt x="7130876" y="1067728"/>
                  </a:lnTo>
                  <a:lnTo>
                    <a:pt x="7177205" y="1057266"/>
                  </a:lnTo>
                  <a:lnTo>
                    <a:pt x="7221923" y="1042945"/>
                  </a:lnTo>
                  <a:lnTo>
                    <a:pt x="7264841" y="1024955"/>
                  </a:lnTo>
                  <a:lnTo>
                    <a:pt x="7305769" y="1003483"/>
                  </a:lnTo>
                  <a:lnTo>
                    <a:pt x="7344515" y="978719"/>
                  </a:lnTo>
                  <a:lnTo>
                    <a:pt x="7380890" y="950851"/>
                  </a:lnTo>
                  <a:lnTo>
                    <a:pt x="7414704" y="920067"/>
                  </a:lnTo>
                  <a:lnTo>
                    <a:pt x="7445766" y="886556"/>
                  </a:lnTo>
                  <a:lnTo>
                    <a:pt x="7473886" y="850507"/>
                  </a:lnTo>
                  <a:lnTo>
                    <a:pt x="7498874" y="812108"/>
                  </a:lnTo>
                  <a:lnTo>
                    <a:pt x="7520540" y="771548"/>
                  </a:lnTo>
                  <a:lnTo>
                    <a:pt x="7538693" y="729015"/>
                  </a:lnTo>
                  <a:lnTo>
                    <a:pt x="7553143" y="684697"/>
                  </a:lnTo>
                  <a:lnTo>
                    <a:pt x="7563701" y="638784"/>
                  </a:lnTo>
                  <a:lnTo>
                    <a:pt x="7570174" y="591464"/>
                  </a:lnTo>
                  <a:lnTo>
                    <a:pt x="7572375" y="542925"/>
                  </a:lnTo>
                  <a:close/>
                </a:path>
                <a:path w="9782175" h="1076325">
                  <a:moveTo>
                    <a:pt x="9782175" y="533400"/>
                  </a:moveTo>
                  <a:lnTo>
                    <a:pt x="9779994" y="484842"/>
                  </a:lnTo>
                  <a:lnTo>
                    <a:pt x="9773578" y="437507"/>
                  </a:lnTo>
                  <a:lnTo>
                    <a:pt x="9763116" y="391583"/>
                  </a:lnTo>
                  <a:lnTo>
                    <a:pt x="9748795" y="347258"/>
                  </a:lnTo>
                  <a:lnTo>
                    <a:pt x="9730805" y="304721"/>
                  </a:lnTo>
                  <a:lnTo>
                    <a:pt x="9709333" y="264160"/>
                  </a:lnTo>
                  <a:lnTo>
                    <a:pt x="9684569" y="225762"/>
                  </a:lnTo>
                  <a:lnTo>
                    <a:pt x="9656701" y="189716"/>
                  </a:lnTo>
                  <a:lnTo>
                    <a:pt x="9625917" y="156210"/>
                  </a:lnTo>
                  <a:lnTo>
                    <a:pt x="9592406" y="125432"/>
                  </a:lnTo>
                  <a:lnTo>
                    <a:pt x="9556357" y="97570"/>
                  </a:lnTo>
                  <a:lnTo>
                    <a:pt x="9517958" y="72813"/>
                  </a:lnTo>
                  <a:lnTo>
                    <a:pt x="9477398" y="51348"/>
                  </a:lnTo>
                  <a:lnTo>
                    <a:pt x="9434865" y="33364"/>
                  </a:lnTo>
                  <a:lnTo>
                    <a:pt x="9390547" y="19050"/>
                  </a:lnTo>
                  <a:lnTo>
                    <a:pt x="9344634" y="8592"/>
                  </a:lnTo>
                  <a:lnTo>
                    <a:pt x="9297314" y="2179"/>
                  </a:lnTo>
                  <a:lnTo>
                    <a:pt x="9248775" y="0"/>
                  </a:lnTo>
                  <a:lnTo>
                    <a:pt x="9200217" y="2179"/>
                  </a:lnTo>
                  <a:lnTo>
                    <a:pt x="9152882" y="8592"/>
                  </a:lnTo>
                  <a:lnTo>
                    <a:pt x="9106958" y="19050"/>
                  </a:lnTo>
                  <a:lnTo>
                    <a:pt x="9062633" y="33364"/>
                  </a:lnTo>
                  <a:lnTo>
                    <a:pt x="9020096" y="51348"/>
                  </a:lnTo>
                  <a:lnTo>
                    <a:pt x="8979535" y="72813"/>
                  </a:lnTo>
                  <a:lnTo>
                    <a:pt x="8941137" y="97570"/>
                  </a:lnTo>
                  <a:lnTo>
                    <a:pt x="8905091" y="125432"/>
                  </a:lnTo>
                  <a:lnTo>
                    <a:pt x="8871585" y="156209"/>
                  </a:lnTo>
                  <a:lnTo>
                    <a:pt x="8840807" y="189716"/>
                  </a:lnTo>
                  <a:lnTo>
                    <a:pt x="8812945" y="225762"/>
                  </a:lnTo>
                  <a:lnTo>
                    <a:pt x="8788188" y="264159"/>
                  </a:lnTo>
                  <a:lnTo>
                    <a:pt x="8766723" y="304721"/>
                  </a:lnTo>
                  <a:lnTo>
                    <a:pt x="8748739" y="347258"/>
                  </a:lnTo>
                  <a:lnTo>
                    <a:pt x="8734424" y="391583"/>
                  </a:lnTo>
                  <a:lnTo>
                    <a:pt x="8723967" y="437507"/>
                  </a:lnTo>
                  <a:lnTo>
                    <a:pt x="8717554" y="484842"/>
                  </a:lnTo>
                  <a:lnTo>
                    <a:pt x="8715375" y="533400"/>
                  </a:lnTo>
                  <a:lnTo>
                    <a:pt x="8717554" y="581939"/>
                  </a:lnTo>
                  <a:lnTo>
                    <a:pt x="8723967" y="629259"/>
                  </a:lnTo>
                  <a:lnTo>
                    <a:pt x="8734425" y="675172"/>
                  </a:lnTo>
                  <a:lnTo>
                    <a:pt x="8748739" y="719490"/>
                  </a:lnTo>
                  <a:lnTo>
                    <a:pt x="8766723" y="762023"/>
                  </a:lnTo>
                  <a:lnTo>
                    <a:pt x="8788188" y="802583"/>
                  </a:lnTo>
                  <a:lnTo>
                    <a:pt x="8812945" y="840982"/>
                  </a:lnTo>
                  <a:lnTo>
                    <a:pt x="8840807" y="877031"/>
                  </a:lnTo>
                  <a:lnTo>
                    <a:pt x="8871585" y="910542"/>
                  </a:lnTo>
                  <a:lnTo>
                    <a:pt x="8905091" y="941326"/>
                  </a:lnTo>
                  <a:lnTo>
                    <a:pt x="8941137" y="969194"/>
                  </a:lnTo>
                  <a:lnTo>
                    <a:pt x="8979535" y="993958"/>
                  </a:lnTo>
                  <a:lnTo>
                    <a:pt x="9020096" y="1015430"/>
                  </a:lnTo>
                  <a:lnTo>
                    <a:pt x="9062633" y="1033420"/>
                  </a:lnTo>
                  <a:lnTo>
                    <a:pt x="9106958" y="1047741"/>
                  </a:lnTo>
                  <a:lnTo>
                    <a:pt x="9152882" y="1058203"/>
                  </a:lnTo>
                  <a:lnTo>
                    <a:pt x="9200217" y="1064619"/>
                  </a:lnTo>
                  <a:lnTo>
                    <a:pt x="9248775" y="1066800"/>
                  </a:lnTo>
                  <a:lnTo>
                    <a:pt x="9297314" y="1064619"/>
                  </a:lnTo>
                  <a:lnTo>
                    <a:pt x="9344634" y="1058203"/>
                  </a:lnTo>
                  <a:lnTo>
                    <a:pt x="9390547" y="1047741"/>
                  </a:lnTo>
                  <a:lnTo>
                    <a:pt x="9434865" y="1033420"/>
                  </a:lnTo>
                  <a:lnTo>
                    <a:pt x="9477398" y="1015430"/>
                  </a:lnTo>
                  <a:lnTo>
                    <a:pt x="9517958" y="993958"/>
                  </a:lnTo>
                  <a:lnTo>
                    <a:pt x="9556357" y="969194"/>
                  </a:lnTo>
                  <a:lnTo>
                    <a:pt x="9592406" y="941326"/>
                  </a:lnTo>
                  <a:lnTo>
                    <a:pt x="9625917" y="910542"/>
                  </a:lnTo>
                  <a:lnTo>
                    <a:pt x="9656701" y="877031"/>
                  </a:lnTo>
                  <a:lnTo>
                    <a:pt x="9684569" y="840982"/>
                  </a:lnTo>
                  <a:lnTo>
                    <a:pt x="9709333" y="802583"/>
                  </a:lnTo>
                  <a:lnTo>
                    <a:pt x="9730805" y="762023"/>
                  </a:lnTo>
                  <a:lnTo>
                    <a:pt x="9748795" y="719490"/>
                  </a:lnTo>
                  <a:lnTo>
                    <a:pt x="9763116" y="675172"/>
                  </a:lnTo>
                  <a:lnTo>
                    <a:pt x="9773578" y="629259"/>
                  </a:lnTo>
                  <a:lnTo>
                    <a:pt x="9779994" y="581939"/>
                  </a:lnTo>
                  <a:lnTo>
                    <a:pt x="9782175" y="533400"/>
                  </a:lnTo>
                  <a:close/>
                </a:path>
              </a:pathLst>
            </a:custGeom>
            <a:ln w="12700">
              <a:solidFill>
                <a:srgbClr val="FFFFFF"/>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581150" y="2981325"/>
              <a:ext cx="714375" cy="714375"/>
            </a:xfrm>
            <a:prstGeom prst="rect">
              <a:avLst/>
            </a:prstGeom>
          </p:spPr>
        </p:pic>
        <p:pic>
          <p:nvPicPr>
            <p:cNvPr id="14" name="object 14"/>
            <p:cNvPicPr/>
            <p:nvPr/>
          </p:nvPicPr>
          <p:blipFill>
            <a:blip r:embed="rId3" cstate="print"/>
            <a:stretch>
              <a:fillRect/>
            </a:stretch>
          </p:blipFill>
          <p:spPr>
            <a:xfrm>
              <a:off x="3800475" y="3009900"/>
              <a:ext cx="628650" cy="619125"/>
            </a:xfrm>
            <a:prstGeom prst="rect">
              <a:avLst/>
            </a:prstGeom>
          </p:spPr>
        </p:pic>
        <p:pic>
          <p:nvPicPr>
            <p:cNvPr id="15" name="object 15"/>
            <p:cNvPicPr/>
            <p:nvPr/>
          </p:nvPicPr>
          <p:blipFill>
            <a:blip r:embed="rId4" cstate="print"/>
            <a:stretch>
              <a:fillRect/>
            </a:stretch>
          </p:blipFill>
          <p:spPr>
            <a:xfrm>
              <a:off x="6000750" y="3028950"/>
              <a:ext cx="619125" cy="619125"/>
            </a:xfrm>
            <a:prstGeom prst="rect">
              <a:avLst/>
            </a:prstGeom>
          </p:spPr>
        </p:pic>
        <p:pic>
          <p:nvPicPr>
            <p:cNvPr id="16" name="object 16"/>
            <p:cNvPicPr/>
            <p:nvPr/>
          </p:nvPicPr>
          <p:blipFill>
            <a:blip r:embed="rId5" cstate="print"/>
            <a:stretch>
              <a:fillRect/>
            </a:stretch>
          </p:blipFill>
          <p:spPr>
            <a:xfrm>
              <a:off x="8143875" y="3009900"/>
              <a:ext cx="628650" cy="619125"/>
            </a:xfrm>
            <a:prstGeom prst="rect">
              <a:avLst/>
            </a:prstGeom>
          </p:spPr>
        </p:pic>
        <p:pic>
          <p:nvPicPr>
            <p:cNvPr id="17" name="object 17"/>
            <p:cNvPicPr/>
            <p:nvPr/>
          </p:nvPicPr>
          <p:blipFill>
            <a:blip r:embed="rId6" cstate="print"/>
            <a:stretch>
              <a:fillRect/>
            </a:stretch>
          </p:blipFill>
          <p:spPr>
            <a:xfrm>
              <a:off x="10344150" y="3019425"/>
              <a:ext cx="628650" cy="619125"/>
            </a:xfrm>
            <a:prstGeom prst="rect">
              <a:avLst/>
            </a:prstGeom>
          </p:spPr>
        </p:pic>
      </p:grpSp>
      <p:sp>
        <p:nvSpPr>
          <p:cNvPr id="18" name="object 18"/>
          <p:cNvSpPr txBox="1">
            <a:spLocks noGrp="1"/>
          </p:cNvSpPr>
          <p:nvPr>
            <p:ph type="title"/>
          </p:nvPr>
        </p:nvSpPr>
        <p:spPr>
          <a:xfrm>
            <a:off x="2664205" y="1210944"/>
            <a:ext cx="7053580" cy="632460"/>
          </a:xfrm>
          <a:prstGeom prst="rect">
            <a:avLst/>
          </a:prstGeom>
        </p:spPr>
        <p:txBody>
          <a:bodyPr vert="horz" wrap="square" lIns="0" tIns="16510" rIns="0" bIns="0" rtlCol="0">
            <a:spAutoFit/>
          </a:bodyPr>
          <a:lstStyle/>
          <a:p>
            <a:pPr marL="12700">
              <a:lnSpc>
                <a:spcPct val="100000"/>
              </a:lnSpc>
              <a:spcBef>
                <a:spcPts val="130"/>
              </a:spcBef>
              <a:tabLst>
                <a:tab pos="1687830" algn="l"/>
                <a:tab pos="4657725" algn="l"/>
              </a:tabLst>
            </a:pPr>
            <a:r>
              <a:rPr sz="3950" spc="-10" dirty="0"/>
              <a:t>D</a:t>
            </a:r>
            <a:r>
              <a:rPr sz="3950" spc="215" dirty="0"/>
              <a:t>A</a:t>
            </a:r>
            <a:r>
              <a:rPr sz="3950" spc="-245" dirty="0"/>
              <a:t>T</a:t>
            </a:r>
            <a:r>
              <a:rPr sz="3950" spc="-114" dirty="0"/>
              <a:t>A</a:t>
            </a:r>
            <a:r>
              <a:rPr sz="3950" dirty="0"/>
              <a:t>	</a:t>
            </a:r>
            <a:r>
              <a:rPr sz="3950" spc="-114" dirty="0"/>
              <a:t>A</a:t>
            </a:r>
            <a:r>
              <a:rPr sz="3950" spc="-540" dirty="0"/>
              <a:t> </a:t>
            </a:r>
            <a:r>
              <a:rPr sz="3950" spc="-114" dirty="0"/>
              <a:t>N</a:t>
            </a:r>
            <a:r>
              <a:rPr sz="3950" spc="-540" dirty="0"/>
              <a:t> </a:t>
            </a:r>
            <a:r>
              <a:rPr sz="3950" spc="-114" dirty="0"/>
              <a:t>A</a:t>
            </a:r>
            <a:r>
              <a:rPr sz="3950" spc="-540" dirty="0"/>
              <a:t> </a:t>
            </a:r>
            <a:r>
              <a:rPr sz="3950" spc="-320" dirty="0"/>
              <a:t>L</a:t>
            </a:r>
            <a:r>
              <a:rPr sz="3950" spc="-315" dirty="0"/>
              <a:t>Y</a:t>
            </a:r>
            <a:r>
              <a:rPr sz="3950" spc="-495" dirty="0"/>
              <a:t> </a:t>
            </a:r>
            <a:r>
              <a:rPr sz="3950" spc="-740" dirty="0"/>
              <a:t>S</a:t>
            </a:r>
            <a:r>
              <a:rPr sz="3950" spc="-525" dirty="0"/>
              <a:t> </a:t>
            </a:r>
            <a:r>
              <a:rPr sz="3950" spc="-65" dirty="0"/>
              <a:t>I</a:t>
            </a:r>
            <a:r>
              <a:rPr sz="3950" spc="-484" dirty="0"/>
              <a:t> </a:t>
            </a:r>
            <a:r>
              <a:rPr sz="3950" spc="-740" dirty="0"/>
              <a:t>S</a:t>
            </a:r>
            <a:r>
              <a:rPr sz="3950" dirty="0"/>
              <a:t>	</a:t>
            </a:r>
            <a:r>
              <a:rPr sz="3950" spc="-525" dirty="0"/>
              <a:t>P</a:t>
            </a:r>
            <a:r>
              <a:rPr sz="3950" spc="-515" dirty="0"/>
              <a:t> </a:t>
            </a:r>
            <a:r>
              <a:rPr sz="3950" spc="-85" dirty="0"/>
              <a:t>R</a:t>
            </a:r>
            <a:r>
              <a:rPr sz="3950" spc="-130" dirty="0"/>
              <a:t>O</a:t>
            </a:r>
            <a:r>
              <a:rPr sz="3950" spc="-525" dirty="0"/>
              <a:t> </a:t>
            </a:r>
            <a:r>
              <a:rPr sz="3950" spc="-535" dirty="0"/>
              <a:t>C</a:t>
            </a:r>
            <a:r>
              <a:rPr sz="3950" spc="-495" dirty="0"/>
              <a:t> </a:t>
            </a:r>
            <a:r>
              <a:rPr sz="3950" spc="-730" dirty="0"/>
              <a:t>E</a:t>
            </a:r>
            <a:r>
              <a:rPr sz="3950" spc="-535" dirty="0"/>
              <a:t> </a:t>
            </a:r>
            <a:r>
              <a:rPr sz="3950" spc="-740" dirty="0"/>
              <a:t>S</a:t>
            </a:r>
            <a:r>
              <a:rPr sz="3950" spc="-525" dirty="0"/>
              <a:t> </a:t>
            </a:r>
            <a:r>
              <a:rPr sz="3950" spc="-740" dirty="0"/>
              <a:t>S</a:t>
            </a:r>
            <a:endParaRPr sz="3950"/>
          </a:p>
        </p:txBody>
      </p:sp>
      <p:pic>
        <p:nvPicPr>
          <p:cNvPr id="20" name="object 20"/>
          <p:cNvPicPr/>
          <p:nvPr/>
        </p:nvPicPr>
        <p:blipFill>
          <a:blip r:embed="rId7" cstate="print"/>
          <a:stretch>
            <a:fillRect/>
          </a:stretch>
        </p:blipFill>
        <p:spPr>
          <a:xfrm>
            <a:off x="2352675" y="4276725"/>
            <a:ext cx="142875" cy="152400"/>
          </a:xfrm>
          <a:prstGeom prst="rect">
            <a:avLst/>
          </a:prstGeom>
        </p:spPr>
      </p:pic>
      <p:pic>
        <p:nvPicPr>
          <p:cNvPr id="21" name="object 21"/>
          <p:cNvPicPr/>
          <p:nvPr/>
        </p:nvPicPr>
        <p:blipFill>
          <a:blip r:embed="rId8" cstate="print"/>
          <a:stretch>
            <a:fillRect/>
          </a:stretch>
        </p:blipFill>
        <p:spPr>
          <a:xfrm>
            <a:off x="4514850" y="4276725"/>
            <a:ext cx="152400" cy="152400"/>
          </a:xfrm>
          <a:prstGeom prst="rect">
            <a:avLst/>
          </a:prstGeom>
        </p:spPr>
      </p:pic>
      <p:pic>
        <p:nvPicPr>
          <p:cNvPr id="22" name="object 22"/>
          <p:cNvPicPr/>
          <p:nvPr/>
        </p:nvPicPr>
        <p:blipFill>
          <a:blip r:embed="rId9" cstate="print"/>
          <a:stretch>
            <a:fillRect/>
          </a:stretch>
        </p:blipFill>
        <p:spPr>
          <a:xfrm>
            <a:off x="6705600" y="4276725"/>
            <a:ext cx="142875" cy="152400"/>
          </a:xfrm>
          <a:prstGeom prst="rect">
            <a:avLst/>
          </a:prstGeom>
        </p:spPr>
      </p:pic>
      <p:pic>
        <p:nvPicPr>
          <p:cNvPr id="23" name="object 23"/>
          <p:cNvPicPr/>
          <p:nvPr/>
        </p:nvPicPr>
        <p:blipFill>
          <a:blip r:embed="rId10" cstate="print"/>
          <a:stretch>
            <a:fillRect/>
          </a:stretch>
        </p:blipFill>
        <p:spPr>
          <a:xfrm>
            <a:off x="8839200" y="4276725"/>
            <a:ext cx="152400" cy="152400"/>
          </a:xfrm>
          <a:prstGeom prst="rect">
            <a:avLst/>
          </a:prstGeom>
        </p:spPr>
      </p:pic>
      <p:pic>
        <p:nvPicPr>
          <p:cNvPr id="24" name="object 24"/>
          <p:cNvPicPr/>
          <p:nvPr/>
        </p:nvPicPr>
        <p:blipFill>
          <a:blip r:embed="rId11" cstate="print"/>
          <a:stretch>
            <a:fillRect/>
          </a:stretch>
        </p:blipFill>
        <p:spPr>
          <a:xfrm>
            <a:off x="11058525" y="4276725"/>
            <a:ext cx="142875" cy="152400"/>
          </a:xfrm>
          <a:prstGeom prst="rect">
            <a:avLst/>
          </a:prstGeom>
        </p:spPr>
      </p:pic>
      <p:sp>
        <p:nvSpPr>
          <p:cNvPr id="25" name="object 25"/>
          <p:cNvSpPr txBox="1"/>
          <p:nvPr/>
        </p:nvSpPr>
        <p:spPr>
          <a:xfrm>
            <a:off x="1460500" y="4134230"/>
            <a:ext cx="803910" cy="957580"/>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0" dirty="0">
                <a:solidFill>
                  <a:srgbClr val="FFFFFF"/>
                </a:solidFill>
                <a:latin typeface="Arial"/>
                <a:cs typeface="Arial"/>
              </a:rPr>
              <a:t>t</a:t>
            </a:r>
            <a:r>
              <a:rPr sz="2400" b="1" spc="-210" dirty="0">
                <a:solidFill>
                  <a:srgbClr val="FFFFFF"/>
                </a:solidFill>
                <a:latin typeface="Arial"/>
                <a:cs typeface="Arial"/>
              </a:rPr>
              <a:t>e</a:t>
            </a:r>
            <a:r>
              <a:rPr sz="2400" b="1" spc="-190" dirty="0">
                <a:solidFill>
                  <a:srgbClr val="FFFFFF"/>
                </a:solidFill>
                <a:latin typeface="Arial"/>
                <a:cs typeface="Arial"/>
              </a:rPr>
              <a:t>p</a:t>
            </a:r>
            <a:r>
              <a:rPr sz="2400" b="1" spc="10" dirty="0">
                <a:solidFill>
                  <a:srgbClr val="FFFFFF"/>
                </a:solidFill>
                <a:latin typeface="Arial"/>
                <a:cs typeface="Arial"/>
              </a:rPr>
              <a:t> </a:t>
            </a:r>
            <a:r>
              <a:rPr sz="2400" b="1" spc="-60" dirty="0">
                <a:solidFill>
                  <a:srgbClr val="FFFFFF"/>
                </a:solidFill>
                <a:latin typeface="Arial"/>
                <a:cs typeface="Arial"/>
              </a:rPr>
              <a:t>1</a:t>
            </a:r>
            <a:endParaRPr sz="2400">
              <a:latin typeface="Arial"/>
              <a:cs typeface="Arial"/>
            </a:endParaRPr>
          </a:p>
          <a:p>
            <a:pPr marL="12700" marR="5080">
              <a:lnSpc>
                <a:spcPct val="102800"/>
              </a:lnSpc>
              <a:spcBef>
                <a:spcPts val="990"/>
              </a:spcBef>
            </a:pPr>
            <a:r>
              <a:rPr sz="1400" spc="25" dirty="0">
                <a:solidFill>
                  <a:srgbClr val="FFFFFF"/>
                </a:solidFill>
                <a:latin typeface="Segoe UI Light"/>
                <a:cs typeface="Segoe UI Light"/>
              </a:rPr>
              <a:t>D</a:t>
            </a:r>
            <a:r>
              <a:rPr sz="1400" spc="40" dirty="0">
                <a:solidFill>
                  <a:srgbClr val="FFFFFF"/>
                </a:solidFill>
                <a:latin typeface="Segoe UI Light"/>
                <a:cs typeface="Segoe UI Light"/>
              </a:rPr>
              <a:t>e</a:t>
            </a:r>
            <a:r>
              <a:rPr sz="1400" spc="-15" dirty="0">
                <a:solidFill>
                  <a:srgbClr val="FFFFFF"/>
                </a:solidFill>
                <a:latin typeface="Segoe UI Light"/>
                <a:cs typeface="Segoe UI Light"/>
              </a:rPr>
              <a:t>f</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0" dirty="0">
                <a:solidFill>
                  <a:srgbClr val="FFFFFF"/>
                </a:solidFill>
                <a:latin typeface="Segoe UI Light"/>
                <a:cs typeface="Segoe UI Light"/>
              </a:rPr>
              <a:t>e</a:t>
            </a:r>
            <a:r>
              <a:rPr sz="1400" spc="-55" dirty="0">
                <a:solidFill>
                  <a:srgbClr val="FFFFFF"/>
                </a:solidFill>
                <a:latin typeface="Segoe UI Light"/>
                <a:cs typeface="Segoe UI Light"/>
              </a:rPr>
              <a:t> </a:t>
            </a:r>
            <a:r>
              <a:rPr sz="1400" spc="30" dirty="0">
                <a:solidFill>
                  <a:srgbClr val="FFFFFF"/>
                </a:solidFill>
                <a:latin typeface="Segoe UI Light"/>
                <a:cs typeface="Segoe UI Light"/>
              </a:rPr>
              <a:t>t</a:t>
            </a:r>
            <a:r>
              <a:rPr sz="1400" spc="-5" dirty="0">
                <a:solidFill>
                  <a:srgbClr val="FFFFFF"/>
                </a:solidFill>
                <a:latin typeface="Segoe UI Light"/>
                <a:cs typeface="Segoe UI Light"/>
              </a:rPr>
              <a:t>h</a:t>
            </a:r>
            <a:r>
              <a:rPr sz="1400" spc="5" dirty="0">
                <a:solidFill>
                  <a:srgbClr val="FFFFFF"/>
                </a:solidFill>
                <a:latin typeface="Segoe UI Light"/>
                <a:cs typeface="Segoe UI Light"/>
              </a:rPr>
              <a:t>e  </a:t>
            </a:r>
            <a:r>
              <a:rPr sz="1400" spc="10" dirty="0">
                <a:solidFill>
                  <a:srgbClr val="FFFFFF"/>
                </a:solidFill>
                <a:latin typeface="Segoe UI Light"/>
                <a:cs typeface="Segoe UI Light"/>
              </a:rPr>
              <a:t>Question</a:t>
            </a:r>
            <a:endParaRPr sz="1400">
              <a:latin typeface="Segoe UI Light"/>
              <a:cs typeface="Segoe UI Light"/>
            </a:endParaRPr>
          </a:p>
        </p:txBody>
      </p:sp>
      <p:sp>
        <p:nvSpPr>
          <p:cNvPr id="26" name="object 26"/>
          <p:cNvSpPr txBox="1"/>
          <p:nvPr/>
        </p:nvSpPr>
        <p:spPr>
          <a:xfrm>
            <a:off x="3620134" y="4134230"/>
            <a:ext cx="1202690" cy="73850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0" dirty="0">
                <a:solidFill>
                  <a:srgbClr val="FFFFFF"/>
                </a:solidFill>
                <a:latin typeface="Arial"/>
                <a:cs typeface="Arial"/>
              </a:rPr>
              <a:t>t</a:t>
            </a:r>
            <a:r>
              <a:rPr sz="2400" b="1" spc="-210" dirty="0">
                <a:solidFill>
                  <a:srgbClr val="FFFFFF"/>
                </a:solidFill>
                <a:latin typeface="Arial"/>
                <a:cs typeface="Arial"/>
              </a:rPr>
              <a:t>e</a:t>
            </a:r>
            <a:r>
              <a:rPr sz="2400" b="1" spc="-190" dirty="0">
                <a:solidFill>
                  <a:srgbClr val="FFFFFF"/>
                </a:solidFill>
                <a:latin typeface="Arial"/>
                <a:cs typeface="Arial"/>
              </a:rPr>
              <a:t>p</a:t>
            </a:r>
            <a:r>
              <a:rPr sz="2400" b="1" spc="10" dirty="0">
                <a:solidFill>
                  <a:srgbClr val="FFFFFF"/>
                </a:solidFill>
                <a:latin typeface="Arial"/>
                <a:cs typeface="Arial"/>
              </a:rPr>
              <a:t> </a:t>
            </a:r>
            <a:r>
              <a:rPr sz="2400" b="1" spc="-60" dirty="0">
                <a:solidFill>
                  <a:srgbClr val="FFFFFF"/>
                </a:solidFill>
                <a:latin typeface="Arial"/>
                <a:cs typeface="Arial"/>
              </a:rPr>
              <a:t>2</a:t>
            </a:r>
            <a:endParaRPr sz="2400">
              <a:latin typeface="Arial"/>
              <a:cs typeface="Arial"/>
            </a:endParaRPr>
          </a:p>
          <a:p>
            <a:pPr marL="12700">
              <a:lnSpc>
                <a:spcPct val="100000"/>
              </a:lnSpc>
              <a:spcBef>
                <a:spcPts val="1040"/>
              </a:spcBef>
            </a:pPr>
            <a:r>
              <a:rPr sz="1400" spc="25" dirty="0">
                <a:solidFill>
                  <a:srgbClr val="FFFFFF"/>
                </a:solidFill>
                <a:latin typeface="Segoe UI Light"/>
                <a:cs typeface="Segoe UI Light"/>
              </a:rPr>
              <a:t>C</a:t>
            </a:r>
            <a:r>
              <a:rPr sz="1400" spc="40" dirty="0">
                <a:solidFill>
                  <a:srgbClr val="FFFFFF"/>
                </a:solidFill>
                <a:latin typeface="Segoe UI Light"/>
                <a:cs typeface="Segoe UI Light"/>
              </a:rPr>
              <a:t>o</a:t>
            </a:r>
            <a:r>
              <a:rPr sz="1400" spc="10" dirty="0">
                <a:solidFill>
                  <a:srgbClr val="FFFFFF"/>
                </a:solidFill>
                <a:latin typeface="Segoe UI Light"/>
                <a:cs typeface="Segoe UI Light"/>
              </a:rPr>
              <a:t>ll</a:t>
            </a:r>
            <a:r>
              <a:rPr sz="1400" spc="40" dirty="0">
                <a:solidFill>
                  <a:srgbClr val="FFFFFF"/>
                </a:solidFill>
                <a:latin typeface="Segoe UI Light"/>
                <a:cs typeface="Segoe UI Light"/>
              </a:rPr>
              <a:t>e</a:t>
            </a:r>
            <a:r>
              <a:rPr sz="1400" spc="-25" dirty="0">
                <a:solidFill>
                  <a:srgbClr val="FFFFFF"/>
                </a:solidFill>
                <a:latin typeface="Segoe UI Light"/>
                <a:cs typeface="Segoe UI Light"/>
              </a:rPr>
              <a:t>c</a:t>
            </a:r>
            <a:r>
              <a:rPr sz="1400" spc="5" dirty="0">
                <a:solidFill>
                  <a:srgbClr val="FFFFFF"/>
                </a:solidFill>
                <a:latin typeface="Segoe UI Light"/>
                <a:cs typeface="Segoe UI Light"/>
              </a:rPr>
              <a:t>t</a:t>
            </a:r>
            <a:r>
              <a:rPr sz="1400" spc="-135" dirty="0">
                <a:solidFill>
                  <a:srgbClr val="FFFFFF"/>
                </a:solidFill>
                <a:latin typeface="Segoe UI Light"/>
                <a:cs typeface="Segoe UI Light"/>
              </a:rPr>
              <a:t> </a:t>
            </a:r>
            <a:r>
              <a:rPr sz="1400" spc="30" dirty="0">
                <a:solidFill>
                  <a:srgbClr val="FFFFFF"/>
                </a:solidFill>
                <a:latin typeface="Segoe UI Light"/>
                <a:cs typeface="Segoe UI Light"/>
              </a:rPr>
              <a:t>t</a:t>
            </a:r>
            <a:r>
              <a:rPr sz="1400" spc="-5" dirty="0">
                <a:solidFill>
                  <a:srgbClr val="FFFFFF"/>
                </a:solidFill>
                <a:latin typeface="Segoe UI Light"/>
                <a:cs typeface="Segoe UI Light"/>
              </a:rPr>
              <a:t>h</a:t>
            </a:r>
            <a:r>
              <a:rPr sz="1400" spc="10" dirty="0">
                <a:solidFill>
                  <a:srgbClr val="FFFFFF"/>
                </a:solidFill>
                <a:latin typeface="Segoe UI Light"/>
                <a:cs typeface="Segoe UI Light"/>
              </a:rPr>
              <a:t>e</a:t>
            </a:r>
            <a:r>
              <a:rPr sz="1400" spc="-55" dirty="0">
                <a:solidFill>
                  <a:srgbClr val="FFFFFF"/>
                </a:solidFill>
                <a:latin typeface="Segoe UI Light"/>
                <a:cs typeface="Segoe UI Light"/>
              </a:rPr>
              <a:t> </a:t>
            </a:r>
            <a:r>
              <a:rPr sz="1400" spc="40"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endParaRPr sz="1400">
              <a:latin typeface="Segoe UI Light"/>
              <a:cs typeface="Segoe UI Light"/>
            </a:endParaRPr>
          </a:p>
        </p:txBody>
      </p:sp>
      <p:sp>
        <p:nvSpPr>
          <p:cNvPr id="27" name="object 27"/>
          <p:cNvSpPr txBox="1"/>
          <p:nvPr/>
        </p:nvSpPr>
        <p:spPr>
          <a:xfrm>
            <a:off x="5807328" y="4134230"/>
            <a:ext cx="1113790" cy="73850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3</a:t>
            </a:r>
            <a:endParaRPr sz="2400">
              <a:latin typeface="Arial"/>
              <a:cs typeface="Arial"/>
            </a:endParaRPr>
          </a:p>
          <a:p>
            <a:pPr marL="12700">
              <a:lnSpc>
                <a:spcPct val="100000"/>
              </a:lnSpc>
              <a:spcBef>
                <a:spcPts val="1040"/>
              </a:spcBef>
            </a:pP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10" dirty="0">
                <a:solidFill>
                  <a:srgbClr val="FFFFFF"/>
                </a:solidFill>
                <a:latin typeface="Segoe UI Light"/>
                <a:cs typeface="Segoe UI Light"/>
              </a:rPr>
              <a:t>n</a:t>
            </a:r>
            <a:r>
              <a:rPr sz="1400" spc="-100" dirty="0">
                <a:solidFill>
                  <a:srgbClr val="FFFFFF"/>
                </a:solidFill>
                <a:latin typeface="Segoe UI Light"/>
                <a:cs typeface="Segoe UI Light"/>
              </a:rPr>
              <a:t> </a:t>
            </a:r>
            <a:r>
              <a:rPr sz="1400" spc="25" dirty="0">
                <a:solidFill>
                  <a:srgbClr val="FFFFFF"/>
                </a:solidFill>
                <a:latin typeface="Segoe UI Light"/>
                <a:cs typeface="Segoe UI Light"/>
              </a:rPr>
              <a:t>t</a:t>
            </a:r>
            <a:r>
              <a:rPr sz="1400" spc="-5" dirty="0">
                <a:solidFill>
                  <a:srgbClr val="FFFFFF"/>
                </a:solidFill>
                <a:latin typeface="Segoe UI Light"/>
                <a:cs typeface="Segoe UI Light"/>
              </a:rPr>
              <a:t>h</a:t>
            </a:r>
            <a:r>
              <a:rPr sz="1400" spc="10" dirty="0">
                <a:solidFill>
                  <a:srgbClr val="FFFFFF"/>
                </a:solidFill>
                <a:latin typeface="Segoe UI Light"/>
                <a:cs typeface="Segoe UI Light"/>
              </a:rPr>
              <a:t>e</a:t>
            </a:r>
            <a:r>
              <a:rPr sz="1400" spc="-60" dirty="0">
                <a:solidFill>
                  <a:srgbClr val="FFFFFF"/>
                </a:solidFill>
                <a:latin typeface="Segoe UI Light"/>
                <a:cs typeface="Segoe UI Light"/>
              </a:rPr>
              <a:t> </a:t>
            </a:r>
            <a:r>
              <a:rPr sz="1400" spc="3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endParaRPr sz="1400">
              <a:latin typeface="Segoe UI Light"/>
              <a:cs typeface="Segoe UI Light"/>
            </a:endParaRPr>
          </a:p>
        </p:txBody>
      </p:sp>
      <p:sp>
        <p:nvSpPr>
          <p:cNvPr id="28" name="object 28"/>
          <p:cNvSpPr txBox="1"/>
          <p:nvPr/>
        </p:nvSpPr>
        <p:spPr>
          <a:xfrm>
            <a:off x="7957819" y="4134230"/>
            <a:ext cx="897255" cy="957580"/>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4</a:t>
            </a:r>
            <a:endParaRPr sz="2400">
              <a:latin typeface="Arial"/>
              <a:cs typeface="Arial"/>
            </a:endParaRPr>
          </a:p>
          <a:p>
            <a:pPr marL="12700" marR="5080">
              <a:lnSpc>
                <a:spcPct val="102800"/>
              </a:lnSpc>
              <a:spcBef>
                <a:spcPts val="990"/>
              </a:spcBef>
            </a:pPr>
            <a:r>
              <a:rPr sz="1400" spc="15" dirty="0">
                <a:solidFill>
                  <a:srgbClr val="FFFFFF"/>
                </a:solidFill>
                <a:latin typeface="Segoe UI Light"/>
                <a:cs typeface="Segoe UI Light"/>
              </a:rPr>
              <a:t>A</a:t>
            </a:r>
            <a:r>
              <a:rPr sz="1400" spc="-5" dirty="0">
                <a:solidFill>
                  <a:srgbClr val="FFFFFF"/>
                </a:solidFill>
                <a:latin typeface="Segoe UI Light"/>
                <a:cs typeface="Segoe UI Light"/>
              </a:rPr>
              <a:t>n</a:t>
            </a:r>
            <a:r>
              <a:rPr sz="1400" spc="-25" dirty="0">
                <a:solidFill>
                  <a:srgbClr val="FFFFFF"/>
                </a:solidFill>
                <a:latin typeface="Segoe UI Light"/>
                <a:cs typeface="Segoe UI Light"/>
              </a:rPr>
              <a:t>a</a:t>
            </a:r>
            <a:r>
              <a:rPr sz="1400" spc="10" dirty="0">
                <a:solidFill>
                  <a:srgbClr val="FFFFFF"/>
                </a:solidFill>
                <a:latin typeface="Segoe UI Light"/>
                <a:cs typeface="Segoe UI Light"/>
              </a:rPr>
              <a:t>l</a:t>
            </a:r>
            <a:r>
              <a:rPr sz="1400" spc="35" dirty="0">
                <a:solidFill>
                  <a:srgbClr val="FFFFFF"/>
                </a:solidFill>
                <a:latin typeface="Segoe UI Light"/>
                <a:cs typeface="Segoe UI Light"/>
              </a:rPr>
              <a:t>y</a:t>
            </a:r>
            <a:r>
              <a:rPr sz="1400" spc="20" dirty="0">
                <a:solidFill>
                  <a:srgbClr val="FFFFFF"/>
                </a:solidFill>
                <a:latin typeface="Segoe UI Light"/>
                <a:cs typeface="Segoe UI Light"/>
              </a:rPr>
              <a:t>z</a:t>
            </a:r>
            <a:r>
              <a:rPr sz="1400" spc="10" dirty="0">
                <a:solidFill>
                  <a:srgbClr val="FFFFFF"/>
                </a:solidFill>
                <a:latin typeface="Segoe UI Light"/>
                <a:cs typeface="Segoe UI Light"/>
              </a:rPr>
              <a:t>e</a:t>
            </a:r>
            <a:r>
              <a:rPr sz="1400" spc="-135" dirty="0">
                <a:solidFill>
                  <a:srgbClr val="FFFFFF"/>
                </a:solidFill>
                <a:latin typeface="Segoe UI Light"/>
                <a:cs typeface="Segoe UI Light"/>
              </a:rPr>
              <a:t> </a:t>
            </a:r>
            <a:r>
              <a:rPr sz="1400" spc="25" dirty="0">
                <a:solidFill>
                  <a:srgbClr val="FFFFFF"/>
                </a:solidFill>
                <a:latin typeface="Segoe UI Light"/>
                <a:cs typeface="Segoe UI Light"/>
              </a:rPr>
              <a:t>t</a:t>
            </a:r>
            <a:r>
              <a:rPr sz="1400" spc="-5" dirty="0">
                <a:solidFill>
                  <a:srgbClr val="FFFFFF"/>
                </a:solidFill>
                <a:latin typeface="Segoe UI Light"/>
                <a:cs typeface="Segoe UI Light"/>
              </a:rPr>
              <a:t>h</a:t>
            </a:r>
            <a:r>
              <a:rPr sz="1400" spc="5" dirty="0">
                <a:solidFill>
                  <a:srgbClr val="FFFFFF"/>
                </a:solidFill>
                <a:latin typeface="Segoe UI Light"/>
                <a:cs typeface="Segoe UI Light"/>
              </a:rPr>
              <a:t>e  </a:t>
            </a:r>
            <a:r>
              <a:rPr sz="1400" spc="10" dirty="0">
                <a:solidFill>
                  <a:srgbClr val="FFFFFF"/>
                </a:solidFill>
                <a:latin typeface="Segoe UI Light"/>
                <a:cs typeface="Segoe UI Light"/>
              </a:rPr>
              <a:t>data</a:t>
            </a:r>
            <a:endParaRPr sz="1400">
              <a:latin typeface="Segoe UI Light"/>
              <a:cs typeface="Segoe UI Light"/>
            </a:endParaRPr>
          </a:p>
        </p:txBody>
      </p:sp>
      <p:sp>
        <p:nvSpPr>
          <p:cNvPr id="29" name="object 29"/>
          <p:cNvSpPr txBox="1"/>
          <p:nvPr/>
        </p:nvSpPr>
        <p:spPr>
          <a:xfrm>
            <a:off x="10145141" y="4134230"/>
            <a:ext cx="993140" cy="116776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5</a:t>
            </a:r>
            <a:endParaRPr sz="2400">
              <a:latin typeface="Arial"/>
              <a:cs typeface="Arial"/>
            </a:endParaRPr>
          </a:p>
          <a:p>
            <a:pPr marL="12700" marR="5080">
              <a:lnSpc>
                <a:spcPct val="100600"/>
              </a:lnSpc>
              <a:spcBef>
                <a:spcPts val="1030"/>
              </a:spcBef>
            </a:pPr>
            <a:r>
              <a:rPr sz="1400" spc="-25" dirty="0">
                <a:solidFill>
                  <a:srgbClr val="FFFFFF"/>
                </a:solidFill>
                <a:latin typeface="Segoe UI Light"/>
                <a:cs typeface="Segoe UI Light"/>
              </a:rPr>
              <a:t>V</a:t>
            </a:r>
            <a:r>
              <a:rPr sz="1400" spc="10" dirty="0">
                <a:solidFill>
                  <a:srgbClr val="FFFFFF"/>
                </a:solidFill>
                <a:latin typeface="Segoe UI Light"/>
                <a:cs typeface="Segoe UI Light"/>
              </a:rPr>
              <a:t>i</a:t>
            </a:r>
            <a:r>
              <a:rPr sz="1400" spc="-20" dirty="0">
                <a:solidFill>
                  <a:srgbClr val="FFFFFF"/>
                </a:solidFill>
                <a:latin typeface="Segoe UI Light"/>
                <a:cs typeface="Segoe UI Light"/>
              </a:rPr>
              <a:t>s</a:t>
            </a:r>
            <a:r>
              <a:rPr sz="1400" spc="-5" dirty="0">
                <a:solidFill>
                  <a:srgbClr val="FFFFFF"/>
                </a:solidFill>
                <a:latin typeface="Segoe UI Light"/>
                <a:cs typeface="Segoe UI Light"/>
              </a:rPr>
              <a:t>u</a:t>
            </a:r>
            <a:r>
              <a:rPr sz="1400" spc="-25" dirty="0">
                <a:solidFill>
                  <a:srgbClr val="FFFFFF"/>
                </a:solidFill>
                <a:latin typeface="Segoe UI Light"/>
                <a:cs typeface="Segoe UI Light"/>
              </a:rPr>
              <a:t>a</a:t>
            </a:r>
            <a:r>
              <a:rPr sz="1400" spc="10" dirty="0">
                <a:solidFill>
                  <a:srgbClr val="FFFFFF"/>
                </a:solidFill>
                <a:latin typeface="Segoe UI Light"/>
                <a:cs typeface="Segoe UI Light"/>
              </a:rPr>
              <a:t>li</a:t>
            </a:r>
            <a:r>
              <a:rPr sz="1400" spc="20" dirty="0">
                <a:solidFill>
                  <a:srgbClr val="FFFFFF"/>
                </a:solidFill>
                <a:latin typeface="Segoe UI Light"/>
                <a:cs typeface="Segoe UI Light"/>
              </a:rPr>
              <a:t>z</a:t>
            </a:r>
            <a:r>
              <a:rPr sz="1400" spc="10" dirty="0">
                <a:solidFill>
                  <a:srgbClr val="FFFFFF"/>
                </a:solidFill>
                <a:latin typeface="Segoe UI Light"/>
                <a:cs typeface="Segoe UI Light"/>
              </a:rPr>
              <a:t>e</a:t>
            </a:r>
            <a:r>
              <a:rPr sz="1400" spc="-60" dirty="0">
                <a:solidFill>
                  <a:srgbClr val="FFFFFF"/>
                </a:solidFill>
                <a:latin typeface="Segoe UI Light"/>
                <a:cs typeface="Segoe UI Light"/>
              </a:rPr>
              <a:t> </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d  </a:t>
            </a:r>
            <a:r>
              <a:rPr sz="1400" spc="-10" dirty="0">
                <a:solidFill>
                  <a:srgbClr val="FFFFFF"/>
                </a:solidFill>
                <a:latin typeface="Segoe UI Light"/>
                <a:cs typeface="Segoe UI Light"/>
              </a:rPr>
              <a:t>Share</a:t>
            </a:r>
            <a:r>
              <a:rPr sz="1400" dirty="0">
                <a:solidFill>
                  <a:srgbClr val="FFFFFF"/>
                </a:solidFill>
                <a:latin typeface="Segoe UI Light"/>
                <a:cs typeface="Segoe UI Light"/>
              </a:rPr>
              <a:t> </a:t>
            </a:r>
            <a:r>
              <a:rPr sz="1400" spc="10" dirty="0">
                <a:solidFill>
                  <a:srgbClr val="FFFFFF"/>
                </a:solidFill>
                <a:latin typeface="Segoe UI Light"/>
                <a:cs typeface="Segoe UI Light"/>
              </a:rPr>
              <a:t>the </a:t>
            </a:r>
            <a:r>
              <a:rPr sz="1400" spc="15" dirty="0">
                <a:solidFill>
                  <a:srgbClr val="FFFFFF"/>
                </a:solidFill>
                <a:latin typeface="Segoe UI Light"/>
                <a:cs typeface="Segoe UI Light"/>
              </a:rPr>
              <a:t> </a:t>
            </a:r>
            <a:r>
              <a:rPr sz="1400" spc="5" dirty="0">
                <a:solidFill>
                  <a:srgbClr val="FFFFFF"/>
                </a:solidFill>
                <a:latin typeface="Segoe UI Light"/>
                <a:cs typeface="Segoe UI Light"/>
              </a:rPr>
              <a:t>Insights</a:t>
            </a:r>
            <a:endParaRPr sz="1400">
              <a:latin typeface="Segoe UI Light"/>
              <a:cs typeface="Segoe U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786759" y="716661"/>
            <a:ext cx="4546600" cy="632460"/>
          </a:xfrm>
          <a:prstGeom prst="rect">
            <a:avLst/>
          </a:prstGeom>
        </p:spPr>
        <p:txBody>
          <a:bodyPr vert="horz" wrap="square" lIns="0" tIns="16510" rIns="0" bIns="0" rtlCol="0">
            <a:spAutoFit/>
          </a:bodyPr>
          <a:lstStyle/>
          <a:p>
            <a:pPr marL="12700">
              <a:lnSpc>
                <a:spcPct val="100000"/>
              </a:lnSpc>
              <a:spcBef>
                <a:spcPts val="130"/>
              </a:spcBef>
              <a:tabLst>
                <a:tab pos="1657985" algn="l"/>
                <a:tab pos="3086100" algn="l"/>
              </a:tabLst>
            </a:pPr>
            <a:r>
              <a:rPr sz="3950" spc="-140" dirty="0"/>
              <a:t>M</a:t>
            </a:r>
            <a:r>
              <a:rPr sz="3950" spc="-505" dirty="0"/>
              <a:t> </a:t>
            </a:r>
            <a:r>
              <a:rPr sz="3950" spc="-730" dirty="0"/>
              <a:t>E</a:t>
            </a:r>
            <a:r>
              <a:rPr sz="3950" spc="-535" dirty="0"/>
              <a:t> </a:t>
            </a:r>
            <a:r>
              <a:rPr sz="3950" spc="-730" dirty="0"/>
              <a:t>E</a:t>
            </a:r>
            <a:r>
              <a:rPr sz="3950" spc="-535" dirty="0"/>
              <a:t> </a:t>
            </a:r>
            <a:r>
              <a:rPr sz="3950" spc="-509" dirty="0"/>
              <a:t>T</a:t>
            </a:r>
            <a:r>
              <a:rPr sz="3950" dirty="0"/>
              <a:t>	</a:t>
            </a:r>
            <a:r>
              <a:rPr sz="3950" spc="-130" dirty="0"/>
              <a:t>O</a:t>
            </a:r>
            <a:r>
              <a:rPr sz="3950" spc="-525" dirty="0"/>
              <a:t> </a:t>
            </a:r>
            <a:r>
              <a:rPr sz="3950" spc="-330" dirty="0"/>
              <a:t>U</a:t>
            </a:r>
            <a:r>
              <a:rPr sz="3950" spc="-480" dirty="0"/>
              <a:t> </a:t>
            </a:r>
            <a:r>
              <a:rPr sz="3950" spc="-535" dirty="0"/>
              <a:t>R</a:t>
            </a:r>
            <a:r>
              <a:rPr sz="3950" dirty="0"/>
              <a:t>	</a:t>
            </a:r>
            <a:r>
              <a:rPr sz="3950" spc="-509" dirty="0"/>
              <a:t>T</a:t>
            </a:r>
            <a:r>
              <a:rPr sz="3950" spc="-535" dirty="0"/>
              <a:t> </a:t>
            </a:r>
            <a:r>
              <a:rPr sz="3950" spc="-730" dirty="0"/>
              <a:t>E</a:t>
            </a:r>
            <a:r>
              <a:rPr sz="3950" spc="-535" dirty="0"/>
              <a:t> </a:t>
            </a:r>
            <a:r>
              <a:rPr sz="3950" spc="-114" dirty="0"/>
              <a:t>A</a:t>
            </a:r>
            <a:r>
              <a:rPr sz="3950" spc="-540" dirty="0"/>
              <a:t> </a:t>
            </a:r>
            <a:r>
              <a:rPr sz="3950" spc="-140" dirty="0"/>
              <a:t>M</a:t>
            </a:r>
            <a:endParaRPr sz="3950"/>
          </a:p>
        </p:txBody>
      </p:sp>
      <p:sp>
        <p:nvSpPr>
          <p:cNvPr id="29" name="TextBox 28">
            <a:extLst>
              <a:ext uri="{FF2B5EF4-FFF2-40B4-BE49-F238E27FC236}">
                <a16:creationId xmlns:a16="http://schemas.microsoft.com/office/drawing/2014/main" id="{009F9631-738E-8F01-E25E-6786363790D7}"/>
              </a:ext>
            </a:extLst>
          </p:cNvPr>
          <p:cNvSpPr txBox="1"/>
          <p:nvPr/>
        </p:nvSpPr>
        <p:spPr>
          <a:xfrm>
            <a:off x="3047215" y="2415694"/>
            <a:ext cx="6094428" cy="2677656"/>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1"/>
                </a:solidFill>
              </a:rPr>
              <a:t>Mr. Sumit Rajaram Pujare	</a:t>
            </a:r>
          </a:p>
          <a:p>
            <a:pPr marL="342900" indent="-342900">
              <a:buFont typeface="Arial" panose="020B0604020202020204" pitchFamily="34" charset="0"/>
              <a:buChar char="•"/>
            </a:pPr>
            <a:r>
              <a:rPr lang="en-IN" sz="2400" dirty="0">
                <a:solidFill>
                  <a:schemeClr val="bg1"/>
                </a:solidFill>
              </a:rPr>
              <a:t>Ms. Digdarshini Das	</a:t>
            </a:r>
          </a:p>
          <a:p>
            <a:pPr marL="342900" indent="-342900">
              <a:buFont typeface="Arial" panose="020B0604020202020204" pitchFamily="34" charset="0"/>
              <a:buChar char="•"/>
            </a:pPr>
            <a:r>
              <a:rPr lang="en-IN" sz="2400" dirty="0">
                <a:solidFill>
                  <a:schemeClr val="bg1"/>
                </a:solidFill>
              </a:rPr>
              <a:t>Ahir Vishwa Bhadreshbhai	</a:t>
            </a:r>
          </a:p>
          <a:p>
            <a:pPr marL="342900" indent="-342900">
              <a:buFont typeface="Arial" panose="020B0604020202020204" pitchFamily="34" charset="0"/>
              <a:buChar char="•"/>
            </a:pPr>
            <a:r>
              <a:rPr lang="en-IN" sz="2400" dirty="0">
                <a:solidFill>
                  <a:schemeClr val="bg1"/>
                </a:solidFill>
              </a:rPr>
              <a:t>Ms. Shruti Shivprasad Pardeshi</a:t>
            </a:r>
          </a:p>
          <a:p>
            <a:pPr marL="342900" indent="-342900">
              <a:buFont typeface="Arial" panose="020B0604020202020204" pitchFamily="34" charset="0"/>
              <a:buChar char="•"/>
            </a:pPr>
            <a:r>
              <a:rPr lang="en-IN" sz="2400" dirty="0">
                <a:solidFill>
                  <a:schemeClr val="bg1"/>
                </a:solidFill>
              </a:rPr>
              <a:t>Mrs. Anjana C	</a:t>
            </a:r>
          </a:p>
          <a:p>
            <a:pPr marL="342900" indent="-342900">
              <a:buFont typeface="Arial" panose="020B0604020202020204" pitchFamily="34" charset="0"/>
              <a:buChar char="•"/>
            </a:pPr>
            <a:r>
              <a:rPr lang="en-IN" sz="2400" dirty="0">
                <a:solidFill>
                  <a:schemeClr val="bg1"/>
                </a:solidFill>
              </a:rPr>
              <a:t>Mr. Bhukya Praveen	</a:t>
            </a:r>
          </a:p>
          <a:p>
            <a:pPr marL="342900" indent="-342900">
              <a:buFont typeface="Arial" panose="020B0604020202020204" pitchFamily="34" charset="0"/>
              <a:buChar char="•"/>
            </a:pPr>
            <a:r>
              <a:rPr lang="en-IN" sz="2400" dirty="0">
                <a:solidFill>
                  <a:schemeClr val="bg1"/>
                </a:solidFill>
              </a:rPr>
              <a:t>Mr. Sagar Nathu Jedhe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458594" y="841374"/>
            <a:ext cx="7997825" cy="575310"/>
          </a:xfrm>
          <a:prstGeom prst="rect">
            <a:avLst/>
          </a:prstGeom>
        </p:spPr>
        <p:txBody>
          <a:bodyPr vert="horz" wrap="square" lIns="0" tIns="13335" rIns="0" bIns="0" rtlCol="0">
            <a:spAutoFit/>
          </a:bodyPr>
          <a:lstStyle/>
          <a:p>
            <a:pPr marL="12700">
              <a:lnSpc>
                <a:spcPct val="100000"/>
              </a:lnSpc>
              <a:spcBef>
                <a:spcPts val="105"/>
              </a:spcBef>
            </a:pPr>
            <a:r>
              <a:rPr sz="3600" spc="-355" dirty="0"/>
              <a:t>K</a:t>
            </a:r>
            <a:r>
              <a:rPr sz="3600" spc="-530" dirty="0"/>
              <a:t>P</a:t>
            </a:r>
            <a:r>
              <a:rPr sz="3600" spc="-105" dirty="0"/>
              <a:t>I</a:t>
            </a:r>
            <a:r>
              <a:rPr sz="3600" spc="-80" dirty="0"/>
              <a:t>-</a:t>
            </a:r>
            <a:r>
              <a:rPr sz="3600" spc="-90" dirty="0"/>
              <a:t>1</a:t>
            </a:r>
            <a:r>
              <a:rPr sz="3600" spc="80" dirty="0"/>
              <a:t> </a:t>
            </a:r>
            <a:r>
              <a:rPr sz="3600" spc="-265" dirty="0"/>
              <a:t>:</a:t>
            </a:r>
            <a:r>
              <a:rPr sz="3600" spc="-70" dirty="0"/>
              <a:t> </a:t>
            </a:r>
            <a:r>
              <a:rPr sz="3600" spc="-400" dirty="0"/>
              <a:t>YEA</a:t>
            </a:r>
            <a:r>
              <a:rPr sz="3600" spc="-415" dirty="0"/>
              <a:t>R</a:t>
            </a:r>
            <a:r>
              <a:rPr sz="3600" spc="-45" dirty="0"/>
              <a:t> </a:t>
            </a:r>
            <a:r>
              <a:rPr sz="3600" spc="-470" dirty="0"/>
              <a:t>W</a:t>
            </a:r>
            <a:r>
              <a:rPr sz="3600" spc="-175" dirty="0"/>
              <a:t>I</a:t>
            </a:r>
            <a:r>
              <a:rPr sz="3600" spc="-685" dirty="0"/>
              <a:t>S</a:t>
            </a:r>
            <a:r>
              <a:rPr sz="3600" spc="-680" dirty="0"/>
              <a:t>E</a:t>
            </a:r>
            <a:r>
              <a:rPr sz="3600" spc="-25" dirty="0"/>
              <a:t> </a:t>
            </a:r>
            <a:r>
              <a:rPr sz="3600" spc="-705" dirty="0"/>
              <a:t>L</a:t>
            </a:r>
            <a:r>
              <a:rPr sz="3600" spc="-330" dirty="0"/>
              <a:t>O</a:t>
            </a:r>
            <a:r>
              <a:rPr sz="3600" spc="-120" dirty="0"/>
              <a:t>AN</a:t>
            </a:r>
            <a:r>
              <a:rPr sz="3600" spc="-110" dirty="0"/>
              <a:t> </a:t>
            </a:r>
            <a:r>
              <a:rPr sz="3600" spc="-135" dirty="0"/>
              <a:t>AM</a:t>
            </a:r>
            <a:r>
              <a:rPr sz="3600" spc="-110" dirty="0"/>
              <a:t>O</a:t>
            </a:r>
            <a:r>
              <a:rPr sz="3600" spc="-355" dirty="0"/>
              <a:t>U</a:t>
            </a:r>
            <a:r>
              <a:rPr sz="3600" spc="-300" dirty="0"/>
              <a:t>NT</a:t>
            </a:r>
            <a:r>
              <a:rPr sz="3600" spc="-35" dirty="0"/>
              <a:t> </a:t>
            </a:r>
            <a:r>
              <a:rPr sz="3600" spc="-690" dirty="0"/>
              <a:t>S</a:t>
            </a:r>
            <a:r>
              <a:rPr sz="3600" spc="-695" dirty="0"/>
              <a:t>T</a:t>
            </a:r>
            <a:r>
              <a:rPr sz="3600" spc="-355" dirty="0"/>
              <a:t>A</a:t>
            </a:r>
            <a:r>
              <a:rPr sz="3600" spc="-580" dirty="0"/>
              <a:t>TS</a:t>
            </a:r>
            <a:endParaRPr sz="3600"/>
          </a:p>
        </p:txBody>
      </p:sp>
      <p:sp>
        <p:nvSpPr>
          <p:cNvPr id="9" name="object 9"/>
          <p:cNvSpPr txBox="1"/>
          <p:nvPr/>
        </p:nvSpPr>
        <p:spPr>
          <a:xfrm>
            <a:off x="1496694" y="2183447"/>
            <a:ext cx="4861560" cy="2504440"/>
          </a:xfrm>
          <a:prstGeom prst="rect">
            <a:avLst/>
          </a:prstGeom>
        </p:spPr>
        <p:txBody>
          <a:bodyPr vert="horz" wrap="square" lIns="0" tIns="43180" rIns="0" bIns="0" rtlCol="0">
            <a:spAutoFit/>
          </a:bodyPr>
          <a:lstStyle/>
          <a:p>
            <a:pPr marL="298450" marR="48260" indent="-286385" algn="just">
              <a:lnSpc>
                <a:spcPts val="1950"/>
              </a:lnSpc>
              <a:spcBef>
                <a:spcPts val="340"/>
              </a:spcBef>
              <a:buClr>
                <a:srgbClr val="F6A6F4"/>
              </a:buClr>
              <a:buFont typeface="Courier New"/>
              <a:buChar char="o"/>
              <a:tabLst>
                <a:tab pos="299085" algn="l"/>
              </a:tabLst>
            </a:pPr>
            <a:r>
              <a:rPr sz="1800" dirty="0">
                <a:solidFill>
                  <a:srgbClr val="FFFFFF"/>
                </a:solidFill>
                <a:latin typeface="Arial MT"/>
                <a:cs typeface="Arial MT"/>
              </a:rPr>
              <a:t>By </a:t>
            </a:r>
            <a:r>
              <a:rPr sz="1800" spc="-10" dirty="0">
                <a:solidFill>
                  <a:srgbClr val="FFFFFF"/>
                </a:solidFill>
                <a:latin typeface="Arial MT"/>
                <a:cs typeface="Arial MT"/>
              </a:rPr>
              <a:t>observing </a:t>
            </a:r>
            <a:r>
              <a:rPr sz="1800" spc="5" dirty="0">
                <a:solidFill>
                  <a:srgbClr val="FFFFFF"/>
                </a:solidFill>
                <a:latin typeface="Arial MT"/>
                <a:cs typeface="Arial MT"/>
              </a:rPr>
              <a:t>this </a:t>
            </a:r>
            <a:r>
              <a:rPr sz="1800" dirty="0">
                <a:solidFill>
                  <a:srgbClr val="FFFFFF"/>
                </a:solidFill>
                <a:latin typeface="Arial MT"/>
                <a:cs typeface="Arial MT"/>
              </a:rPr>
              <a:t>chart </a:t>
            </a:r>
            <a:r>
              <a:rPr sz="1800" spc="-15" dirty="0">
                <a:solidFill>
                  <a:srgbClr val="FFFFFF"/>
                </a:solidFill>
                <a:latin typeface="Arial MT"/>
                <a:cs typeface="Arial MT"/>
              </a:rPr>
              <a:t>we </a:t>
            </a:r>
            <a:r>
              <a:rPr sz="1800" spc="-10" dirty="0">
                <a:solidFill>
                  <a:srgbClr val="FFFFFF"/>
                </a:solidFill>
                <a:latin typeface="Arial MT"/>
                <a:cs typeface="Arial MT"/>
              </a:rPr>
              <a:t>can see </a:t>
            </a:r>
            <a:r>
              <a:rPr sz="1800" spc="5" dirty="0">
                <a:solidFill>
                  <a:srgbClr val="FFFFFF"/>
                </a:solidFill>
                <a:latin typeface="Arial MT"/>
                <a:cs typeface="Arial MT"/>
              </a:rPr>
              <a:t>how </a:t>
            </a:r>
            <a:r>
              <a:rPr sz="1800" spc="-5" dirty="0">
                <a:solidFill>
                  <a:srgbClr val="FFFFFF"/>
                </a:solidFill>
                <a:latin typeface="Arial MT"/>
                <a:cs typeface="Arial MT"/>
              </a:rPr>
              <a:t>loan </a:t>
            </a:r>
            <a:r>
              <a:rPr sz="1800" spc="-490" dirty="0">
                <a:solidFill>
                  <a:srgbClr val="FFFFFF"/>
                </a:solidFill>
                <a:latin typeface="Arial MT"/>
                <a:cs typeface="Arial MT"/>
              </a:rPr>
              <a:t> </a:t>
            </a:r>
            <a:r>
              <a:rPr sz="1800" spc="5" dirty="0">
                <a:solidFill>
                  <a:srgbClr val="FFFFFF"/>
                </a:solidFill>
                <a:latin typeface="Arial MT"/>
                <a:cs typeface="Arial MT"/>
              </a:rPr>
              <a:t>amount</a:t>
            </a:r>
            <a:r>
              <a:rPr sz="1800" spc="-30" dirty="0">
                <a:solidFill>
                  <a:srgbClr val="FFFFFF"/>
                </a:solidFill>
                <a:latin typeface="Arial MT"/>
                <a:cs typeface="Arial MT"/>
              </a:rPr>
              <a:t> </a:t>
            </a:r>
            <a:r>
              <a:rPr sz="1800" spc="-15" dirty="0">
                <a:solidFill>
                  <a:srgbClr val="FFFFFF"/>
                </a:solidFill>
                <a:latin typeface="Arial MT"/>
                <a:cs typeface="Arial MT"/>
              </a:rPr>
              <a:t>is</a:t>
            </a:r>
            <a:r>
              <a:rPr sz="1800" spc="20" dirty="0">
                <a:solidFill>
                  <a:srgbClr val="FFFFFF"/>
                </a:solidFill>
                <a:latin typeface="Arial MT"/>
                <a:cs typeface="Arial MT"/>
              </a:rPr>
              <a:t> </a:t>
            </a:r>
            <a:r>
              <a:rPr sz="1800" spc="-5" dirty="0">
                <a:solidFill>
                  <a:srgbClr val="FFFFFF"/>
                </a:solidFill>
                <a:latin typeface="Arial MT"/>
                <a:cs typeface="Arial MT"/>
              </a:rPr>
              <a:t>increasing </a:t>
            </a:r>
            <a:r>
              <a:rPr sz="1800" spc="20" dirty="0">
                <a:solidFill>
                  <a:srgbClr val="FFFFFF"/>
                </a:solidFill>
                <a:latin typeface="Arial MT"/>
                <a:cs typeface="Arial MT"/>
              </a:rPr>
              <a:t>by</a:t>
            </a:r>
            <a:r>
              <a:rPr sz="1800" spc="-60" dirty="0">
                <a:solidFill>
                  <a:srgbClr val="FFFFFF"/>
                </a:solidFill>
                <a:latin typeface="Arial MT"/>
                <a:cs typeface="Arial MT"/>
              </a:rPr>
              <a:t> </a:t>
            </a:r>
            <a:r>
              <a:rPr sz="1800" spc="-30" dirty="0">
                <a:solidFill>
                  <a:srgbClr val="FFFFFF"/>
                </a:solidFill>
                <a:latin typeface="Arial MT"/>
                <a:cs typeface="Arial MT"/>
              </a:rPr>
              <a:t>year.</a:t>
            </a:r>
            <a:endParaRPr sz="1800" dirty="0">
              <a:latin typeface="Arial MT"/>
              <a:cs typeface="Arial MT"/>
            </a:endParaRPr>
          </a:p>
          <a:p>
            <a:pPr marL="241300" marR="7620" indent="-229235" algn="just">
              <a:lnSpc>
                <a:spcPts val="1950"/>
              </a:lnSpc>
              <a:spcBef>
                <a:spcPts val="765"/>
              </a:spcBef>
              <a:buClr>
                <a:srgbClr val="F6A6F4"/>
              </a:buClr>
              <a:buFont typeface="Courier New"/>
              <a:buChar char="o"/>
              <a:tabLst>
                <a:tab pos="241935" algn="l"/>
              </a:tabLst>
            </a:pPr>
            <a:r>
              <a:rPr sz="1800" spc="-30" dirty="0">
                <a:solidFill>
                  <a:srgbClr val="FFFFFF"/>
                </a:solidFill>
                <a:latin typeface="Arial MT"/>
                <a:cs typeface="Arial MT"/>
              </a:rPr>
              <a:t>It </a:t>
            </a:r>
            <a:r>
              <a:rPr sz="1800" spc="-15" dirty="0">
                <a:solidFill>
                  <a:srgbClr val="FFFFFF"/>
                </a:solidFill>
                <a:latin typeface="Arial MT"/>
                <a:cs typeface="Arial MT"/>
              </a:rPr>
              <a:t>is </a:t>
            </a:r>
            <a:r>
              <a:rPr sz="1800" dirty="0">
                <a:solidFill>
                  <a:srgbClr val="FFFFFF"/>
                </a:solidFill>
                <a:latin typeface="Arial MT"/>
                <a:cs typeface="Arial MT"/>
              </a:rPr>
              <a:t>continuously </a:t>
            </a:r>
            <a:r>
              <a:rPr sz="1800" spc="-10" dirty="0">
                <a:solidFill>
                  <a:srgbClr val="FFFFFF"/>
                </a:solidFill>
                <a:latin typeface="Arial MT"/>
                <a:cs typeface="Arial MT"/>
              </a:rPr>
              <a:t>increasing </a:t>
            </a:r>
            <a:r>
              <a:rPr sz="1800" spc="20" dirty="0">
                <a:solidFill>
                  <a:srgbClr val="FFFFFF"/>
                </a:solidFill>
                <a:latin typeface="Arial MT"/>
                <a:cs typeface="Arial MT"/>
              </a:rPr>
              <a:t>by </a:t>
            </a:r>
            <a:r>
              <a:rPr sz="1800" spc="-15" dirty="0">
                <a:solidFill>
                  <a:srgbClr val="FFFFFF"/>
                </a:solidFill>
                <a:latin typeface="Arial MT"/>
                <a:cs typeface="Arial MT"/>
              </a:rPr>
              <a:t>each year </a:t>
            </a:r>
            <a:r>
              <a:rPr sz="1800" spc="-30" dirty="0">
                <a:solidFill>
                  <a:srgbClr val="FFFFFF"/>
                </a:solidFill>
                <a:latin typeface="Arial MT"/>
                <a:cs typeface="Arial MT"/>
              </a:rPr>
              <a:t>as </a:t>
            </a:r>
            <a:r>
              <a:rPr sz="1800" spc="-25" dirty="0">
                <a:solidFill>
                  <a:srgbClr val="FFFFFF"/>
                </a:solidFill>
                <a:latin typeface="Arial MT"/>
                <a:cs typeface="Arial MT"/>
              </a:rPr>
              <a:t> </a:t>
            </a:r>
            <a:r>
              <a:rPr sz="1800" spc="-10" dirty="0">
                <a:solidFill>
                  <a:srgbClr val="FFFFFF"/>
                </a:solidFill>
                <a:latin typeface="Arial MT"/>
                <a:cs typeface="Arial MT"/>
              </a:rPr>
              <a:t>you</a:t>
            </a:r>
            <a:r>
              <a:rPr sz="1800" spc="-5" dirty="0">
                <a:solidFill>
                  <a:srgbClr val="FFFFFF"/>
                </a:solidFill>
                <a:latin typeface="Arial MT"/>
                <a:cs typeface="Arial MT"/>
              </a:rPr>
              <a:t> </a:t>
            </a:r>
            <a:r>
              <a:rPr sz="1800" spc="-10" dirty="0">
                <a:solidFill>
                  <a:srgbClr val="FFFFFF"/>
                </a:solidFill>
                <a:latin typeface="Arial MT"/>
                <a:cs typeface="Arial MT"/>
              </a:rPr>
              <a:t>see</a:t>
            </a:r>
            <a:r>
              <a:rPr sz="1800" spc="-5" dirty="0">
                <a:solidFill>
                  <a:srgbClr val="FFFFFF"/>
                </a:solidFill>
                <a:latin typeface="Arial MT"/>
                <a:cs typeface="Arial MT"/>
              </a:rPr>
              <a:t> </a:t>
            </a:r>
            <a:r>
              <a:rPr sz="1800" spc="-10" dirty="0">
                <a:solidFill>
                  <a:srgbClr val="FFFFFF"/>
                </a:solidFill>
                <a:latin typeface="Arial MT"/>
                <a:cs typeface="Arial MT"/>
              </a:rPr>
              <a:t>it‘s</a:t>
            </a:r>
            <a:r>
              <a:rPr sz="1800" spc="-5" dirty="0">
                <a:solidFill>
                  <a:srgbClr val="FFFFFF"/>
                </a:solidFill>
                <a:latin typeface="Arial MT"/>
                <a:cs typeface="Arial MT"/>
              </a:rPr>
              <a:t> </a:t>
            </a:r>
            <a:r>
              <a:rPr sz="1800" spc="-20" dirty="0">
                <a:solidFill>
                  <a:srgbClr val="FFFFFF"/>
                </a:solidFill>
                <a:latin typeface="Arial MT"/>
                <a:cs typeface="Arial MT"/>
              </a:rPr>
              <a:t>varies</a:t>
            </a:r>
            <a:r>
              <a:rPr sz="1800" spc="-15" dirty="0">
                <a:solidFill>
                  <a:srgbClr val="FFFFFF"/>
                </a:solidFill>
                <a:latin typeface="Arial MT"/>
                <a:cs typeface="Arial MT"/>
              </a:rPr>
              <a:t> </a:t>
            </a:r>
            <a:r>
              <a:rPr sz="1800" spc="-5" dirty="0">
                <a:solidFill>
                  <a:srgbClr val="FFFFFF"/>
                </a:solidFill>
                <a:latin typeface="Arial MT"/>
                <a:cs typeface="Arial MT"/>
              </a:rPr>
              <a:t>from</a:t>
            </a:r>
            <a:r>
              <a:rPr sz="1800" dirty="0">
                <a:solidFill>
                  <a:srgbClr val="FFFFFF"/>
                </a:solidFill>
                <a:latin typeface="Arial MT"/>
                <a:cs typeface="Arial MT"/>
              </a:rPr>
              <a:t> 2</a:t>
            </a:r>
            <a:r>
              <a:rPr sz="1800" spc="5" dirty="0">
                <a:solidFill>
                  <a:srgbClr val="FFFFFF"/>
                </a:solidFill>
                <a:latin typeface="Arial MT"/>
                <a:cs typeface="Arial MT"/>
              </a:rPr>
              <a:t> </a:t>
            </a:r>
            <a:r>
              <a:rPr sz="1800" dirty="0">
                <a:solidFill>
                  <a:srgbClr val="FFFFFF"/>
                </a:solidFill>
                <a:latin typeface="Arial MT"/>
                <a:cs typeface="Arial MT"/>
              </a:rPr>
              <a:t>M</a:t>
            </a:r>
            <a:r>
              <a:rPr sz="1800" spc="5" dirty="0">
                <a:solidFill>
                  <a:srgbClr val="FFFFFF"/>
                </a:solidFill>
                <a:latin typeface="Arial MT"/>
                <a:cs typeface="Arial MT"/>
              </a:rPr>
              <a:t> </a:t>
            </a:r>
            <a:r>
              <a:rPr sz="1800" spc="10" dirty="0">
                <a:solidFill>
                  <a:srgbClr val="FFFFFF"/>
                </a:solidFill>
                <a:latin typeface="Arial MT"/>
                <a:cs typeface="Arial MT"/>
              </a:rPr>
              <a:t>to</a:t>
            </a:r>
            <a:r>
              <a:rPr sz="1800" spc="15" dirty="0">
                <a:solidFill>
                  <a:srgbClr val="FFFFFF"/>
                </a:solidFill>
                <a:latin typeface="Arial MT"/>
                <a:cs typeface="Arial MT"/>
              </a:rPr>
              <a:t> </a:t>
            </a:r>
            <a:r>
              <a:rPr sz="1800" spc="-20" dirty="0">
                <a:solidFill>
                  <a:srgbClr val="FFFFFF"/>
                </a:solidFill>
                <a:latin typeface="Arial MT"/>
                <a:cs typeface="Arial MT"/>
              </a:rPr>
              <a:t>261</a:t>
            </a:r>
            <a:r>
              <a:rPr sz="1800" spc="459" dirty="0">
                <a:solidFill>
                  <a:srgbClr val="FFFFFF"/>
                </a:solidFill>
                <a:latin typeface="Arial MT"/>
                <a:cs typeface="Arial MT"/>
              </a:rPr>
              <a:t> </a:t>
            </a:r>
            <a:r>
              <a:rPr sz="1800" dirty="0">
                <a:solidFill>
                  <a:srgbClr val="FFFFFF"/>
                </a:solidFill>
                <a:latin typeface="Arial MT"/>
                <a:cs typeface="Arial MT"/>
              </a:rPr>
              <a:t>M </a:t>
            </a:r>
            <a:r>
              <a:rPr sz="1800" spc="5" dirty="0">
                <a:solidFill>
                  <a:srgbClr val="FFFFFF"/>
                </a:solidFill>
                <a:latin typeface="Arial MT"/>
                <a:cs typeface="Arial MT"/>
              </a:rPr>
              <a:t> </a:t>
            </a:r>
            <a:r>
              <a:rPr sz="1800" spc="-10" dirty="0">
                <a:solidFill>
                  <a:srgbClr val="FFFFFF"/>
                </a:solidFill>
                <a:latin typeface="Arial MT"/>
                <a:cs typeface="Arial MT"/>
              </a:rPr>
              <a:t>between</a:t>
            </a:r>
            <a:r>
              <a:rPr sz="1800" dirty="0">
                <a:solidFill>
                  <a:srgbClr val="FFFFFF"/>
                </a:solidFill>
                <a:latin typeface="Arial MT"/>
                <a:cs typeface="Arial MT"/>
              </a:rPr>
              <a:t> </a:t>
            </a:r>
            <a:r>
              <a:rPr sz="1800" spc="20" dirty="0">
                <a:solidFill>
                  <a:srgbClr val="FFFFFF"/>
                </a:solidFill>
                <a:latin typeface="Arial MT"/>
                <a:cs typeface="Arial MT"/>
              </a:rPr>
              <a:t>the</a:t>
            </a:r>
            <a:r>
              <a:rPr sz="1800" spc="-75" dirty="0">
                <a:solidFill>
                  <a:srgbClr val="FFFFFF"/>
                </a:solidFill>
                <a:latin typeface="Arial MT"/>
                <a:cs typeface="Arial MT"/>
              </a:rPr>
              <a:t> </a:t>
            </a:r>
            <a:r>
              <a:rPr sz="1800" spc="-15" dirty="0">
                <a:solidFill>
                  <a:srgbClr val="FFFFFF"/>
                </a:solidFill>
                <a:latin typeface="Arial MT"/>
                <a:cs typeface="Arial MT"/>
              </a:rPr>
              <a:t>years</a:t>
            </a:r>
            <a:r>
              <a:rPr sz="1800" spc="100" dirty="0">
                <a:solidFill>
                  <a:srgbClr val="FFFFFF"/>
                </a:solidFill>
                <a:latin typeface="Arial MT"/>
                <a:cs typeface="Arial MT"/>
              </a:rPr>
              <a:t> </a:t>
            </a:r>
            <a:r>
              <a:rPr sz="1800" spc="-20" dirty="0">
                <a:solidFill>
                  <a:srgbClr val="FFFFFF"/>
                </a:solidFill>
                <a:latin typeface="Arial MT"/>
                <a:cs typeface="Arial MT"/>
              </a:rPr>
              <a:t>2007</a:t>
            </a:r>
            <a:r>
              <a:rPr sz="1800" spc="65" dirty="0">
                <a:solidFill>
                  <a:srgbClr val="FFFFFF"/>
                </a:solidFill>
                <a:latin typeface="Arial MT"/>
                <a:cs typeface="Arial MT"/>
              </a:rPr>
              <a:t> </a:t>
            </a:r>
            <a:r>
              <a:rPr sz="1800" spc="10" dirty="0">
                <a:solidFill>
                  <a:srgbClr val="FFFFFF"/>
                </a:solidFill>
                <a:latin typeface="Arial MT"/>
                <a:cs typeface="Arial MT"/>
              </a:rPr>
              <a:t>to</a:t>
            </a:r>
            <a:r>
              <a:rPr sz="1800" spc="-85" dirty="0">
                <a:solidFill>
                  <a:srgbClr val="FFFFFF"/>
                </a:solidFill>
                <a:latin typeface="Arial MT"/>
                <a:cs typeface="Arial MT"/>
              </a:rPr>
              <a:t> </a:t>
            </a:r>
            <a:r>
              <a:rPr sz="1800" spc="-55" dirty="0">
                <a:solidFill>
                  <a:srgbClr val="FFFFFF"/>
                </a:solidFill>
                <a:latin typeface="Arial MT"/>
                <a:cs typeface="Arial MT"/>
              </a:rPr>
              <a:t>2011.</a:t>
            </a:r>
            <a:endParaRPr sz="1800" dirty="0">
              <a:latin typeface="Arial MT"/>
              <a:cs typeface="Arial MT"/>
            </a:endParaRPr>
          </a:p>
          <a:p>
            <a:pPr marL="241300" marR="5080" indent="-229235" algn="just">
              <a:lnSpc>
                <a:spcPct val="89200"/>
              </a:lnSpc>
              <a:spcBef>
                <a:spcPts val="1050"/>
              </a:spcBef>
              <a:buClr>
                <a:srgbClr val="F6A6F4"/>
              </a:buClr>
              <a:buFont typeface="Courier New"/>
              <a:buChar char="o"/>
              <a:tabLst>
                <a:tab pos="241935" algn="l"/>
              </a:tabLst>
            </a:pPr>
            <a:r>
              <a:rPr sz="1800" spc="-5" dirty="0">
                <a:solidFill>
                  <a:srgbClr val="FFFFFF"/>
                </a:solidFill>
                <a:latin typeface="Arial MT"/>
                <a:cs typeface="Arial MT"/>
              </a:rPr>
              <a:t>From</a:t>
            </a:r>
            <a:r>
              <a:rPr sz="1800" dirty="0">
                <a:solidFill>
                  <a:srgbClr val="FFFFFF"/>
                </a:solidFill>
                <a:latin typeface="Arial MT"/>
                <a:cs typeface="Arial MT"/>
              </a:rPr>
              <a:t> </a:t>
            </a:r>
            <a:r>
              <a:rPr sz="1800" spc="20" dirty="0">
                <a:solidFill>
                  <a:srgbClr val="FFFFFF"/>
                </a:solidFill>
                <a:latin typeface="Arial MT"/>
                <a:cs typeface="Arial MT"/>
              </a:rPr>
              <a:t>the </a:t>
            </a:r>
            <a:r>
              <a:rPr sz="1800" spc="-15" dirty="0">
                <a:solidFill>
                  <a:srgbClr val="FFFFFF"/>
                </a:solidFill>
                <a:latin typeface="Arial MT"/>
                <a:cs typeface="Arial MT"/>
              </a:rPr>
              <a:t>year</a:t>
            </a:r>
            <a:r>
              <a:rPr sz="1800" spc="-10" dirty="0">
                <a:solidFill>
                  <a:srgbClr val="FFFFFF"/>
                </a:solidFill>
                <a:latin typeface="Arial MT"/>
                <a:cs typeface="Arial MT"/>
              </a:rPr>
              <a:t> </a:t>
            </a:r>
            <a:r>
              <a:rPr sz="1800" spc="-25" dirty="0">
                <a:solidFill>
                  <a:srgbClr val="FFFFFF"/>
                </a:solidFill>
                <a:latin typeface="Arial MT"/>
                <a:cs typeface="Arial MT"/>
              </a:rPr>
              <a:t>2009,</a:t>
            </a:r>
            <a:r>
              <a:rPr sz="1800" spc="-20" dirty="0">
                <a:solidFill>
                  <a:srgbClr val="FFFFFF"/>
                </a:solidFill>
                <a:latin typeface="Arial MT"/>
                <a:cs typeface="Arial MT"/>
              </a:rPr>
              <a:t> </a:t>
            </a:r>
            <a:r>
              <a:rPr sz="1800" spc="-5" dirty="0">
                <a:solidFill>
                  <a:srgbClr val="FFFFFF"/>
                </a:solidFill>
                <a:latin typeface="Arial MT"/>
                <a:cs typeface="Arial MT"/>
              </a:rPr>
              <a:t>The </a:t>
            </a:r>
            <a:r>
              <a:rPr sz="1800" spc="10" dirty="0">
                <a:solidFill>
                  <a:srgbClr val="FFFFFF"/>
                </a:solidFill>
                <a:latin typeface="Arial MT"/>
                <a:cs typeface="Arial MT"/>
              </a:rPr>
              <a:t>changes </a:t>
            </a:r>
            <a:r>
              <a:rPr sz="1800" spc="-15" dirty="0">
                <a:solidFill>
                  <a:srgbClr val="FFFFFF"/>
                </a:solidFill>
                <a:latin typeface="Arial MT"/>
                <a:cs typeface="Arial MT"/>
              </a:rPr>
              <a:t>in</a:t>
            </a:r>
            <a:r>
              <a:rPr sz="1800" spc="-10" dirty="0">
                <a:solidFill>
                  <a:srgbClr val="FFFFFF"/>
                </a:solidFill>
                <a:latin typeface="Arial MT"/>
                <a:cs typeface="Arial MT"/>
              </a:rPr>
              <a:t> </a:t>
            </a:r>
            <a:r>
              <a:rPr sz="1800" spc="-5" dirty="0">
                <a:solidFill>
                  <a:srgbClr val="FFFFFF"/>
                </a:solidFill>
                <a:latin typeface="Arial MT"/>
                <a:cs typeface="Arial MT"/>
              </a:rPr>
              <a:t>loan </a:t>
            </a:r>
            <a:r>
              <a:rPr sz="1800" dirty="0">
                <a:solidFill>
                  <a:srgbClr val="FFFFFF"/>
                </a:solidFill>
                <a:latin typeface="Arial MT"/>
                <a:cs typeface="Arial MT"/>
              </a:rPr>
              <a:t> </a:t>
            </a:r>
            <a:r>
              <a:rPr sz="1800" spc="5" dirty="0">
                <a:solidFill>
                  <a:srgbClr val="FFFFFF"/>
                </a:solidFill>
                <a:latin typeface="Arial MT"/>
                <a:cs typeface="Arial MT"/>
              </a:rPr>
              <a:t>amount </a:t>
            </a:r>
            <a:r>
              <a:rPr sz="1800" spc="-15" dirty="0">
                <a:solidFill>
                  <a:srgbClr val="FFFFFF"/>
                </a:solidFill>
                <a:latin typeface="Arial MT"/>
                <a:cs typeface="Arial MT"/>
              </a:rPr>
              <a:t>is </a:t>
            </a:r>
            <a:r>
              <a:rPr sz="1800" spc="-5" dirty="0">
                <a:solidFill>
                  <a:srgbClr val="FFFFFF"/>
                </a:solidFill>
                <a:latin typeface="Arial MT"/>
                <a:cs typeface="Arial MT"/>
              </a:rPr>
              <a:t>suddenly </a:t>
            </a:r>
            <a:r>
              <a:rPr sz="1800" spc="-20" dirty="0">
                <a:solidFill>
                  <a:srgbClr val="FFFFFF"/>
                </a:solidFill>
                <a:latin typeface="Arial MT"/>
                <a:cs typeface="Arial MT"/>
              </a:rPr>
              <a:t>increased </a:t>
            </a:r>
            <a:r>
              <a:rPr sz="1800" spc="-10" dirty="0">
                <a:solidFill>
                  <a:srgbClr val="FFFFFF"/>
                </a:solidFill>
                <a:latin typeface="Arial MT"/>
                <a:cs typeface="Arial MT"/>
              </a:rPr>
              <a:t>with </a:t>
            </a:r>
            <a:r>
              <a:rPr sz="1800" dirty="0">
                <a:solidFill>
                  <a:srgbClr val="FFFFFF"/>
                </a:solidFill>
                <a:latin typeface="Arial MT"/>
                <a:cs typeface="Arial MT"/>
              </a:rPr>
              <a:t>a higher </a:t>
            </a:r>
            <a:r>
              <a:rPr sz="1800" spc="5" dirty="0">
                <a:solidFill>
                  <a:srgbClr val="FFFFFF"/>
                </a:solidFill>
                <a:latin typeface="Arial MT"/>
                <a:cs typeface="Arial MT"/>
              </a:rPr>
              <a:t> </a:t>
            </a:r>
            <a:r>
              <a:rPr sz="1800" spc="-5" dirty="0">
                <a:solidFill>
                  <a:srgbClr val="FFFFFF"/>
                </a:solidFill>
                <a:latin typeface="Arial MT"/>
                <a:cs typeface="Arial MT"/>
              </a:rPr>
              <a:t>rate </a:t>
            </a:r>
            <a:r>
              <a:rPr sz="1800" spc="5" dirty="0">
                <a:solidFill>
                  <a:srgbClr val="FFFFFF"/>
                </a:solidFill>
                <a:latin typeface="Arial MT"/>
                <a:cs typeface="Arial MT"/>
              </a:rPr>
              <a:t>that </a:t>
            </a:r>
            <a:r>
              <a:rPr sz="1800" spc="-15" dirty="0">
                <a:solidFill>
                  <a:srgbClr val="FFFFFF"/>
                </a:solidFill>
                <a:latin typeface="Arial MT"/>
                <a:cs typeface="Arial MT"/>
              </a:rPr>
              <a:t>is </a:t>
            </a:r>
            <a:r>
              <a:rPr sz="1800" spc="-10" dirty="0">
                <a:solidFill>
                  <a:srgbClr val="FFFFFF"/>
                </a:solidFill>
                <a:latin typeface="Arial MT"/>
                <a:cs typeface="Arial MT"/>
              </a:rPr>
              <a:t>around </a:t>
            </a:r>
            <a:r>
              <a:rPr sz="1800" dirty="0">
                <a:solidFill>
                  <a:srgbClr val="FFFFFF"/>
                </a:solidFill>
                <a:latin typeface="Arial MT"/>
                <a:cs typeface="Arial MT"/>
              </a:rPr>
              <a:t>5 </a:t>
            </a:r>
            <a:r>
              <a:rPr sz="1800" spc="-10" dirty="0">
                <a:solidFill>
                  <a:srgbClr val="FFFFFF"/>
                </a:solidFill>
                <a:latin typeface="Arial MT"/>
                <a:cs typeface="Arial MT"/>
              </a:rPr>
              <a:t>times </a:t>
            </a:r>
            <a:r>
              <a:rPr sz="1800" spc="-5" dirty="0">
                <a:solidFill>
                  <a:srgbClr val="FFFFFF"/>
                </a:solidFill>
                <a:latin typeface="Arial MT"/>
                <a:cs typeface="Arial MT"/>
              </a:rPr>
              <a:t>for </a:t>
            </a:r>
            <a:r>
              <a:rPr sz="1800" spc="-20" dirty="0">
                <a:solidFill>
                  <a:srgbClr val="FFFFFF"/>
                </a:solidFill>
                <a:latin typeface="Arial MT"/>
                <a:cs typeface="Arial MT"/>
              </a:rPr>
              <a:t>next </a:t>
            </a:r>
            <a:r>
              <a:rPr sz="1800" dirty="0">
                <a:solidFill>
                  <a:srgbClr val="FFFFFF"/>
                </a:solidFill>
                <a:latin typeface="Arial MT"/>
                <a:cs typeface="Arial MT"/>
              </a:rPr>
              <a:t>2 </a:t>
            </a:r>
            <a:r>
              <a:rPr sz="1800" spc="-15" dirty="0">
                <a:solidFill>
                  <a:srgbClr val="FFFFFF"/>
                </a:solidFill>
                <a:latin typeface="Arial MT"/>
                <a:cs typeface="Arial MT"/>
              </a:rPr>
              <a:t>years </a:t>
            </a:r>
            <a:r>
              <a:rPr sz="1800" spc="-30" dirty="0">
                <a:solidFill>
                  <a:srgbClr val="FFFFFF"/>
                </a:solidFill>
                <a:latin typeface="Arial MT"/>
                <a:cs typeface="Arial MT"/>
              </a:rPr>
              <a:t>as </a:t>
            </a:r>
            <a:r>
              <a:rPr sz="1800" spc="-25" dirty="0">
                <a:solidFill>
                  <a:srgbClr val="FFFFFF"/>
                </a:solidFill>
                <a:latin typeface="Arial MT"/>
                <a:cs typeface="Arial MT"/>
              </a:rPr>
              <a:t> </a:t>
            </a:r>
            <a:r>
              <a:rPr sz="1800" spc="-5" dirty="0">
                <a:solidFill>
                  <a:srgbClr val="FFFFFF"/>
                </a:solidFill>
                <a:latin typeface="Arial MT"/>
                <a:cs typeface="Arial MT"/>
              </a:rPr>
              <a:t>compared </a:t>
            </a:r>
            <a:r>
              <a:rPr sz="1800" spc="10" dirty="0">
                <a:solidFill>
                  <a:srgbClr val="FFFFFF"/>
                </a:solidFill>
                <a:latin typeface="Arial MT"/>
                <a:cs typeface="Arial MT"/>
              </a:rPr>
              <a:t>to</a:t>
            </a:r>
            <a:r>
              <a:rPr sz="1800" spc="-10" dirty="0">
                <a:solidFill>
                  <a:srgbClr val="FFFFFF"/>
                </a:solidFill>
                <a:latin typeface="Arial MT"/>
                <a:cs typeface="Arial MT"/>
              </a:rPr>
              <a:t> pervious</a:t>
            </a:r>
            <a:r>
              <a:rPr sz="1800" spc="25" dirty="0">
                <a:solidFill>
                  <a:srgbClr val="FFFFFF"/>
                </a:solidFill>
                <a:latin typeface="Arial MT"/>
                <a:cs typeface="Arial MT"/>
              </a:rPr>
              <a:t> </a:t>
            </a:r>
            <a:r>
              <a:rPr sz="1800" spc="-10" dirty="0">
                <a:solidFill>
                  <a:srgbClr val="FFFFFF"/>
                </a:solidFill>
                <a:latin typeface="Arial MT"/>
                <a:cs typeface="Arial MT"/>
              </a:rPr>
              <a:t>years.</a:t>
            </a:r>
            <a:endParaRPr sz="1800" dirty="0">
              <a:latin typeface="Arial MT"/>
              <a:cs typeface="Arial MT"/>
            </a:endParaRPr>
          </a:p>
        </p:txBody>
      </p:sp>
      <p:pic>
        <p:nvPicPr>
          <p:cNvPr id="11" name="Picture 10">
            <a:extLst>
              <a:ext uri="{FF2B5EF4-FFF2-40B4-BE49-F238E27FC236}">
                <a16:creationId xmlns:a16="http://schemas.microsoft.com/office/drawing/2014/main" id="{CEFA9A35-D2A6-2298-551B-AF6561E5F3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1871261"/>
            <a:ext cx="4617361" cy="4145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990600" y="776936"/>
            <a:ext cx="9514206" cy="505908"/>
          </a:xfrm>
          <a:prstGeom prst="rect">
            <a:avLst/>
          </a:prstGeom>
        </p:spPr>
        <p:txBody>
          <a:bodyPr vert="horz" wrap="square" lIns="0" tIns="13335" rIns="0" bIns="0" rtlCol="0">
            <a:spAutoFit/>
          </a:bodyPr>
          <a:lstStyle/>
          <a:p>
            <a:pPr marL="12700">
              <a:lnSpc>
                <a:spcPct val="100000"/>
              </a:lnSpc>
              <a:spcBef>
                <a:spcPts val="105"/>
              </a:spcBef>
            </a:pPr>
            <a:r>
              <a:rPr lang="en-US" sz="3200" spc="-290" dirty="0"/>
              <a:t>K</a:t>
            </a:r>
            <a:r>
              <a:rPr lang="en-US" sz="3200" spc="-409" dirty="0"/>
              <a:t>P</a:t>
            </a:r>
            <a:r>
              <a:rPr lang="en-US" sz="3200" spc="-65" dirty="0"/>
              <a:t>I</a:t>
            </a:r>
            <a:r>
              <a:rPr lang="en-US" sz="3200" spc="-95" dirty="0"/>
              <a:t>-</a:t>
            </a:r>
            <a:r>
              <a:rPr lang="en-US" sz="3200" spc="-70" dirty="0"/>
              <a:t>2</a:t>
            </a:r>
            <a:r>
              <a:rPr lang="en-US" sz="3200" spc="-60" dirty="0"/>
              <a:t> </a:t>
            </a:r>
            <a:r>
              <a:rPr lang="en-US" sz="3200" spc="-229" dirty="0"/>
              <a:t>:</a:t>
            </a:r>
            <a:r>
              <a:rPr lang="en-US" sz="3200" spc="-10" dirty="0"/>
              <a:t> </a:t>
            </a:r>
            <a:r>
              <a:rPr lang="en-US" sz="3200" spc="-245" dirty="0"/>
              <a:t>G</a:t>
            </a:r>
            <a:r>
              <a:rPr lang="en-US" sz="3200" spc="-260" dirty="0"/>
              <a:t>R</a:t>
            </a:r>
            <a:r>
              <a:rPr lang="en-US" sz="3200" spc="-245" dirty="0"/>
              <a:t>A</a:t>
            </a:r>
            <a:r>
              <a:rPr lang="en-US" sz="3200" spc="-295" dirty="0"/>
              <a:t>D</a:t>
            </a:r>
            <a:r>
              <a:rPr lang="en-US" sz="3200" spc="-590" dirty="0"/>
              <a:t>E</a:t>
            </a:r>
            <a:r>
              <a:rPr lang="en-US" sz="3200" spc="-190" dirty="0"/>
              <a:t> </a:t>
            </a:r>
            <a:r>
              <a:rPr lang="en-US" sz="3200" spc="-65" dirty="0"/>
              <a:t>AN</a:t>
            </a:r>
            <a:r>
              <a:rPr lang="en-US" sz="3200" spc="-265" dirty="0"/>
              <a:t>D</a:t>
            </a:r>
            <a:r>
              <a:rPr lang="en-US" sz="3200" spc="-165" dirty="0"/>
              <a:t> </a:t>
            </a:r>
            <a:r>
              <a:rPr lang="en-US" sz="3200" spc="-640" dirty="0"/>
              <a:t>S</a:t>
            </a:r>
            <a:r>
              <a:rPr lang="en-US" sz="3200" spc="-295" dirty="0"/>
              <a:t>U</a:t>
            </a:r>
            <a:r>
              <a:rPr lang="en-US" sz="3200" spc="-600" dirty="0"/>
              <a:t>B</a:t>
            </a:r>
            <a:r>
              <a:rPr lang="en-US" sz="3200" spc="15" dirty="0"/>
              <a:t> </a:t>
            </a:r>
            <a:r>
              <a:rPr lang="en-US" sz="3200" spc="-245" dirty="0"/>
              <a:t>G</a:t>
            </a:r>
            <a:r>
              <a:rPr lang="en-US" sz="3200" spc="-260" dirty="0"/>
              <a:t>R</a:t>
            </a:r>
            <a:r>
              <a:rPr lang="en-US" sz="3200" spc="-245" dirty="0"/>
              <a:t>A</a:t>
            </a:r>
            <a:r>
              <a:rPr lang="en-US" sz="3200" spc="-295" dirty="0"/>
              <a:t>D</a:t>
            </a:r>
            <a:r>
              <a:rPr lang="en-US" sz="3200" spc="-590" dirty="0"/>
              <a:t>E</a:t>
            </a:r>
            <a:r>
              <a:rPr lang="en-US" sz="3200" spc="-190" dirty="0"/>
              <a:t> </a:t>
            </a:r>
            <a:r>
              <a:rPr lang="en-US" sz="3200" spc="-400" dirty="0"/>
              <a:t>W</a:t>
            </a:r>
            <a:r>
              <a:rPr lang="en-US" sz="3200" spc="-140" dirty="0"/>
              <a:t>I</a:t>
            </a:r>
            <a:r>
              <a:rPr lang="en-US" sz="3200" spc="-640" dirty="0"/>
              <a:t>S</a:t>
            </a:r>
            <a:r>
              <a:rPr lang="en-US" sz="3200" spc="-590" dirty="0"/>
              <a:t>E</a:t>
            </a:r>
            <a:r>
              <a:rPr lang="en-US" sz="3200" spc="95" dirty="0"/>
              <a:t> </a:t>
            </a:r>
            <a:r>
              <a:rPr lang="en-US" sz="3200" spc="-530" dirty="0"/>
              <a:t>R</a:t>
            </a:r>
            <a:r>
              <a:rPr lang="en-US" sz="3200" spc="-470" dirty="0"/>
              <a:t>E</a:t>
            </a:r>
            <a:r>
              <a:rPr lang="en-US" sz="3200" spc="-185" dirty="0"/>
              <a:t>V</a:t>
            </a:r>
            <a:r>
              <a:rPr lang="en-US" sz="3200" spc="-95" dirty="0"/>
              <a:t>O</a:t>
            </a:r>
            <a:r>
              <a:rPr lang="en-US" sz="3200" spc="-610" dirty="0"/>
              <a:t>L</a:t>
            </a:r>
            <a:r>
              <a:rPr lang="en-US" sz="3200" spc="-130" dirty="0"/>
              <a:t>_</a:t>
            </a:r>
            <a:r>
              <a:rPr lang="en-US" sz="3200" spc="-660" dirty="0"/>
              <a:t>B</a:t>
            </a:r>
            <a:r>
              <a:rPr lang="en-US" sz="3200" spc="-65" dirty="0"/>
              <a:t>A</a:t>
            </a:r>
            <a:r>
              <a:rPr lang="en-US" sz="3200" spc="-580" dirty="0"/>
              <a:t>L</a:t>
            </a:r>
            <a:endParaRPr sz="3200" dirty="0"/>
          </a:p>
        </p:txBody>
      </p:sp>
      <p:sp>
        <p:nvSpPr>
          <p:cNvPr id="9" name="object 9"/>
          <p:cNvSpPr txBox="1"/>
          <p:nvPr/>
        </p:nvSpPr>
        <p:spPr>
          <a:xfrm>
            <a:off x="1237080" y="1484865"/>
            <a:ext cx="8305800" cy="1981055"/>
          </a:xfrm>
          <a:prstGeom prst="rect">
            <a:avLst/>
          </a:prstGeom>
        </p:spPr>
        <p:txBody>
          <a:bodyPr vert="horz" wrap="square" lIns="0" tIns="43180" rIns="0" bIns="0" rtlCol="0">
            <a:spAutoFit/>
          </a:bodyPr>
          <a:lstStyle/>
          <a:p>
            <a:pPr marL="346710" marR="174625" indent="-286385">
              <a:lnSpc>
                <a:spcPct val="90400"/>
              </a:lnSpc>
              <a:spcBef>
                <a:spcPts val="309"/>
              </a:spcBef>
              <a:buClr>
                <a:srgbClr val="F6A6F4"/>
              </a:buClr>
              <a:buFont typeface="Courier New"/>
              <a:buChar char="o"/>
              <a:tabLst>
                <a:tab pos="347345" algn="l"/>
              </a:tabLst>
            </a:pPr>
            <a:r>
              <a:rPr lang="en-US" sz="1800" spc="-30" dirty="0">
                <a:solidFill>
                  <a:srgbClr val="FFFFFF"/>
                </a:solidFill>
                <a:latin typeface="Arial MT"/>
                <a:cs typeface="Arial MT"/>
              </a:rPr>
              <a:t>In </a:t>
            </a:r>
            <a:r>
              <a:rPr lang="en-US" sz="1800" spc="5" dirty="0">
                <a:solidFill>
                  <a:srgbClr val="FFFFFF"/>
                </a:solidFill>
                <a:latin typeface="Arial MT"/>
                <a:cs typeface="Arial MT"/>
              </a:rPr>
              <a:t>this Grade and </a:t>
            </a:r>
            <a:r>
              <a:rPr lang="en-US" sz="1800" spc="15" dirty="0">
                <a:solidFill>
                  <a:srgbClr val="FFFFFF"/>
                </a:solidFill>
                <a:latin typeface="Arial MT"/>
                <a:cs typeface="Arial MT"/>
              </a:rPr>
              <a:t>subgrade </a:t>
            </a:r>
            <a:r>
              <a:rPr lang="en-US" sz="1800" spc="-15" dirty="0">
                <a:solidFill>
                  <a:srgbClr val="FFFFFF"/>
                </a:solidFill>
                <a:latin typeface="Arial MT"/>
                <a:cs typeface="Arial MT"/>
              </a:rPr>
              <a:t>wise </a:t>
            </a:r>
            <a:r>
              <a:rPr lang="en-US" sz="1800" spc="-30" dirty="0">
                <a:solidFill>
                  <a:srgbClr val="FFFFFF"/>
                </a:solidFill>
                <a:latin typeface="Arial MT"/>
                <a:cs typeface="Arial MT"/>
              </a:rPr>
              <a:t>revol </a:t>
            </a:r>
            <a:r>
              <a:rPr lang="en-US" sz="1800" spc="-25" dirty="0">
                <a:solidFill>
                  <a:srgbClr val="FFFFFF"/>
                </a:solidFill>
                <a:latin typeface="Arial MT"/>
                <a:cs typeface="Arial MT"/>
              </a:rPr>
              <a:t> </a:t>
            </a:r>
            <a:r>
              <a:rPr lang="en-US" sz="1800" spc="10" dirty="0">
                <a:solidFill>
                  <a:srgbClr val="FFFFFF"/>
                </a:solidFill>
                <a:latin typeface="Arial MT"/>
                <a:cs typeface="Arial MT"/>
              </a:rPr>
              <a:t>balance </a:t>
            </a:r>
            <a:r>
              <a:rPr lang="en-US" sz="1800" spc="-15" dirty="0">
                <a:solidFill>
                  <a:srgbClr val="FFFFFF"/>
                </a:solidFill>
                <a:latin typeface="Arial MT"/>
                <a:cs typeface="Arial MT"/>
              </a:rPr>
              <a:t>we </a:t>
            </a:r>
            <a:r>
              <a:rPr lang="en-US" sz="1800" spc="-10" dirty="0">
                <a:solidFill>
                  <a:srgbClr val="FFFFFF"/>
                </a:solidFill>
                <a:latin typeface="Arial MT"/>
                <a:cs typeface="Arial MT"/>
              </a:rPr>
              <a:t>can </a:t>
            </a:r>
            <a:r>
              <a:rPr lang="en-US" sz="1800" dirty="0">
                <a:solidFill>
                  <a:srgbClr val="FFFFFF"/>
                </a:solidFill>
                <a:latin typeface="Arial MT"/>
                <a:cs typeface="Arial MT"/>
              </a:rPr>
              <a:t>notice </a:t>
            </a:r>
            <a:r>
              <a:rPr lang="en-US" sz="1800" spc="5" dirty="0">
                <a:solidFill>
                  <a:srgbClr val="FFFFFF"/>
                </a:solidFill>
                <a:latin typeface="Arial MT"/>
                <a:cs typeface="Arial MT"/>
              </a:rPr>
              <a:t>Grade </a:t>
            </a:r>
            <a:r>
              <a:rPr lang="en-US" sz="1800" dirty="0">
                <a:solidFill>
                  <a:srgbClr val="FFFFFF"/>
                </a:solidFill>
                <a:latin typeface="Arial MT"/>
                <a:cs typeface="Arial MT"/>
              </a:rPr>
              <a:t>B </a:t>
            </a:r>
            <a:r>
              <a:rPr lang="en-US" sz="1800" spc="-20" dirty="0">
                <a:solidFill>
                  <a:srgbClr val="FFFFFF"/>
                </a:solidFill>
                <a:latin typeface="Arial MT"/>
                <a:cs typeface="Arial MT"/>
              </a:rPr>
              <a:t>have </a:t>
            </a:r>
            <a:r>
              <a:rPr lang="en-US" sz="1800" spc="-10" dirty="0">
                <a:solidFill>
                  <a:srgbClr val="FFFFFF"/>
                </a:solidFill>
                <a:latin typeface="Arial MT"/>
                <a:cs typeface="Arial MT"/>
              </a:rPr>
              <a:t>more </a:t>
            </a:r>
            <a:r>
              <a:rPr lang="en-US" sz="1800" spc="-5" dirty="0">
                <a:solidFill>
                  <a:srgbClr val="FFFFFF"/>
                </a:solidFill>
                <a:latin typeface="Arial MT"/>
                <a:cs typeface="Arial MT"/>
              </a:rPr>
              <a:t> </a:t>
            </a:r>
            <a:r>
              <a:rPr lang="en-US" sz="1800" dirty="0">
                <a:solidFill>
                  <a:srgbClr val="FFFFFF"/>
                </a:solidFill>
                <a:latin typeface="Arial MT"/>
                <a:cs typeface="Arial MT"/>
              </a:rPr>
              <a:t>r</a:t>
            </a:r>
            <a:r>
              <a:rPr lang="en-US" sz="1800" spc="-30" dirty="0">
                <a:solidFill>
                  <a:srgbClr val="FFFFFF"/>
                </a:solidFill>
                <a:latin typeface="Arial MT"/>
                <a:cs typeface="Arial MT"/>
              </a:rPr>
              <a:t>e</a:t>
            </a:r>
            <a:r>
              <a:rPr lang="en-US" sz="1800" spc="-80" dirty="0">
                <a:solidFill>
                  <a:srgbClr val="FFFFFF"/>
                </a:solidFill>
                <a:latin typeface="Arial MT"/>
                <a:cs typeface="Arial MT"/>
              </a:rPr>
              <a:t>v</a:t>
            </a:r>
            <a:r>
              <a:rPr lang="en-US" sz="1800" spc="-30" dirty="0">
                <a:solidFill>
                  <a:srgbClr val="FFFFFF"/>
                </a:solidFill>
                <a:latin typeface="Arial MT"/>
                <a:cs typeface="Arial MT"/>
              </a:rPr>
              <a:t>o</a:t>
            </a:r>
            <a:r>
              <a:rPr lang="en-US" sz="1800" dirty="0">
                <a:solidFill>
                  <a:srgbClr val="FFFFFF"/>
                </a:solidFill>
                <a:latin typeface="Arial MT"/>
                <a:cs typeface="Arial MT"/>
              </a:rPr>
              <a:t>l</a:t>
            </a:r>
            <a:r>
              <a:rPr lang="en-US" sz="1800" spc="150" dirty="0">
                <a:solidFill>
                  <a:srgbClr val="FFFFFF"/>
                </a:solidFill>
                <a:latin typeface="Arial MT"/>
                <a:cs typeface="Arial MT"/>
              </a:rPr>
              <a:t> </a:t>
            </a:r>
            <a:r>
              <a:rPr lang="en-US" sz="1800" spc="45" dirty="0">
                <a:solidFill>
                  <a:srgbClr val="FFFFFF"/>
                </a:solidFill>
                <a:latin typeface="Arial MT"/>
                <a:cs typeface="Arial MT"/>
              </a:rPr>
              <a:t>b</a:t>
            </a:r>
            <a:r>
              <a:rPr lang="en-US" sz="1800" spc="-30" dirty="0">
                <a:solidFill>
                  <a:srgbClr val="FFFFFF"/>
                </a:solidFill>
                <a:latin typeface="Arial MT"/>
                <a:cs typeface="Arial MT"/>
              </a:rPr>
              <a:t>a</a:t>
            </a:r>
            <a:r>
              <a:rPr lang="en-US" sz="1800" spc="45" dirty="0">
                <a:solidFill>
                  <a:srgbClr val="FFFFFF"/>
                </a:solidFill>
                <a:latin typeface="Arial MT"/>
                <a:cs typeface="Arial MT"/>
              </a:rPr>
              <a:t>l</a:t>
            </a:r>
            <a:r>
              <a:rPr lang="en-US" sz="1800" spc="-30" dirty="0">
                <a:solidFill>
                  <a:srgbClr val="FFFFFF"/>
                </a:solidFill>
                <a:latin typeface="Arial MT"/>
                <a:cs typeface="Arial MT"/>
              </a:rPr>
              <a:t>a</a:t>
            </a:r>
            <a:r>
              <a:rPr lang="en-US" sz="1800" spc="45" dirty="0">
                <a:solidFill>
                  <a:srgbClr val="FFFFFF"/>
                </a:solidFill>
                <a:latin typeface="Arial MT"/>
                <a:cs typeface="Arial MT"/>
              </a:rPr>
              <a:t>n</a:t>
            </a:r>
            <a:r>
              <a:rPr lang="en-US" sz="1800" dirty="0">
                <a:solidFill>
                  <a:srgbClr val="FFFFFF"/>
                </a:solidFill>
                <a:latin typeface="Arial MT"/>
                <a:cs typeface="Arial MT"/>
              </a:rPr>
              <a:t>ce</a:t>
            </a:r>
            <a:r>
              <a:rPr lang="en-US" sz="1800" spc="-150" dirty="0">
                <a:solidFill>
                  <a:srgbClr val="FFFFFF"/>
                </a:solidFill>
                <a:latin typeface="Arial MT"/>
                <a:cs typeface="Arial MT"/>
              </a:rPr>
              <a:t> </a:t>
            </a:r>
            <a:r>
              <a:rPr lang="en-US" sz="1800" spc="20" dirty="0">
                <a:solidFill>
                  <a:srgbClr val="FFFFFF"/>
                </a:solidFill>
                <a:latin typeface="Arial MT"/>
                <a:cs typeface="Arial MT"/>
              </a:rPr>
              <a:t>t</a:t>
            </a:r>
            <a:r>
              <a:rPr lang="en-US" sz="1800" spc="45" dirty="0">
                <a:solidFill>
                  <a:srgbClr val="FFFFFF"/>
                </a:solidFill>
                <a:latin typeface="Arial MT"/>
                <a:cs typeface="Arial MT"/>
              </a:rPr>
              <a:t>h</a:t>
            </a:r>
            <a:r>
              <a:rPr lang="en-US" sz="1800" spc="-30" dirty="0">
                <a:solidFill>
                  <a:srgbClr val="FFFFFF"/>
                </a:solidFill>
                <a:latin typeface="Arial MT"/>
                <a:cs typeface="Arial MT"/>
              </a:rPr>
              <a:t>e</a:t>
            </a:r>
            <a:r>
              <a:rPr lang="en-US" sz="1800" dirty="0">
                <a:solidFill>
                  <a:srgbClr val="FFFFFF"/>
                </a:solidFill>
                <a:latin typeface="Arial MT"/>
                <a:cs typeface="Arial MT"/>
              </a:rPr>
              <a:t>n</a:t>
            </a:r>
            <a:r>
              <a:rPr lang="en-US" sz="1800" spc="-5" dirty="0">
                <a:solidFill>
                  <a:srgbClr val="FFFFFF"/>
                </a:solidFill>
                <a:latin typeface="Arial MT"/>
                <a:cs typeface="Arial MT"/>
              </a:rPr>
              <a:t> </a:t>
            </a:r>
            <a:r>
              <a:rPr lang="en-US" sz="1800" spc="-30" dirty="0">
                <a:solidFill>
                  <a:srgbClr val="FFFFFF"/>
                </a:solidFill>
                <a:latin typeface="Arial MT"/>
                <a:cs typeface="Arial MT"/>
              </a:rPr>
              <a:t>a</a:t>
            </a:r>
            <a:r>
              <a:rPr lang="en-US" sz="1800" spc="45" dirty="0">
                <a:solidFill>
                  <a:srgbClr val="FFFFFF"/>
                </a:solidFill>
                <a:latin typeface="Arial MT"/>
                <a:cs typeface="Arial MT"/>
              </a:rPr>
              <a:t>n</a:t>
            </a:r>
            <a:r>
              <a:rPr lang="en-US" sz="1800" dirty="0">
                <a:solidFill>
                  <a:srgbClr val="FFFFFF"/>
                </a:solidFill>
                <a:latin typeface="Arial MT"/>
                <a:cs typeface="Arial MT"/>
              </a:rPr>
              <a:t>y</a:t>
            </a:r>
            <a:r>
              <a:rPr lang="en-US" sz="1800" spc="-50" dirty="0">
                <a:solidFill>
                  <a:srgbClr val="FFFFFF"/>
                </a:solidFill>
                <a:latin typeface="Arial MT"/>
                <a:cs typeface="Arial MT"/>
              </a:rPr>
              <a:t> </a:t>
            </a:r>
            <a:r>
              <a:rPr lang="en-US" sz="1800" spc="-30" dirty="0">
                <a:solidFill>
                  <a:srgbClr val="FFFFFF"/>
                </a:solidFill>
                <a:latin typeface="Arial MT"/>
                <a:cs typeface="Arial MT"/>
              </a:rPr>
              <a:t>o</a:t>
            </a:r>
            <a:r>
              <a:rPr lang="en-US" sz="1800" spc="20" dirty="0">
                <a:solidFill>
                  <a:srgbClr val="FFFFFF"/>
                </a:solidFill>
                <a:latin typeface="Arial MT"/>
                <a:cs typeface="Arial MT"/>
              </a:rPr>
              <a:t>t</a:t>
            </a:r>
            <a:r>
              <a:rPr lang="en-US" sz="1800" spc="45" dirty="0">
                <a:solidFill>
                  <a:srgbClr val="FFFFFF"/>
                </a:solidFill>
                <a:latin typeface="Arial MT"/>
                <a:cs typeface="Arial MT"/>
              </a:rPr>
              <a:t>h</a:t>
            </a:r>
            <a:r>
              <a:rPr lang="en-US" sz="1800" spc="-30" dirty="0">
                <a:solidFill>
                  <a:srgbClr val="FFFFFF"/>
                </a:solidFill>
                <a:latin typeface="Arial MT"/>
                <a:cs typeface="Arial MT"/>
              </a:rPr>
              <a:t>e</a:t>
            </a:r>
            <a:r>
              <a:rPr lang="en-US" sz="1800" dirty="0">
                <a:solidFill>
                  <a:srgbClr val="FFFFFF"/>
                </a:solidFill>
                <a:latin typeface="Arial MT"/>
                <a:cs typeface="Arial MT"/>
              </a:rPr>
              <a:t>r</a:t>
            </a:r>
            <a:r>
              <a:rPr lang="en-US" sz="1800" spc="-50" dirty="0">
                <a:solidFill>
                  <a:srgbClr val="FFFFFF"/>
                </a:solidFill>
                <a:latin typeface="Arial MT"/>
                <a:cs typeface="Arial MT"/>
              </a:rPr>
              <a:t> </a:t>
            </a:r>
            <a:r>
              <a:rPr lang="en-US" sz="1800" spc="45" dirty="0">
                <a:solidFill>
                  <a:srgbClr val="FFFFFF"/>
                </a:solidFill>
                <a:latin typeface="Arial MT"/>
                <a:cs typeface="Arial MT"/>
              </a:rPr>
              <a:t>g</a:t>
            </a:r>
            <a:r>
              <a:rPr lang="en-US" sz="1800" dirty="0">
                <a:solidFill>
                  <a:srgbClr val="FFFFFF"/>
                </a:solidFill>
                <a:latin typeface="Arial MT"/>
                <a:cs typeface="Arial MT"/>
              </a:rPr>
              <a:t>r</a:t>
            </a:r>
            <a:r>
              <a:rPr lang="en-US" sz="1800" spc="-30" dirty="0">
                <a:solidFill>
                  <a:srgbClr val="FFFFFF"/>
                </a:solidFill>
                <a:latin typeface="Arial MT"/>
                <a:cs typeface="Arial MT"/>
              </a:rPr>
              <a:t>a</a:t>
            </a:r>
            <a:r>
              <a:rPr lang="en-US" sz="1800" spc="45" dirty="0">
                <a:solidFill>
                  <a:srgbClr val="FFFFFF"/>
                </a:solidFill>
                <a:latin typeface="Arial MT"/>
                <a:cs typeface="Arial MT"/>
              </a:rPr>
              <a:t>d</a:t>
            </a:r>
            <a:r>
              <a:rPr lang="en-US" sz="1800" spc="-30" dirty="0">
                <a:solidFill>
                  <a:srgbClr val="FFFFFF"/>
                </a:solidFill>
                <a:latin typeface="Arial MT"/>
                <a:cs typeface="Arial MT"/>
              </a:rPr>
              <a:t>e</a:t>
            </a:r>
            <a:r>
              <a:rPr lang="en-US" sz="1800" dirty="0">
                <a:solidFill>
                  <a:srgbClr val="FFFFFF"/>
                </a:solidFill>
                <a:latin typeface="Arial MT"/>
                <a:cs typeface="Arial MT"/>
              </a:rPr>
              <a:t>s</a:t>
            </a:r>
            <a:r>
              <a:rPr lang="en-US" sz="1800" spc="-50" dirty="0">
                <a:solidFill>
                  <a:srgbClr val="FFFFFF"/>
                </a:solidFill>
                <a:latin typeface="Arial MT"/>
                <a:cs typeface="Arial MT"/>
              </a:rPr>
              <a:t> </a:t>
            </a:r>
            <a:r>
              <a:rPr lang="en-US" sz="1800" dirty="0">
                <a:solidFill>
                  <a:srgbClr val="FFFFFF"/>
                </a:solidFill>
                <a:latin typeface="Arial MT"/>
                <a:cs typeface="Arial MT"/>
              </a:rPr>
              <a:t>&amp;</a:t>
            </a:r>
            <a:r>
              <a:rPr lang="en-US" sz="1800" spc="20" dirty="0">
                <a:solidFill>
                  <a:srgbClr val="FFFFFF"/>
                </a:solidFill>
                <a:latin typeface="Arial MT"/>
                <a:cs typeface="Arial MT"/>
              </a:rPr>
              <a:t> G</a:t>
            </a:r>
            <a:r>
              <a:rPr lang="en-US" sz="1800" dirty="0">
                <a:solidFill>
                  <a:srgbClr val="FFFFFF"/>
                </a:solidFill>
                <a:latin typeface="Arial MT"/>
                <a:cs typeface="Arial MT"/>
              </a:rPr>
              <a:t>r</a:t>
            </a:r>
            <a:r>
              <a:rPr lang="en-US" sz="1800" spc="-30" dirty="0">
                <a:solidFill>
                  <a:srgbClr val="FFFFFF"/>
                </a:solidFill>
                <a:latin typeface="Arial MT"/>
                <a:cs typeface="Arial MT"/>
              </a:rPr>
              <a:t>a</a:t>
            </a:r>
            <a:r>
              <a:rPr lang="en-US" sz="1800" spc="45" dirty="0">
                <a:solidFill>
                  <a:srgbClr val="FFFFFF"/>
                </a:solidFill>
                <a:latin typeface="Arial MT"/>
                <a:cs typeface="Arial MT"/>
              </a:rPr>
              <a:t>d</a:t>
            </a:r>
            <a:r>
              <a:rPr lang="en-US" sz="1800" dirty="0">
                <a:solidFill>
                  <a:srgbClr val="FFFFFF"/>
                </a:solidFill>
                <a:latin typeface="Arial MT"/>
                <a:cs typeface="Arial MT"/>
              </a:rPr>
              <a:t>e  G</a:t>
            </a:r>
            <a:r>
              <a:rPr lang="en-US" sz="1800" spc="-35" dirty="0">
                <a:solidFill>
                  <a:srgbClr val="FFFFFF"/>
                </a:solidFill>
                <a:latin typeface="Arial MT"/>
                <a:cs typeface="Arial MT"/>
              </a:rPr>
              <a:t> </a:t>
            </a:r>
            <a:r>
              <a:rPr lang="en-US" sz="1800" spc="-20" dirty="0">
                <a:solidFill>
                  <a:srgbClr val="FFFFFF"/>
                </a:solidFill>
                <a:latin typeface="Arial MT"/>
                <a:cs typeface="Arial MT"/>
              </a:rPr>
              <a:t>have</a:t>
            </a:r>
            <a:r>
              <a:rPr lang="en-US" sz="1800" spc="70" dirty="0">
                <a:solidFill>
                  <a:srgbClr val="FFFFFF"/>
                </a:solidFill>
                <a:latin typeface="Arial MT"/>
                <a:cs typeface="Arial MT"/>
              </a:rPr>
              <a:t> </a:t>
            </a:r>
            <a:r>
              <a:rPr lang="en-US" sz="1800" spc="-30" dirty="0">
                <a:solidFill>
                  <a:srgbClr val="FFFFFF"/>
                </a:solidFill>
                <a:latin typeface="Arial MT"/>
                <a:cs typeface="Arial MT"/>
              </a:rPr>
              <a:t>very</a:t>
            </a:r>
            <a:r>
              <a:rPr lang="en-US" sz="1800" spc="95" dirty="0">
                <a:solidFill>
                  <a:srgbClr val="FFFFFF"/>
                </a:solidFill>
                <a:latin typeface="Arial MT"/>
                <a:cs typeface="Arial MT"/>
              </a:rPr>
              <a:t> </a:t>
            </a:r>
            <a:r>
              <a:rPr lang="en-US" sz="1800" spc="5" dirty="0">
                <a:solidFill>
                  <a:srgbClr val="FFFFFF"/>
                </a:solidFill>
                <a:latin typeface="Arial MT"/>
                <a:cs typeface="Arial MT"/>
              </a:rPr>
              <a:t>low</a:t>
            </a:r>
            <a:r>
              <a:rPr lang="en-US" sz="1800" spc="10" dirty="0">
                <a:solidFill>
                  <a:srgbClr val="FFFFFF"/>
                </a:solidFill>
                <a:latin typeface="Arial MT"/>
                <a:cs typeface="Arial MT"/>
              </a:rPr>
              <a:t> </a:t>
            </a:r>
            <a:r>
              <a:rPr lang="en-US" sz="1800" spc="-30" dirty="0">
                <a:solidFill>
                  <a:srgbClr val="FFFFFF"/>
                </a:solidFill>
                <a:latin typeface="Arial MT"/>
                <a:cs typeface="Arial MT"/>
              </a:rPr>
              <a:t>revol</a:t>
            </a:r>
            <a:r>
              <a:rPr lang="en-US" sz="1800" spc="75" dirty="0">
                <a:solidFill>
                  <a:srgbClr val="FFFFFF"/>
                </a:solidFill>
                <a:latin typeface="Arial MT"/>
                <a:cs typeface="Arial MT"/>
              </a:rPr>
              <a:t> </a:t>
            </a:r>
            <a:r>
              <a:rPr lang="en-US" sz="1800" spc="5" dirty="0">
                <a:solidFill>
                  <a:srgbClr val="FFFFFF"/>
                </a:solidFill>
                <a:latin typeface="Arial MT"/>
                <a:cs typeface="Arial MT"/>
              </a:rPr>
              <a:t>balance.</a:t>
            </a:r>
            <a:endParaRPr lang="en-US" sz="1800" dirty="0">
              <a:latin typeface="Arial MT"/>
              <a:cs typeface="Arial MT"/>
            </a:endParaRPr>
          </a:p>
          <a:p>
            <a:pPr marL="241300" marR="5080" indent="-228600" algn="just">
              <a:lnSpc>
                <a:spcPct val="90400"/>
              </a:lnSpc>
              <a:spcBef>
                <a:spcPts val="1515"/>
              </a:spcBef>
              <a:buClr>
                <a:srgbClr val="F6A6F4"/>
              </a:buClr>
              <a:buFont typeface="Courier New"/>
              <a:buChar char="o"/>
              <a:tabLst>
                <a:tab pos="241300" algn="l"/>
              </a:tabLst>
            </a:pPr>
            <a:r>
              <a:rPr lang="en-US" sz="1800" spc="-5" dirty="0">
                <a:solidFill>
                  <a:srgbClr val="FFFFFF"/>
                </a:solidFill>
                <a:latin typeface="Arial MT"/>
                <a:cs typeface="Arial MT"/>
              </a:rPr>
              <a:t>The </a:t>
            </a:r>
            <a:r>
              <a:rPr lang="en-US" sz="1800" spc="-10" dirty="0">
                <a:solidFill>
                  <a:srgbClr val="FFFFFF"/>
                </a:solidFill>
                <a:latin typeface="Arial MT"/>
                <a:cs typeface="Arial MT"/>
              </a:rPr>
              <a:t>average </a:t>
            </a:r>
            <a:r>
              <a:rPr lang="en-US" sz="1800" spc="10" dirty="0">
                <a:solidFill>
                  <a:srgbClr val="FFFFFF"/>
                </a:solidFill>
                <a:latin typeface="Arial MT"/>
                <a:cs typeface="Arial MT"/>
              </a:rPr>
              <a:t>revolving </a:t>
            </a:r>
            <a:r>
              <a:rPr lang="en-US" sz="1800" dirty="0">
                <a:solidFill>
                  <a:srgbClr val="FFFFFF"/>
                </a:solidFill>
                <a:latin typeface="Arial MT"/>
                <a:cs typeface="Arial MT"/>
              </a:rPr>
              <a:t>balance </a:t>
            </a:r>
            <a:r>
              <a:rPr lang="en-US" sz="1800" spc="-15" dirty="0">
                <a:solidFill>
                  <a:srgbClr val="FFFFFF"/>
                </a:solidFill>
                <a:latin typeface="Arial MT"/>
                <a:cs typeface="Arial MT"/>
              </a:rPr>
              <a:t>is </a:t>
            </a:r>
            <a:r>
              <a:rPr lang="en-US" sz="1800" dirty="0">
                <a:solidFill>
                  <a:srgbClr val="FFFFFF"/>
                </a:solidFill>
                <a:latin typeface="Arial MT"/>
                <a:cs typeface="Arial MT"/>
              </a:rPr>
              <a:t>higher </a:t>
            </a:r>
            <a:r>
              <a:rPr lang="en-US" sz="1800" spc="-15" dirty="0">
                <a:solidFill>
                  <a:srgbClr val="FFFFFF"/>
                </a:solidFill>
                <a:latin typeface="Arial MT"/>
                <a:cs typeface="Arial MT"/>
              </a:rPr>
              <a:t>in </a:t>
            </a:r>
            <a:r>
              <a:rPr lang="en-US" sz="1800" spc="-5" dirty="0">
                <a:solidFill>
                  <a:srgbClr val="FFFFFF"/>
                </a:solidFill>
                <a:latin typeface="Arial MT"/>
                <a:cs typeface="Arial MT"/>
              </a:rPr>
              <a:t>the </a:t>
            </a:r>
            <a:r>
              <a:rPr lang="en-US" sz="1800" dirty="0">
                <a:solidFill>
                  <a:srgbClr val="FFFFFF"/>
                </a:solidFill>
                <a:latin typeface="Arial MT"/>
                <a:cs typeface="Arial MT"/>
              </a:rPr>
              <a:t> </a:t>
            </a:r>
            <a:r>
              <a:rPr lang="en-US" sz="1800" spc="5" dirty="0">
                <a:solidFill>
                  <a:srgbClr val="FFFFFF"/>
                </a:solidFill>
                <a:latin typeface="Arial MT"/>
                <a:cs typeface="Arial MT"/>
              </a:rPr>
              <a:t>‘grade</a:t>
            </a:r>
            <a:r>
              <a:rPr lang="en-US" sz="1800" spc="10" dirty="0">
                <a:solidFill>
                  <a:srgbClr val="FFFFFF"/>
                </a:solidFill>
                <a:latin typeface="Arial MT"/>
                <a:cs typeface="Arial MT"/>
              </a:rPr>
              <a:t> </a:t>
            </a:r>
            <a:r>
              <a:rPr lang="en-US" sz="1800" spc="-5" dirty="0">
                <a:solidFill>
                  <a:srgbClr val="FFFFFF"/>
                </a:solidFill>
                <a:latin typeface="Arial MT"/>
                <a:cs typeface="Arial MT"/>
              </a:rPr>
              <a:t>B’ its</a:t>
            </a:r>
            <a:r>
              <a:rPr lang="en-US" sz="1800" dirty="0">
                <a:solidFill>
                  <a:srgbClr val="FFFFFF"/>
                </a:solidFill>
                <a:latin typeface="Arial MT"/>
                <a:cs typeface="Arial MT"/>
              </a:rPr>
              <a:t> </a:t>
            </a:r>
            <a:r>
              <a:rPr lang="en-US" sz="1800" spc="5" dirty="0">
                <a:solidFill>
                  <a:srgbClr val="FFFFFF"/>
                </a:solidFill>
                <a:latin typeface="Arial MT"/>
                <a:cs typeface="Arial MT"/>
              </a:rPr>
              <a:t>around</a:t>
            </a:r>
            <a:r>
              <a:rPr lang="en-US" sz="1800" spc="10" dirty="0">
                <a:solidFill>
                  <a:srgbClr val="FFFFFF"/>
                </a:solidFill>
                <a:latin typeface="Arial MT"/>
                <a:cs typeface="Arial MT"/>
              </a:rPr>
              <a:t> </a:t>
            </a:r>
            <a:r>
              <a:rPr lang="en-US" sz="1800" spc="-20" dirty="0">
                <a:solidFill>
                  <a:srgbClr val="FFFFFF"/>
                </a:solidFill>
                <a:latin typeface="Arial MT"/>
                <a:cs typeface="Arial MT"/>
              </a:rPr>
              <a:t>29M</a:t>
            </a:r>
            <a:r>
              <a:rPr lang="en-US" sz="1800" spc="-15" dirty="0">
                <a:solidFill>
                  <a:srgbClr val="FFFFFF"/>
                </a:solidFill>
                <a:latin typeface="Arial MT"/>
                <a:cs typeface="Arial MT"/>
              </a:rPr>
              <a:t> </a:t>
            </a:r>
            <a:r>
              <a:rPr lang="en-US" sz="1800" spc="5" dirty="0">
                <a:solidFill>
                  <a:srgbClr val="FFFFFF"/>
                </a:solidFill>
                <a:latin typeface="Arial MT"/>
                <a:cs typeface="Arial MT"/>
              </a:rPr>
              <a:t>and</a:t>
            </a:r>
            <a:r>
              <a:rPr lang="en-US" sz="1800" spc="10" dirty="0">
                <a:solidFill>
                  <a:srgbClr val="FFFFFF"/>
                </a:solidFill>
                <a:latin typeface="Arial MT"/>
                <a:cs typeface="Arial MT"/>
              </a:rPr>
              <a:t> </a:t>
            </a:r>
            <a:r>
              <a:rPr lang="en-US" sz="1800" spc="-5" dirty="0">
                <a:solidFill>
                  <a:srgbClr val="FFFFFF"/>
                </a:solidFill>
                <a:latin typeface="Arial MT"/>
                <a:cs typeface="Arial MT"/>
              </a:rPr>
              <a:t>the</a:t>
            </a:r>
            <a:r>
              <a:rPr lang="en-US" sz="1800" dirty="0">
                <a:solidFill>
                  <a:srgbClr val="FFFFFF"/>
                </a:solidFill>
                <a:latin typeface="Arial MT"/>
                <a:cs typeface="Arial MT"/>
              </a:rPr>
              <a:t> </a:t>
            </a:r>
            <a:r>
              <a:rPr lang="en-US" sz="1800" spc="-10" dirty="0">
                <a:solidFill>
                  <a:srgbClr val="FFFFFF"/>
                </a:solidFill>
                <a:latin typeface="Arial MT"/>
                <a:cs typeface="Arial MT"/>
              </a:rPr>
              <a:t>maximum </a:t>
            </a:r>
            <a:r>
              <a:rPr lang="en-US" sz="1800" spc="-5" dirty="0">
                <a:solidFill>
                  <a:srgbClr val="FFFFFF"/>
                </a:solidFill>
                <a:latin typeface="Arial MT"/>
                <a:cs typeface="Arial MT"/>
              </a:rPr>
              <a:t> </a:t>
            </a:r>
            <a:r>
              <a:rPr lang="en-US" sz="1800" spc="-10" dirty="0">
                <a:solidFill>
                  <a:srgbClr val="FFFFFF"/>
                </a:solidFill>
                <a:latin typeface="Arial MT"/>
                <a:cs typeface="Arial MT"/>
              </a:rPr>
              <a:t>reaches</a:t>
            </a:r>
            <a:r>
              <a:rPr lang="en-US" sz="1800" spc="-5" dirty="0">
                <a:solidFill>
                  <a:srgbClr val="FFFFFF"/>
                </a:solidFill>
                <a:latin typeface="Arial MT"/>
                <a:cs typeface="Arial MT"/>
              </a:rPr>
              <a:t> </a:t>
            </a:r>
            <a:r>
              <a:rPr lang="en-US" sz="1800" spc="-15" dirty="0">
                <a:solidFill>
                  <a:srgbClr val="FFFFFF"/>
                </a:solidFill>
                <a:latin typeface="Arial MT"/>
                <a:cs typeface="Arial MT"/>
              </a:rPr>
              <a:t>in</a:t>
            </a:r>
            <a:r>
              <a:rPr lang="en-US" sz="1800" spc="-10" dirty="0">
                <a:solidFill>
                  <a:srgbClr val="FFFFFF"/>
                </a:solidFill>
                <a:latin typeface="Arial MT"/>
                <a:cs typeface="Arial MT"/>
              </a:rPr>
              <a:t> </a:t>
            </a:r>
            <a:r>
              <a:rPr lang="en-US" sz="1800" spc="20" dirty="0">
                <a:solidFill>
                  <a:srgbClr val="FFFFFF"/>
                </a:solidFill>
                <a:latin typeface="Arial MT"/>
                <a:cs typeface="Arial MT"/>
              </a:rPr>
              <a:t>the</a:t>
            </a:r>
            <a:r>
              <a:rPr lang="en-US" sz="1800" spc="25" dirty="0">
                <a:solidFill>
                  <a:srgbClr val="FFFFFF"/>
                </a:solidFill>
                <a:latin typeface="Arial MT"/>
                <a:cs typeface="Arial MT"/>
              </a:rPr>
              <a:t> </a:t>
            </a:r>
            <a:r>
              <a:rPr lang="en-US" sz="1800" spc="5" dirty="0">
                <a:solidFill>
                  <a:srgbClr val="FFFFFF"/>
                </a:solidFill>
                <a:latin typeface="Arial MT"/>
                <a:cs typeface="Arial MT"/>
              </a:rPr>
              <a:t>‘sub-grade</a:t>
            </a:r>
            <a:r>
              <a:rPr lang="en-US" sz="1800" spc="10" dirty="0">
                <a:solidFill>
                  <a:srgbClr val="FFFFFF"/>
                </a:solidFill>
                <a:latin typeface="Arial MT"/>
                <a:cs typeface="Arial MT"/>
              </a:rPr>
              <a:t> </a:t>
            </a:r>
            <a:r>
              <a:rPr lang="en-US" sz="1800" spc="-10" dirty="0">
                <a:solidFill>
                  <a:srgbClr val="FFFFFF"/>
                </a:solidFill>
                <a:latin typeface="Arial MT"/>
                <a:cs typeface="Arial MT"/>
              </a:rPr>
              <a:t>B1’</a:t>
            </a:r>
            <a:r>
              <a:rPr lang="en-US" sz="1800" spc="-5" dirty="0">
                <a:solidFill>
                  <a:srgbClr val="FFFFFF"/>
                </a:solidFill>
                <a:latin typeface="Arial MT"/>
                <a:cs typeface="Arial MT"/>
              </a:rPr>
              <a:t> </a:t>
            </a:r>
            <a:r>
              <a:rPr lang="en-US" sz="1800" spc="5" dirty="0">
                <a:solidFill>
                  <a:srgbClr val="FFFFFF"/>
                </a:solidFill>
                <a:latin typeface="Arial MT"/>
                <a:cs typeface="Arial MT"/>
              </a:rPr>
              <a:t>that  </a:t>
            </a:r>
            <a:r>
              <a:rPr lang="en-US" sz="1800" spc="-15" dirty="0">
                <a:solidFill>
                  <a:srgbClr val="FFFFFF"/>
                </a:solidFill>
                <a:latin typeface="Arial MT"/>
                <a:cs typeface="Arial MT"/>
              </a:rPr>
              <a:t>is</a:t>
            </a:r>
            <a:r>
              <a:rPr lang="en-US" sz="1800" spc="470" dirty="0">
                <a:solidFill>
                  <a:srgbClr val="FFFFFF"/>
                </a:solidFill>
                <a:latin typeface="Arial MT"/>
                <a:cs typeface="Arial MT"/>
              </a:rPr>
              <a:t> </a:t>
            </a:r>
            <a:r>
              <a:rPr lang="en-US" sz="1800" spc="-55" dirty="0">
                <a:solidFill>
                  <a:srgbClr val="FFFFFF"/>
                </a:solidFill>
                <a:latin typeface="Arial MT"/>
                <a:cs typeface="Arial MT"/>
              </a:rPr>
              <a:t>39M, </a:t>
            </a:r>
            <a:r>
              <a:rPr lang="en-US" sz="1800" spc="-50" dirty="0">
                <a:solidFill>
                  <a:srgbClr val="FFFFFF"/>
                </a:solidFill>
                <a:latin typeface="Arial MT"/>
                <a:cs typeface="Arial MT"/>
              </a:rPr>
              <a:t> </a:t>
            </a:r>
            <a:r>
              <a:rPr lang="en-US" sz="1800" spc="-10" dirty="0">
                <a:solidFill>
                  <a:srgbClr val="FFFFFF"/>
                </a:solidFill>
                <a:latin typeface="Arial MT"/>
                <a:cs typeface="Arial MT"/>
              </a:rPr>
              <a:t>Same </a:t>
            </a:r>
            <a:r>
              <a:rPr lang="en-US" sz="1800" dirty="0">
                <a:solidFill>
                  <a:srgbClr val="FFFFFF"/>
                </a:solidFill>
                <a:latin typeface="Arial MT"/>
                <a:cs typeface="Arial MT"/>
              </a:rPr>
              <a:t>like </a:t>
            </a:r>
            <a:r>
              <a:rPr lang="en-US" sz="1800" spc="20" dirty="0">
                <a:solidFill>
                  <a:srgbClr val="FFFFFF"/>
                </a:solidFill>
                <a:latin typeface="Arial MT"/>
                <a:cs typeface="Arial MT"/>
              </a:rPr>
              <a:t>the </a:t>
            </a:r>
            <a:r>
              <a:rPr lang="en-US" sz="1800" spc="-20" dirty="0">
                <a:solidFill>
                  <a:srgbClr val="FFFFFF"/>
                </a:solidFill>
                <a:latin typeface="Arial MT"/>
                <a:cs typeface="Arial MT"/>
              </a:rPr>
              <a:t>average </a:t>
            </a:r>
            <a:r>
              <a:rPr lang="en-US" sz="1800" spc="-10" dirty="0">
                <a:solidFill>
                  <a:srgbClr val="FFFFFF"/>
                </a:solidFill>
                <a:latin typeface="Arial MT"/>
                <a:cs typeface="Arial MT"/>
              </a:rPr>
              <a:t>lower </a:t>
            </a:r>
            <a:r>
              <a:rPr lang="en-US" sz="1800" dirty="0">
                <a:solidFill>
                  <a:srgbClr val="FFFFFF"/>
                </a:solidFill>
                <a:latin typeface="Arial MT"/>
                <a:cs typeface="Arial MT"/>
              </a:rPr>
              <a:t>revolving balance </a:t>
            </a:r>
            <a:r>
              <a:rPr lang="en-US" sz="1800" spc="5" dirty="0">
                <a:solidFill>
                  <a:srgbClr val="FFFFFF"/>
                </a:solidFill>
                <a:latin typeface="Arial MT"/>
                <a:cs typeface="Arial MT"/>
              </a:rPr>
              <a:t> </a:t>
            </a:r>
            <a:r>
              <a:rPr lang="en-US" sz="1800" spc="-15" dirty="0">
                <a:solidFill>
                  <a:srgbClr val="FFFFFF"/>
                </a:solidFill>
                <a:latin typeface="Arial MT"/>
                <a:cs typeface="Arial MT"/>
              </a:rPr>
              <a:t>is</a:t>
            </a:r>
            <a:r>
              <a:rPr lang="en-US" sz="1800" spc="-10" dirty="0">
                <a:solidFill>
                  <a:srgbClr val="FFFFFF"/>
                </a:solidFill>
                <a:latin typeface="Arial MT"/>
                <a:cs typeface="Arial MT"/>
              </a:rPr>
              <a:t> </a:t>
            </a:r>
            <a:r>
              <a:rPr lang="en-US" sz="1800" spc="-15" dirty="0">
                <a:solidFill>
                  <a:srgbClr val="FFFFFF"/>
                </a:solidFill>
                <a:latin typeface="Arial MT"/>
                <a:cs typeface="Arial MT"/>
              </a:rPr>
              <a:t>in</a:t>
            </a:r>
            <a:r>
              <a:rPr lang="en-US" sz="1800" spc="-10" dirty="0">
                <a:solidFill>
                  <a:srgbClr val="FFFFFF"/>
                </a:solidFill>
                <a:latin typeface="Arial MT"/>
                <a:cs typeface="Arial MT"/>
              </a:rPr>
              <a:t> </a:t>
            </a:r>
            <a:r>
              <a:rPr lang="en-US" sz="1800" spc="5" dirty="0">
                <a:solidFill>
                  <a:srgbClr val="FFFFFF"/>
                </a:solidFill>
                <a:latin typeface="Arial MT"/>
                <a:cs typeface="Arial MT"/>
              </a:rPr>
              <a:t>‘grade</a:t>
            </a:r>
            <a:r>
              <a:rPr lang="en-US" sz="1800" spc="10" dirty="0">
                <a:solidFill>
                  <a:srgbClr val="FFFFFF"/>
                </a:solidFill>
                <a:latin typeface="Arial MT"/>
                <a:cs typeface="Arial MT"/>
              </a:rPr>
              <a:t> G’</a:t>
            </a:r>
            <a:r>
              <a:rPr lang="en-US" sz="1800" spc="15" dirty="0">
                <a:solidFill>
                  <a:srgbClr val="FFFFFF"/>
                </a:solidFill>
                <a:latin typeface="Arial MT"/>
                <a:cs typeface="Arial MT"/>
              </a:rPr>
              <a:t> </a:t>
            </a:r>
            <a:r>
              <a:rPr lang="en-US" sz="1800" spc="-5" dirty="0">
                <a:solidFill>
                  <a:srgbClr val="FFFFFF"/>
                </a:solidFill>
                <a:latin typeface="Arial MT"/>
                <a:cs typeface="Arial MT"/>
              </a:rPr>
              <a:t>its</a:t>
            </a:r>
            <a:r>
              <a:rPr lang="en-US" sz="1800" dirty="0">
                <a:solidFill>
                  <a:srgbClr val="FFFFFF"/>
                </a:solidFill>
                <a:latin typeface="Arial MT"/>
                <a:cs typeface="Arial MT"/>
              </a:rPr>
              <a:t> </a:t>
            </a:r>
            <a:r>
              <a:rPr lang="en-US" sz="1800" spc="-20" dirty="0">
                <a:solidFill>
                  <a:srgbClr val="FFFFFF"/>
                </a:solidFill>
                <a:latin typeface="Arial MT"/>
                <a:cs typeface="Arial MT"/>
              </a:rPr>
              <a:t>around</a:t>
            </a:r>
            <a:r>
              <a:rPr lang="en-US" sz="1800" spc="-15" dirty="0">
                <a:solidFill>
                  <a:srgbClr val="FFFFFF"/>
                </a:solidFill>
                <a:latin typeface="Arial MT"/>
                <a:cs typeface="Arial MT"/>
              </a:rPr>
              <a:t> </a:t>
            </a:r>
            <a:r>
              <a:rPr lang="en-US" sz="1800" spc="-25" dirty="0">
                <a:solidFill>
                  <a:srgbClr val="FFFFFF"/>
                </a:solidFill>
                <a:latin typeface="Arial MT"/>
                <a:cs typeface="Arial MT"/>
              </a:rPr>
              <a:t>1200K</a:t>
            </a:r>
            <a:r>
              <a:rPr lang="en-US" sz="1800" spc="-20" dirty="0">
                <a:solidFill>
                  <a:srgbClr val="FFFFFF"/>
                </a:solidFill>
                <a:latin typeface="Arial MT"/>
                <a:cs typeface="Arial MT"/>
              </a:rPr>
              <a:t> </a:t>
            </a:r>
            <a:r>
              <a:rPr lang="en-US" sz="1800" spc="5" dirty="0">
                <a:solidFill>
                  <a:srgbClr val="FFFFFF"/>
                </a:solidFill>
                <a:latin typeface="Arial MT"/>
                <a:cs typeface="Arial MT"/>
              </a:rPr>
              <a:t>and</a:t>
            </a:r>
            <a:r>
              <a:rPr lang="en-US" sz="1800" spc="10" dirty="0">
                <a:solidFill>
                  <a:srgbClr val="FFFFFF"/>
                </a:solidFill>
                <a:latin typeface="Arial MT"/>
                <a:cs typeface="Arial MT"/>
              </a:rPr>
              <a:t> </a:t>
            </a:r>
            <a:r>
              <a:rPr lang="en-US" sz="1800" spc="-5" dirty="0">
                <a:solidFill>
                  <a:srgbClr val="FFFFFF"/>
                </a:solidFill>
                <a:latin typeface="Arial MT"/>
                <a:cs typeface="Arial MT"/>
              </a:rPr>
              <a:t>the </a:t>
            </a:r>
            <a:r>
              <a:rPr lang="en-US" sz="1800" dirty="0">
                <a:solidFill>
                  <a:srgbClr val="FFFFFF"/>
                </a:solidFill>
                <a:latin typeface="Arial MT"/>
                <a:cs typeface="Arial MT"/>
              </a:rPr>
              <a:t> </a:t>
            </a:r>
            <a:r>
              <a:rPr lang="en-US" sz="1800" spc="5" dirty="0">
                <a:solidFill>
                  <a:srgbClr val="FFFFFF"/>
                </a:solidFill>
                <a:latin typeface="Arial MT"/>
                <a:cs typeface="Arial MT"/>
              </a:rPr>
              <a:t>minimum </a:t>
            </a:r>
            <a:r>
              <a:rPr lang="en-US" sz="1800" spc="-10" dirty="0">
                <a:solidFill>
                  <a:srgbClr val="FFFFFF"/>
                </a:solidFill>
                <a:latin typeface="Arial MT"/>
                <a:cs typeface="Arial MT"/>
              </a:rPr>
              <a:t>reaches </a:t>
            </a:r>
            <a:r>
              <a:rPr lang="en-US" sz="1800" spc="-50" dirty="0">
                <a:solidFill>
                  <a:srgbClr val="FFFFFF"/>
                </a:solidFill>
                <a:latin typeface="Arial MT"/>
                <a:cs typeface="Arial MT"/>
              </a:rPr>
              <a:t>in </a:t>
            </a:r>
            <a:r>
              <a:rPr lang="en-US" sz="1800" spc="20" dirty="0">
                <a:solidFill>
                  <a:srgbClr val="FFFFFF"/>
                </a:solidFill>
                <a:latin typeface="Arial MT"/>
                <a:cs typeface="Arial MT"/>
              </a:rPr>
              <a:t>the </a:t>
            </a:r>
            <a:r>
              <a:rPr lang="en-US" sz="1800" spc="-5" dirty="0">
                <a:solidFill>
                  <a:srgbClr val="FFFFFF"/>
                </a:solidFill>
                <a:latin typeface="Arial MT"/>
                <a:cs typeface="Arial MT"/>
              </a:rPr>
              <a:t>‘sub-grade G5’ </a:t>
            </a:r>
            <a:r>
              <a:rPr lang="en-US" sz="1800" spc="-10" dirty="0">
                <a:solidFill>
                  <a:srgbClr val="FFFFFF"/>
                </a:solidFill>
                <a:latin typeface="Arial MT"/>
                <a:cs typeface="Arial MT"/>
              </a:rPr>
              <a:t>that </a:t>
            </a:r>
            <a:r>
              <a:rPr lang="en-US" sz="1800" spc="-25" dirty="0">
                <a:solidFill>
                  <a:srgbClr val="FFFFFF"/>
                </a:solidFill>
                <a:latin typeface="Arial MT"/>
                <a:cs typeface="Arial MT"/>
              </a:rPr>
              <a:t>is </a:t>
            </a:r>
            <a:r>
              <a:rPr lang="en-US" sz="1800" spc="-20" dirty="0">
                <a:solidFill>
                  <a:srgbClr val="FFFFFF"/>
                </a:solidFill>
                <a:latin typeface="Arial MT"/>
                <a:cs typeface="Arial MT"/>
              </a:rPr>
              <a:t> 701k.</a:t>
            </a:r>
            <a:endParaRPr lang="en-US" sz="1800" dirty="0">
              <a:latin typeface="Arial MT"/>
              <a:cs typeface="Arial MT"/>
            </a:endParaRPr>
          </a:p>
        </p:txBody>
      </p:sp>
      <p:pic>
        <p:nvPicPr>
          <p:cNvPr id="7" name="Picture 6">
            <a:extLst>
              <a:ext uri="{FF2B5EF4-FFF2-40B4-BE49-F238E27FC236}">
                <a16:creationId xmlns:a16="http://schemas.microsoft.com/office/drawing/2014/main" id="{2D394A91-ABE4-9F7F-4379-83F7705D3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396" y="3465920"/>
            <a:ext cx="7659169" cy="3252584"/>
          </a:xfrm>
          <a:prstGeom prst="rect">
            <a:avLst/>
          </a:prstGeom>
        </p:spPr>
      </p:pic>
    </p:spTree>
    <p:extLst>
      <p:ext uri="{BB962C8B-B14F-4D97-AF65-F5344CB8AC3E}">
        <p14:creationId xmlns:p14="http://schemas.microsoft.com/office/powerpoint/2010/main" val="232391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843</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MT</vt:lpstr>
      <vt:lpstr>Calibri</vt:lpstr>
      <vt:lpstr>Courier New</vt:lpstr>
      <vt:lpstr>Google Sans</vt:lpstr>
      <vt:lpstr>Segoe UI Light</vt:lpstr>
      <vt:lpstr>Office Theme</vt:lpstr>
      <vt:lpstr>PowerPoint Presentation</vt:lpstr>
      <vt:lpstr>C O N T E N T S</vt:lpstr>
      <vt:lpstr>PowerPoint Presentation</vt:lpstr>
      <vt:lpstr>DATA S E T</vt:lpstr>
      <vt:lpstr>TO O L S U S E D I N T H E P RO J E C T</vt:lpstr>
      <vt:lpstr>DATA A N A LY S I S P RO C E S S</vt:lpstr>
      <vt:lpstr>M E E T O U R T E A M</vt:lpstr>
      <vt:lpstr>KPI-1 : YEAR WISE LOAN AMOUNT STATS</vt:lpstr>
      <vt:lpstr>KPI-2 : GRADE AND SUB GRADE WISE REVOL_BAL</vt:lpstr>
      <vt:lpstr>KPI-3 : TOTAL PAYMENT FOR VERIFIED VS  NON VERIFIED STATUS</vt:lpstr>
      <vt:lpstr>KPI-4 : STATE WISE AND MONTH WISE LOAN STATUS</vt:lpstr>
      <vt:lpstr>KPI-5 : HOME OWNERSHIP VS LAST PAYMENT  DATE STATS</vt:lpstr>
      <vt:lpstr>PowerPoint Presentation</vt:lpstr>
      <vt:lpstr>P O W E R B I DA S H B OA R D</vt:lpstr>
      <vt:lpstr>P O W E R B I DA S H B OA R D</vt:lpstr>
      <vt:lpstr>PowerPoint Presentation</vt:lpstr>
      <vt:lpstr>T H 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PC</dc:creator>
  <cp:lastModifiedBy>DELL PC</cp:lastModifiedBy>
  <cp:revision>2</cp:revision>
  <dcterms:created xsi:type="dcterms:W3CDTF">2024-03-17T05:11:21Z</dcterms:created>
  <dcterms:modified xsi:type="dcterms:W3CDTF">2024-03-17T06:06:21Z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2023-06-18T00:00:00Z</vt:filetime>
  </property>
  <property fmtid="{D5CDD505-2E9C-101B-9397-08002B2CF9AE}" pid="3" name="LastSaved">
    <vt:filetime>2024-03-17T00:00:00Z</vt:filetime>
  </property>
</Properties>
</file>