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erriweather"/>
      <p:regular r:id="rId14"/>
      <p:bold r:id="rId15"/>
      <p:italic r:id="rId16"/>
      <p:boldItalic r:id="rId17"/>
    </p:embeddedFont>
    <p:embeddedFont>
      <p:font typeface="Rambla"/>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mbla-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ambla-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erriweather-bold.fntdata"/><Relationship Id="rId14" Type="http://schemas.openxmlformats.org/officeDocument/2006/relationships/font" Target="fonts/Merriweather-regular.fntdata"/><Relationship Id="rId17" Type="http://schemas.openxmlformats.org/officeDocument/2006/relationships/font" Target="fonts/Merriweather-boldItalic.fntdata"/><Relationship Id="rId16" Type="http://schemas.openxmlformats.org/officeDocument/2006/relationships/font" Target="fonts/Merriweather-italic.fntdata"/><Relationship Id="rId5" Type="http://schemas.openxmlformats.org/officeDocument/2006/relationships/notesMaster" Target="notesMasters/notesMaster1.xml"/><Relationship Id="rId19" Type="http://schemas.openxmlformats.org/officeDocument/2006/relationships/font" Target="fonts/Rambla-bold.fntdata"/><Relationship Id="rId6" Type="http://schemas.openxmlformats.org/officeDocument/2006/relationships/slide" Target="slides/slide1.xml"/><Relationship Id="rId18" Type="http://schemas.openxmlformats.org/officeDocument/2006/relationships/font" Target="fonts/Rambl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66b54d24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66b54d24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66b54d24e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66b54d24e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663791abb_21_40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663791abb_21_40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663791abb_21_40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663791abb_21_40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663791abb_21_40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663791abb_21_40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663791abb_21_40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663791abb_21_40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663791abb_21_40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663791abb_21_4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fc3b502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fc3b502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5" name="Shape 15"/>
        <p:cNvGrpSpPr/>
        <p:nvPr/>
      </p:nvGrpSpPr>
      <p:grpSpPr>
        <a:xfrm>
          <a:off x="0" y="0"/>
          <a:ext cx="0" cy="0"/>
          <a:chOff x="0" y="0"/>
          <a:chExt cx="0" cy="0"/>
        </a:xfrm>
      </p:grpSpPr>
      <p:sp>
        <p:nvSpPr>
          <p:cNvPr id="16" name="Google Shape;16;p2"/>
          <p:cNvSpPr/>
          <p:nvPr/>
        </p:nvSpPr>
        <p:spPr>
          <a:xfrm>
            <a:off x="-2" y="3498110"/>
            <a:ext cx="9151200" cy="0"/>
          </a:xfrm>
          <a:prstGeom prst="rtTriangle">
            <a:avLst/>
          </a:prstGeom>
          <a:gradFill>
            <a:gsLst>
              <a:gs pos="0">
                <a:srgbClr val="007795"/>
              </a:gs>
              <a:gs pos="55000">
                <a:srgbClr val="47BBE0"/>
              </a:gs>
              <a:gs pos="100000">
                <a:srgbClr val="007795"/>
              </a:gs>
            </a:gsLst>
            <a:lin ang="300012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ambla"/>
              <a:ea typeface="Rambla"/>
              <a:cs typeface="Rambla"/>
              <a:sym typeface="Rambla"/>
            </a:endParaRPr>
          </a:p>
        </p:txBody>
      </p:sp>
      <p:sp>
        <p:nvSpPr>
          <p:cNvPr id="17" name="Google Shape;17;p2"/>
          <p:cNvSpPr txBox="1"/>
          <p:nvPr>
            <p:ph type="ctrTitle"/>
          </p:nvPr>
        </p:nvSpPr>
        <p:spPr>
          <a:xfrm>
            <a:off x="685800" y="1314451"/>
            <a:ext cx="7772400" cy="1372200"/>
          </a:xfrm>
          <a:prstGeom prst="rect">
            <a:avLst/>
          </a:prstGeom>
          <a:noFill/>
          <a:ln>
            <a:noFill/>
          </a:ln>
        </p:spPr>
        <p:txBody>
          <a:bodyPr anchorCtr="0" anchor="b" bIns="91425" lIns="91425" spcFirstLastPara="1" rIns="91425" wrap="square" tIns="91425">
            <a:noAutofit/>
          </a:bodyPr>
          <a:lstStyle>
            <a:lvl1pPr indent="0" lvl="0" marL="0" marR="0" rtl="0" algn="r">
              <a:spcBef>
                <a:spcPts val="0"/>
              </a:spcBef>
              <a:spcAft>
                <a:spcPts val="0"/>
              </a:spcAft>
              <a:buClr>
                <a:schemeClr val="dk2"/>
              </a:buClr>
              <a:buSzPts val="1400"/>
              <a:buFont typeface="Rambla"/>
              <a:buNone/>
              <a:defRPr b="1" i="0" sz="4800" u="none" cap="none" strike="noStrike">
                <a:solidFill>
                  <a:schemeClr val="dk2"/>
                </a:solidFill>
                <a:latin typeface="Rambla"/>
                <a:ea typeface="Rambla"/>
                <a:cs typeface="Rambla"/>
                <a:sym typeface="Rambla"/>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8" name="Google Shape;18;p2"/>
          <p:cNvSpPr txBox="1"/>
          <p:nvPr>
            <p:ph idx="1" type="subTitle"/>
          </p:nvPr>
        </p:nvSpPr>
        <p:spPr>
          <a:xfrm>
            <a:off x="685800" y="2708705"/>
            <a:ext cx="7772400" cy="899700"/>
          </a:xfrm>
          <a:prstGeom prst="rect">
            <a:avLst/>
          </a:prstGeom>
          <a:noFill/>
          <a:ln>
            <a:noFill/>
          </a:ln>
        </p:spPr>
        <p:txBody>
          <a:bodyPr anchorCtr="0" anchor="t" bIns="91425" lIns="91425" spcFirstLastPara="1" rIns="91425" wrap="square" tIns="91425">
            <a:noAutofit/>
          </a:bodyPr>
          <a:lstStyle>
            <a:lvl1pPr indent="0" lvl="0" marL="0" marR="64008" rtl="0" algn="r">
              <a:spcBef>
                <a:spcPts val="400"/>
              </a:spcBef>
              <a:spcAft>
                <a:spcPts val="0"/>
              </a:spcAft>
              <a:buClr>
                <a:schemeClr val="accent1"/>
              </a:buClr>
              <a:buSzPts val="1836"/>
              <a:buFont typeface="Noto Sans Symbols"/>
              <a:buNone/>
              <a:defRPr b="0" i="0" sz="2700" u="none" cap="none" strike="noStrike">
                <a:solidFill>
                  <a:schemeClr val="dk2"/>
                </a:solidFill>
                <a:latin typeface="Rambla"/>
                <a:ea typeface="Rambla"/>
                <a:cs typeface="Rambla"/>
                <a:sym typeface="Rambla"/>
              </a:defRPr>
            </a:lvl1pPr>
            <a:lvl2pPr indent="0" lvl="1" marL="457200" marR="0" rtl="0" algn="ctr">
              <a:spcBef>
                <a:spcPts val="324"/>
              </a:spcBef>
              <a:spcAft>
                <a:spcPts val="0"/>
              </a:spcAft>
              <a:buClr>
                <a:schemeClr val="accent1"/>
              </a:buClr>
              <a:buSzPts val="2300"/>
              <a:buFont typeface="Verdana"/>
              <a:buNone/>
              <a:defRPr b="0" i="0" sz="2300" u="none" cap="none" strike="noStrike">
                <a:solidFill>
                  <a:schemeClr val="dk1"/>
                </a:solidFill>
                <a:latin typeface="Rambla"/>
                <a:ea typeface="Rambla"/>
                <a:cs typeface="Rambla"/>
                <a:sym typeface="Rambla"/>
              </a:defRPr>
            </a:lvl2pPr>
            <a:lvl3pPr indent="0" lvl="2" marL="914400" marR="0" rtl="0" algn="ctr">
              <a:spcBef>
                <a:spcPts val="350"/>
              </a:spcBef>
              <a:spcAft>
                <a:spcPts val="0"/>
              </a:spcAft>
              <a:buClr>
                <a:schemeClr val="accent2"/>
              </a:buClr>
              <a:buSzPts val="2100"/>
              <a:buFont typeface="Noto Sans Symbols"/>
              <a:buNone/>
              <a:defRPr b="0" i="0" sz="2100" u="none" cap="none" strike="noStrike">
                <a:solidFill>
                  <a:schemeClr val="dk1"/>
                </a:solidFill>
                <a:latin typeface="Rambla"/>
                <a:ea typeface="Rambla"/>
                <a:cs typeface="Rambla"/>
                <a:sym typeface="Rambla"/>
              </a:defRPr>
            </a:lvl3pPr>
            <a:lvl4pPr indent="0" lvl="3" marL="1371600" marR="0" rtl="0" algn="ctr">
              <a:spcBef>
                <a:spcPts val="350"/>
              </a:spcBef>
              <a:spcAft>
                <a:spcPts val="0"/>
              </a:spcAft>
              <a:buClr>
                <a:schemeClr val="accent2"/>
              </a:buClr>
              <a:buSzPts val="1900"/>
              <a:buFont typeface="Noto Sans Symbols"/>
              <a:buNone/>
              <a:defRPr b="0" i="0" sz="1900" u="none" cap="none" strike="noStrike">
                <a:solidFill>
                  <a:schemeClr val="dk1"/>
                </a:solidFill>
                <a:latin typeface="Rambla"/>
                <a:ea typeface="Rambla"/>
                <a:cs typeface="Rambla"/>
                <a:sym typeface="Rambla"/>
              </a:defRPr>
            </a:lvl4pPr>
            <a:lvl5pPr indent="0" lvl="4" marL="1828800" marR="0" rtl="0" algn="ctr">
              <a:spcBef>
                <a:spcPts val="350"/>
              </a:spcBef>
              <a:spcAft>
                <a:spcPts val="0"/>
              </a:spcAft>
              <a:buClr>
                <a:schemeClr val="accent2"/>
              </a:buClr>
              <a:buSzPts val="1800"/>
              <a:buFont typeface="Noto Sans Symbols"/>
              <a:buNone/>
              <a:defRPr b="0" i="0" sz="1800" u="none" cap="none" strike="noStrike">
                <a:solidFill>
                  <a:schemeClr val="dk1"/>
                </a:solidFill>
                <a:latin typeface="Rambla"/>
                <a:ea typeface="Rambla"/>
                <a:cs typeface="Rambla"/>
                <a:sym typeface="Rambla"/>
              </a:defRPr>
            </a:lvl5pPr>
            <a:lvl6pPr indent="0" lvl="5" marL="2286000" marR="0" rtl="0" algn="ctr">
              <a:spcBef>
                <a:spcPts val="350"/>
              </a:spcBef>
              <a:spcAft>
                <a:spcPts val="0"/>
              </a:spcAft>
              <a:buClr>
                <a:schemeClr val="accent3"/>
              </a:buClr>
              <a:buSzPts val="1800"/>
              <a:buFont typeface="Noto Sans Symbols"/>
              <a:buNone/>
              <a:defRPr b="0" i="0" sz="1800" u="none" cap="none" strike="noStrike">
                <a:solidFill>
                  <a:schemeClr val="dk1"/>
                </a:solidFill>
                <a:latin typeface="Rambla"/>
                <a:ea typeface="Rambla"/>
                <a:cs typeface="Rambla"/>
                <a:sym typeface="Rambla"/>
              </a:defRPr>
            </a:lvl6pPr>
            <a:lvl7pPr indent="0" lvl="6" marL="2743200" marR="0" rtl="0" algn="ctr">
              <a:spcBef>
                <a:spcPts val="350"/>
              </a:spcBef>
              <a:spcAft>
                <a:spcPts val="0"/>
              </a:spcAft>
              <a:buClr>
                <a:schemeClr val="accent3"/>
              </a:buClr>
              <a:buSzPts val="1600"/>
              <a:buFont typeface="Noto Sans Symbols"/>
              <a:buNone/>
              <a:defRPr b="0" i="0" sz="1600" u="none" cap="none" strike="noStrike">
                <a:solidFill>
                  <a:schemeClr val="dk1"/>
                </a:solidFill>
                <a:latin typeface="Rambla"/>
                <a:ea typeface="Rambla"/>
                <a:cs typeface="Rambla"/>
                <a:sym typeface="Rambla"/>
              </a:defRPr>
            </a:lvl7pPr>
            <a:lvl8pPr indent="0" lvl="7" marL="3200400" marR="0" rtl="0" algn="ctr">
              <a:spcBef>
                <a:spcPts val="350"/>
              </a:spcBef>
              <a:spcAft>
                <a:spcPts val="0"/>
              </a:spcAft>
              <a:buClr>
                <a:schemeClr val="accent3"/>
              </a:buClr>
              <a:buSzPts val="1600"/>
              <a:buFont typeface="Noto Sans Symbols"/>
              <a:buNone/>
              <a:defRPr b="0" i="0" sz="1600" u="none" cap="none" strike="noStrike">
                <a:solidFill>
                  <a:schemeClr val="dk1"/>
                </a:solidFill>
                <a:latin typeface="Rambla"/>
                <a:ea typeface="Rambla"/>
                <a:cs typeface="Rambla"/>
                <a:sym typeface="Rambla"/>
              </a:defRPr>
            </a:lvl8pPr>
            <a:lvl9pPr indent="0" lvl="8" marL="3657600" marR="0" rtl="0" algn="ctr">
              <a:spcBef>
                <a:spcPts val="350"/>
              </a:spcBef>
              <a:spcAft>
                <a:spcPts val="0"/>
              </a:spcAft>
              <a:buClr>
                <a:schemeClr val="accent3"/>
              </a:buClr>
              <a:buSzPts val="1600"/>
              <a:buFont typeface="Noto Sans Symbols"/>
              <a:buNone/>
              <a:defRPr b="0" i="0" sz="1600" u="none" cap="none" strike="noStrike">
                <a:solidFill>
                  <a:schemeClr val="dk1"/>
                </a:solidFill>
                <a:latin typeface="Rambla"/>
                <a:ea typeface="Rambla"/>
                <a:cs typeface="Rambla"/>
                <a:sym typeface="Rambla"/>
              </a:defRPr>
            </a:lvl9pPr>
          </a:lstStyle>
          <a:p/>
        </p:txBody>
      </p:sp>
      <p:grpSp>
        <p:nvGrpSpPr>
          <p:cNvPr id="19" name="Google Shape;19;p2"/>
          <p:cNvGrpSpPr/>
          <p:nvPr/>
        </p:nvGrpSpPr>
        <p:grpSpPr>
          <a:xfrm>
            <a:off x="-3765" y="3714873"/>
            <a:ext cx="9147900" cy="1434118"/>
            <a:chOff x="-3765" y="4832896"/>
            <a:chExt cx="9147900" cy="2032192"/>
          </a:xfrm>
        </p:grpSpPr>
        <p:sp>
          <p:nvSpPr>
            <p:cNvPr id="20" name="Google Shape;20;p2"/>
            <p:cNvSpPr/>
            <p:nvPr/>
          </p:nvSpPr>
          <p:spPr>
            <a:xfrm>
              <a:off x="1687513" y="4832896"/>
              <a:ext cx="7456500" cy="518700"/>
            </a:xfrm>
            <a:custGeom>
              <a:rect b="b" l="l" r="r" t="t"/>
              <a:pathLst>
                <a:path extrusionOk="0" h="120000" w="120000">
                  <a:moveTo>
                    <a:pt x="120000" y="0"/>
                  </a:moveTo>
                  <a:lnTo>
                    <a:pt x="120000" y="120000"/>
                  </a:lnTo>
                  <a:lnTo>
                    <a:pt x="0" y="71280"/>
                  </a:lnTo>
                  <a:lnTo>
                    <a:pt x="120000"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ambla"/>
                <a:ea typeface="Rambla"/>
                <a:cs typeface="Rambla"/>
                <a:sym typeface="Rambla"/>
              </a:endParaRPr>
            </a:p>
          </p:txBody>
        </p:sp>
        <p:sp>
          <p:nvSpPr>
            <p:cNvPr id="21" name="Google Shape;21;p2"/>
            <p:cNvSpPr/>
            <p:nvPr/>
          </p:nvSpPr>
          <p:spPr>
            <a:xfrm>
              <a:off x="35443" y="5135526"/>
              <a:ext cx="9108600" cy="838200"/>
            </a:xfrm>
            <a:custGeom>
              <a:rect b="b" l="l" r="r" t="t"/>
              <a:pathLst>
                <a:path extrusionOk="0" h="120000" w="120000">
                  <a:moveTo>
                    <a:pt x="0" y="0"/>
                  </a:moveTo>
                  <a:lnTo>
                    <a:pt x="120000" y="0"/>
                  </a:lnTo>
                  <a:lnTo>
                    <a:pt x="120000" y="120000"/>
                  </a:lnTo>
                  <a:lnTo>
                    <a:pt x="1000"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ambla"/>
                <a:ea typeface="Rambla"/>
                <a:cs typeface="Rambla"/>
                <a:sym typeface="Rambla"/>
              </a:endParaRPr>
            </a:p>
          </p:txBody>
        </p:sp>
        <p:sp>
          <p:nvSpPr>
            <p:cNvPr id="22" name="Google Shape;22;p2"/>
            <p:cNvSpPr/>
            <p:nvPr/>
          </p:nvSpPr>
          <p:spPr>
            <a:xfrm>
              <a:off x="0" y="4883888"/>
              <a:ext cx="9144000" cy="1981200"/>
            </a:xfrm>
            <a:custGeom>
              <a:rect b="b" l="l" r="r" t="t"/>
              <a:pathLst>
                <a:path extrusionOk="0" h="120000" w="120000">
                  <a:moveTo>
                    <a:pt x="0" y="0"/>
                  </a:moveTo>
                  <a:lnTo>
                    <a:pt x="0" y="120000"/>
                  </a:lnTo>
                  <a:lnTo>
                    <a:pt x="120000" y="120000"/>
                  </a:lnTo>
                  <a:lnTo>
                    <a:pt x="120000" y="50769"/>
                  </a:lnTo>
                  <a:lnTo>
                    <a:pt x="0" y="0"/>
                  </a:lnTo>
                  <a:close/>
                </a:path>
              </a:pathLst>
            </a:custGeom>
            <a:blipFill rotWithShape="1">
              <a:blip r:embed="rId2">
                <a:alphaModFix amt="50000"/>
              </a:blip>
              <a:tile algn="t" flip="none" tx="0" sx="50002" ty="0" sy="50002"/>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ambla"/>
                <a:ea typeface="Rambla"/>
                <a:cs typeface="Rambla"/>
                <a:sym typeface="Rambla"/>
              </a:endParaRPr>
            </a:p>
          </p:txBody>
        </p:sp>
        <p:cxnSp>
          <p:nvCxnSpPr>
            <p:cNvPr id="23" name="Google Shape;23;p2"/>
            <p:cNvCxnSpPr/>
            <p:nvPr/>
          </p:nvCxnSpPr>
          <p:spPr>
            <a:xfrm>
              <a:off x="-3765" y="4880373"/>
              <a:ext cx="9147900" cy="840000"/>
            </a:xfrm>
            <a:prstGeom prst="straightConnector1">
              <a:avLst/>
            </a:prstGeom>
            <a:noFill/>
            <a:ln cap="flat" cmpd="sng" w="12050">
              <a:solidFill>
                <a:srgbClr val="93C5D8"/>
              </a:solidFill>
              <a:prstDash val="solid"/>
              <a:miter lim="8000"/>
              <a:headEnd len="sm" w="sm" type="none"/>
              <a:tailEnd len="sm" w="sm" type="none"/>
            </a:ln>
          </p:spPr>
        </p:cxnSp>
      </p:grpSp>
      <p:sp>
        <p:nvSpPr>
          <p:cNvPr id="24" name="Google Shape;24;p2"/>
          <p:cNvSpPr txBox="1"/>
          <p:nvPr>
            <p:ph idx="10" type="dt"/>
          </p:nvPr>
        </p:nvSpPr>
        <p:spPr>
          <a:xfrm>
            <a:off x="6727032" y="4805958"/>
            <a:ext cx="1920300" cy="2742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000">
                <a:solidFill>
                  <a:srgbClr val="FFFFFF"/>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25" name="Google Shape;25;p2"/>
          <p:cNvSpPr txBox="1"/>
          <p:nvPr>
            <p:ph idx="11" type="ftr"/>
          </p:nvPr>
        </p:nvSpPr>
        <p:spPr>
          <a:xfrm>
            <a:off x="4380072" y="4805958"/>
            <a:ext cx="2350800" cy="273900"/>
          </a:xfrm>
          <a:prstGeom prst="rect">
            <a:avLst/>
          </a:prstGeom>
          <a:noFill/>
          <a:ln>
            <a:noFill/>
          </a:ln>
        </p:spPr>
        <p:txBody>
          <a:bodyPr anchorCtr="0" anchor="b" bIns="91425" lIns="91425" spcFirstLastPara="1" rIns="91425" wrap="square" tIns="91425">
            <a:noAutofit/>
          </a:bodyPr>
          <a:lstStyle>
            <a:lvl1pPr indent="0" lvl="0" marL="0" marR="0" rtl="0" algn="r">
              <a:spcBef>
                <a:spcPts val="0"/>
              </a:spcBef>
              <a:spcAft>
                <a:spcPts val="0"/>
              </a:spcAft>
              <a:buSzPts val="1400"/>
              <a:buNone/>
              <a:defRPr sz="1000">
                <a:solidFill>
                  <a:srgbClr val="E7F0F4"/>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26" name="Google Shape;26;p2"/>
          <p:cNvSpPr txBox="1"/>
          <p:nvPr>
            <p:ph idx="12" type="sldNum"/>
          </p:nvPr>
        </p:nvSpPr>
        <p:spPr>
          <a:xfrm>
            <a:off x="8647272" y="4805958"/>
            <a:ext cx="365700" cy="2739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a:solidFill>
                  <a:srgbClr val="FFFFFF"/>
                </a:solidFill>
                <a:latin typeface="Rambla"/>
                <a:ea typeface="Rambla"/>
                <a:cs typeface="Rambla"/>
                <a:sym typeface="Rambla"/>
              </a:defRPr>
            </a:lvl1pPr>
            <a:lvl2pPr indent="0" lvl="1" marL="0" marR="0" rtl="0" algn="r">
              <a:spcBef>
                <a:spcPts val="0"/>
              </a:spcBef>
              <a:buNone/>
              <a:defRPr b="0" sz="1000">
                <a:solidFill>
                  <a:srgbClr val="FFFFFF"/>
                </a:solidFill>
                <a:latin typeface="Rambla"/>
                <a:ea typeface="Rambla"/>
                <a:cs typeface="Rambla"/>
                <a:sym typeface="Rambla"/>
              </a:defRPr>
            </a:lvl2pPr>
            <a:lvl3pPr indent="0" lvl="2" marL="0" marR="0" rtl="0" algn="r">
              <a:spcBef>
                <a:spcPts val="0"/>
              </a:spcBef>
              <a:buNone/>
              <a:defRPr b="0" sz="1000">
                <a:solidFill>
                  <a:srgbClr val="FFFFFF"/>
                </a:solidFill>
                <a:latin typeface="Rambla"/>
                <a:ea typeface="Rambla"/>
                <a:cs typeface="Rambla"/>
                <a:sym typeface="Rambla"/>
              </a:defRPr>
            </a:lvl3pPr>
            <a:lvl4pPr indent="0" lvl="3" marL="0" marR="0" rtl="0" algn="r">
              <a:spcBef>
                <a:spcPts val="0"/>
              </a:spcBef>
              <a:buNone/>
              <a:defRPr b="0" sz="1000">
                <a:solidFill>
                  <a:srgbClr val="FFFFFF"/>
                </a:solidFill>
                <a:latin typeface="Rambla"/>
                <a:ea typeface="Rambla"/>
                <a:cs typeface="Rambla"/>
                <a:sym typeface="Rambla"/>
              </a:defRPr>
            </a:lvl4pPr>
            <a:lvl5pPr indent="0" lvl="4" marL="0" marR="0" rtl="0" algn="r">
              <a:spcBef>
                <a:spcPts val="0"/>
              </a:spcBef>
              <a:buNone/>
              <a:defRPr b="0" sz="1000">
                <a:solidFill>
                  <a:srgbClr val="FFFFFF"/>
                </a:solidFill>
                <a:latin typeface="Rambla"/>
                <a:ea typeface="Rambla"/>
                <a:cs typeface="Rambla"/>
                <a:sym typeface="Rambla"/>
              </a:defRPr>
            </a:lvl5pPr>
            <a:lvl6pPr indent="0" lvl="5" marL="0" marR="0" rtl="0" algn="r">
              <a:spcBef>
                <a:spcPts val="0"/>
              </a:spcBef>
              <a:buNone/>
              <a:defRPr b="0" sz="1000">
                <a:solidFill>
                  <a:srgbClr val="FFFFFF"/>
                </a:solidFill>
                <a:latin typeface="Rambla"/>
                <a:ea typeface="Rambla"/>
                <a:cs typeface="Rambla"/>
                <a:sym typeface="Rambla"/>
              </a:defRPr>
            </a:lvl6pPr>
            <a:lvl7pPr indent="0" lvl="6" marL="0" marR="0" rtl="0" algn="r">
              <a:spcBef>
                <a:spcPts val="0"/>
              </a:spcBef>
              <a:buNone/>
              <a:defRPr b="0" sz="1000">
                <a:solidFill>
                  <a:srgbClr val="FFFFFF"/>
                </a:solidFill>
                <a:latin typeface="Rambla"/>
                <a:ea typeface="Rambla"/>
                <a:cs typeface="Rambla"/>
                <a:sym typeface="Rambla"/>
              </a:defRPr>
            </a:lvl7pPr>
            <a:lvl8pPr indent="0" lvl="7" marL="0" marR="0" rtl="0" algn="r">
              <a:spcBef>
                <a:spcPts val="0"/>
              </a:spcBef>
              <a:buNone/>
              <a:defRPr b="0" sz="1000">
                <a:solidFill>
                  <a:srgbClr val="FFFFFF"/>
                </a:solidFill>
                <a:latin typeface="Rambla"/>
                <a:ea typeface="Rambla"/>
                <a:cs typeface="Rambla"/>
                <a:sym typeface="Rambla"/>
              </a:defRPr>
            </a:lvl8pPr>
            <a:lvl9pPr indent="0" lvl="8" marL="0" marR="0" rtl="0" algn="r">
              <a:spcBef>
                <a:spcPts val="0"/>
              </a:spcBef>
              <a:buNone/>
              <a:defRPr b="0" sz="1000">
                <a:solidFill>
                  <a:srgbClr val="FFFFFF"/>
                </a:solidFill>
                <a:latin typeface="Rambla"/>
                <a:ea typeface="Rambla"/>
                <a:cs typeface="Rambla"/>
                <a:sym typeface="Ramb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6" name="Shape 86"/>
        <p:cNvGrpSpPr/>
        <p:nvPr/>
      </p:nvGrpSpPr>
      <p:grpSpPr>
        <a:xfrm>
          <a:off x="0" y="0"/>
          <a:ext cx="0" cy="0"/>
          <a:chOff x="0" y="0"/>
          <a:chExt cx="0" cy="0"/>
        </a:xfrm>
      </p:grpSpPr>
      <p:sp>
        <p:nvSpPr>
          <p:cNvPr id="87" name="Google Shape;87;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dk2"/>
              </a:buClr>
              <a:buSzPts val="1400"/>
              <a:buFont typeface="Rambla"/>
              <a:buNone/>
              <a:defRPr b="1" i="0" sz="4100" u="none" cap="none" strike="noStrike">
                <a:solidFill>
                  <a:schemeClr val="dk2"/>
                </a:solidFill>
                <a:latin typeface="Rambla"/>
                <a:ea typeface="Rambla"/>
                <a:cs typeface="Rambla"/>
                <a:sym typeface="Rambla"/>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88" name="Google Shape;88;p11"/>
          <p:cNvSpPr txBox="1"/>
          <p:nvPr>
            <p:ph idx="1" type="body"/>
          </p:nvPr>
        </p:nvSpPr>
        <p:spPr>
          <a:xfrm rot="5400000">
            <a:off x="2927250" y="-1359053"/>
            <a:ext cx="3289500" cy="8229600"/>
          </a:xfrm>
          <a:prstGeom prst="rect">
            <a:avLst/>
          </a:prstGeom>
          <a:noFill/>
          <a:ln>
            <a:noFill/>
          </a:ln>
        </p:spPr>
        <p:txBody>
          <a:bodyPr anchorCtr="0" anchor="t" bIns="91425" lIns="91425" spcFirstLastPara="1" rIns="91425" wrap="square" tIns="91425">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Rambla"/>
                <a:ea typeface="Rambla"/>
                <a:cs typeface="Rambla"/>
                <a:sym typeface="Rambla"/>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Rambla"/>
                <a:ea typeface="Rambla"/>
                <a:cs typeface="Rambla"/>
                <a:sym typeface="Rambla"/>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Rambla"/>
                <a:ea typeface="Rambla"/>
                <a:cs typeface="Rambla"/>
                <a:sym typeface="Rambla"/>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Rambla"/>
                <a:ea typeface="Rambla"/>
                <a:cs typeface="Rambla"/>
                <a:sym typeface="Rambla"/>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89" name="Google Shape;89;p11"/>
          <p:cNvSpPr txBox="1"/>
          <p:nvPr>
            <p:ph idx="10" type="dt"/>
          </p:nvPr>
        </p:nvSpPr>
        <p:spPr>
          <a:xfrm>
            <a:off x="6727032" y="4805958"/>
            <a:ext cx="1920300" cy="2742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000">
                <a:solidFill>
                  <a:schemeClr val="dk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90" name="Google Shape;90;p11"/>
          <p:cNvSpPr txBox="1"/>
          <p:nvPr>
            <p:ph idx="11" type="ftr"/>
          </p:nvPr>
        </p:nvSpPr>
        <p:spPr>
          <a:xfrm>
            <a:off x="4380072" y="4805958"/>
            <a:ext cx="2350800" cy="273900"/>
          </a:xfrm>
          <a:prstGeom prst="rect">
            <a:avLst/>
          </a:prstGeom>
          <a:noFill/>
          <a:ln>
            <a:noFill/>
          </a:ln>
        </p:spPr>
        <p:txBody>
          <a:bodyPr anchorCtr="0" anchor="b" bIns="91425" lIns="91425" spcFirstLastPara="1" rIns="91425" wrap="square" tIns="91425">
            <a:noAutofit/>
          </a:bodyPr>
          <a:lstStyle>
            <a:lvl1pPr indent="0" lvl="0" marL="0" marR="0" rtl="0" algn="r">
              <a:spcBef>
                <a:spcPts val="0"/>
              </a:spcBef>
              <a:spcAft>
                <a:spcPts val="0"/>
              </a:spcAft>
              <a:buSzPts val="1400"/>
              <a:buNone/>
              <a:defRPr sz="1000">
                <a:solidFill>
                  <a:schemeClr val="dk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91" name="Google Shape;91;p11"/>
          <p:cNvSpPr txBox="1"/>
          <p:nvPr>
            <p:ph idx="12" type="sldNum"/>
          </p:nvPr>
        </p:nvSpPr>
        <p:spPr>
          <a:xfrm>
            <a:off x="8647272" y="4805958"/>
            <a:ext cx="365700" cy="2739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a:solidFill>
                  <a:schemeClr val="dk1"/>
                </a:solidFill>
                <a:latin typeface="Rambla"/>
                <a:ea typeface="Rambla"/>
                <a:cs typeface="Rambla"/>
                <a:sym typeface="Rambla"/>
              </a:defRPr>
            </a:lvl1pPr>
            <a:lvl2pPr indent="0" lvl="1" marL="0" marR="0" rtl="0" algn="r">
              <a:spcBef>
                <a:spcPts val="0"/>
              </a:spcBef>
              <a:buNone/>
              <a:defRPr b="0" sz="1000">
                <a:solidFill>
                  <a:schemeClr val="dk1"/>
                </a:solidFill>
                <a:latin typeface="Rambla"/>
                <a:ea typeface="Rambla"/>
                <a:cs typeface="Rambla"/>
                <a:sym typeface="Rambla"/>
              </a:defRPr>
            </a:lvl2pPr>
            <a:lvl3pPr indent="0" lvl="2" marL="0" marR="0" rtl="0" algn="r">
              <a:spcBef>
                <a:spcPts val="0"/>
              </a:spcBef>
              <a:buNone/>
              <a:defRPr b="0" sz="1000">
                <a:solidFill>
                  <a:schemeClr val="dk1"/>
                </a:solidFill>
                <a:latin typeface="Rambla"/>
                <a:ea typeface="Rambla"/>
                <a:cs typeface="Rambla"/>
                <a:sym typeface="Rambla"/>
              </a:defRPr>
            </a:lvl3pPr>
            <a:lvl4pPr indent="0" lvl="3" marL="0" marR="0" rtl="0" algn="r">
              <a:spcBef>
                <a:spcPts val="0"/>
              </a:spcBef>
              <a:buNone/>
              <a:defRPr b="0" sz="1000">
                <a:solidFill>
                  <a:schemeClr val="dk1"/>
                </a:solidFill>
                <a:latin typeface="Rambla"/>
                <a:ea typeface="Rambla"/>
                <a:cs typeface="Rambla"/>
                <a:sym typeface="Rambla"/>
              </a:defRPr>
            </a:lvl4pPr>
            <a:lvl5pPr indent="0" lvl="4" marL="0" marR="0" rtl="0" algn="r">
              <a:spcBef>
                <a:spcPts val="0"/>
              </a:spcBef>
              <a:buNone/>
              <a:defRPr b="0" sz="1000">
                <a:solidFill>
                  <a:schemeClr val="dk1"/>
                </a:solidFill>
                <a:latin typeface="Rambla"/>
                <a:ea typeface="Rambla"/>
                <a:cs typeface="Rambla"/>
                <a:sym typeface="Rambla"/>
              </a:defRPr>
            </a:lvl5pPr>
            <a:lvl6pPr indent="0" lvl="5" marL="0" marR="0" rtl="0" algn="r">
              <a:spcBef>
                <a:spcPts val="0"/>
              </a:spcBef>
              <a:buNone/>
              <a:defRPr b="0" sz="1000">
                <a:solidFill>
                  <a:schemeClr val="dk1"/>
                </a:solidFill>
                <a:latin typeface="Rambla"/>
                <a:ea typeface="Rambla"/>
                <a:cs typeface="Rambla"/>
                <a:sym typeface="Rambla"/>
              </a:defRPr>
            </a:lvl6pPr>
            <a:lvl7pPr indent="0" lvl="6" marL="0" marR="0" rtl="0" algn="r">
              <a:spcBef>
                <a:spcPts val="0"/>
              </a:spcBef>
              <a:buNone/>
              <a:defRPr b="0" sz="1000">
                <a:solidFill>
                  <a:schemeClr val="dk1"/>
                </a:solidFill>
                <a:latin typeface="Rambla"/>
                <a:ea typeface="Rambla"/>
                <a:cs typeface="Rambla"/>
                <a:sym typeface="Rambla"/>
              </a:defRPr>
            </a:lvl7pPr>
            <a:lvl8pPr indent="0" lvl="7" marL="0" marR="0" rtl="0" algn="r">
              <a:spcBef>
                <a:spcPts val="0"/>
              </a:spcBef>
              <a:buNone/>
              <a:defRPr b="0" sz="1000">
                <a:solidFill>
                  <a:schemeClr val="dk1"/>
                </a:solidFill>
                <a:latin typeface="Rambla"/>
                <a:ea typeface="Rambla"/>
                <a:cs typeface="Rambla"/>
                <a:sym typeface="Rambla"/>
              </a:defRPr>
            </a:lvl8pPr>
            <a:lvl9pPr indent="0" lvl="8" marL="0" marR="0" rtl="0" algn="r">
              <a:spcBef>
                <a:spcPts val="0"/>
              </a:spcBef>
              <a:buNone/>
              <a:defRPr b="0" sz="1000">
                <a:solidFill>
                  <a:schemeClr val="dk1"/>
                </a:solidFill>
                <a:latin typeface="Rambla"/>
                <a:ea typeface="Rambla"/>
                <a:cs typeface="Rambla"/>
                <a:sym typeface="Ramb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2" name="Shape 92"/>
        <p:cNvGrpSpPr/>
        <p:nvPr/>
      </p:nvGrpSpPr>
      <p:grpSpPr>
        <a:xfrm>
          <a:off x="0" y="0"/>
          <a:ext cx="0" cy="0"/>
          <a:chOff x="0" y="0"/>
          <a:chExt cx="0" cy="0"/>
        </a:xfrm>
      </p:grpSpPr>
      <p:sp>
        <p:nvSpPr>
          <p:cNvPr id="93" name="Google Shape;93;p12"/>
          <p:cNvSpPr txBox="1"/>
          <p:nvPr>
            <p:ph type="title"/>
          </p:nvPr>
        </p:nvSpPr>
        <p:spPr>
          <a:xfrm rot="5400000">
            <a:off x="5635433" y="1414530"/>
            <a:ext cx="4194600" cy="17775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dk2"/>
              </a:buClr>
              <a:buSzPts val="1400"/>
              <a:buFont typeface="Rambla"/>
              <a:buNone/>
              <a:defRPr b="1" i="0" sz="4100" u="none" cap="none" strike="noStrike">
                <a:solidFill>
                  <a:schemeClr val="dk2"/>
                </a:solidFill>
                <a:latin typeface="Rambla"/>
                <a:ea typeface="Rambla"/>
                <a:cs typeface="Rambla"/>
                <a:sym typeface="Rambla"/>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94" name="Google Shape;94;p12"/>
          <p:cNvSpPr txBox="1"/>
          <p:nvPr>
            <p:ph idx="1" type="body"/>
          </p:nvPr>
        </p:nvSpPr>
        <p:spPr>
          <a:xfrm rot="5400000">
            <a:off x="1522200" y="-859019"/>
            <a:ext cx="4194600" cy="6324600"/>
          </a:xfrm>
          <a:prstGeom prst="rect">
            <a:avLst/>
          </a:prstGeom>
          <a:noFill/>
          <a:ln>
            <a:noFill/>
          </a:ln>
        </p:spPr>
        <p:txBody>
          <a:bodyPr anchorCtr="0" anchor="t" bIns="91425" lIns="91425" spcFirstLastPara="1" rIns="91425" wrap="square" tIns="91425">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Rambla"/>
                <a:ea typeface="Rambla"/>
                <a:cs typeface="Rambla"/>
                <a:sym typeface="Rambla"/>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Rambla"/>
                <a:ea typeface="Rambla"/>
                <a:cs typeface="Rambla"/>
                <a:sym typeface="Rambla"/>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Rambla"/>
                <a:ea typeface="Rambla"/>
                <a:cs typeface="Rambla"/>
                <a:sym typeface="Rambla"/>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Rambla"/>
                <a:ea typeface="Rambla"/>
                <a:cs typeface="Rambla"/>
                <a:sym typeface="Rambla"/>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95" name="Google Shape;95;p12"/>
          <p:cNvSpPr txBox="1"/>
          <p:nvPr>
            <p:ph idx="10" type="dt"/>
          </p:nvPr>
        </p:nvSpPr>
        <p:spPr>
          <a:xfrm>
            <a:off x="6727032" y="4805958"/>
            <a:ext cx="1920300" cy="2742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000">
                <a:solidFill>
                  <a:schemeClr val="dk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96" name="Google Shape;96;p12"/>
          <p:cNvSpPr txBox="1"/>
          <p:nvPr>
            <p:ph idx="11" type="ftr"/>
          </p:nvPr>
        </p:nvSpPr>
        <p:spPr>
          <a:xfrm>
            <a:off x="4380072" y="4805958"/>
            <a:ext cx="2350800" cy="273900"/>
          </a:xfrm>
          <a:prstGeom prst="rect">
            <a:avLst/>
          </a:prstGeom>
          <a:noFill/>
          <a:ln>
            <a:noFill/>
          </a:ln>
        </p:spPr>
        <p:txBody>
          <a:bodyPr anchorCtr="0" anchor="b" bIns="91425" lIns="91425" spcFirstLastPara="1" rIns="91425" wrap="square" tIns="91425">
            <a:noAutofit/>
          </a:bodyPr>
          <a:lstStyle>
            <a:lvl1pPr indent="0" lvl="0" marL="0" marR="0" rtl="0" algn="r">
              <a:spcBef>
                <a:spcPts val="0"/>
              </a:spcBef>
              <a:spcAft>
                <a:spcPts val="0"/>
              </a:spcAft>
              <a:buSzPts val="1400"/>
              <a:buNone/>
              <a:defRPr sz="1000">
                <a:solidFill>
                  <a:schemeClr val="dk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97" name="Google Shape;97;p12"/>
          <p:cNvSpPr txBox="1"/>
          <p:nvPr>
            <p:ph idx="12" type="sldNum"/>
          </p:nvPr>
        </p:nvSpPr>
        <p:spPr>
          <a:xfrm>
            <a:off x="8647272" y="4805958"/>
            <a:ext cx="365700" cy="2739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a:solidFill>
                  <a:schemeClr val="dk1"/>
                </a:solidFill>
                <a:latin typeface="Rambla"/>
                <a:ea typeface="Rambla"/>
                <a:cs typeface="Rambla"/>
                <a:sym typeface="Rambla"/>
              </a:defRPr>
            </a:lvl1pPr>
            <a:lvl2pPr indent="0" lvl="1" marL="0" marR="0" rtl="0" algn="r">
              <a:spcBef>
                <a:spcPts val="0"/>
              </a:spcBef>
              <a:buNone/>
              <a:defRPr b="0" sz="1000">
                <a:solidFill>
                  <a:schemeClr val="dk1"/>
                </a:solidFill>
                <a:latin typeface="Rambla"/>
                <a:ea typeface="Rambla"/>
                <a:cs typeface="Rambla"/>
                <a:sym typeface="Rambla"/>
              </a:defRPr>
            </a:lvl2pPr>
            <a:lvl3pPr indent="0" lvl="2" marL="0" marR="0" rtl="0" algn="r">
              <a:spcBef>
                <a:spcPts val="0"/>
              </a:spcBef>
              <a:buNone/>
              <a:defRPr b="0" sz="1000">
                <a:solidFill>
                  <a:schemeClr val="dk1"/>
                </a:solidFill>
                <a:latin typeface="Rambla"/>
                <a:ea typeface="Rambla"/>
                <a:cs typeface="Rambla"/>
                <a:sym typeface="Rambla"/>
              </a:defRPr>
            </a:lvl3pPr>
            <a:lvl4pPr indent="0" lvl="3" marL="0" marR="0" rtl="0" algn="r">
              <a:spcBef>
                <a:spcPts val="0"/>
              </a:spcBef>
              <a:buNone/>
              <a:defRPr b="0" sz="1000">
                <a:solidFill>
                  <a:schemeClr val="dk1"/>
                </a:solidFill>
                <a:latin typeface="Rambla"/>
                <a:ea typeface="Rambla"/>
                <a:cs typeface="Rambla"/>
                <a:sym typeface="Rambla"/>
              </a:defRPr>
            </a:lvl4pPr>
            <a:lvl5pPr indent="0" lvl="4" marL="0" marR="0" rtl="0" algn="r">
              <a:spcBef>
                <a:spcPts val="0"/>
              </a:spcBef>
              <a:buNone/>
              <a:defRPr b="0" sz="1000">
                <a:solidFill>
                  <a:schemeClr val="dk1"/>
                </a:solidFill>
                <a:latin typeface="Rambla"/>
                <a:ea typeface="Rambla"/>
                <a:cs typeface="Rambla"/>
                <a:sym typeface="Rambla"/>
              </a:defRPr>
            </a:lvl5pPr>
            <a:lvl6pPr indent="0" lvl="5" marL="0" marR="0" rtl="0" algn="r">
              <a:spcBef>
                <a:spcPts val="0"/>
              </a:spcBef>
              <a:buNone/>
              <a:defRPr b="0" sz="1000">
                <a:solidFill>
                  <a:schemeClr val="dk1"/>
                </a:solidFill>
                <a:latin typeface="Rambla"/>
                <a:ea typeface="Rambla"/>
                <a:cs typeface="Rambla"/>
                <a:sym typeface="Rambla"/>
              </a:defRPr>
            </a:lvl6pPr>
            <a:lvl7pPr indent="0" lvl="6" marL="0" marR="0" rtl="0" algn="r">
              <a:spcBef>
                <a:spcPts val="0"/>
              </a:spcBef>
              <a:buNone/>
              <a:defRPr b="0" sz="1000">
                <a:solidFill>
                  <a:schemeClr val="dk1"/>
                </a:solidFill>
                <a:latin typeface="Rambla"/>
                <a:ea typeface="Rambla"/>
                <a:cs typeface="Rambla"/>
                <a:sym typeface="Rambla"/>
              </a:defRPr>
            </a:lvl7pPr>
            <a:lvl8pPr indent="0" lvl="7" marL="0" marR="0" rtl="0" algn="r">
              <a:spcBef>
                <a:spcPts val="0"/>
              </a:spcBef>
              <a:buNone/>
              <a:defRPr b="0" sz="1000">
                <a:solidFill>
                  <a:schemeClr val="dk1"/>
                </a:solidFill>
                <a:latin typeface="Rambla"/>
                <a:ea typeface="Rambla"/>
                <a:cs typeface="Rambla"/>
                <a:sym typeface="Rambla"/>
              </a:defRPr>
            </a:lvl8pPr>
            <a:lvl9pPr indent="0" lvl="8" marL="0" marR="0" rtl="0" algn="r">
              <a:spcBef>
                <a:spcPts val="0"/>
              </a:spcBef>
              <a:buNone/>
              <a:defRPr b="0" sz="1000">
                <a:solidFill>
                  <a:schemeClr val="dk1"/>
                </a:solidFill>
                <a:latin typeface="Rambla"/>
                <a:ea typeface="Rambla"/>
                <a:cs typeface="Rambla"/>
                <a:sym typeface="Ramb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8" name="Shape 98"/>
        <p:cNvGrpSpPr/>
        <p:nvPr/>
      </p:nvGrpSpPr>
      <p:grpSpPr>
        <a:xfrm>
          <a:off x="0" y="0"/>
          <a:ext cx="0" cy="0"/>
          <a:chOff x="0" y="0"/>
          <a:chExt cx="0" cy="0"/>
        </a:xfrm>
      </p:grpSpPr>
      <p:sp>
        <p:nvSpPr>
          <p:cNvPr id="99" name="Google Shape;99;p13"/>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0" name="Google Shape;100;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5186" lvl="0" marL="457200" rtl="0">
              <a:spcBef>
                <a:spcPts val="400"/>
              </a:spcBef>
              <a:spcAft>
                <a:spcPts val="0"/>
              </a:spcAft>
              <a:buSzPts val="1836"/>
              <a:buChar char="▶"/>
              <a:defRPr/>
            </a:lvl1pPr>
            <a:lvl2pPr indent="-374650" lvl="1" marL="914400" rtl="0">
              <a:spcBef>
                <a:spcPts val="324"/>
              </a:spcBef>
              <a:spcAft>
                <a:spcPts val="0"/>
              </a:spcAft>
              <a:buSzPts val="2300"/>
              <a:buChar char="◦"/>
              <a:defRPr/>
            </a:lvl2pPr>
            <a:lvl3pPr indent="-361950" lvl="2" marL="1371600" rtl="0">
              <a:spcBef>
                <a:spcPts val="350"/>
              </a:spcBef>
              <a:spcAft>
                <a:spcPts val="0"/>
              </a:spcAft>
              <a:buSzPts val="2100"/>
              <a:buChar char="⚫"/>
              <a:defRPr/>
            </a:lvl3pPr>
            <a:lvl4pPr indent="-349250" lvl="3" marL="1828800" rtl="0">
              <a:spcBef>
                <a:spcPts val="350"/>
              </a:spcBef>
              <a:spcAft>
                <a:spcPts val="0"/>
              </a:spcAft>
              <a:buSzPts val="1900"/>
              <a:buChar char="⚫"/>
              <a:defRPr/>
            </a:lvl4pPr>
            <a:lvl5pPr indent="-342900" lvl="4" marL="2286000" rtl="0">
              <a:spcBef>
                <a:spcPts val="350"/>
              </a:spcBef>
              <a:spcAft>
                <a:spcPts val="0"/>
              </a:spcAft>
              <a:buSzPts val="1800"/>
              <a:buChar char="⚫"/>
              <a:defRPr/>
            </a:lvl5pPr>
            <a:lvl6pPr indent="-342900" lvl="5" marL="2743200" rtl="0">
              <a:spcBef>
                <a:spcPts val="350"/>
              </a:spcBef>
              <a:spcAft>
                <a:spcPts val="0"/>
              </a:spcAft>
              <a:buSzPts val="1800"/>
              <a:buChar char="◾"/>
              <a:defRPr/>
            </a:lvl6pPr>
            <a:lvl7pPr indent="-330200" lvl="6" marL="3200400" rtl="0">
              <a:spcBef>
                <a:spcPts val="350"/>
              </a:spcBef>
              <a:spcAft>
                <a:spcPts val="0"/>
              </a:spcAft>
              <a:buSzPts val="1600"/>
              <a:buChar char="◾"/>
              <a:defRPr/>
            </a:lvl7pPr>
            <a:lvl8pPr indent="-330200" lvl="7" marL="3657600" rtl="0">
              <a:spcBef>
                <a:spcPts val="350"/>
              </a:spcBef>
              <a:spcAft>
                <a:spcPts val="0"/>
              </a:spcAft>
              <a:buSzPts val="1600"/>
              <a:buChar char="◾"/>
              <a:defRPr/>
            </a:lvl8pPr>
            <a:lvl9pPr indent="-330200" lvl="8" marL="4114800" rtl="0">
              <a:spcBef>
                <a:spcPts val="350"/>
              </a:spcBef>
              <a:spcAft>
                <a:spcPts val="0"/>
              </a:spcAft>
              <a:buSzPts val="1600"/>
              <a:buChar char="◾"/>
              <a:defRPr/>
            </a:lvl9pPr>
          </a:lstStyle>
          <a:p/>
        </p:txBody>
      </p:sp>
      <p:sp>
        <p:nvSpPr>
          <p:cNvPr id="101" name="Google Shape;101;p13"/>
          <p:cNvSpPr txBox="1"/>
          <p:nvPr>
            <p:ph idx="12" type="sldNum"/>
          </p:nvPr>
        </p:nvSpPr>
        <p:spPr>
          <a:xfrm>
            <a:off x="8472458" y="4663217"/>
            <a:ext cx="548700" cy="393600"/>
          </a:xfrm>
          <a:prstGeom prst="rect">
            <a:avLst/>
          </a:prstGeom>
        </p:spPr>
        <p:txBody>
          <a:bodyPr anchorCtr="0" anchor="b"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3"/>
          <p:cNvSpPr txBox="1"/>
          <p:nvPr>
            <p:ph idx="1" type="body"/>
          </p:nvPr>
        </p:nvSpPr>
        <p:spPr>
          <a:xfrm>
            <a:off x="457200" y="1110996"/>
            <a:ext cx="8229600" cy="3394500"/>
          </a:xfrm>
          <a:prstGeom prst="rect">
            <a:avLst/>
          </a:prstGeom>
          <a:noFill/>
          <a:ln>
            <a:noFill/>
          </a:ln>
        </p:spPr>
        <p:txBody>
          <a:bodyPr anchorCtr="0" anchor="t" bIns="91425" lIns="91425" spcFirstLastPara="1" rIns="91425" wrap="square" tIns="91425">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Rambla"/>
                <a:ea typeface="Rambla"/>
                <a:cs typeface="Rambla"/>
                <a:sym typeface="Rambla"/>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Rambla"/>
                <a:ea typeface="Rambla"/>
                <a:cs typeface="Rambla"/>
                <a:sym typeface="Rambla"/>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Rambla"/>
                <a:ea typeface="Rambla"/>
                <a:cs typeface="Rambla"/>
                <a:sym typeface="Rambla"/>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Rambla"/>
                <a:ea typeface="Rambla"/>
                <a:cs typeface="Rambla"/>
                <a:sym typeface="Rambla"/>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29" name="Google Shape;29;p3"/>
          <p:cNvSpPr txBox="1"/>
          <p:nvPr>
            <p:ph idx="10" type="dt"/>
          </p:nvPr>
        </p:nvSpPr>
        <p:spPr>
          <a:xfrm>
            <a:off x="6727032" y="4805958"/>
            <a:ext cx="1920300" cy="2742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000">
                <a:solidFill>
                  <a:schemeClr val="dk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30" name="Google Shape;30;p3"/>
          <p:cNvSpPr txBox="1"/>
          <p:nvPr>
            <p:ph idx="11" type="ftr"/>
          </p:nvPr>
        </p:nvSpPr>
        <p:spPr>
          <a:xfrm>
            <a:off x="4380072" y="4805958"/>
            <a:ext cx="2350800" cy="273900"/>
          </a:xfrm>
          <a:prstGeom prst="rect">
            <a:avLst/>
          </a:prstGeom>
          <a:noFill/>
          <a:ln>
            <a:noFill/>
          </a:ln>
        </p:spPr>
        <p:txBody>
          <a:bodyPr anchorCtr="0" anchor="b" bIns="91425" lIns="91425" spcFirstLastPara="1" rIns="91425" wrap="square" tIns="91425">
            <a:noAutofit/>
          </a:bodyPr>
          <a:lstStyle>
            <a:lvl1pPr indent="0" lvl="0" marL="0" marR="0" rtl="0" algn="r">
              <a:spcBef>
                <a:spcPts val="0"/>
              </a:spcBef>
              <a:spcAft>
                <a:spcPts val="0"/>
              </a:spcAft>
              <a:buSzPts val="1400"/>
              <a:buNone/>
              <a:defRPr sz="1000">
                <a:solidFill>
                  <a:schemeClr val="dk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31" name="Google Shape;31;p3"/>
          <p:cNvSpPr txBox="1"/>
          <p:nvPr>
            <p:ph idx="12" type="sldNum"/>
          </p:nvPr>
        </p:nvSpPr>
        <p:spPr>
          <a:xfrm>
            <a:off x="8647272" y="4805958"/>
            <a:ext cx="365700" cy="2739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a:solidFill>
                  <a:schemeClr val="dk1"/>
                </a:solidFill>
                <a:latin typeface="Rambla"/>
                <a:ea typeface="Rambla"/>
                <a:cs typeface="Rambla"/>
                <a:sym typeface="Rambla"/>
              </a:defRPr>
            </a:lvl1pPr>
            <a:lvl2pPr indent="0" lvl="1" marL="0" marR="0" rtl="0" algn="r">
              <a:spcBef>
                <a:spcPts val="0"/>
              </a:spcBef>
              <a:buNone/>
              <a:defRPr b="0" sz="1000">
                <a:solidFill>
                  <a:schemeClr val="dk1"/>
                </a:solidFill>
                <a:latin typeface="Rambla"/>
                <a:ea typeface="Rambla"/>
                <a:cs typeface="Rambla"/>
                <a:sym typeface="Rambla"/>
              </a:defRPr>
            </a:lvl2pPr>
            <a:lvl3pPr indent="0" lvl="2" marL="0" marR="0" rtl="0" algn="r">
              <a:spcBef>
                <a:spcPts val="0"/>
              </a:spcBef>
              <a:buNone/>
              <a:defRPr b="0" sz="1000">
                <a:solidFill>
                  <a:schemeClr val="dk1"/>
                </a:solidFill>
                <a:latin typeface="Rambla"/>
                <a:ea typeface="Rambla"/>
                <a:cs typeface="Rambla"/>
                <a:sym typeface="Rambla"/>
              </a:defRPr>
            </a:lvl3pPr>
            <a:lvl4pPr indent="0" lvl="3" marL="0" marR="0" rtl="0" algn="r">
              <a:spcBef>
                <a:spcPts val="0"/>
              </a:spcBef>
              <a:buNone/>
              <a:defRPr b="0" sz="1000">
                <a:solidFill>
                  <a:schemeClr val="dk1"/>
                </a:solidFill>
                <a:latin typeface="Rambla"/>
                <a:ea typeface="Rambla"/>
                <a:cs typeface="Rambla"/>
                <a:sym typeface="Rambla"/>
              </a:defRPr>
            </a:lvl4pPr>
            <a:lvl5pPr indent="0" lvl="4" marL="0" marR="0" rtl="0" algn="r">
              <a:spcBef>
                <a:spcPts val="0"/>
              </a:spcBef>
              <a:buNone/>
              <a:defRPr b="0" sz="1000">
                <a:solidFill>
                  <a:schemeClr val="dk1"/>
                </a:solidFill>
                <a:latin typeface="Rambla"/>
                <a:ea typeface="Rambla"/>
                <a:cs typeface="Rambla"/>
                <a:sym typeface="Rambla"/>
              </a:defRPr>
            </a:lvl5pPr>
            <a:lvl6pPr indent="0" lvl="5" marL="0" marR="0" rtl="0" algn="r">
              <a:spcBef>
                <a:spcPts val="0"/>
              </a:spcBef>
              <a:buNone/>
              <a:defRPr b="0" sz="1000">
                <a:solidFill>
                  <a:schemeClr val="dk1"/>
                </a:solidFill>
                <a:latin typeface="Rambla"/>
                <a:ea typeface="Rambla"/>
                <a:cs typeface="Rambla"/>
                <a:sym typeface="Rambla"/>
              </a:defRPr>
            </a:lvl6pPr>
            <a:lvl7pPr indent="0" lvl="6" marL="0" marR="0" rtl="0" algn="r">
              <a:spcBef>
                <a:spcPts val="0"/>
              </a:spcBef>
              <a:buNone/>
              <a:defRPr b="0" sz="1000">
                <a:solidFill>
                  <a:schemeClr val="dk1"/>
                </a:solidFill>
                <a:latin typeface="Rambla"/>
                <a:ea typeface="Rambla"/>
                <a:cs typeface="Rambla"/>
                <a:sym typeface="Rambla"/>
              </a:defRPr>
            </a:lvl7pPr>
            <a:lvl8pPr indent="0" lvl="7" marL="0" marR="0" rtl="0" algn="r">
              <a:spcBef>
                <a:spcPts val="0"/>
              </a:spcBef>
              <a:buNone/>
              <a:defRPr b="0" sz="1000">
                <a:solidFill>
                  <a:schemeClr val="dk1"/>
                </a:solidFill>
                <a:latin typeface="Rambla"/>
                <a:ea typeface="Rambla"/>
                <a:cs typeface="Rambla"/>
                <a:sym typeface="Rambla"/>
              </a:defRPr>
            </a:lvl8pPr>
            <a:lvl9pPr indent="0" lvl="8" marL="0" marR="0" rtl="0" algn="r">
              <a:spcBef>
                <a:spcPts val="0"/>
              </a:spcBef>
              <a:buNone/>
              <a:defRPr b="0" sz="1000">
                <a:solidFill>
                  <a:schemeClr val="dk1"/>
                </a:solidFill>
                <a:latin typeface="Rambla"/>
                <a:ea typeface="Rambla"/>
                <a:cs typeface="Rambla"/>
                <a:sym typeface="Rambla"/>
              </a:defRPr>
            </a:lvl9pPr>
          </a:lstStyle>
          <a:p>
            <a:pPr indent="0" lvl="0" marL="0" rtl="0" algn="r">
              <a:spcBef>
                <a:spcPts val="0"/>
              </a:spcBef>
              <a:spcAft>
                <a:spcPts val="0"/>
              </a:spcAft>
              <a:buNone/>
            </a:pPr>
            <a:fld id="{00000000-1234-1234-1234-123412341234}" type="slidenum">
              <a:rPr lang="en"/>
              <a:t>‹#›</a:t>
            </a:fld>
            <a:endParaRPr/>
          </a:p>
        </p:txBody>
      </p:sp>
      <p:sp>
        <p:nvSpPr>
          <p:cNvPr id="32" name="Google Shape;32;p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dk2"/>
              </a:buClr>
              <a:buSzPts val="1400"/>
              <a:buFont typeface="Rambla"/>
              <a:buNone/>
              <a:defRPr b="1" i="0" sz="4100" u="none" cap="none" strike="noStrike">
                <a:solidFill>
                  <a:schemeClr val="dk2"/>
                </a:solidFill>
                <a:latin typeface="Rambla"/>
                <a:ea typeface="Rambla"/>
                <a:cs typeface="Rambla"/>
                <a:sym typeface="Rambla"/>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B1B1B1"/>
            </a:gs>
            <a:gs pos="40000">
              <a:srgbClr val="9E9E9E"/>
            </a:gs>
            <a:gs pos="100000">
              <a:schemeClr val="dk1"/>
            </a:gs>
          </a:gsLst>
          <a:path path="circle">
            <a:fillToRect b="100%" l="100%"/>
          </a:path>
          <a:tileRect r="-100%" t="-100%"/>
        </a:gradFill>
      </p:bgPr>
    </p:bg>
    <p:spTree>
      <p:nvGrpSpPr>
        <p:cNvPr id="33" name="Shape 33"/>
        <p:cNvGrpSpPr/>
        <p:nvPr/>
      </p:nvGrpSpPr>
      <p:grpSpPr>
        <a:xfrm>
          <a:off x="0" y="0"/>
          <a:ext cx="0" cy="0"/>
          <a:chOff x="0" y="0"/>
          <a:chExt cx="0" cy="0"/>
        </a:xfrm>
      </p:grpSpPr>
      <p:sp>
        <p:nvSpPr>
          <p:cNvPr id="34" name="Google Shape;34;p4"/>
          <p:cNvSpPr txBox="1"/>
          <p:nvPr>
            <p:ph type="title"/>
          </p:nvPr>
        </p:nvSpPr>
        <p:spPr>
          <a:xfrm>
            <a:off x="722376" y="794784"/>
            <a:ext cx="7772400" cy="1371600"/>
          </a:xfrm>
          <a:prstGeom prst="rect">
            <a:avLst/>
          </a:prstGeom>
          <a:noFill/>
          <a:ln>
            <a:noFill/>
          </a:ln>
        </p:spPr>
        <p:txBody>
          <a:bodyPr anchorCtr="0" anchor="b" bIns="91425" lIns="91425" spcFirstLastPara="1" rIns="91425" wrap="square" tIns="91425">
            <a:noAutofit/>
          </a:bodyPr>
          <a:lstStyle>
            <a:lvl1pPr indent="0" lvl="0" marL="0" marR="0" rtl="0" algn="r">
              <a:spcBef>
                <a:spcPts val="0"/>
              </a:spcBef>
              <a:spcAft>
                <a:spcPts val="0"/>
              </a:spcAft>
              <a:buClr>
                <a:schemeClr val="lt2"/>
              </a:buClr>
              <a:buSzPts val="1400"/>
              <a:buFont typeface="Rambla"/>
              <a:buNone/>
              <a:defRPr b="1" i="0" sz="4800" u="none" cap="none" strike="noStrike">
                <a:solidFill>
                  <a:schemeClr val="lt2"/>
                </a:solidFill>
                <a:latin typeface="Rambla"/>
                <a:ea typeface="Rambla"/>
                <a:cs typeface="Rambla"/>
                <a:sym typeface="Rambla"/>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35" name="Google Shape;35;p4"/>
          <p:cNvSpPr txBox="1"/>
          <p:nvPr>
            <p:ph idx="1" type="body"/>
          </p:nvPr>
        </p:nvSpPr>
        <p:spPr>
          <a:xfrm>
            <a:off x="3922713" y="2198784"/>
            <a:ext cx="4572000" cy="10911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400"/>
              </a:spcBef>
              <a:spcAft>
                <a:spcPts val="0"/>
              </a:spcAft>
              <a:buClr>
                <a:schemeClr val="accent1"/>
              </a:buClr>
              <a:buSzPts val="1836"/>
              <a:buFont typeface="Noto Sans Symbols"/>
              <a:buNone/>
              <a:defRPr b="0" i="0" sz="2300" u="none" cap="none" strike="noStrike">
                <a:solidFill>
                  <a:schemeClr val="lt1"/>
                </a:solidFill>
                <a:latin typeface="Rambla"/>
                <a:ea typeface="Rambla"/>
                <a:cs typeface="Rambla"/>
                <a:sym typeface="Rambla"/>
              </a:defRPr>
            </a:lvl1pPr>
            <a:lvl2pPr indent="-228600" lvl="1" marL="914400" marR="0" rtl="0" algn="l">
              <a:spcBef>
                <a:spcPts val="324"/>
              </a:spcBef>
              <a:spcAft>
                <a:spcPts val="0"/>
              </a:spcAft>
              <a:buClr>
                <a:schemeClr val="accent1"/>
              </a:buClr>
              <a:buSzPts val="2300"/>
              <a:buFont typeface="Verdana"/>
              <a:buNone/>
              <a:defRPr b="0" i="0" sz="1800" u="none" cap="none" strike="noStrike">
                <a:solidFill>
                  <a:schemeClr val="lt1"/>
                </a:solidFill>
                <a:latin typeface="Rambla"/>
                <a:ea typeface="Rambla"/>
                <a:cs typeface="Rambla"/>
                <a:sym typeface="Rambla"/>
              </a:defRPr>
            </a:lvl2pPr>
            <a:lvl3pPr indent="-228600" lvl="2" marL="1371600" marR="0" rtl="0" algn="l">
              <a:spcBef>
                <a:spcPts val="350"/>
              </a:spcBef>
              <a:spcAft>
                <a:spcPts val="0"/>
              </a:spcAft>
              <a:buClr>
                <a:schemeClr val="accent2"/>
              </a:buClr>
              <a:buSzPts val="2100"/>
              <a:buFont typeface="Noto Sans Symbols"/>
              <a:buNone/>
              <a:defRPr b="0" i="0" sz="1600" u="none" cap="none" strike="noStrike">
                <a:solidFill>
                  <a:schemeClr val="lt1"/>
                </a:solidFill>
                <a:latin typeface="Rambla"/>
                <a:ea typeface="Rambla"/>
                <a:cs typeface="Rambla"/>
                <a:sym typeface="Rambla"/>
              </a:defRPr>
            </a:lvl3pPr>
            <a:lvl4pPr indent="-228600" lvl="3" marL="1828800" marR="0" rtl="0" algn="l">
              <a:spcBef>
                <a:spcPts val="350"/>
              </a:spcBef>
              <a:spcAft>
                <a:spcPts val="0"/>
              </a:spcAft>
              <a:buClr>
                <a:schemeClr val="accent2"/>
              </a:buClr>
              <a:buSzPts val="1900"/>
              <a:buFont typeface="Noto Sans Symbols"/>
              <a:buNone/>
              <a:defRPr b="0" i="0" sz="1400" u="none" cap="none" strike="noStrike">
                <a:solidFill>
                  <a:schemeClr val="lt1"/>
                </a:solidFill>
                <a:latin typeface="Rambla"/>
                <a:ea typeface="Rambla"/>
                <a:cs typeface="Rambla"/>
                <a:sym typeface="Rambla"/>
              </a:defRPr>
            </a:lvl4pPr>
            <a:lvl5pPr indent="-228600" lvl="4" marL="2286000" marR="0" rtl="0" algn="l">
              <a:spcBef>
                <a:spcPts val="350"/>
              </a:spcBef>
              <a:spcAft>
                <a:spcPts val="0"/>
              </a:spcAft>
              <a:buClr>
                <a:schemeClr val="accent2"/>
              </a:buClr>
              <a:buSzPts val="1800"/>
              <a:buFont typeface="Noto Sans Symbols"/>
              <a:buNone/>
              <a:defRPr b="0" i="0" sz="1400" u="none" cap="none" strike="noStrike">
                <a:solidFill>
                  <a:schemeClr val="lt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Rambla"/>
                <a:ea typeface="Rambla"/>
                <a:cs typeface="Rambla"/>
                <a:sym typeface="Rambla"/>
              </a:defRPr>
            </a:lvl9pPr>
          </a:lstStyle>
          <a:p/>
        </p:txBody>
      </p:sp>
      <p:sp>
        <p:nvSpPr>
          <p:cNvPr id="36" name="Google Shape;36;p4"/>
          <p:cNvSpPr txBox="1"/>
          <p:nvPr>
            <p:ph idx="10" type="dt"/>
          </p:nvPr>
        </p:nvSpPr>
        <p:spPr>
          <a:xfrm>
            <a:off x="6727032" y="4805958"/>
            <a:ext cx="1920300" cy="2742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000">
                <a:solidFill>
                  <a:schemeClr val="lt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9pPr>
          </a:lstStyle>
          <a:p/>
        </p:txBody>
      </p:sp>
      <p:sp>
        <p:nvSpPr>
          <p:cNvPr id="37" name="Google Shape;37;p4"/>
          <p:cNvSpPr txBox="1"/>
          <p:nvPr>
            <p:ph idx="11" type="ftr"/>
          </p:nvPr>
        </p:nvSpPr>
        <p:spPr>
          <a:xfrm>
            <a:off x="4380072" y="4805958"/>
            <a:ext cx="2350800" cy="273900"/>
          </a:xfrm>
          <a:prstGeom prst="rect">
            <a:avLst/>
          </a:prstGeom>
          <a:noFill/>
          <a:ln>
            <a:noFill/>
          </a:ln>
        </p:spPr>
        <p:txBody>
          <a:bodyPr anchorCtr="0" anchor="b" bIns="91425" lIns="91425" spcFirstLastPara="1" rIns="91425" wrap="square" tIns="91425">
            <a:noAutofit/>
          </a:bodyPr>
          <a:lstStyle>
            <a:lvl1pPr indent="0" lvl="0" marL="0" marR="0" rtl="0" algn="r">
              <a:spcBef>
                <a:spcPts val="0"/>
              </a:spcBef>
              <a:spcAft>
                <a:spcPts val="0"/>
              </a:spcAft>
              <a:buSzPts val="1400"/>
              <a:buNone/>
              <a:defRPr sz="1000">
                <a:solidFill>
                  <a:schemeClr val="lt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9pPr>
          </a:lstStyle>
          <a:p/>
        </p:txBody>
      </p:sp>
      <p:sp>
        <p:nvSpPr>
          <p:cNvPr id="38" name="Google Shape;38;p4"/>
          <p:cNvSpPr txBox="1"/>
          <p:nvPr>
            <p:ph idx="12" type="sldNum"/>
          </p:nvPr>
        </p:nvSpPr>
        <p:spPr>
          <a:xfrm>
            <a:off x="8647272" y="4805958"/>
            <a:ext cx="365700" cy="2739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a:solidFill>
                  <a:schemeClr val="lt1"/>
                </a:solidFill>
                <a:latin typeface="Rambla"/>
                <a:ea typeface="Rambla"/>
                <a:cs typeface="Rambla"/>
                <a:sym typeface="Rambla"/>
              </a:defRPr>
            </a:lvl1pPr>
            <a:lvl2pPr indent="0" lvl="1" marL="0" marR="0" rtl="0" algn="r">
              <a:spcBef>
                <a:spcPts val="0"/>
              </a:spcBef>
              <a:buNone/>
              <a:defRPr b="0" sz="1000">
                <a:solidFill>
                  <a:schemeClr val="lt1"/>
                </a:solidFill>
                <a:latin typeface="Rambla"/>
                <a:ea typeface="Rambla"/>
                <a:cs typeface="Rambla"/>
                <a:sym typeface="Rambla"/>
              </a:defRPr>
            </a:lvl2pPr>
            <a:lvl3pPr indent="0" lvl="2" marL="0" marR="0" rtl="0" algn="r">
              <a:spcBef>
                <a:spcPts val="0"/>
              </a:spcBef>
              <a:buNone/>
              <a:defRPr b="0" sz="1000">
                <a:solidFill>
                  <a:schemeClr val="lt1"/>
                </a:solidFill>
                <a:latin typeface="Rambla"/>
                <a:ea typeface="Rambla"/>
                <a:cs typeface="Rambla"/>
                <a:sym typeface="Rambla"/>
              </a:defRPr>
            </a:lvl3pPr>
            <a:lvl4pPr indent="0" lvl="3" marL="0" marR="0" rtl="0" algn="r">
              <a:spcBef>
                <a:spcPts val="0"/>
              </a:spcBef>
              <a:buNone/>
              <a:defRPr b="0" sz="1000">
                <a:solidFill>
                  <a:schemeClr val="lt1"/>
                </a:solidFill>
                <a:latin typeface="Rambla"/>
                <a:ea typeface="Rambla"/>
                <a:cs typeface="Rambla"/>
                <a:sym typeface="Rambla"/>
              </a:defRPr>
            </a:lvl4pPr>
            <a:lvl5pPr indent="0" lvl="4" marL="0" marR="0" rtl="0" algn="r">
              <a:spcBef>
                <a:spcPts val="0"/>
              </a:spcBef>
              <a:buNone/>
              <a:defRPr b="0" sz="1000">
                <a:solidFill>
                  <a:schemeClr val="lt1"/>
                </a:solidFill>
                <a:latin typeface="Rambla"/>
                <a:ea typeface="Rambla"/>
                <a:cs typeface="Rambla"/>
                <a:sym typeface="Rambla"/>
              </a:defRPr>
            </a:lvl5pPr>
            <a:lvl6pPr indent="0" lvl="5" marL="0" marR="0" rtl="0" algn="r">
              <a:spcBef>
                <a:spcPts val="0"/>
              </a:spcBef>
              <a:buNone/>
              <a:defRPr b="0" sz="1000">
                <a:solidFill>
                  <a:schemeClr val="lt1"/>
                </a:solidFill>
                <a:latin typeface="Rambla"/>
                <a:ea typeface="Rambla"/>
                <a:cs typeface="Rambla"/>
                <a:sym typeface="Rambla"/>
              </a:defRPr>
            </a:lvl6pPr>
            <a:lvl7pPr indent="0" lvl="6" marL="0" marR="0" rtl="0" algn="r">
              <a:spcBef>
                <a:spcPts val="0"/>
              </a:spcBef>
              <a:buNone/>
              <a:defRPr b="0" sz="1000">
                <a:solidFill>
                  <a:schemeClr val="lt1"/>
                </a:solidFill>
                <a:latin typeface="Rambla"/>
                <a:ea typeface="Rambla"/>
                <a:cs typeface="Rambla"/>
                <a:sym typeface="Rambla"/>
              </a:defRPr>
            </a:lvl7pPr>
            <a:lvl8pPr indent="0" lvl="7" marL="0" marR="0" rtl="0" algn="r">
              <a:spcBef>
                <a:spcPts val="0"/>
              </a:spcBef>
              <a:buNone/>
              <a:defRPr b="0" sz="1000">
                <a:solidFill>
                  <a:schemeClr val="lt1"/>
                </a:solidFill>
                <a:latin typeface="Rambla"/>
                <a:ea typeface="Rambla"/>
                <a:cs typeface="Rambla"/>
                <a:sym typeface="Rambla"/>
              </a:defRPr>
            </a:lvl8pPr>
            <a:lvl9pPr indent="0" lvl="8" marL="0" marR="0" rtl="0" algn="r">
              <a:spcBef>
                <a:spcPts val="0"/>
              </a:spcBef>
              <a:buNone/>
              <a:defRPr b="0" sz="1000">
                <a:solidFill>
                  <a:schemeClr val="lt1"/>
                </a:solidFill>
                <a:latin typeface="Rambla"/>
                <a:ea typeface="Rambla"/>
                <a:cs typeface="Rambla"/>
                <a:sym typeface="Rambla"/>
              </a:defRPr>
            </a:lvl9pPr>
          </a:lstStyle>
          <a:p>
            <a:pPr indent="0" lvl="0" marL="0" rtl="0" algn="r">
              <a:spcBef>
                <a:spcPts val="0"/>
              </a:spcBef>
              <a:spcAft>
                <a:spcPts val="0"/>
              </a:spcAft>
              <a:buNone/>
            </a:pPr>
            <a:fld id="{00000000-1234-1234-1234-123412341234}" type="slidenum">
              <a:rPr lang="en"/>
              <a:t>‹#›</a:t>
            </a:fld>
            <a:endParaRPr/>
          </a:p>
        </p:txBody>
      </p:sp>
      <p:sp>
        <p:nvSpPr>
          <p:cNvPr id="39" name="Google Shape;39;p4"/>
          <p:cNvSpPr/>
          <p:nvPr/>
        </p:nvSpPr>
        <p:spPr>
          <a:xfrm>
            <a:off x="3636680" y="2254104"/>
            <a:ext cx="183000" cy="171600"/>
          </a:xfrm>
          <a:prstGeom prst="chevron">
            <a:avLst>
              <a:gd fmla="val 50000" name="adj"/>
            </a:avLst>
          </a:prstGeom>
          <a:gradFill>
            <a:gsLst>
              <a:gs pos="0">
                <a:srgbClr val="1488A5"/>
              </a:gs>
              <a:gs pos="72000">
                <a:srgbClr val="4DB7DA"/>
              </a:gs>
              <a:gs pos="100000">
                <a:srgbClr val="7CC2DD"/>
              </a:gs>
            </a:gsLst>
            <a:lin ang="16200038" scaled="0"/>
          </a:gradFill>
          <a:ln cap="rnd" cmpd="sng" w="9525">
            <a:solidFill>
              <a:srgbClr val="20768B"/>
            </a:solidFill>
            <a:prstDash val="solid"/>
            <a:round/>
            <a:headEnd len="sm" w="sm" type="none"/>
            <a:tailEnd len="sm" w="sm" type="none"/>
          </a:ln>
          <a:effectLst>
            <a:outerShdw blurRad="50800" dir="5400000" dist="25400">
              <a:srgbClr val="000000">
                <a:alpha val="4588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ambla"/>
              <a:ea typeface="Rambla"/>
              <a:cs typeface="Rambla"/>
              <a:sym typeface="Rambla"/>
            </a:endParaRPr>
          </a:p>
        </p:txBody>
      </p:sp>
      <p:sp>
        <p:nvSpPr>
          <p:cNvPr id="40" name="Google Shape;40;p4"/>
          <p:cNvSpPr/>
          <p:nvPr/>
        </p:nvSpPr>
        <p:spPr>
          <a:xfrm>
            <a:off x="3450264" y="2254104"/>
            <a:ext cx="183000" cy="171600"/>
          </a:xfrm>
          <a:prstGeom prst="chevron">
            <a:avLst>
              <a:gd fmla="val 50000" name="adj"/>
            </a:avLst>
          </a:prstGeom>
          <a:gradFill>
            <a:gsLst>
              <a:gs pos="0">
                <a:srgbClr val="1488A5"/>
              </a:gs>
              <a:gs pos="72000">
                <a:srgbClr val="4DB7DA"/>
              </a:gs>
              <a:gs pos="100000">
                <a:srgbClr val="7CC2DD"/>
              </a:gs>
            </a:gsLst>
            <a:lin ang="16200038" scaled="0"/>
          </a:gradFill>
          <a:ln cap="rnd" cmpd="sng" w="9525">
            <a:solidFill>
              <a:srgbClr val="20768B"/>
            </a:solidFill>
            <a:prstDash val="solid"/>
            <a:round/>
            <a:headEnd len="sm" w="sm" type="none"/>
            <a:tailEnd len="sm" w="sm" type="none"/>
          </a:ln>
          <a:effectLst>
            <a:outerShdw blurRad="50800" dir="5400000" dist="25400">
              <a:srgbClr val="000000">
                <a:alpha val="4588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ambla"/>
              <a:ea typeface="Rambla"/>
              <a:cs typeface="Rambla"/>
              <a:sym typeface="Rambl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gradFill>
          <a:gsLst>
            <a:gs pos="0">
              <a:srgbClr val="B1B1B1"/>
            </a:gs>
            <a:gs pos="40000">
              <a:srgbClr val="9E9E9E"/>
            </a:gs>
            <a:gs pos="100000">
              <a:schemeClr val="dk1"/>
            </a:gs>
          </a:gsLst>
          <a:path path="circle">
            <a:fillToRect b="100%" l="100%"/>
          </a:path>
          <a:tileRect r="-100%" t="-100%"/>
        </a:gradFill>
      </p:bgPr>
    </p:bg>
    <p:spTree>
      <p:nvGrpSpPr>
        <p:cNvPr id="41" name="Shape 41"/>
        <p:cNvGrpSpPr/>
        <p:nvPr/>
      </p:nvGrpSpPr>
      <p:grpSpPr>
        <a:xfrm>
          <a:off x="0" y="0"/>
          <a:ext cx="0" cy="0"/>
          <a:chOff x="0" y="0"/>
          <a:chExt cx="0" cy="0"/>
        </a:xfrm>
      </p:grpSpPr>
      <p:sp>
        <p:nvSpPr>
          <p:cNvPr id="42" name="Google Shape;42;p5"/>
          <p:cNvSpPr txBox="1"/>
          <p:nvPr>
            <p:ph idx="1" type="body"/>
          </p:nvPr>
        </p:nvSpPr>
        <p:spPr>
          <a:xfrm>
            <a:off x="457200" y="1110996"/>
            <a:ext cx="4038600" cy="3394500"/>
          </a:xfrm>
          <a:prstGeom prst="rect">
            <a:avLst/>
          </a:prstGeom>
          <a:noFill/>
          <a:ln>
            <a:noFill/>
          </a:ln>
        </p:spPr>
        <p:txBody>
          <a:bodyPr anchorCtr="0" anchor="t" bIns="91425" lIns="91425" spcFirstLastPara="1" rIns="91425" wrap="square" tIns="91425">
            <a:noAutofit/>
          </a:bodyPr>
          <a:lstStyle>
            <a:lvl1pPr indent="-349504" lvl="0" marL="457200" marR="0" rtl="0" algn="l">
              <a:spcBef>
                <a:spcPts val="400"/>
              </a:spcBef>
              <a:spcAft>
                <a:spcPts val="0"/>
              </a:spcAft>
              <a:buClr>
                <a:schemeClr val="accent1"/>
              </a:buClr>
              <a:buSzPts val="1904"/>
              <a:buFont typeface="Noto Sans Symbols"/>
              <a:buChar char="▶"/>
              <a:defRPr b="0" i="0" sz="2800" u="none" cap="none" strike="noStrike">
                <a:solidFill>
                  <a:schemeClr val="lt1"/>
                </a:solidFill>
                <a:latin typeface="Rambla"/>
                <a:ea typeface="Rambla"/>
                <a:cs typeface="Rambla"/>
                <a:sym typeface="Rambla"/>
              </a:defRPr>
            </a:lvl1pPr>
            <a:lvl2pPr indent="-381000" lvl="1" marL="914400" marR="0" rtl="0" algn="l">
              <a:spcBef>
                <a:spcPts val="324"/>
              </a:spcBef>
              <a:spcAft>
                <a:spcPts val="0"/>
              </a:spcAft>
              <a:buClr>
                <a:schemeClr val="accent1"/>
              </a:buClr>
              <a:buSzPts val="2400"/>
              <a:buFont typeface="Verdana"/>
              <a:buChar char="◦"/>
              <a:defRPr b="0" i="0" sz="2400" u="none" cap="none" strike="noStrike">
                <a:solidFill>
                  <a:schemeClr val="lt1"/>
                </a:solidFill>
                <a:latin typeface="Rambla"/>
                <a:ea typeface="Rambla"/>
                <a:cs typeface="Rambla"/>
                <a:sym typeface="Rambla"/>
              </a:defRPr>
            </a:lvl2pPr>
            <a:lvl3pPr indent="-355600" lvl="2" marL="1371600" marR="0" rtl="0" algn="l">
              <a:spcBef>
                <a:spcPts val="350"/>
              </a:spcBef>
              <a:spcAft>
                <a:spcPts val="0"/>
              </a:spcAft>
              <a:buClr>
                <a:schemeClr val="accent2"/>
              </a:buClr>
              <a:buSzPts val="2000"/>
              <a:buFont typeface="Noto Sans Symbols"/>
              <a:buChar char="⚫"/>
              <a:defRPr b="0" i="0" sz="2000" u="none" cap="none" strike="noStrike">
                <a:solidFill>
                  <a:schemeClr val="lt1"/>
                </a:solidFill>
                <a:latin typeface="Rambla"/>
                <a:ea typeface="Rambla"/>
                <a:cs typeface="Rambla"/>
                <a:sym typeface="Rambla"/>
              </a:defRPr>
            </a:lvl3pPr>
            <a:lvl4pPr indent="-342900" lvl="3" marL="1828800"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Rambla"/>
                <a:ea typeface="Rambla"/>
                <a:cs typeface="Rambla"/>
                <a:sym typeface="Rambla"/>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Rambla"/>
                <a:ea typeface="Rambla"/>
                <a:cs typeface="Rambla"/>
                <a:sym typeface="Rambla"/>
              </a:defRPr>
            </a:lvl9pPr>
          </a:lstStyle>
          <a:p/>
        </p:txBody>
      </p:sp>
      <p:sp>
        <p:nvSpPr>
          <p:cNvPr id="43" name="Google Shape;43;p5"/>
          <p:cNvSpPr txBox="1"/>
          <p:nvPr>
            <p:ph idx="2" type="body"/>
          </p:nvPr>
        </p:nvSpPr>
        <p:spPr>
          <a:xfrm>
            <a:off x="4648200" y="1110996"/>
            <a:ext cx="4038600" cy="3394500"/>
          </a:xfrm>
          <a:prstGeom prst="rect">
            <a:avLst/>
          </a:prstGeom>
          <a:noFill/>
          <a:ln>
            <a:noFill/>
          </a:ln>
        </p:spPr>
        <p:txBody>
          <a:bodyPr anchorCtr="0" anchor="t" bIns="91425" lIns="91425" spcFirstLastPara="1" rIns="91425" wrap="square" tIns="91425">
            <a:noAutofit/>
          </a:bodyPr>
          <a:lstStyle>
            <a:lvl1pPr indent="-349504" lvl="0" marL="457200" marR="0" rtl="0" algn="l">
              <a:spcBef>
                <a:spcPts val="400"/>
              </a:spcBef>
              <a:spcAft>
                <a:spcPts val="0"/>
              </a:spcAft>
              <a:buClr>
                <a:schemeClr val="accent1"/>
              </a:buClr>
              <a:buSzPts val="1904"/>
              <a:buFont typeface="Noto Sans Symbols"/>
              <a:buChar char="▶"/>
              <a:defRPr b="0" i="0" sz="2800" u="none" cap="none" strike="noStrike">
                <a:solidFill>
                  <a:schemeClr val="lt1"/>
                </a:solidFill>
                <a:latin typeface="Rambla"/>
                <a:ea typeface="Rambla"/>
                <a:cs typeface="Rambla"/>
                <a:sym typeface="Rambla"/>
              </a:defRPr>
            </a:lvl1pPr>
            <a:lvl2pPr indent="-381000" lvl="1" marL="914400" marR="0" rtl="0" algn="l">
              <a:spcBef>
                <a:spcPts val="324"/>
              </a:spcBef>
              <a:spcAft>
                <a:spcPts val="0"/>
              </a:spcAft>
              <a:buClr>
                <a:schemeClr val="accent1"/>
              </a:buClr>
              <a:buSzPts val="2400"/>
              <a:buFont typeface="Verdana"/>
              <a:buChar char="◦"/>
              <a:defRPr b="0" i="0" sz="2400" u="none" cap="none" strike="noStrike">
                <a:solidFill>
                  <a:schemeClr val="lt1"/>
                </a:solidFill>
                <a:latin typeface="Rambla"/>
                <a:ea typeface="Rambla"/>
                <a:cs typeface="Rambla"/>
                <a:sym typeface="Rambla"/>
              </a:defRPr>
            </a:lvl2pPr>
            <a:lvl3pPr indent="-355600" lvl="2" marL="1371600" marR="0" rtl="0" algn="l">
              <a:spcBef>
                <a:spcPts val="350"/>
              </a:spcBef>
              <a:spcAft>
                <a:spcPts val="0"/>
              </a:spcAft>
              <a:buClr>
                <a:schemeClr val="accent2"/>
              </a:buClr>
              <a:buSzPts val="2000"/>
              <a:buFont typeface="Noto Sans Symbols"/>
              <a:buChar char="⚫"/>
              <a:defRPr b="0" i="0" sz="2000" u="none" cap="none" strike="noStrike">
                <a:solidFill>
                  <a:schemeClr val="lt1"/>
                </a:solidFill>
                <a:latin typeface="Rambla"/>
                <a:ea typeface="Rambla"/>
                <a:cs typeface="Rambla"/>
                <a:sym typeface="Rambla"/>
              </a:defRPr>
            </a:lvl3pPr>
            <a:lvl4pPr indent="-342900" lvl="3" marL="1828800"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Rambla"/>
                <a:ea typeface="Rambla"/>
                <a:cs typeface="Rambla"/>
                <a:sym typeface="Rambla"/>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Rambla"/>
                <a:ea typeface="Rambla"/>
                <a:cs typeface="Rambla"/>
                <a:sym typeface="Rambla"/>
              </a:defRPr>
            </a:lvl9pPr>
          </a:lstStyle>
          <a:p/>
        </p:txBody>
      </p:sp>
      <p:sp>
        <p:nvSpPr>
          <p:cNvPr id="44" name="Google Shape;44;p5"/>
          <p:cNvSpPr txBox="1"/>
          <p:nvPr>
            <p:ph idx="10" type="dt"/>
          </p:nvPr>
        </p:nvSpPr>
        <p:spPr>
          <a:xfrm>
            <a:off x="6727032" y="4805958"/>
            <a:ext cx="1920300" cy="2742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000">
                <a:solidFill>
                  <a:schemeClr val="lt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9pPr>
          </a:lstStyle>
          <a:p/>
        </p:txBody>
      </p:sp>
      <p:sp>
        <p:nvSpPr>
          <p:cNvPr id="45" name="Google Shape;45;p5"/>
          <p:cNvSpPr txBox="1"/>
          <p:nvPr>
            <p:ph idx="11" type="ftr"/>
          </p:nvPr>
        </p:nvSpPr>
        <p:spPr>
          <a:xfrm>
            <a:off x="4380072" y="4805958"/>
            <a:ext cx="2350800" cy="273900"/>
          </a:xfrm>
          <a:prstGeom prst="rect">
            <a:avLst/>
          </a:prstGeom>
          <a:noFill/>
          <a:ln>
            <a:noFill/>
          </a:ln>
        </p:spPr>
        <p:txBody>
          <a:bodyPr anchorCtr="0" anchor="b" bIns="91425" lIns="91425" spcFirstLastPara="1" rIns="91425" wrap="square" tIns="91425">
            <a:noAutofit/>
          </a:bodyPr>
          <a:lstStyle>
            <a:lvl1pPr indent="0" lvl="0" marL="0" marR="0" rtl="0" algn="r">
              <a:spcBef>
                <a:spcPts val="0"/>
              </a:spcBef>
              <a:spcAft>
                <a:spcPts val="0"/>
              </a:spcAft>
              <a:buSzPts val="1400"/>
              <a:buNone/>
              <a:defRPr sz="1000">
                <a:solidFill>
                  <a:schemeClr val="lt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9pPr>
          </a:lstStyle>
          <a:p/>
        </p:txBody>
      </p:sp>
      <p:sp>
        <p:nvSpPr>
          <p:cNvPr id="46" name="Google Shape;46;p5"/>
          <p:cNvSpPr txBox="1"/>
          <p:nvPr>
            <p:ph idx="12" type="sldNum"/>
          </p:nvPr>
        </p:nvSpPr>
        <p:spPr>
          <a:xfrm>
            <a:off x="8647272" y="4805958"/>
            <a:ext cx="365700" cy="2739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a:solidFill>
                  <a:schemeClr val="lt1"/>
                </a:solidFill>
                <a:latin typeface="Rambla"/>
                <a:ea typeface="Rambla"/>
                <a:cs typeface="Rambla"/>
                <a:sym typeface="Rambla"/>
              </a:defRPr>
            </a:lvl1pPr>
            <a:lvl2pPr indent="0" lvl="1" marL="0" marR="0" rtl="0" algn="r">
              <a:spcBef>
                <a:spcPts val="0"/>
              </a:spcBef>
              <a:buNone/>
              <a:defRPr b="0" sz="1000">
                <a:solidFill>
                  <a:schemeClr val="lt1"/>
                </a:solidFill>
                <a:latin typeface="Rambla"/>
                <a:ea typeface="Rambla"/>
                <a:cs typeface="Rambla"/>
                <a:sym typeface="Rambla"/>
              </a:defRPr>
            </a:lvl2pPr>
            <a:lvl3pPr indent="0" lvl="2" marL="0" marR="0" rtl="0" algn="r">
              <a:spcBef>
                <a:spcPts val="0"/>
              </a:spcBef>
              <a:buNone/>
              <a:defRPr b="0" sz="1000">
                <a:solidFill>
                  <a:schemeClr val="lt1"/>
                </a:solidFill>
                <a:latin typeface="Rambla"/>
                <a:ea typeface="Rambla"/>
                <a:cs typeface="Rambla"/>
                <a:sym typeface="Rambla"/>
              </a:defRPr>
            </a:lvl3pPr>
            <a:lvl4pPr indent="0" lvl="3" marL="0" marR="0" rtl="0" algn="r">
              <a:spcBef>
                <a:spcPts val="0"/>
              </a:spcBef>
              <a:buNone/>
              <a:defRPr b="0" sz="1000">
                <a:solidFill>
                  <a:schemeClr val="lt1"/>
                </a:solidFill>
                <a:latin typeface="Rambla"/>
                <a:ea typeface="Rambla"/>
                <a:cs typeface="Rambla"/>
                <a:sym typeface="Rambla"/>
              </a:defRPr>
            </a:lvl4pPr>
            <a:lvl5pPr indent="0" lvl="4" marL="0" marR="0" rtl="0" algn="r">
              <a:spcBef>
                <a:spcPts val="0"/>
              </a:spcBef>
              <a:buNone/>
              <a:defRPr b="0" sz="1000">
                <a:solidFill>
                  <a:schemeClr val="lt1"/>
                </a:solidFill>
                <a:latin typeface="Rambla"/>
                <a:ea typeface="Rambla"/>
                <a:cs typeface="Rambla"/>
                <a:sym typeface="Rambla"/>
              </a:defRPr>
            </a:lvl5pPr>
            <a:lvl6pPr indent="0" lvl="5" marL="0" marR="0" rtl="0" algn="r">
              <a:spcBef>
                <a:spcPts val="0"/>
              </a:spcBef>
              <a:buNone/>
              <a:defRPr b="0" sz="1000">
                <a:solidFill>
                  <a:schemeClr val="lt1"/>
                </a:solidFill>
                <a:latin typeface="Rambla"/>
                <a:ea typeface="Rambla"/>
                <a:cs typeface="Rambla"/>
                <a:sym typeface="Rambla"/>
              </a:defRPr>
            </a:lvl6pPr>
            <a:lvl7pPr indent="0" lvl="6" marL="0" marR="0" rtl="0" algn="r">
              <a:spcBef>
                <a:spcPts val="0"/>
              </a:spcBef>
              <a:buNone/>
              <a:defRPr b="0" sz="1000">
                <a:solidFill>
                  <a:schemeClr val="lt1"/>
                </a:solidFill>
                <a:latin typeface="Rambla"/>
                <a:ea typeface="Rambla"/>
                <a:cs typeface="Rambla"/>
                <a:sym typeface="Rambla"/>
              </a:defRPr>
            </a:lvl7pPr>
            <a:lvl8pPr indent="0" lvl="7" marL="0" marR="0" rtl="0" algn="r">
              <a:spcBef>
                <a:spcPts val="0"/>
              </a:spcBef>
              <a:buNone/>
              <a:defRPr b="0" sz="1000">
                <a:solidFill>
                  <a:schemeClr val="lt1"/>
                </a:solidFill>
                <a:latin typeface="Rambla"/>
                <a:ea typeface="Rambla"/>
                <a:cs typeface="Rambla"/>
                <a:sym typeface="Rambla"/>
              </a:defRPr>
            </a:lvl8pPr>
            <a:lvl9pPr indent="0" lvl="8" marL="0" marR="0" rtl="0" algn="r">
              <a:spcBef>
                <a:spcPts val="0"/>
              </a:spcBef>
              <a:buNone/>
              <a:defRPr b="0" sz="1000">
                <a:solidFill>
                  <a:schemeClr val="lt1"/>
                </a:solidFill>
                <a:latin typeface="Rambla"/>
                <a:ea typeface="Rambla"/>
                <a:cs typeface="Rambla"/>
                <a:sym typeface="Rambla"/>
              </a:defRPr>
            </a:lvl9pPr>
          </a:lstStyle>
          <a:p>
            <a:pPr indent="0" lvl="0" marL="0" rtl="0" algn="r">
              <a:spcBef>
                <a:spcPts val="0"/>
              </a:spcBef>
              <a:spcAft>
                <a:spcPts val="0"/>
              </a:spcAft>
              <a:buNone/>
            </a:pPr>
            <a:fld id="{00000000-1234-1234-1234-123412341234}" type="slidenum">
              <a:rPr lang="en"/>
              <a:t>‹#›</a:t>
            </a:fld>
            <a:endParaRPr/>
          </a:p>
        </p:txBody>
      </p:sp>
      <p:sp>
        <p:nvSpPr>
          <p:cNvPr id="47" name="Google Shape;47;p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lt2"/>
              </a:buClr>
              <a:buSzPts val="1400"/>
              <a:buFont typeface="Rambla"/>
              <a:buNone/>
              <a:defRPr b="1" i="0" sz="4100" u="none" cap="none" strike="noStrike">
                <a:solidFill>
                  <a:schemeClr val="lt2"/>
                </a:solidFill>
                <a:latin typeface="Rambla"/>
                <a:ea typeface="Rambla"/>
                <a:cs typeface="Rambla"/>
                <a:sym typeface="Rambla"/>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bg>
      <p:bgPr>
        <a:blipFill rotWithShape="1">
          <a:blip r:embed="rId2">
            <a:alphaModFix/>
          </a:blip>
          <a:tile algn="tl" flip="none" tx="0" sx="50002" ty="0" sy="50002"/>
        </a:blipFill>
      </p:bgPr>
    </p:bg>
    <p:spTree>
      <p:nvGrpSpPr>
        <p:cNvPr id="48" name="Shape 48"/>
        <p:cNvGrpSpPr/>
        <p:nvPr/>
      </p:nvGrpSpPr>
      <p:grpSpPr>
        <a:xfrm>
          <a:off x="0" y="0"/>
          <a:ext cx="0" cy="0"/>
          <a:chOff x="0" y="0"/>
          <a:chExt cx="0" cy="0"/>
        </a:xfrm>
      </p:grpSpPr>
      <p:sp>
        <p:nvSpPr>
          <p:cNvPr id="49" name="Google Shape;49;p6"/>
          <p:cNvSpPr txBox="1"/>
          <p:nvPr>
            <p:ph type="title"/>
          </p:nvPr>
        </p:nvSpPr>
        <p:spPr>
          <a:xfrm>
            <a:off x="457200" y="204788"/>
            <a:ext cx="8229600" cy="857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dk2"/>
              </a:buClr>
              <a:buSzPts val="1400"/>
              <a:buFont typeface="Rambla"/>
              <a:buNone/>
              <a:defRPr b="1" i="0" sz="4100" u="none" cap="none" strike="noStrike">
                <a:solidFill>
                  <a:schemeClr val="dk2"/>
                </a:solidFill>
                <a:latin typeface="Rambla"/>
                <a:ea typeface="Rambla"/>
                <a:cs typeface="Rambla"/>
                <a:sym typeface="Rambla"/>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50" name="Google Shape;50;p6"/>
          <p:cNvSpPr txBox="1"/>
          <p:nvPr>
            <p:ph idx="1" type="body"/>
          </p:nvPr>
        </p:nvSpPr>
        <p:spPr>
          <a:xfrm>
            <a:off x="457200" y="4057650"/>
            <a:ext cx="4040100" cy="571500"/>
          </a:xfrm>
          <a:prstGeom prst="rect">
            <a:avLst/>
          </a:prstGeom>
          <a:solidFill>
            <a:schemeClr val="accent1"/>
          </a:solidFill>
          <a:ln cap="flat" cmpd="sng" w="9650">
            <a:solidFill>
              <a:schemeClr val="accent1"/>
            </a:solidFill>
            <a:prstDash val="solid"/>
            <a:miter lim="8000"/>
            <a:headEnd len="sm" w="sm" type="none"/>
            <a:tailEnd len="sm" w="sm" type="none"/>
          </a:ln>
        </p:spPr>
        <p:txBody>
          <a:bodyPr anchorCtr="0" anchor="ctr" bIns="91425" lIns="91425" spcFirstLastPara="1" rIns="91425" wrap="square" tIns="91425">
            <a:noAutofit/>
          </a:bodyPr>
          <a:lstStyle>
            <a:lvl1pPr indent="-228600" lvl="0" marL="457200" marR="0" rtl="0" algn="l">
              <a:spcBef>
                <a:spcPts val="400"/>
              </a:spcBef>
              <a:spcAft>
                <a:spcPts val="0"/>
              </a:spcAft>
              <a:buClr>
                <a:schemeClr val="accent1"/>
              </a:buClr>
              <a:buSzPts val="1836"/>
              <a:buFont typeface="Noto Sans Symbols"/>
              <a:buNone/>
              <a:defRPr b="0" i="0" sz="2400" u="none" cap="none" strike="noStrike">
                <a:solidFill>
                  <a:schemeClr val="lt1"/>
                </a:solidFill>
                <a:latin typeface="Rambla"/>
                <a:ea typeface="Rambla"/>
                <a:cs typeface="Rambla"/>
                <a:sym typeface="Rambla"/>
              </a:defRPr>
            </a:lvl1pPr>
            <a:lvl2pPr indent="-228600" lvl="1" marL="914400" marR="0" rtl="0" algn="l">
              <a:spcBef>
                <a:spcPts val="324"/>
              </a:spcBef>
              <a:spcAft>
                <a:spcPts val="0"/>
              </a:spcAft>
              <a:buClr>
                <a:schemeClr val="accent1"/>
              </a:buClr>
              <a:buSzPts val="2300"/>
              <a:buFont typeface="Verdana"/>
              <a:buNone/>
              <a:defRPr b="1" i="0" sz="2000" u="none" cap="none" strike="noStrike">
                <a:solidFill>
                  <a:schemeClr val="dk1"/>
                </a:solidFill>
                <a:latin typeface="Rambla"/>
                <a:ea typeface="Rambla"/>
                <a:cs typeface="Rambla"/>
                <a:sym typeface="Rambla"/>
              </a:defRPr>
            </a:lvl2pPr>
            <a:lvl3pPr indent="-228600" lvl="2" marL="1371600" marR="0" rtl="0" algn="l">
              <a:spcBef>
                <a:spcPts val="350"/>
              </a:spcBef>
              <a:spcAft>
                <a:spcPts val="0"/>
              </a:spcAft>
              <a:buClr>
                <a:schemeClr val="accent2"/>
              </a:buClr>
              <a:buSzPts val="2100"/>
              <a:buFont typeface="Noto Sans Symbols"/>
              <a:buNone/>
              <a:defRPr b="1" i="0" sz="1800" u="none" cap="none" strike="noStrike">
                <a:solidFill>
                  <a:schemeClr val="dk1"/>
                </a:solidFill>
                <a:latin typeface="Rambla"/>
                <a:ea typeface="Rambla"/>
                <a:cs typeface="Rambla"/>
                <a:sym typeface="Rambla"/>
              </a:defRPr>
            </a:lvl3pPr>
            <a:lvl4pPr indent="-228600" lvl="3" marL="1828800" marR="0" rtl="0" algn="l">
              <a:spcBef>
                <a:spcPts val="350"/>
              </a:spcBef>
              <a:spcAft>
                <a:spcPts val="0"/>
              </a:spcAft>
              <a:buClr>
                <a:schemeClr val="accent2"/>
              </a:buClr>
              <a:buSzPts val="1900"/>
              <a:buFont typeface="Noto Sans Symbols"/>
              <a:buNone/>
              <a:defRPr b="1" i="0" sz="1600" u="none" cap="none" strike="noStrike">
                <a:solidFill>
                  <a:schemeClr val="dk1"/>
                </a:solidFill>
                <a:latin typeface="Rambla"/>
                <a:ea typeface="Rambla"/>
                <a:cs typeface="Rambla"/>
                <a:sym typeface="Rambla"/>
              </a:defRPr>
            </a:lvl4pPr>
            <a:lvl5pPr indent="-228600" lvl="4" marL="2286000" marR="0" rtl="0" algn="l">
              <a:spcBef>
                <a:spcPts val="350"/>
              </a:spcBef>
              <a:spcAft>
                <a:spcPts val="0"/>
              </a:spcAft>
              <a:buClr>
                <a:schemeClr val="accent2"/>
              </a:buClr>
              <a:buSzPts val="1800"/>
              <a:buFont typeface="Noto Sans Symbols"/>
              <a:buNone/>
              <a:defRPr b="1" i="0" sz="1600" u="none" cap="none" strike="noStrike">
                <a:solidFill>
                  <a:schemeClr val="dk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51" name="Google Shape;51;p6"/>
          <p:cNvSpPr txBox="1"/>
          <p:nvPr>
            <p:ph idx="2" type="body"/>
          </p:nvPr>
        </p:nvSpPr>
        <p:spPr>
          <a:xfrm>
            <a:off x="4645026" y="4057650"/>
            <a:ext cx="4041900" cy="571500"/>
          </a:xfrm>
          <a:prstGeom prst="rect">
            <a:avLst/>
          </a:prstGeom>
          <a:solidFill>
            <a:schemeClr val="accent1"/>
          </a:solidFill>
          <a:ln cap="flat" cmpd="sng" w="9650">
            <a:solidFill>
              <a:schemeClr val="accent1"/>
            </a:solidFill>
            <a:prstDash val="solid"/>
            <a:miter lim="8000"/>
            <a:headEnd len="sm" w="sm" type="none"/>
            <a:tailEnd len="sm" w="sm" type="none"/>
          </a:ln>
        </p:spPr>
        <p:txBody>
          <a:bodyPr anchorCtr="0" anchor="ctr" bIns="91425" lIns="91425" spcFirstLastPara="1" rIns="91425" wrap="square" tIns="91425">
            <a:noAutofit/>
          </a:bodyPr>
          <a:lstStyle>
            <a:lvl1pPr indent="-228600" lvl="0" marL="457200" marR="0" rtl="0" algn="l">
              <a:spcBef>
                <a:spcPts val="400"/>
              </a:spcBef>
              <a:spcAft>
                <a:spcPts val="0"/>
              </a:spcAft>
              <a:buClr>
                <a:schemeClr val="accent1"/>
              </a:buClr>
              <a:buSzPts val="1836"/>
              <a:buFont typeface="Noto Sans Symbols"/>
              <a:buNone/>
              <a:defRPr b="0" i="0" sz="2400" u="none" cap="none" strike="noStrike">
                <a:solidFill>
                  <a:schemeClr val="lt1"/>
                </a:solidFill>
                <a:latin typeface="Rambla"/>
                <a:ea typeface="Rambla"/>
                <a:cs typeface="Rambla"/>
                <a:sym typeface="Rambla"/>
              </a:defRPr>
            </a:lvl1pPr>
            <a:lvl2pPr indent="-228600" lvl="1" marL="914400" marR="0" rtl="0" algn="l">
              <a:spcBef>
                <a:spcPts val="324"/>
              </a:spcBef>
              <a:spcAft>
                <a:spcPts val="0"/>
              </a:spcAft>
              <a:buClr>
                <a:schemeClr val="accent1"/>
              </a:buClr>
              <a:buSzPts val="2300"/>
              <a:buFont typeface="Verdana"/>
              <a:buNone/>
              <a:defRPr b="1" i="0" sz="2000" u="none" cap="none" strike="noStrike">
                <a:solidFill>
                  <a:schemeClr val="dk1"/>
                </a:solidFill>
                <a:latin typeface="Rambla"/>
                <a:ea typeface="Rambla"/>
                <a:cs typeface="Rambla"/>
                <a:sym typeface="Rambla"/>
              </a:defRPr>
            </a:lvl2pPr>
            <a:lvl3pPr indent="-228600" lvl="2" marL="1371600" marR="0" rtl="0" algn="l">
              <a:spcBef>
                <a:spcPts val="350"/>
              </a:spcBef>
              <a:spcAft>
                <a:spcPts val="0"/>
              </a:spcAft>
              <a:buClr>
                <a:schemeClr val="accent2"/>
              </a:buClr>
              <a:buSzPts val="2100"/>
              <a:buFont typeface="Noto Sans Symbols"/>
              <a:buNone/>
              <a:defRPr b="1" i="0" sz="1800" u="none" cap="none" strike="noStrike">
                <a:solidFill>
                  <a:schemeClr val="dk1"/>
                </a:solidFill>
                <a:latin typeface="Rambla"/>
                <a:ea typeface="Rambla"/>
                <a:cs typeface="Rambla"/>
                <a:sym typeface="Rambla"/>
              </a:defRPr>
            </a:lvl3pPr>
            <a:lvl4pPr indent="-228600" lvl="3" marL="1828800" marR="0" rtl="0" algn="l">
              <a:spcBef>
                <a:spcPts val="350"/>
              </a:spcBef>
              <a:spcAft>
                <a:spcPts val="0"/>
              </a:spcAft>
              <a:buClr>
                <a:schemeClr val="accent2"/>
              </a:buClr>
              <a:buSzPts val="1900"/>
              <a:buFont typeface="Noto Sans Symbols"/>
              <a:buNone/>
              <a:defRPr b="1" i="0" sz="1600" u="none" cap="none" strike="noStrike">
                <a:solidFill>
                  <a:schemeClr val="dk1"/>
                </a:solidFill>
                <a:latin typeface="Rambla"/>
                <a:ea typeface="Rambla"/>
                <a:cs typeface="Rambla"/>
                <a:sym typeface="Rambla"/>
              </a:defRPr>
            </a:lvl4pPr>
            <a:lvl5pPr indent="-228600" lvl="4" marL="2286000" marR="0" rtl="0" algn="l">
              <a:spcBef>
                <a:spcPts val="350"/>
              </a:spcBef>
              <a:spcAft>
                <a:spcPts val="0"/>
              </a:spcAft>
              <a:buClr>
                <a:schemeClr val="accent2"/>
              </a:buClr>
              <a:buSzPts val="1800"/>
              <a:buFont typeface="Noto Sans Symbols"/>
              <a:buNone/>
              <a:defRPr b="1" i="0" sz="1600" u="none" cap="none" strike="noStrike">
                <a:solidFill>
                  <a:schemeClr val="dk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52" name="Google Shape;52;p6"/>
          <p:cNvSpPr txBox="1"/>
          <p:nvPr>
            <p:ph idx="3" type="body"/>
          </p:nvPr>
        </p:nvSpPr>
        <p:spPr>
          <a:xfrm>
            <a:off x="457200" y="1083221"/>
            <a:ext cx="4040100" cy="2956200"/>
          </a:xfrm>
          <a:prstGeom prst="rect">
            <a:avLst/>
          </a:prstGeom>
          <a:noFill/>
          <a:ln>
            <a:noFill/>
          </a:ln>
        </p:spPr>
        <p:txBody>
          <a:bodyPr anchorCtr="0" anchor="t" bIns="91425" lIns="91425" spcFirstLastPara="1" rIns="91425" wrap="square" tIns="91425">
            <a:noAutofit/>
          </a:bodyPr>
          <a:lstStyle>
            <a:lvl1pPr indent="-332232" lvl="0" marL="457200" marR="0" rtl="0" algn="l">
              <a:spcBef>
                <a:spcPts val="400"/>
              </a:spcBef>
              <a:spcAft>
                <a:spcPts val="0"/>
              </a:spcAft>
              <a:buClr>
                <a:schemeClr val="accent1"/>
              </a:buClr>
              <a:buSzPts val="1632"/>
              <a:buFont typeface="Noto Sans Symbols"/>
              <a:buChar char="▶"/>
              <a:defRPr b="0" i="0" sz="2400" u="none" cap="none" strike="noStrike">
                <a:solidFill>
                  <a:schemeClr val="dk1"/>
                </a:solidFill>
                <a:latin typeface="Rambla"/>
                <a:ea typeface="Rambla"/>
                <a:cs typeface="Rambla"/>
                <a:sym typeface="Rambla"/>
              </a:defRPr>
            </a:lvl1pPr>
            <a:lvl2pPr indent="-355600" lvl="1" marL="914400" marR="0" rtl="0" algn="l">
              <a:spcBef>
                <a:spcPts val="324"/>
              </a:spcBef>
              <a:spcAft>
                <a:spcPts val="0"/>
              </a:spcAft>
              <a:buClr>
                <a:schemeClr val="accent1"/>
              </a:buClr>
              <a:buSzPts val="2000"/>
              <a:buFont typeface="Verdana"/>
              <a:buChar char="◦"/>
              <a:defRPr b="0" i="0" sz="2000" u="none" cap="none" strike="noStrike">
                <a:solidFill>
                  <a:schemeClr val="dk1"/>
                </a:solidFill>
                <a:latin typeface="Rambla"/>
                <a:ea typeface="Rambla"/>
                <a:cs typeface="Rambla"/>
                <a:sym typeface="Rambla"/>
              </a:defRPr>
            </a:lvl2pPr>
            <a:lvl3pPr indent="-342900" lvl="2" marL="13716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Rambla"/>
                <a:ea typeface="Rambla"/>
                <a:cs typeface="Rambla"/>
                <a:sym typeface="Rambla"/>
              </a:defRPr>
            </a:lvl3pPr>
            <a:lvl4pPr indent="-330200" lvl="3" marL="1828800" marR="0" rtl="0" algn="l">
              <a:spcBef>
                <a:spcPts val="350"/>
              </a:spcBef>
              <a:spcAft>
                <a:spcPts val="0"/>
              </a:spcAft>
              <a:buClr>
                <a:schemeClr val="accent2"/>
              </a:buClr>
              <a:buSzPts val="1600"/>
              <a:buFont typeface="Noto Sans Symbols"/>
              <a:buChar char="⚫"/>
              <a:defRPr b="0" i="0" sz="1600" u="none" cap="none" strike="noStrike">
                <a:solidFill>
                  <a:schemeClr val="dk1"/>
                </a:solidFill>
                <a:latin typeface="Rambla"/>
                <a:ea typeface="Rambla"/>
                <a:cs typeface="Rambla"/>
                <a:sym typeface="Rambla"/>
              </a:defRPr>
            </a:lvl4pPr>
            <a:lvl5pPr indent="-330200" lvl="4" marL="2286000" marR="0" rtl="0" algn="l">
              <a:spcBef>
                <a:spcPts val="350"/>
              </a:spcBef>
              <a:spcAft>
                <a:spcPts val="0"/>
              </a:spcAft>
              <a:buClr>
                <a:schemeClr val="accent2"/>
              </a:buClr>
              <a:buSzPts val="1600"/>
              <a:buFont typeface="Noto Sans Symbols"/>
              <a:buChar char="⚫"/>
              <a:defRPr b="0" i="0" sz="1600" u="none" cap="none" strike="noStrike">
                <a:solidFill>
                  <a:schemeClr val="dk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53" name="Google Shape;53;p6"/>
          <p:cNvSpPr txBox="1"/>
          <p:nvPr>
            <p:ph idx="4" type="body"/>
          </p:nvPr>
        </p:nvSpPr>
        <p:spPr>
          <a:xfrm>
            <a:off x="4645025" y="1083221"/>
            <a:ext cx="4041900" cy="2956200"/>
          </a:xfrm>
          <a:prstGeom prst="rect">
            <a:avLst/>
          </a:prstGeom>
          <a:noFill/>
          <a:ln>
            <a:noFill/>
          </a:ln>
        </p:spPr>
        <p:txBody>
          <a:bodyPr anchorCtr="0" anchor="t" bIns="91425" lIns="91425" spcFirstLastPara="1" rIns="91425" wrap="square" tIns="91425">
            <a:noAutofit/>
          </a:bodyPr>
          <a:lstStyle>
            <a:lvl1pPr indent="-332232" lvl="0" marL="457200" marR="0" rtl="0" algn="l">
              <a:spcBef>
                <a:spcPts val="0"/>
              </a:spcBef>
              <a:spcAft>
                <a:spcPts val="0"/>
              </a:spcAft>
              <a:buClr>
                <a:schemeClr val="accent1"/>
              </a:buClr>
              <a:buSzPts val="1632"/>
              <a:buFont typeface="Noto Sans Symbols"/>
              <a:buChar char="▶"/>
              <a:defRPr b="0" i="0" sz="2400" u="none" cap="none" strike="noStrike">
                <a:solidFill>
                  <a:schemeClr val="dk1"/>
                </a:solidFill>
                <a:latin typeface="Rambla"/>
                <a:ea typeface="Rambla"/>
                <a:cs typeface="Rambla"/>
                <a:sym typeface="Rambla"/>
              </a:defRPr>
            </a:lvl1pPr>
            <a:lvl2pPr indent="-355600" lvl="1" marL="914400" marR="0" rtl="0" algn="l">
              <a:spcBef>
                <a:spcPts val="324"/>
              </a:spcBef>
              <a:spcAft>
                <a:spcPts val="0"/>
              </a:spcAft>
              <a:buClr>
                <a:schemeClr val="accent1"/>
              </a:buClr>
              <a:buSzPts val="2000"/>
              <a:buFont typeface="Verdana"/>
              <a:buChar char="◦"/>
              <a:defRPr b="0" i="0" sz="2000" u="none" cap="none" strike="noStrike">
                <a:solidFill>
                  <a:schemeClr val="dk1"/>
                </a:solidFill>
                <a:latin typeface="Rambla"/>
                <a:ea typeface="Rambla"/>
                <a:cs typeface="Rambla"/>
                <a:sym typeface="Rambla"/>
              </a:defRPr>
            </a:lvl2pPr>
            <a:lvl3pPr indent="-342900" lvl="2" marL="13716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Rambla"/>
                <a:ea typeface="Rambla"/>
                <a:cs typeface="Rambla"/>
                <a:sym typeface="Rambla"/>
              </a:defRPr>
            </a:lvl3pPr>
            <a:lvl4pPr indent="-330200" lvl="3" marL="1828800" marR="0" rtl="0" algn="l">
              <a:spcBef>
                <a:spcPts val="350"/>
              </a:spcBef>
              <a:spcAft>
                <a:spcPts val="0"/>
              </a:spcAft>
              <a:buClr>
                <a:schemeClr val="accent2"/>
              </a:buClr>
              <a:buSzPts val="1600"/>
              <a:buFont typeface="Noto Sans Symbols"/>
              <a:buChar char="⚫"/>
              <a:defRPr b="0" i="0" sz="1600" u="none" cap="none" strike="noStrike">
                <a:solidFill>
                  <a:schemeClr val="dk1"/>
                </a:solidFill>
                <a:latin typeface="Rambla"/>
                <a:ea typeface="Rambla"/>
                <a:cs typeface="Rambla"/>
                <a:sym typeface="Rambla"/>
              </a:defRPr>
            </a:lvl4pPr>
            <a:lvl5pPr indent="-330200" lvl="4" marL="2286000" marR="0" rtl="0" algn="l">
              <a:spcBef>
                <a:spcPts val="350"/>
              </a:spcBef>
              <a:spcAft>
                <a:spcPts val="0"/>
              </a:spcAft>
              <a:buClr>
                <a:schemeClr val="accent2"/>
              </a:buClr>
              <a:buSzPts val="1600"/>
              <a:buFont typeface="Noto Sans Symbols"/>
              <a:buChar char="⚫"/>
              <a:defRPr b="0" i="0" sz="1600" u="none" cap="none" strike="noStrike">
                <a:solidFill>
                  <a:schemeClr val="dk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54" name="Google Shape;54;p6"/>
          <p:cNvSpPr txBox="1"/>
          <p:nvPr>
            <p:ph idx="10" type="dt"/>
          </p:nvPr>
        </p:nvSpPr>
        <p:spPr>
          <a:xfrm>
            <a:off x="6727032" y="4805958"/>
            <a:ext cx="1920300" cy="2742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000">
                <a:solidFill>
                  <a:schemeClr val="dk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55" name="Google Shape;55;p6"/>
          <p:cNvSpPr txBox="1"/>
          <p:nvPr>
            <p:ph idx="11" type="ftr"/>
          </p:nvPr>
        </p:nvSpPr>
        <p:spPr>
          <a:xfrm>
            <a:off x="4380072" y="4805958"/>
            <a:ext cx="2350800" cy="273900"/>
          </a:xfrm>
          <a:prstGeom prst="rect">
            <a:avLst/>
          </a:prstGeom>
          <a:noFill/>
          <a:ln>
            <a:noFill/>
          </a:ln>
        </p:spPr>
        <p:txBody>
          <a:bodyPr anchorCtr="0" anchor="b" bIns="91425" lIns="91425" spcFirstLastPara="1" rIns="91425" wrap="square" tIns="91425">
            <a:noAutofit/>
          </a:bodyPr>
          <a:lstStyle>
            <a:lvl1pPr indent="0" lvl="0" marL="0" marR="0" rtl="0" algn="r">
              <a:spcBef>
                <a:spcPts val="0"/>
              </a:spcBef>
              <a:spcAft>
                <a:spcPts val="0"/>
              </a:spcAft>
              <a:buSzPts val="1400"/>
              <a:buNone/>
              <a:defRPr sz="1000">
                <a:solidFill>
                  <a:schemeClr val="dk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56" name="Google Shape;56;p6"/>
          <p:cNvSpPr txBox="1"/>
          <p:nvPr>
            <p:ph idx="12" type="sldNum"/>
          </p:nvPr>
        </p:nvSpPr>
        <p:spPr>
          <a:xfrm>
            <a:off x="8647272" y="4805958"/>
            <a:ext cx="365700" cy="2739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a:solidFill>
                  <a:schemeClr val="dk1"/>
                </a:solidFill>
                <a:latin typeface="Rambla"/>
                <a:ea typeface="Rambla"/>
                <a:cs typeface="Rambla"/>
                <a:sym typeface="Rambla"/>
              </a:defRPr>
            </a:lvl1pPr>
            <a:lvl2pPr indent="0" lvl="1" marL="0" marR="0" rtl="0" algn="r">
              <a:spcBef>
                <a:spcPts val="0"/>
              </a:spcBef>
              <a:buNone/>
              <a:defRPr b="0" sz="1000">
                <a:solidFill>
                  <a:schemeClr val="dk1"/>
                </a:solidFill>
                <a:latin typeface="Rambla"/>
                <a:ea typeface="Rambla"/>
                <a:cs typeface="Rambla"/>
                <a:sym typeface="Rambla"/>
              </a:defRPr>
            </a:lvl2pPr>
            <a:lvl3pPr indent="0" lvl="2" marL="0" marR="0" rtl="0" algn="r">
              <a:spcBef>
                <a:spcPts val="0"/>
              </a:spcBef>
              <a:buNone/>
              <a:defRPr b="0" sz="1000">
                <a:solidFill>
                  <a:schemeClr val="dk1"/>
                </a:solidFill>
                <a:latin typeface="Rambla"/>
                <a:ea typeface="Rambla"/>
                <a:cs typeface="Rambla"/>
                <a:sym typeface="Rambla"/>
              </a:defRPr>
            </a:lvl3pPr>
            <a:lvl4pPr indent="0" lvl="3" marL="0" marR="0" rtl="0" algn="r">
              <a:spcBef>
                <a:spcPts val="0"/>
              </a:spcBef>
              <a:buNone/>
              <a:defRPr b="0" sz="1000">
                <a:solidFill>
                  <a:schemeClr val="dk1"/>
                </a:solidFill>
                <a:latin typeface="Rambla"/>
                <a:ea typeface="Rambla"/>
                <a:cs typeface="Rambla"/>
                <a:sym typeface="Rambla"/>
              </a:defRPr>
            </a:lvl4pPr>
            <a:lvl5pPr indent="0" lvl="4" marL="0" marR="0" rtl="0" algn="r">
              <a:spcBef>
                <a:spcPts val="0"/>
              </a:spcBef>
              <a:buNone/>
              <a:defRPr b="0" sz="1000">
                <a:solidFill>
                  <a:schemeClr val="dk1"/>
                </a:solidFill>
                <a:latin typeface="Rambla"/>
                <a:ea typeface="Rambla"/>
                <a:cs typeface="Rambla"/>
                <a:sym typeface="Rambla"/>
              </a:defRPr>
            </a:lvl5pPr>
            <a:lvl6pPr indent="0" lvl="5" marL="0" marR="0" rtl="0" algn="r">
              <a:spcBef>
                <a:spcPts val="0"/>
              </a:spcBef>
              <a:buNone/>
              <a:defRPr b="0" sz="1000">
                <a:solidFill>
                  <a:schemeClr val="dk1"/>
                </a:solidFill>
                <a:latin typeface="Rambla"/>
                <a:ea typeface="Rambla"/>
                <a:cs typeface="Rambla"/>
                <a:sym typeface="Rambla"/>
              </a:defRPr>
            </a:lvl6pPr>
            <a:lvl7pPr indent="0" lvl="6" marL="0" marR="0" rtl="0" algn="r">
              <a:spcBef>
                <a:spcPts val="0"/>
              </a:spcBef>
              <a:buNone/>
              <a:defRPr b="0" sz="1000">
                <a:solidFill>
                  <a:schemeClr val="dk1"/>
                </a:solidFill>
                <a:latin typeface="Rambla"/>
                <a:ea typeface="Rambla"/>
                <a:cs typeface="Rambla"/>
                <a:sym typeface="Rambla"/>
              </a:defRPr>
            </a:lvl7pPr>
            <a:lvl8pPr indent="0" lvl="7" marL="0" marR="0" rtl="0" algn="r">
              <a:spcBef>
                <a:spcPts val="0"/>
              </a:spcBef>
              <a:buNone/>
              <a:defRPr b="0" sz="1000">
                <a:solidFill>
                  <a:schemeClr val="dk1"/>
                </a:solidFill>
                <a:latin typeface="Rambla"/>
                <a:ea typeface="Rambla"/>
                <a:cs typeface="Rambla"/>
                <a:sym typeface="Rambla"/>
              </a:defRPr>
            </a:lvl8pPr>
            <a:lvl9pPr indent="0" lvl="8" marL="0" marR="0" rtl="0" algn="r">
              <a:spcBef>
                <a:spcPts val="0"/>
              </a:spcBef>
              <a:buNone/>
              <a:defRPr b="0" sz="1000">
                <a:solidFill>
                  <a:schemeClr val="dk1"/>
                </a:solidFill>
                <a:latin typeface="Rambla"/>
                <a:ea typeface="Rambla"/>
                <a:cs typeface="Rambla"/>
                <a:sym typeface="Ramb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57" name="Shape 57"/>
        <p:cNvGrpSpPr/>
        <p:nvPr/>
      </p:nvGrpSpPr>
      <p:grpSpPr>
        <a:xfrm>
          <a:off x="0" y="0"/>
          <a:ext cx="0" cy="0"/>
          <a:chOff x="0" y="0"/>
          <a:chExt cx="0" cy="0"/>
        </a:xfrm>
      </p:grpSpPr>
      <p:sp>
        <p:nvSpPr>
          <p:cNvPr id="58" name="Google Shape;58;p7"/>
          <p:cNvSpPr txBox="1"/>
          <p:nvPr>
            <p:ph idx="10" type="dt"/>
          </p:nvPr>
        </p:nvSpPr>
        <p:spPr>
          <a:xfrm>
            <a:off x="6727032" y="4805958"/>
            <a:ext cx="1920300" cy="2742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000">
                <a:solidFill>
                  <a:schemeClr val="lt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9pPr>
          </a:lstStyle>
          <a:p/>
        </p:txBody>
      </p:sp>
      <p:sp>
        <p:nvSpPr>
          <p:cNvPr id="59" name="Google Shape;59;p7"/>
          <p:cNvSpPr txBox="1"/>
          <p:nvPr>
            <p:ph idx="11" type="ftr"/>
          </p:nvPr>
        </p:nvSpPr>
        <p:spPr>
          <a:xfrm>
            <a:off x="4380072" y="4805958"/>
            <a:ext cx="2350800" cy="273900"/>
          </a:xfrm>
          <a:prstGeom prst="rect">
            <a:avLst/>
          </a:prstGeom>
          <a:noFill/>
          <a:ln>
            <a:noFill/>
          </a:ln>
        </p:spPr>
        <p:txBody>
          <a:bodyPr anchorCtr="0" anchor="b" bIns="91425" lIns="91425" spcFirstLastPara="1" rIns="91425" wrap="square" tIns="91425">
            <a:noAutofit/>
          </a:bodyPr>
          <a:lstStyle>
            <a:lvl1pPr indent="0" lvl="0" marL="0" marR="0" rtl="0" algn="r">
              <a:spcBef>
                <a:spcPts val="0"/>
              </a:spcBef>
              <a:spcAft>
                <a:spcPts val="0"/>
              </a:spcAft>
              <a:buSzPts val="1400"/>
              <a:buNone/>
              <a:defRPr sz="1000">
                <a:solidFill>
                  <a:schemeClr val="lt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9pPr>
          </a:lstStyle>
          <a:p/>
        </p:txBody>
      </p:sp>
      <p:sp>
        <p:nvSpPr>
          <p:cNvPr id="60" name="Google Shape;60;p7"/>
          <p:cNvSpPr txBox="1"/>
          <p:nvPr>
            <p:ph idx="12" type="sldNum"/>
          </p:nvPr>
        </p:nvSpPr>
        <p:spPr>
          <a:xfrm>
            <a:off x="8647272" y="4805958"/>
            <a:ext cx="365700" cy="2739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a:solidFill>
                  <a:schemeClr val="lt1"/>
                </a:solidFill>
                <a:latin typeface="Rambla"/>
                <a:ea typeface="Rambla"/>
                <a:cs typeface="Rambla"/>
                <a:sym typeface="Rambla"/>
              </a:defRPr>
            </a:lvl1pPr>
            <a:lvl2pPr indent="0" lvl="1" marL="0" marR="0" rtl="0" algn="r">
              <a:spcBef>
                <a:spcPts val="0"/>
              </a:spcBef>
              <a:buNone/>
              <a:defRPr b="0" sz="1000">
                <a:solidFill>
                  <a:schemeClr val="lt1"/>
                </a:solidFill>
                <a:latin typeface="Rambla"/>
                <a:ea typeface="Rambla"/>
                <a:cs typeface="Rambla"/>
                <a:sym typeface="Rambla"/>
              </a:defRPr>
            </a:lvl2pPr>
            <a:lvl3pPr indent="0" lvl="2" marL="0" marR="0" rtl="0" algn="r">
              <a:spcBef>
                <a:spcPts val="0"/>
              </a:spcBef>
              <a:buNone/>
              <a:defRPr b="0" sz="1000">
                <a:solidFill>
                  <a:schemeClr val="lt1"/>
                </a:solidFill>
                <a:latin typeface="Rambla"/>
                <a:ea typeface="Rambla"/>
                <a:cs typeface="Rambla"/>
                <a:sym typeface="Rambla"/>
              </a:defRPr>
            </a:lvl3pPr>
            <a:lvl4pPr indent="0" lvl="3" marL="0" marR="0" rtl="0" algn="r">
              <a:spcBef>
                <a:spcPts val="0"/>
              </a:spcBef>
              <a:buNone/>
              <a:defRPr b="0" sz="1000">
                <a:solidFill>
                  <a:schemeClr val="lt1"/>
                </a:solidFill>
                <a:latin typeface="Rambla"/>
                <a:ea typeface="Rambla"/>
                <a:cs typeface="Rambla"/>
                <a:sym typeface="Rambla"/>
              </a:defRPr>
            </a:lvl4pPr>
            <a:lvl5pPr indent="0" lvl="4" marL="0" marR="0" rtl="0" algn="r">
              <a:spcBef>
                <a:spcPts val="0"/>
              </a:spcBef>
              <a:buNone/>
              <a:defRPr b="0" sz="1000">
                <a:solidFill>
                  <a:schemeClr val="lt1"/>
                </a:solidFill>
                <a:latin typeface="Rambla"/>
                <a:ea typeface="Rambla"/>
                <a:cs typeface="Rambla"/>
                <a:sym typeface="Rambla"/>
              </a:defRPr>
            </a:lvl5pPr>
            <a:lvl6pPr indent="0" lvl="5" marL="0" marR="0" rtl="0" algn="r">
              <a:spcBef>
                <a:spcPts val="0"/>
              </a:spcBef>
              <a:buNone/>
              <a:defRPr b="0" sz="1000">
                <a:solidFill>
                  <a:schemeClr val="lt1"/>
                </a:solidFill>
                <a:latin typeface="Rambla"/>
                <a:ea typeface="Rambla"/>
                <a:cs typeface="Rambla"/>
                <a:sym typeface="Rambla"/>
              </a:defRPr>
            </a:lvl6pPr>
            <a:lvl7pPr indent="0" lvl="6" marL="0" marR="0" rtl="0" algn="r">
              <a:spcBef>
                <a:spcPts val="0"/>
              </a:spcBef>
              <a:buNone/>
              <a:defRPr b="0" sz="1000">
                <a:solidFill>
                  <a:schemeClr val="lt1"/>
                </a:solidFill>
                <a:latin typeface="Rambla"/>
                <a:ea typeface="Rambla"/>
                <a:cs typeface="Rambla"/>
                <a:sym typeface="Rambla"/>
              </a:defRPr>
            </a:lvl7pPr>
            <a:lvl8pPr indent="0" lvl="7" marL="0" marR="0" rtl="0" algn="r">
              <a:spcBef>
                <a:spcPts val="0"/>
              </a:spcBef>
              <a:buNone/>
              <a:defRPr b="0" sz="1000">
                <a:solidFill>
                  <a:schemeClr val="lt1"/>
                </a:solidFill>
                <a:latin typeface="Rambla"/>
                <a:ea typeface="Rambla"/>
                <a:cs typeface="Rambla"/>
                <a:sym typeface="Rambla"/>
              </a:defRPr>
            </a:lvl8pPr>
            <a:lvl9pPr indent="0" lvl="8" marL="0" marR="0" rtl="0" algn="r">
              <a:spcBef>
                <a:spcPts val="0"/>
              </a:spcBef>
              <a:buNone/>
              <a:defRPr b="0" sz="1000">
                <a:solidFill>
                  <a:schemeClr val="lt1"/>
                </a:solidFill>
                <a:latin typeface="Rambla"/>
                <a:ea typeface="Rambla"/>
                <a:cs typeface="Rambla"/>
                <a:sym typeface="Rambla"/>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lt2"/>
              </a:buClr>
              <a:buSzPts val="1400"/>
              <a:buFont typeface="Rambla"/>
              <a:buNone/>
              <a:defRPr b="1" i="0" sz="4100" u="none" cap="none" strike="noStrike">
                <a:solidFill>
                  <a:schemeClr val="lt2"/>
                </a:solidFill>
                <a:latin typeface="Rambla"/>
                <a:ea typeface="Rambla"/>
                <a:cs typeface="Rambla"/>
                <a:sym typeface="Rambla"/>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8"/>
          <p:cNvSpPr txBox="1"/>
          <p:nvPr>
            <p:ph idx="10" type="dt"/>
          </p:nvPr>
        </p:nvSpPr>
        <p:spPr>
          <a:xfrm>
            <a:off x="6727032" y="4805958"/>
            <a:ext cx="1920300" cy="2742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000">
                <a:solidFill>
                  <a:schemeClr val="dk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64" name="Google Shape;64;p8"/>
          <p:cNvSpPr txBox="1"/>
          <p:nvPr>
            <p:ph idx="11" type="ftr"/>
          </p:nvPr>
        </p:nvSpPr>
        <p:spPr>
          <a:xfrm>
            <a:off x="4380072" y="4805958"/>
            <a:ext cx="2350800" cy="273900"/>
          </a:xfrm>
          <a:prstGeom prst="rect">
            <a:avLst/>
          </a:prstGeom>
          <a:noFill/>
          <a:ln>
            <a:noFill/>
          </a:ln>
        </p:spPr>
        <p:txBody>
          <a:bodyPr anchorCtr="0" anchor="b" bIns="91425" lIns="91425" spcFirstLastPara="1" rIns="91425" wrap="square" tIns="91425">
            <a:noAutofit/>
          </a:bodyPr>
          <a:lstStyle>
            <a:lvl1pPr indent="0" lvl="0" marL="0" marR="0" rtl="0" algn="r">
              <a:spcBef>
                <a:spcPts val="0"/>
              </a:spcBef>
              <a:spcAft>
                <a:spcPts val="0"/>
              </a:spcAft>
              <a:buSzPts val="1400"/>
              <a:buNone/>
              <a:defRPr sz="1000">
                <a:solidFill>
                  <a:schemeClr val="dk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65" name="Google Shape;65;p8"/>
          <p:cNvSpPr txBox="1"/>
          <p:nvPr>
            <p:ph idx="12" type="sldNum"/>
          </p:nvPr>
        </p:nvSpPr>
        <p:spPr>
          <a:xfrm>
            <a:off x="8647272" y="4805958"/>
            <a:ext cx="365700" cy="2739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a:solidFill>
                  <a:schemeClr val="dk1"/>
                </a:solidFill>
                <a:latin typeface="Rambla"/>
                <a:ea typeface="Rambla"/>
                <a:cs typeface="Rambla"/>
                <a:sym typeface="Rambla"/>
              </a:defRPr>
            </a:lvl1pPr>
            <a:lvl2pPr indent="0" lvl="1" marL="0" marR="0" rtl="0" algn="r">
              <a:spcBef>
                <a:spcPts val="0"/>
              </a:spcBef>
              <a:buNone/>
              <a:defRPr b="0" sz="1000">
                <a:solidFill>
                  <a:schemeClr val="dk1"/>
                </a:solidFill>
                <a:latin typeface="Rambla"/>
                <a:ea typeface="Rambla"/>
                <a:cs typeface="Rambla"/>
                <a:sym typeface="Rambla"/>
              </a:defRPr>
            </a:lvl2pPr>
            <a:lvl3pPr indent="0" lvl="2" marL="0" marR="0" rtl="0" algn="r">
              <a:spcBef>
                <a:spcPts val="0"/>
              </a:spcBef>
              <a:buNone/>
              <a:defRPr b="0" sz="1000">
                <a:solidFill>
                  <a:schemeClr val="dk1"/>
                </a:solidFill>
                <a:latin typeface="Rambla"/>
                <a:ea typeface="Rambla"/>
                <a:cs typeface="Rambla"/>
                <a:sym typeface="Rambla"/>
              </a:defRPr>
            </a:lvl3pPr>
            <a:lvl4pPr indent="0" lvl="3" marL="0" marR="0" rtl="0" algn="r">
              <a:spcBef>
                <a:spcPts val="0"/>
              </a:spcBef>
              <a:buNone/>
              <a:defRPr b="0" sz="1000">
                <a:solidFill>
                  <a:schemeClr val="dk1"/>
                </a:solidFill>
                <a:latin typeface="Rambla"/>
                <a:ea typeface="Rambla"/>
                <a:cs typeface="Rambla"/>
                <a:sym typeface="Rambla"/>
              </a:defRPr>
            </a:lvl4pPr>
            <a:lvl5pPr indent="0" lvl="4" marL="0" marR="0" rtl="0" algn="r">
              <a:spcBef>
                <a:spcPts val="0"/>
              </a:spcBef>
              <a:buNone/>
              <a:defRPr b="0" sz="1000">
                <a:solidFill>
                  <a:schemeClr val="dk1"/>
                </a:solidFill>
                <a:latin typeface="Rambla"/>
                <a:ea typeface="Rambla"/>
                <a:cs typeface="Rambla"/>
                <a:sym typeface="Rambla"/>
              </a:defRPr>
            </a:lvl5pPr>
            <a:lvl6pPr indent="0" lvl="5" marL="0" marR="0" rtl="0" algn="r">
              <a:spcBef>
                <a:spcPts val="0"/>
              </a:spcBef>
              <a:buNone/>
              <a:defRPr b="0" sz="1000">
                <a:solidFill>
                  <a:schemeClr val="dk1"/>
                </a:solidFill>
                <a:latin typeface="Rambla"/>
                <a:ea typeface="Rambla"/>
                <a:cs typeface="Rambla"/>
                <a:sym typeface="Rambla"/>
              </a:defRPr>
            </a:lvl6pPr>
            <a:lvl7pPr indent="0" lvl="6" marL="0" marR="0" rtl="0" algn="r">
              <a:spcBef>
                <a:spcPts val="0"/>
              </a:spcBef>
              <a:buNone/>
              <a:defRPr b="0" sz="1000">
                <a:solidFill>
                  <a:schemeClr val="dk1"/>
                </a:solidFill>
                <a:latin typeface="Rambla"/>
                <a:ea typeface="Rambla"/>
                <a:cs typeface="Rambla"/>
                <a:sym typeface="Rambla"/>
              </a:defRPr>
            </a:lvl7pPr>
            <a:lvl8pPr indent="0" lvl="7" marL="0" marR="0" rtl="0" algn="r">
              <a:spcBef>
                <a:spcPts val="0"/>
              </a:spcBef>
              <a:buNone/>
              <a:defRPr b="0" sz="1000">
                <a:solidFill>
                  <a:schemeClr val="dk1"/>
                </a:solidFill>
                <a:latin typeface="Rambla"/>
                <a:ea typeface="Rambla"/>
                <a:cs typeface="Rambla"/>
                <a:sym typeface="Rambla"/>
              </a:defRPr>
            </a:lvl8pPr>
            <a:lvl9pPr indent="0" lvl="8" marL="0" marR="0" rtl="0" algn="r">
              <a:spcBef>
                <a:spcPts val="0"/>
              </a:spcBef>
              <a:buNone/>
              <a:defRPr b="0" sz="1000">
                <a:solidFill>
                  <a:schemeClr val="dk1"/>
                </a:solidFill>
                <a:latin typeface="Rambla"/>
                <a:ea typeface="Rambla"/>
                <a:cs typeface="Rambla"/>
                <a:sym typeface="Ramb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blipFill rotWithShape="1">
          <a:blip r:embed="rId2">
            <a:alphaModFix/>
          </a:blip>
          <a:tile algn="tl" flip="none" tx="0" sx="50002" ty="0" sy="50002"/>
        </a:blipFill>
      </p:bgPr>
    </p:bg>
    <p:spTree>
      <p:nvGrpSpPr>
        <p:cNvPr id="66" name="Shape 66"/>
        <p:cNvGrpSpPr/>
        <p:nvPr/>
      </p:nvGrpSpPr>
      <p:grpSpPr>
        <a:xfrm>
          <a:off x="0" y="0"/>
          <a:ext cx="0" cy="0"/>
          <a:chOff x="0" y="0"/>
          <a:chExt cx="0" cy="0"/>
        </a:xfrm>
      </p:grpSpPr>
      <p:sp>
        <p:nvSpPr>
          <p:cNvPr id="67" name="Google Shape;67;p9"/>
          <p:cNvSpPr txBox="1"/>
          <p:nvPr>
            <p:ph type="title"/>
          </p:nvPr>
        </p:nvSpPr>
        <p:spPr>
          <a:xfrm>
            <a:off x="914400" y="3657600"/>
            <a:ext cx="7481700" cy="342900"/>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Clr>
                <a:schemeClr val="accent1"/>
              </a:buClr>
              <a:buSzPts val="1400"/>
              <a:buFont typeface="Rambla"/>
              <a:buNone/>
              <a:defRPr b="0" i="0" sz="2500" u="none" cap="none" strike="noStrike">
                <a:solidFill>
                  <a:schemeClr val="accent1"/>
                </a:solidFill>
                <a:latin typeface="Rambla"/>
                <a:ea typeface="Rambla"/>
                <a:cs typeface="Rambla"/>
                <a:sym typeface="Rambla"/>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68" name="Google Shape;68;p9"/>
          <p:cNvSpPr txBox="1"/>
          <p:nvPr>
            <p:ph idx="1" type="body"/>
          </p:nvPr>
        </p:nvSpPr>
        <p:spPr>
          <a:xfrm>
            <a:off x="4419600" y="4016326"/>
            <a:ext cx="3974700" cy="685800"/>
          </a:xfrm>
          <a:prstGeom prst="rect">
            <a:avLst/>
          </a:prstGeom>
          <a:noFill/>
          <a:ln>
            <a:noFill/>
          </a:ln>
        </p:spPr>
        <p:txBody>
          <a:bodyPr anchorCtr="0" anchor="t" bIns="91425" lIns="91425" spcFirstLastPara="1" rIns="91425" wrap="square" tIns="91425">
            <a:noAutofit/>
          </a:bodyPr>
          <a:lstStyle>
            <a:lvl1pPr indent="-228600" lvl="0" marL="457200" marR="0" rtl="0" algn="r">
              <a:spcBef>
                <a:spcPts val="400"/>
              </a:spcBef>
              <a:spcAft>
                <a:spcPts val="0"/>
              </a:spcAft>
              <a:buClr>
                <a:schemeClr val="accent1"/>
              </a:buClr>
              <a:buSzPts val="1836"/>
              <a:buFont typeface="Noto Sans Symbols"/>
              <a:buNone/>
              <a:defRPr b="0" i="0" sz="1600" u="none" cap="none" strike="noStrike">
                <a:solidFill>
                  <a:schemeClr val="dk1"/>
                </a:solidFill>
                <a:latin typeface="Rambla"/>
                <a:ea typeface="Rambla"/>
                <a:cs typeface="Rambla"/>
                <a:sym typeface="Rambla"/>
              </a:defRPr>
            </a:lvl1pPr>
            <a:lvl2pPr indent="-228600" lvl="1" marL="914400" marR="0" rtl="0" algn="l">
              <a:spcBef>
                <a:spcPts val="324"/>
              </a:spcBef>
              <a:spcAft>
                <a:spcPts val="0"/>
              </a:spcAft>
              <a:buClr>
                <a:schemeClr val="accent1"/>
              </a:buClr>
              <a:buSzPts val="2300"/>
              <a:buFont typeface="Verdana"/>
              <a:buNone/>
              <a:defRPr b="0" i="0" sz="1200" u="none" cap="none" strike="noStrike">
                <a:solidFill>
                  <a:schemeClr val="dk1"/>
                </a:solidFill>
                <a:latin typeface="Rambla"/>
                <a:ea typeface="Rambla"/>
                <a:cs typeface="Rambla"/>
                <a:sym typeface="Rambla"/>
              </a:defRPr>
            </a:lvl2pPr>
            <a:lvl3pPr indent="-228600" lvl="2" marL="1371600" marR="0" rtl="0" algn="l">
              <a:spcBef>
                <a:spcPts val="350"/>
              </a:spcBef>
              <a:spcAft>
                <a:spcPts val="0"/>
              </a:spcAft>
              <a:buClr>
                <a:schemeClr val="accent2"/>
              </a:buClr>
              <a:buSzPts val="2100"/>
              <a:buFont typeface="Noto Sans Symbols"/>
              <a:buNone/>
              <a:defRPr b="0" i="0" sz="1000" u="none" cap="none" strike="noStrike">
                <a:solidFill>
                  <a:schemeClr val="dk1"/>
                </a:solidFill>
                <a:latin typeface="Rambla"/>
                <a:ea typeface="Rambla"/>
                <a:cs typeface="Rambla"/>
                <a:sym typeface="Rambla"/>
              </a:defRPr>
            </a:lvl3pPr>
            <a:lvl4pPr indent="-228600" lvl="3" marL="1828800" marR="0" rtl="0" algn="l">
              <a:spcBef>
                <a:spcPts val="350"/>
              </a:spcBef>
              <a:spcAft>
                <a:spcPts val="0"/>
              </a:spcAft>
              <a:buClr>
                <a:schemeClr val="accent2"/>
              </a:buClr>
              <a:buSzPts val="1900"/>
              <a:buFont typeface="Noto Sans Symbols"/>
              <a:buNone/>
              <a:defRPr b="0" i="0" sz="900" u="none" cap="none" strike="noStrike">
                <a:solidFill>
                  <a:schemeClr val="dk1"/>
                </a:solidFill>
                <a:latin typeface="Rambla"/>
                <a:ea typeface="Rambla"/>
                <a:cs typeface="Rambla"/>
                <a:sym typeface="Rambla"/>
              </a:defRPr>
            </a:lvl4pPr>
            <a:lvl5pPr indent="-228600" lvl="4" marL="2286000" marR="0" rtl="0" algn="l">
              <a:spcBef>
                <a:spcPts val="350"/>
              </a:spcBef>
              <a:spcAft>
                <a:spcPts val="0"/>
              </a:spcAft>
              <a:buClr>
                <a:schemeClr val="accent2"/>
              </a:buClr>
              <a:buSzPts val="1800"/>
              <a:buFont typeface="Noto Sans Symbols"/>
              <a:buNone/>
              <a:defRPr b="0" i="0" sz="900" u="none" cap="none" strike="noStrike">
                <a:solidFill>
                  <a:schemeClr val="dk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69" name="Google Shape;69;p9"/>
          <p:cNvSpPr txBox="1"/>
          <p:nvPr>
            <p:ph idx="2" type="body"/>
          </p:nvPr>
        </p:nvSpPr>
        <p:spPr>
          <a:xfrm>
            <a:off x="914400" y="205740"/>
            <a:ext cx="7479900" cy="3429000"/>
          </a:xfrm>
          <a:prstGeom prst="rect">
            <a:avLst/>
          </a:prstGeom>
          <a:noFill/>
          <a:ln>
            <a:noFill/>
          </a:ln>
        </p:spPr>
        <p:txBody>
          <a:bodyPr anchorCtr="0" anchor="t" bIns="91425" lIns="91425" spcFirstLastPara="1" rIns="91425" wrap="square" tIns="91425">
            <a:noAutofit/>
          </a:bodyPr>
          <a:lstStyle>
            <a:lvl1pPr indent="-366776" lvl="0" marL="457200" marR="0" rtl="0" algn="l">
              <a:spcBef>
                <a:spcPts val="400"/>
              </a:spcBef>
              <a:spcAft>
                <a:spcPts val="0"/>
              </a:spcAft>
              <a:buClr>
                <a:schemeClr val="accent1"/>
              </a:buClr>
              <a:buSzPts val="2176"/>
              <a:buFont typeface="Noto Sans Symbols"/>
              <a:buChar char="▶"/>
              <a:defRPr b="0" i="0" sz="3200" u="none" cap="none" strike="noStrike">
                <a:solidFill>
                  <a:schemeClr val="dk1"/>
                </a:solidFill>
                <a:latin typeface="Rambla"/>
                <a:ea typeface="Rambla"/>
                <a:cs typeface="Rambla"/>
                <a:sym typeface="Rambla"/>
              </a:defRPr>
            </a:lvl1pPr>
            <a:lvl2pPr indent="-406400" lvl="1" marL="914400" marR="0" rtl="0" algn="l">
              <a:spcBef>
                <a:spcPts val="324"/>
              </a:spcBef>
              <a:spcAft>
                <a:spcPts val="0"/>
              </a:spcAft>
              <a:buClr>
                <a:schemeClr val="accent1"/>
              </a:buClr>
              <a:buSzPts val="2800"/>
              <a:buFont typeface="Verdana"/>
              <a:buChar char="◦"/>
              <a:defRPr b="0" i="0" sz="2800" u="none" cap="none" strike="noStrike">
                <a:solidFill>
                  <a:schemeClr val="dk1"/>
                </a:solidFill>
                <a:latin typeface="Rambla"/>
                <a:ea typeface="Rambla"/>
                <a:cs typeface="Rambla"/>
                <a:sym typeface="Rambla"/>
              </a:defRPr>
            </a:lvl2pPr>
            <a:lvl3pPr indent="-381000" lvl="2" marL="1371600" marR="0" rtl="0" algn="l">
              <a:spcBef>
                <a:spcPts val="350"/>
              </a:spcBef>
              <a:spcAft>
                <a:spcPts val="0"/>
              </a:spcAft>
              <a:buClr>
                <a:schemeClr val="accent2"/>
              </a:buClr>
              <a:buSzPts val="2400"/>
              <a:buFont typeface="Noto Sans Symbols"/>
              <a:buChar char="⚫"/>
              <a:defRPr b="0" i="0" sz="2400" u="none" cap="none" strike="noStrike">
                <a:solidFill>
                  <a:schemeClr val="dk1"/>
                </a:solidFill>
                <a:latin typeface="Rambla"/>
                <a:ea typeface="Rambla"/>
                <a:cs typeface="Rambla"/>
                <a:sym typeface="Rambla"/>
              </a:defRPr>
            </a:lvl3pPr>
            <a:lvl4pPr indent="-355600" lvl="3" marL="18288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Rambla"/>
                <a:ea typeface="Rambla"/>
                <a:cs typeface="Rambla"/>
                <a:sym typeface="Rambla"/>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70" name="Google Shape;70;p9"/>
          <p:cNvSpPr txBox="1"/>
          <p:nvPr>
            <p:ph idx="10" type="dt"/>
          </p:nvPr>
        </p:nvSpPr>
        <p:spPr>
          <a:xfrm>
            <a:off x="6727032" y="4805958"/>
            <a:ext cx="1920300" cy="2742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000">
                <a:solidFill>
                  <a:schemeClr val="dk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71" name="Google Shape;71;p9"/>
          <p:cNvSpPr txBox="1"/>
          <p:nvPr>
            <p:ph idx="11" type="ftr"/>
          </p:nvPr>
        </p:nvSpPr>
        <p:spPr>
          <a:xfrm>
            <a:off x="4380072" y="4805958"/>
            <a:ext cx="2350800" cy="273900"/>
          </a:xfrm>
          <a:prstGeom prst="rect">
            <a:avLst/>
          </a:prstGeom>
          <a:noFill/>
          <a:ln>
            <a:noFill/>
          </a:ln>
        </p:spPr>
        <p:txBody>
          <a:bodyPr anchorCtr="0" anchor="b" bIns="91425" lIns="91425" spcFirstLastPara="1" rIns="91425" wrap="square" tIns="91425">
            <a:noAutofit/>
          </a:bodyPr>
          <a:lstStyle>
            <a:lvl1pPr indent="0" lvl="0" marL="0" marR="0" rtl="0" algn="r">
              <a:spcBef>
                <a:spcPts val="0"/>
              </a:spcBef>
              <a:spcAft>
                <a:spcPts val="0"/>
              </a:spcAft>
              <a:buSzPts val="1400"/>
              <a:buNone/>
              <a:defRPr sz="1000">
                <a:solidFill>
                  <a:schemeClr val="dk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72" name="Google Shape;72;p9"/>
          <p:cNvSpPr txBox="1"/>
          <p:nvPr>
            <p:ph idx="12" type="sldNum"/>
          </p:nvPr>
        </p:nvSpPr>
        <p:spPr>
          <a:xfrm>
            <a:off x="8647272" y="4805958"/>
            <a:ext cx="365700" cy="2739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a:solidFill>
                  <a:schemeClr val="dk1"/>
                </a:solidFill>
                <a:latin typeface="Rambla"/>
                <a:ea typeface="Rambla"/>
                <a:cs typeface="Rambla"/>
                <a:sym typeface="Rambla"/>
              </a:defRPr>
            </a:lvl1pPr>
            <a:lvl2pPr indent="0" lvl="1" marL="0" marR="0" rtl="0" algn="r">
              <a:spcBef>
                <a:spcPts val="0"/>
              </a:spcBef>
              <a:buNone/>
              <a:defRPr b="0" sz="1000">
                <a:solidFill>
                  <a:schemeClr val="dk1"/>
                </a:solidFill>
                <a:latin typeface="Rambla"/>
                <a:ea typeface="Rambla"/>
                <a:cs typeface="Rambla"/>
                <a:sym typeface="Rambla"/>
              </a:defRPr>
            </a:lvl2pPr>
            <a:lvl3pPr indent="0" lvl="2" marL="0" marR="0" rtl="0" algn="r">
              <a:spcBef>
                <a:spcPts val="0"/>
              </a:spcBef>
              <a:buNone/>
              <a:defRPr b="0" sz="1000">
                <a:solidFill>
                  <a:schemeClr val="dk1"/>
                </a:solidFill>
                <a:latin typeface="Rambla"/>
                <a:ea typeface="Rambla"/>
                <a:cs typeface="Rambla"/>
                <a:sym typeface="Rambla"/>
              </a:defRPr>
            </a:lvl3pPr>
            <a:lvl4pPr indent="0" lvl="3" marL="0" marR="0" rtl="0" algn="r">
              <a:spcBef>
                <a:spcPts val="0"/>
              </a:spcBef>
              <a:buNone/>
              <a:defRPr b="0" sz="1000">
                <a:solidFill>
                  <a:schemeClr val="dk1"/>
                </a:solidFill>
                <a:latin typeface="Rambla"/>
                <a:ea typeface="Rambla"/>
                <a:cs typeface="Rambla"/>
                <a:sym typeface="Rambla"/>
              </a:defRPr>
            </a:lvl4pPr>
            <a:lvl5pPr indent="0" lvl="4" marL="0" marR="0" rtl="0" algn="r">
              <a:spcBef>
                <a:spcPts val="0"/>
              </a:spcBef>
              <a:buNone/>
              <a:defRPr b="0" sz="1000">
                <a:solidFill>
                  <a:schemeClr val="dk1"/>
                </a:solidFill>
                <a:latin typeface="Rambla"/>
                <a:ea typeface="Rambla"/>
                <a:cs typeface="Rambla"/>
                <a:sym typeface="Rambla"/>
              </a:defRPr>
            </a:lvl5pPr>
            <a:lvl6pPr indent="0" lvl="5" marL="0" marR="0" rtl="0" algn="r">
              <a:spcBef>
                <a:spcPts val="0"/>
              </a:spcBef>
              <a:buNone/>
              <a:defRPr b="0" sz="1000">
                <a:solidFill>
                  <a:schemeClr val="dk1"/>
                </a:solidFill>
                <a:latin typeface="Rambla"/>
                <a:ea typeface="Rambla"/>
                <a:cs typeface="Rambla"/>
                <a:sym typeface="Rambla"/>
              </a:defRPr>
            </a:lvl6pPr>
            <a:lvl7pPr indent="0" lvl="6" marL="0" marR="0" rtl="0" algn="r">
              <a:spcBef>
                <a:spcPts val="0"/>
              </a:spcBef>
              <a:buNone/>
              <a:defRPr b="0" sz="1000">
                <a:solidFill>
                  <a:schemeClr val="dk1"/>
                </a:solidFill>
                <a:latin typeface="Rambla"/>
                <a:ea typeface="Rambla"/>
                <a:cs typeface="Rambla"/>
                <a:sym typeface="Rambla"/>
              </a:defRPr>
            </a:lvl7pPr>
            <a:lvl8pPr indent="0" lvl="7" marL="0" marR="0" rtl="0" algn="r">
              <a:spcBef>
                <a:spcPts val="0"/>
              </a:spcBef>
              <a:buNone/>
              <a:defRPr b="0" sz="1000">
                <a:solidFill>
                  <a:schemeClr val="dk1"/>
                </a:solidFill>
                <a:latin typeface="Rambla"/>
                <a:ea typeface="Rambla"/>
                <a:cs typeface="Rambla"/>
                <a:sym typeface="Rambla"/>
              </a:defRPr>
            </a:lvl8pPr>
            <a:lvl9pPr indent="0" lvl="8" marL="0" marR="0" rtl="0" algn="r">
              <a:spcBef>
                <a:spcPts val="0"/>
              </a:spcBef>
              <a:buNone/>
              <a:defRPr b="0" sz="1000">
                <a:solidFill>
                  <a:schemeClr val="dk1"/>
                </a:solidFill>
                <a:latin typeface="Rambla"/>
                <a:ea typeface="Rambla"/>
                <a:cs typeface="Rambla"/>
                <a:sym typeface="Ramb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rgbClr val="B1B1B1"/>
            </a:gs>
            <a:gs pos="40000">
              <a:srgbClr val="9E9E9E"/>
            </a:gs>
            <a:gs pos="100000">
              <a:schemeClr val="dk1"/>
            </a:gs>
          </a:gsLst>
          <a:path path="circle">
            <a:fillToRect b="100%" l="100%"/>
          </a:path>
          <a:tileRect r="-100%" t="-100%"/>
        </a:gradFill>
      </p:bgPr>
    </p:bg>
    <p:spTree>
      <p:nvGrpSpPr>
        <p:cNvPr id="73" name="Shape 73"/>
        <p:cNvGrpSpPr/>
        <p:nvPr/>
      </p:nvGrpSpPr>
      <p:grpSpPr>
        <a:xfrm>
          <a:off x="0" y="0"/>
          <a:ext cx="0" cy="0"/>
          <a:chOff x="0" y="0"/>
          <a:chExt cx="0" cy="0"/>
        </a:xfrm>
      </p:grpSpPr>
      <p:sp>
        <p:nvSpPr>
          <p:cNvPr id="74" name="Google Shape;74;p10"/>
          <p:cNvSpPr txBox="1"/>
          <p:nvPr>
            <p:ph idx="1" type="body"/>
          </p:nvPr>
        </p:nvSpPr>
        <p:spPr>
          <a:xfrm>
            <a:off x="1141232" y="4082551"/>
            <a:ext cx="7162800" cy="486300"/>
          </a:xfrm>
          <a:prstGeom prst="rect">
            <a:avLst/>
          </a:prstGeom>
          <a:noFill/>
          <a:ln>
            <a:noFill/>
          </a:ln>
        </p:spPr>
        <p:txBody>
          <a:bodyPr anchorCtr="0" anchor="t" bIns="91425" lIns="91425" spcFirstLastPara="1" rIns="91425" wrap="square" tIns="91425">
            <a:noAutofit/>
          </a:bodyPr>
          <a:lstStyle>
            <a:lvl1pPr indent="-228600" lvl="0" marL="457200" marR="18288" rtl="0" algn="r">
              <a:spcBef>
                <a:spcPts val="400"/>
              </a:spcBef>
              <a:spcAft>
                <a:spcPts val="0"/>
              </a:spcAft>
              <a:buClr>
                <a:schemeClr val="accent1"/>
              </a:buClr>
              <a:buSzPts val="1836"/>
              <a:buFont typeface="Noto Sans Symbols"/>
              <a:buNone/>
              <a:defRPr b="0" i="0" sz="1400" u="none" cap="none" strike="noStrike">
                <a:solidFill>
                  <a:schemeClr val="lt1"/>
                </a:solidFill>
                <a:latin typeface="Rambla"/>
                <a:ea typeface="Rambla"/>
                <a:cs typeface="Rambla"/>
                <a:sym typeface="Rambla"/>
              </a:defRPr>
            </a:lvl1pPr>
            <a:lvl2pPr indent="-304800" lvl="1" marL="914400" marR="0" rtl="0" algn="l">
              <a:spcBef>
                <a:spcPts val="324"/>
              </a:spcBef>
              <a:spcAft>
                <a:spcPts val="0"/>
              </a:spcAft>
              <a:buClr>
                <a:schemeClr val="accent1"/>
              </a:buClr>
              <a:buSzPts val="1200"/>
              <a:buFont typeface="Verdana"/>
              <a:buChar char="◦"/>
              <a:defRPr b="0" i="0" sz="1200" u="none" cap="none" strike="noStrike">
                <a:solidFill>
                  <a:schemeClr val="lt1"/>
                </a:solidFill>
                <a:latin typeface="Rambla"/>
                <a:ea typeface="Rambla"/>
                <a:cs typeface="Rambla"/>
                <a:sym typeface="Rambla"/>
              </a:defRPr>
            </a:lvl2pPr>
            <a:lvl3pPr indent="-292100" lvl="2" marL="1371600" marR="0" rtl="0" algn="l">
              <a:spcBef>
                <a:spcPts val="350"/>
              </a:spcBef>
              <a:spcAft>
                <a:spcPts val="0"/>
              </a:spcAft>
              <a:buClr>
                <a:schemeClr val="accent2"/>
              </a:buClr>
              <a:buSzPts val="1000"/>
              <a:buFont typeface="Noto Sans Symbols"/>
              <a:buChar char="⚫"/>
              <a:defRPr b="0" i="0" sz="1000" u="none" cap="none" strike="noStrike">
                <a:solidFill>
                  <a:schemeClr val="lt1"/>
                </a:solidFill>
                <a:latin typeface="Rambla"/>
                <a:ea typeface="Rambla"/>
                <a:cs typeface="Rambla"/>
                <a:sym typeface="Rambla"/>
              </a:defRPr>
            </a:lvl3pPr>
            <a:lvl4pPr indent="-285750" lvl="3" marL="1828800" marR="0" rtl="0" algn="l">
              <a:spcBef>
                <a:spcPts val="350"/>
              </a:spcBef>
              <a:spcAft>
                <a:spcPts val="0"/>
              </a:spcAft>
              <a:buClr>
                <a:schemeClr val="accent2"/>
              </a:buClr>
              <a:buSzPts val="900"/>
              <a:buFont typeface="Noto Sans Symbols"/>
              <a:buChar char="⚫"/>
              <a:defRPr b="0" i="0" sz="900" u="none" cap="none" strike="noStrike">
                <a:solidFill>
                  <a:schemeClr val="lt1"/>
                </a:solidFill>
                <a:latin typeface="Rambla"/>
                <a:ea typeface="Rambla"/>
                <a:cs typeface="Rambla"/>
                <a:sym typeface="Rambla"/>
              </a:defRPr>
            </a:lvl4pPr>
            <a:lvl5pPr indent="-285750" lvl="4" marL="2286000" marR="0" rtl="0" algn="l">
              <a:spcBef>
                <a:spcPts val="350"/>
              </a:spcBef>
              <a:spcAft>
                <a:spcPts val="0"/>
              </a:spcAft>
              <a:buClr>
                <a:schemeClr val="accent2"/>
              </a:buClr>
              <a:buSzPts val="900"/>
              <a:buFont typeface="Noto Sans Symbols"/>
              <a:buChar char="⚫"/>
              <a:defRPr b="0" i="0" sz="900" u="none" cap="none" strike="noStrike">
                <a:solidFill>
                  <a:schemeClr val="lt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Rambla"/>
                <a:ea typeface="Rambla"/>
                <a:cs typeface="Rambla"/>
                <a:sym typeface="Rambla"/>
              </a:defRPr>
            </a:lvl9pPr>
          </a:lstStyle>
          <a:p/>
        </p:txBody>
      </p:sp>
      <p:sp>
        <p:nvSpPr>
          <p:cNvPr id="75" name="Google Shape;75;p10"/>
          <p:cNvSpPr/>
          <p:nvPr>
            <p:ph idx="2" type="pic"/>
          </p:nvPr>
        </p:nvSpPr>
        <p:spPr>
          <a:xfrm>
            <a:off x="228600" y="142476"/>
            <a:ext cx="8686800" cy="329190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indent="0" lvl="0" marL="0" marR="0" rtl="0" algn="l">
              <a:spcBef>
                <a:spcPts val="400"/>
              </a:spcBef>
              <a:spcAft>
                <a:spcPts val="0"/>
              </a:spcAft>
              <a:buClr>
                <a:schemeClr val="accent1"/>
              </a:buClr>
              <a:buSzPts val="1400"/>
              <a:buFont typeface="Noto Sans Symbols"/>
              <a:buNone/>
              <a:defRPr b="0" i="0" sz="3200" u="none" cap="none" strike="noStrike">
                <a:solidFill>
                  <a:schemeClr val="lt1"/>
                </a:solidFill>
                <a:latin typeface="Rambla"/>
                <a:ea typeface="Rambla"/>
                <a:cs typeface="Rambla"/>
                <a:sym typeface="Rambla"/>
              </a:defRPr>
            </a:lvl1pPr>
            <a:lvl2pPr indent="-240791" lvl="1" marL="621792" marR="0" rtl="0" algn="l">
              <a:spcBef>
                <a:spcPts val="324"/>
              </a:spcBef>
              <a:spcAft>
                <a:spcPts val="0"/>
              </a:spcAft>
              <a:buClr>
                <a:schemeClr val="accent1"/>
              </a:buClr>
              <a:buSzPts val="2300"/>
              <a:buFont typeface="Verdana"/>
              <a:buChar char="◦"/>
              <a:defRPr b="0" i="0" sz="2300" u="none" cap="none" strike="noStrike">
                <a:solidFill>
                  <a:schemeClr val="lt1"/>
                </a:solidFill>
                <a:latin typeface="Rambla"/>
                <a:ea typeface="Rambla"/>
                <a:cs typeface="Rambla"/>
                <a:sym typeface="Rambla"/>
              </a:defRPr>
            </a:lvl2pPr>
            <a:lvl3pPr indent="-237236" lvl="2" marL="859536"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Rambla"/>
                <a:ea typeface="Rambla"/>
                <a:cs typeface="Rambla"/>
                <a:sym typeface="Rambla"/>
              </a:defRPr>
            </a:lvl3pPr>
            <a:lvl4pPr indent="-228600" lvl="3" marL="11430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Rambla"/>
                <a:ea typeface="Rambla"/>
                <a:cs typeface="Rambla"/>
                <a:sym typeface="Rambla"/>
              </a:defRPr>
            </a:lvl4pPr>
            <a:lvl5pPr indent="-228600" lvl="4" marL="1371600"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Rambla"/>
                <a:ea typeface="Rambla"/>
                <a:cs typeface="Rambla"/>
                <a:sym typeface="Rambla"/>
              </a:defRPr>
            </a:lvl5pPr>
            <a:lvl6pPr indent="-228600" lvl="5" marL="1600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Rambla"/>
                <a:ea typeface="Rambla"/>
                <a:cs typeface="Rambla"/>
                <a:sym typeface="Rambla"/>
              </a:defRPr>
            </a:lvl6pPr>
            <a:lvl7pPr indent="-228600" lvl="6" marL="1828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Rambla"/>
                <a:ea typeface="Rambla"/>
                <a:cs typeface="Rambla"/>
                <a:sym typeface="Rambla"/>
              </a:defRPr>
            </a:lvl7pPr>
            <a:lvl8pPr indent="-228600" lvl="7" marL="2057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Rambla"/>
                <a:ea typeface="Rambla"/>
                <a:cs typeface="Rambla"/>
                <a:sym typeface="Rambla"/>
              </a:defRPr>
            </a:lvl8pPr>
            <a:lvl9pPr indent="-228600" lvl="8" marL="22860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Rambla"/>
                <a:ea typeface="Rambla"/>
                <a:cs typeface="Rambla"/>
                <a:sym typeface="Rambla"/>
              </a:defRPr>
            </a:lvl9pPr>
          </a:lstStyle>
          <a:p/>
        </p:txBody>
      </p:sp>
      <p:sp>
        <p:nvSpPr>
          <p:cNvPr id="76" name="Google Shape;76;p10"/>
          <p:cNvSpPr txBox="1"/>
          <p:nvPr>
            <p:ph idx="10" type="dt"/>
          </p:nvPr>
        </p:nvSpPr>
        <p:spPr>
          <a:xfrm>
            <a:off x="6727032" y="4805958"/>
            <a:ext cx="1920300" cy="2742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000">
                <a:solidFill>
                  <a:schemeClr val="lt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9pPr>
          </a:lstStyle>
          <a:p/>
        </p:txBody>
      </p:sp>
      <p:sp>
        <p:nvSpPr>
          <p:cNvPr id="77" name="Google Shape;77;p10"/>
          <p:cNvSpPr txBox="1"/>
          <p:nvPr>
            <p:ph idx="11" type="ftr"/>
          </p:nvPr>
        </p:nvSpPr>
        <p:spPr>
          <a:xfrm>
            <a:off x="4380072" y="4805958"/>
            <a:ext cx="2350800" cy="273900"/>
          </a:xfrm>
          <a:prstGeom prst="rect">
            <a:avLst/>
          </a:prstGeom>
          <a:noFill/>
          <a:ln>
            <a:noFill/>
          </a:ln>
        </p:spPr>
        <p:txBody>
          <a:bodyPr anchorCtr="0" anchor="b" bIns="91425" lIns="91425" spcFirstLastPara="1" rIns="91425" wrap="square" tIns="91425">
            <a:noAutofit/>
          </a:bodyPr>
          <a:lstStyle>
            <a:lvl1pPr indent="0" lvl="0" marL="0" marR="0" rtl="0" algn="r">
              <a:spcBef>
                <a:spcPts val="0"/>
              </a:spcBef>
              <a:spcAft>
                <a:spcPts val="0"/>
              </a:spcAft>
              <a:buSzPts val="1400"/>
              <a:buNone/>
              <a:defRPr sz="1000">
                <a:solidFill>
                  <a:schemeClr val="lt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9pPr>
          </a:lstStyle>
          <a:p/>
        </p:txBody>
      </p:sp>
      <p:sp>
        <p:nvSpPr>
          <p:cNvPr id="78" name="Google Shape;78;p10"/>
          <p:cNvSpPr txBox="1"/>
          <p:nvPr>
            <p:ph idx="12" type="sldNum"/>
          </p:nvPr>
        </p:nvSpPr>
        <p:spPr>
          <a:xfrm>
            <a:off x="8647272" y="4805958"/>
            <a:ext cx="365700" cy="2739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a:solidFill>
                  <a:schemeClr val="lt1"/>
                </a:solidFill>
                <a:latin typeface="Rambla"/>
                <a:ea typeface="Rambla"/>
                <a:cs typeface="Rambla"/>
                <a:sym typeface="Rambla"/>
              </a:defRPr>
            </a:lvl1pPr>
            <a:lvl2pPr indent="0" lvl="1" marL="0" marR="0" rtl="0" algn="r">
              <a:spcBef>
                <a:spcPts val="0"/>
              </a:spcBef>
              <a:buNone/>
              <a:defRPr b="0" sz="1000">
                <a:solidFill>
                  <a:schemeClr val="lt1"/>
                </a:solidFill>
                <a:latin typeface="Rambla"/>
                <a:ea typeface="Rambla"/>
                <a:cs typeface="Rambla"/>
                <a:sym typeface="Rambla"/>
              </a:defRPr>
            </a:lvl2pPr>
            <a:lvl3pPr indent="0" lvl="2" marL="0" marR="0" rtl="0" algn="r">
              <a:spcBef>
                <a:spcPts val="0"/>
              </a:spcBef>
              <a:buNone/>
              <a:defRPr b="0" sz="1000">
                <a:solidFill>
                  <a:schemeClr val="lt1"/>
                </a:solidFill>
                <a:latin typeface="Rambla"/>
                <a:ea typeface="Rambla"/>
                <a:cs typeface="Rambla"/>
                <a:sym typeface="Rambla"/>
              </a:defRPr>
            </a:lvl3pPr>
            <a:lvl4pPr indent="0" lvl="3" marL="0" marR="0" rtl="0" algn="r">
              <a:spcBef>
                <a:spcPts val="0"/>
              </a:spcBef>
              <a:buNone/>
              <a:defRPr b="0" sz="1000">
                <a:solidFill>
                  <a:schemeClr val="lt1"/>
                </a:solidFill>
                <a:latin typeface="Rambla"/>
                <a:ea typeface="Rambla"/>
                <a:cs typeface="Rambla"/>
                <a:sym typeface="Rambla"/>
              </a:defRPr>
            </a:lvl4pPr>
            <a:lvl5pPr indent="0" lvl="4" marL="0" marR="0" rtl="0" algn="r">
              <a:spcBef>
                <a:spcPts val="0"/>
              </a:spcBef>
              <a:buNone/>
              <a:defRPr b="0" sz="1000">
                <a:solidFill>
                  <a:schemeClr val="lt1"/>
                </a:solidFill>
                <a:latin typeface="Rambla"/>
                <a:ea typeface="Rambla"/>
                <a:cs typeface="Rambla"/>
                <a:sym typeface="Rambla"/>
              </a:defRPr>
            </a:lvl5pPr>
            <a:lvl6pPr indent="0" lvl="5" marL="0" marR="0" rtl="0" algn="r">
              <a:spcBef>
                <a:spcPts val="0"/>
              </a:spcBef>
              <a:buNone/>
              <a:defRPr b="0" sz="1000">
                <a:solidFill>
                  <a:schemeClr val="lt1"/>
                </a:solidFill>
                <a:latin typeface="Rambla"/>
                <a:ea typeface="Rambla"/>
                <a:cs typeface="Rambla"/>
                <a:sym typeface="Rambla"/>
              </a:defRPr>
            </a:lvl6pPr>
            <a:lvl7pPr indent="0" lvl="6" marL="0" marR="0" rtl="0" algn="r">
              <a:spcBef>
                <a:spcPts val="0"/>
              </a:spcBef>
              <a:buNone/>
              <a:defRPr b="0" sz="1000">
                <a:solidFill>
                  <a:schemeClr val="lt1"/>
                </a:solidFill>
                <a:latin typeface="Rambla"/>
                <a:ea typeface="Rambla"/>
                <a:cs typeface="Rambla"/>
                <a:sym typeface="Rambla"/>
              </a:defRPr>
            </a:lvl7pPr>
            <a:lvl8pPr indent="0" lvl="7" marL="0" marR="0" rtl="0" algn="r">
              <a:spcBef>
                <a:spcPts val="0"/>
              </a:spcBef>
              <a:buNone/>
              <a:defRPr b="0" sz="1000">
                <a:solidFill>
                  <a:schemeClr val="lt1"/>
                </a:solidFill>
                <a:latin typeface="Rambla"/>
                <a:ea typeface="Rambla"/>
                <a:cs typeface="Rambla"/>
                <a:sym typeface="Rambla"/>
              </a:defRPr>
            </a:lvl8pPr>
            <a:lvl9pPr indent="0" lvl="8" marL="0" marR="0" rtl="0" algn="r">
              <a:spcBef>
                <a:spcPts val="0"/>
              </a:spcBef>
              <a:buNone/>
              <a:defRPr b="0" sz="1000">
                <a:solidFill>
                  <a:schemeClr val="lt1"/>
                </a:solidFill>
                <a:latin typeface="Rambla"/>
                <a:ea typeface="Rambla"/>
                <a:cs typeface="Rambla"/>
                <a:sym typeface="Rambla"/>
              </a:defRPr>
            </a:lvl9pPr>
          </a:lstStyle>
          <a:p>
            <a:pPr indent="0" lvl="0" marL="0" rtl="0" algn="r">
              <a:spcBef>
                <a:spcPts val="0"/>
              </a:spcBef>
              <a:spcAft>
                <a:spcPts val="0"/>
              </a:spcAft>
              <a:buNone/>
            </a:pPr>
            <a:fld id="{00000000-1234-1234-1234-123412341234}" type="slidenum">
              <a:rPr lang="en"/>
              <a:t>‹#›</a:t>
            </a:fld>
            <a:endParaRPr/>
          </a:p>
        </p:txBody>
      </p:sp>
      <p:sp>
        <p:nvSpPr>
          <p:cNvPr id="79" name="Google Shape;79;p10"/>
          <p:cNvSpPr txBox="1"/>
          <p:nvPr>
            <p:ph type="title"/>
          </p:nvPr>
        </p:nvSpPr>
        <p:spPr>
          <a:xfrm>
            <a:off x="228600" y="3648841"/>
            <a:ext cx="8075400" cy="422100"/>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Clr>
                <a:schemeClr val="accent1"/>
              </a:buClr>
              <a:buSzPts val="1400"/>
              <a:buFont typeface="Rambla"/>
              <a:buNone/>
              <a:defRPr b="0" i="0" sz="3000" u="none" cap="none" strike="noStrike">
                <a:solidFill>
                  <a:schemeClr val="accent1"/>
                </a:solidFill>
                <a:latin typeface="Rambla"/>
                <a:ea typeface="Rambla"/>
                <a:cs typeface="Rambla"/>
                <a:sym typeface="Rambla"/>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80" name="Google Shape;80;p10"/>
          <p:cNvSpPr/>
          <p:nvPr/>
        </p:nvSpPr>
        <p:spPr>
          <a:xfrm>
            <a:off x="716436" y="3751495"/>
            <a:ext cx="3801900" cy="1082400"/>
          </a:xfrm>
          <a:custGeom>
            <a:rect b="b" l="l" r="r" t="t"/>
            <a:pathLst>
              <a:path extrusionOk="0" h="120000" w="120000">
                <a:moveTo>
                  <a:pt x="-6854" y="78863"/>
                </a:moveTo>
                <a:lnTo>
                  <a:pt x="149083" y="155000"/>
                </a:lnTo>
                <a:lnTo>
                  <a:pt x="108937" y="155000"/>
                </a:lnTo>
                <a:lnTo>
                  <a:pt x="-6833" y="78409"/>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ambla"/>
              <a:ea typeface="Rambla"/>
              <a:cs typeface="Rambla"/>
              <a:sym typeface="Rambla"/>
            </a:endParaRPr>
          </a:p>
        </p:txBody>
      </p:sp>
      <p:sp>
        <p:nvSpPr>
          <p:cNvPr id="81" name="Google Shape;81;p10"/>
          <p:cNvSpPr/>
          <p:nvPr/>
        </p:nvSpPr>
        <p:spPr>
          <a:xfrm>
            <a:off x="-53561" y="4338767"/>
            <a:ext cx="3801900" cy="628500"/>
          </a:xfrm>
          <a:custGeom>
            <a:rect b="b" l="l" r="r" t="t"/>
            <a:pathLst>
              <a:path extrusionOk="0" h="120000" w="120000">
                <a:moveTo>
                  <a:pt x="17020" y="22045"/>
                </a:moveTo>
                <a:lnTo>
                  <a:pt x="133500" y="155000"/>
                </a:lnTo>
                <a:lnTo>
                  <a:pt x="109000" y="155681"/>
                </a:lnTo>
                <a:lnTo>
                  <a:pt x="17270" y="2295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ambla"/>
              <a:ea typeface="Rambla"/>
              <a:cs typeface="Rambla"/>
              <a:sym typeface="Rambla"/>
            </a:endParaRPr>
          </a:p>
        </p:txBody>
      </p:sp>
      <p:sp>
        <p:nvSpPr>
          <p:cNvPr id="82" name="Google Shape;82;p10"/>
          <p:cNvSpPr/>
          <p:nvPr/>
        </p:nvSpPr>
        <p:spPr>
          <a:xfrm>
            <a:off x="-6042" y="4343440"/>
            <a:ext cx="3402300" cy="810600"/>
          </a:xfrm>
          <a:prstGeom prst="rtTriangle">
            <a:avLst/>
          </a:prstGeom>
          <a:blipFill rotWithShape="1">
            <a:blip r:embed="rId2">
              <a:alphaModFix amt="50000"/>
            </a:blip>
            <a:tile algn="t" flip="none" tx="0" sx="50002" ty="0" sy="50002"/>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ambla"/>
              <a:ea typeface="Rambla"/>
              <a:cs typeface="Rambla"/>
              <a:sym typeface="Rambla"/>
            </a:endParaRPr>
          </a:p>
        </p:txBody>
      </p:sp>
      <p:cxnSp>
        <p:nvCxnSpPr>
          <p:cNvPr id="83" name="Google Shape;83;p10"/>
          <p:cNvCxnSpPr/>
          <p:nvPr/>
        </p:nvCxnSpPr>
        <p:spPr>
          <a:xfrm>
            <a:off x="-9237" y="4340803"/>
            <a:ext cx="3405600" cy="813300"/>
          </a:xfrm>
          <a:prstGeom prst="straightConnector1">
            <a:avLst/>
          </a:prstGeom>
          <a:noFill/>
          <a:ln cap="flat" cmpd="sng" w="12050">
            <a:solidFill>
              <a:srgbClr val="93C5D8"/>
            </a:solidFill>
            <a:prstDash val="solid"/>
            <a:miter lim="8000"/>
            <a:headEnd len="sm" w="sm" type="none"/>
            <a:tailEnd len="sm" w="sm" type="none"/>
          </a:ln>
        </p:spPr>
      </p:cxnSp>
      <p:sp>
        <p:nvSpPr>
          <p:cNvPr id="84" name="Google Shape;84;p10"/>
          <p:cNvSpPr/>
          <p:nvPr/>
        </p:nvSpPr>
        <p:spPr>
          <a:xfrm>
            <a:off x="8664112" y="3741330"/>
            <a:ext cx="183000" cy="171600"/>
          </a:xfrm>
          <a:prstGeom prst="chevron">
            <a:avLst>
              <a:gd fmla="val 50000" name="adj"/>
            </a:avLst>
          </a:prstGeom>
          <a:gradFill>
            <a:gsLst>
              <a:gs pos="0">
                <a:srgbClr val="1488A5"/>
              </a:gs>
              <a:gs pos="72000">
                <a:srgbClr val="4DB7DA"/>
              </a:gs>
              <a:gs pos="100000">
                <a:srgbClr val="7CC2DD"/>
              </a:gs>
            </a:gsLst>
            <a:lin ang="16200038" scaled="0"/>
          </a:gradFill>
          <a:ln cap="rnd" cmpd="sng" w="9525">
            <a:solidFill>
              <a:srgbClr val="20768B"/>
            </a:solidFill>
            <a:prstDash val="solid"/>
            <a:round/>
            <a:headEnd len="sm" w="sm" type="none"/>
            <a:tailEnd len="sm" w="sm" type="none"/>
          </a:ln>
          <a:effectLst>
            <a:outerShdw blurRad="50800" dir="5400000" dist="25400">
              <a:srgbClr val="000000">
                <a:alpha val="4588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ambla"/>
              <a:ea typeface="Rambla"/>
              <a:cs typeface="Rambla"/>
              <a:sym typeface="Rambla"/>
            </a:endParaRPr>
          </a:p>
        </p:txBody>
      </p:sp>
      <p:sp>
        <p:nvSpPr>
          <p:cNvPr id="85" name="Google Shape;85;p10"/>
          <p:cNvSpPr/>
          <p:nvPr/>
        </p:nvSpPr>
        <p:spPr>
          <a:xfrm>
            <a:off x="8477696" y="3741330"/>
            <a:ext cx="183000" cy="171600"/>
          </a:xfrm>
          <a:prstGeom prst="chevron">
            <a:avLst>
              <a:gd fmla="val 50000" name="adj"/>
            </a:avLst>
          </a:prstGeom>
          <a:gradFill>
            <a:gsLst>
              <a:gs pos="0">
                <a:srgbClr val="1488A5"/>
              </a:gs>
              <a:gs pos="72000">
                <a:srgbClr val="4DB7DA"/>
              </a:gs>
              <a:gs pos="100000">
                <a:srgbClr val="7CC2DD"/>
              </a:gs>
            </a:gsLst>
            <a:lin ang="16200038" scaled="0"/>
          </a:gradFill>
          <a:ln cap="rnd" cmpd="sng" w="9525">
            <a:solidFill>
              <a:srgbClr val="20768B"/>
            </a:solidFill>
            <a:prstDash val="solid"/>
            <a:round/>
            <a:headEnd len="sm" w="sm" type="none"/>
            <a:tailEnd len="sm" w="sm" type="none"/>
          </a:ln>
          <a:effectLst>
            <a:outerShdw blurRad="50800" dir="5400000" dist="25400">
              <a:srgbClr val="000000">
                <a:alpha val="4588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ambla"/>
              <a:ea typeface="Rambla"/>
              <a:cs typeface="Rambla"/>
              <a:sym typeface="Rambla"/>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716436" y="3751495"/>
            <a:ext cx="3801900" cy="1082400"/>
          </a:xfrm>
          <a:custGeom>
            <a:rect b="b" l="l" r="r" t="t"/>
            <a:pathLst>
              <a:path extrusionOk="0" h="120000" w="120000">
                <a:moveTo>
                  <a:pt x="-6854" y="78863"/>
                </a:moveTo>
                <a:lnTo>
                  <a:pt x="149083" y="155000"/>
                </a:lnTo>
                <a:lnTo>
                  <a:pt x="108937" y="155000"/>
                </a:lnTo>
                <a:lnTo>
                  <a:pt x="-6833" y="78409"/>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ambla"/>
              <a:ea typeface="Rambla"/>
              <a:cs typeface="Rambla"/>
              <a:sym typeface="Rambla"/>
            </a:endParaRPr>
          </a:p>
        </p:txBody>
      </p:sp>
      <p:sp>
        <p:nvSpPr>
          <p:cNvPr id="7" name="Google Shape;7;p1"/>
          <p:cNvSpPr/>
          <p:nvPr/>
        </p:nvSpPr>
        <p:spPr>
          <a:xfrm>
            <a:off x="-53561" y="4338767"/>
            <a:ext cx="3801900" cy="628500"/>
          </a:xfrm>
          <a:custGeom>
            <a:rect b="b" l="l" r="r" t="t"/>
            <a:pathLst>
              <a:path extrusionOk="0" h="120000" w="120000">
                <a:moveTo>
                  <a:pt x="17020" y="22045"/>
                </a:moveTo>
                <a:lnTo>
                  <a:pt x="133500" y="155000"/>
                </a:lnTo>
                <a:lnTo>
                  <a:pt x="109000" y="155681"/>
                </a:lnTo>
                <a:lnTo>
                  <a:pt x="17270" y="2295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ambla"/>
              <a:ea typeface="Rambla"/>
              <a:cs typeface="Rambla"/>
              <a:sym typeface="Rambla"/>
            </a:endParaRPr>
          </a:p>
        </p:txBody>
      </p:sp>
      <p:sp>
        <p:nvSpPr>
          <p:cNvPr id="8" name="Google Shape;8;p1"/>
          <p:cNvSpPr/>
          <p:nvPr/>
        </p:nvSpPr>
        <p:spPr>
          <a:xfrm>
            <a:off x="-6042" y="4343440"/>
            <a:ext cx="3402300" cy="810600"/>
          </a:xfrm>
          <a:prstGeom prst="rtTriangle">
            <a:avLst/>
          </a:prstGeom>
          <a:blipFill rotWithShape="1">
            <a:blip r:embed="rId1">
              <a:alphaModFix amt="50000"/>
            </a:blip>
            <a:tile algn="t" flip="none" tx="0" sx="50002" ty="0" sy="50002"/>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ambla"/>
              <a:ea typeface="Rambla"/>
              <a:cs typeface="Rambla"/>
              <a:sym typeface="Rambla"/>
            </a:endParaRPr>
          </a:p>
        </p:txBody>
      </p:sp>
      <p:cxnSp>
        <p:nvCxnSpPr>
          <p:cNvPr id="9" name="Google Shape;9;p1"/>
          <p:cNvCxnSpPr/>
          <p:nvPr/>
        </p:nvCxnSpPr>
        <p:spPr>
          <a:xfrm>
            <a:off x="-9237" y="4340803"/>
            <a:ext cx="3405600" cy="813300"/>
          </a:xfrm>
          <a:prstGeom prst="straightConnector1">
            <a:avLst/>
          </a:prstGeom>
          <a:noFill/>
          <a:ln cap="flat" cmpd="sng" w="12050">
            <a:solidFill>
              <a:srgbClr val="93C5D8"/>
            </a:solidFill>
            <a:prstDash val="solid"/>
            <a:miter lim="8000"/>
            <a:headEnd len="sm" w="sm" type="none"/>
            <a:tailEnd len="sm" w="sm" type="none"/>
          </a:ln>
        </p:spPr>
      </p:cxnSp>
      <p:sp>
        <p:nvSpPr>
          <p:cNvPr id="10" name="Google Shape;10;p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dk2"/>
              </a:buClr>
              <a:buSzPts val="1400"/>
              <a:buFont typeface="Rambla"/>
              <a:buNone/>
              <a:defRPr b="1" i="0" sz="4100" u="none" cap="none" strike="noStrike">
                <a:solidFill>
                  <a:schemeClr val="dk2"/>
                </a:solidFill>
                <a:latin typeface="Rambla"/>
                <a:ea typeface="Rambla"/>
                <a:cs typeface="Rambla"/>
                <a:sym typeface="Rambla"/>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1" name="Google Shape;11;p1"/>
          <p:cNvSpPr txBox="1"/>
          <p:nvPr>
            <p:ph idx="1" type="body"/>
          </p:nvPr>
        </p:nvSpPr>
        <p:spPr>
          <a:xfrm>
            <a:off x="457200" y="1110996"/>
            <a:ext cx="8229600" cy="3394500"/>
          </a:xfrm>
          <a:prstGeom prst="rect">
            <a:avLst/>
          </a:prstGeom>
          <a:noFill/>
          <a:ln>
            <a:noFill/>
          </a:ln>
        </p:spPr>
        <p:txBody>
          <a:bodyPr anchorCtr="0" anchor="t" bIns="91425" lIns="91425" spcFirstLastPara="1" rIns="91425" wrap="square" tIns="91425">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Rambla"/>
                <a:ea typeface="Rambla"/>
                <a:cs typeface="Rambla"/>
                <a:sym typeface="Rambla"/>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Rambla"/>
                <a:ea typeface="Rambla"/>
                <a:cs typeface="Rambla"/>
                <a:sym typeface="Rambla"/>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Rambla"/>
                <a:ea typeface="Rambla"/>
                <a:cs typeface="Rambla"/>
                <a:sym typeface="Rambla"/>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Rambla"/>
                <a:ea typeface="Rambla"/>
                <a:cs typeface="Rambla"/>
                <a:sym typeface="Rambla"/>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12" name="Google Shape;12;p1"/>
          <p:cNvSpPr txBox="1"/>
          <p:nvPr>
            <p:ph idx="10" type="dt"/>
          </p:nvPr>
        </p:nvSpPr>
        <p:spPr>
          <a:xfrm>
            <a:off x="6727032" y="4805958"/>
            <a:ext cx="1920300" cy="2742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000">
                <a:solidFill>
                  <a:schemeClr val="dk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13" name="Google Shape;13;p1"/>
          <p:cNvSpPr txBox="1"/>
          <p:nvPr>
            <p:ph idx="11" type="ftr"/>
          </p:nvPr>
        </p:nvSpPr>
        <p:spPr>
          <a:xfrm>
            <a:off x="4380072" y="4805958"/>
            <a:ext cx="2350800" cy="273900"/>
          </a:xfrm>
          <a:prstGeom prst="rect">
            <a:avLst/>
          </a:prstGeom>
          <a:noFill/>
          <a:ln>
            <a:noFill/>
          </a:ln>
        </p:spPr>
        <p:txBody>
          <a:bodyPr anchorCtr="0" anchor="b" bIns="91425" lIns="91425" spcFirstLastPara="1" rIns="91425" wrap="square" tIns="91425">
            <a:noAutofit/>
          </a:bodyPr>
          <a:lstStyle>
            <a:lvl1pPr indent="0" lvl="0" marL="0" marR="0" rtl="0" algn="r">
              <a:spcBef>
                <a:spcPts val="0"/>
              </a:spcBef>
              <a:spcAft>
                <a:spcPts val="0"/>
              </a:spcAft>
              <a:buSzPts val="1400"/>
              <a:buNone/>
              <a:defRPr sz="1000">
                <a:solidFill>
                  <a:schemeClr val="dk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14" name="Google Shape;14;p1"/>
          <p:cNvSpPr txBox="1"/>
          <p:nvPr>
            <p:ph idx="12" type="sldNum"/>
          </p:nvPr>
        </p:nvSpPr>
        <p:spPr>
          <a:xfrm>
            <a:off x="8647272" y="4805958"/>
            <a:ext cx="365700" cy="2739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a:solidFill>
                  <a:schemeClr val="dk1"/>
                </a:solidFill>
                <a:latin typeface="Rambla"/>
                <a:ea typeface="Rambla"/>
                <a:cs typeface="Rambla"/>
                <a:sym typeface="Rambla"/>
              </a:defRPr>
            </a:lvl1pPr>
            <a:lvl2pPr indent="0" lvl="1" marL="0" marR="0" rtl="0" algn="r">
              <a:spcBef>
                <a:spcPts val="0"/>
              </a:spcBef>
              <a:buNone/>
              <a:defRPr b="0" sz="1000">
                <a:solidFill>
                  <a:schemeClr val="dk1"/>
                </a:solidFill>
                <a:latin typeface="Rambla"/>
                <a:ea typeface="Rambla"/>
                <a:cs typeface="Rambla"/>
                <a:sym typeface="Rambla"/>
              </a:defRPr>
            </a:lvl2pPr>
            <a:lvl3pPr indent="0" lvl="2" marL="0" marR="0" rtl="0" algn="r">
              <a:spcBef>
                <a:spcPts val="0"/>
              </a:spcBef>
              <a:buNone/>
              <a:defRPr b="0" sz="1000">
                <a:solidFill>
                  <a:schemeClr val="dk1"/>
                </a:solidFill>
                <a:latin typeface="Rambla"/>
                <a:ea typeface="Rambla"/>
                <a:cs typeface="Rambla"/>
                <a:sym typeface="Rambla"/>
              </a:defRPr>
            </a:lvl3pPr>
            <a:lvl4pPr indent="0" lvl="3" marL="0" marR="0" rtl="0" algn="r">
              <a:spcBef>
                <a:spcPts val="0"/>
              </a:spcBef>
              <a:buNone/>
              <a:defRPr b="0" sz="1000">
                <a:solidFill>
                  <a:schemeClr val="dk1"/>
                </a:solidFill>
                <a:latin typeface="Rambla"/>
                <a:ea typeface="Rambla"/>
                <a:cs typeface="Rambla"/>
                <a:sym typeface="Rambla"/>
              </a:defRPr>
            </a:lvl4pPr>
            <a:lvl5pPr indent="0" lvl="4" marL="0" marR="0" rtl="0" algn="r">
              <a:spcBef>
                <a:spcPts val="0"/>
              </a:spcBef>
              <a:buNone/>
              <a:defRPr b="0" sz="1000">
                <a:solidFill>
                  <a:schemeClr val="dk1"/>
                </a:solidFill>
                <a:latin typeface="Rambla"/>
                <a:ea typeface="Rambla"/>
                <a:cs typeface="Rambla"/>
                <a:sym typeface="Rambla"/>
              </a:defRPr>
            </a:lvl5pPr>
            <a:lvl6pPr indent="0" lvl="5" marL="0" marR="0" rtl="0" algn="r">
              <a:spcBef>
                <a:spcPts val="0"/>
              </a:spcBef>
              <a:buNone/>
              <a:defRPr b="0" sz="1000">
                <a:solidFill>
                  <a:schemeClr val="dk1"/>
                </a:solidFill>
                <a:latin typeface="Rambla"/>
                <a:ea typeface="Rambla"/>
                <a:cs typeface="Rambla"/>
                <a:sym typeface="Rambla"/>
              </a:defRPr>
            </a:lvl6pPr>
            <a:lvl7pPr indent="0" lvl="6" marL="0" marR="0" rtl="0" algn="r">
              <a:spcBef>
                <a:spcPts val="0"/>
              </a:spcBef>
              <a:buNone/>
              <a:defRPr b="0" sz="1000">
                <a:solidFill>
                  <a:schemeClr val="dk1"/>
                </a:solidFill>
                <a:latin typeface="Rambla"/>
                <a:ea typeface="Rambla"/>
                <a:cs typeface="Rambla"/>
                <a:sym typeface="Rambla"/>
              </a:defRPr>
            </a:lvl7pPr>
            <a:lvl8pPr indent="0" lvl="7" marL="0" marR="0" rtl="0" algn="r">
              <a:spcBef>
                <a:spcPts val="0"/>
              </a:spcBef>
              <a:buNone/>
              <a:defRPr b="0" sz="1000">
                <a:solidFill>
                  <a:schemeClr val="dk1"/>
                </a:solidFill>
                <a:latin typeface="Rambla"/>
                <a:ea typeface="Rambla"/>
                <a:cs typeface="Rambla"/>
                <a:sym typeface="Rambla"/>
              </a:defRPr>
            </a:lvl8pPr>
            <a:lvl9pPr indent="0" lvl="8" marL="0" marR="0" rtl="0" algn="r">
              <a:spcBef>
                <a:spcPts val="0"/>
              </a:spcBef>
              <a:buNone/>
              <a:defRPr b="0" sz="1000">
                <a:solidFill>
                  <a:schemeClr val="dk1"/>
                </a:solidFill>
                <a:latin typeface="Rambla"/>
                <a:ea typeface="Rambla"/>
                <a:cs typeface="Rambla"/>
                <a:sym typeface="Rambl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4"/>
          <p:cNvSpPr txBox="1"/>
          <p:nvPr>
            <p:ph type="ctrTitle"/>
          </p:nvPr>
        </p:nvSpPr>
        <p:spPr>
          <a:xfrm>
            <a:off x="685800" y="1125150"/>
            <a:ext cx="7772400" cy="156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UNSUPERVISED TEST PLATFORM</a:t>
            </a:r>
            <a:endParaRPr/>
          </a:p>
        </p:txBody>
      </p:sp>
      <p:sp>
        <p:nvSpPr>
          <p:cNvPr id="107" name="Google Shape;107;p14"/>
          <p:cNvSpPr txBox="1"/>
          <p:nvPr>
            <p:ph idx="1" type="subTitle"/>
          </p:nvPr>
        </p:nvSpPr>
        <p:spPr>
          <a:xfrm>
            <a:off x="685800" y="2708705"/>
            <a:ext cx="7772400" cy="899700"/>
          </a:xfrm>
          <a:prstGeom prst="rect">
            <a:avLst/>
          </a:prstGeom>
        </p:spPr>
        <p:txBody>
          <a:bodyPr anchorCtr="0" anchor="t" bIns="91425" lIns="91425" spcFirstLastPara="1" rIns="91425" wrap="square" tIns="91425">
            <a:noAutofit/>
          </a:bodyPr>
          <a:lstStyle/>
          <a:p>
            <a:pPr indent="0" lvl="0" marL="0" rtl="0" algn="r">
              <a:spcBef>
                <a:spcPts val="400"/>
              </a:spcBef>
              <a:spcAft>
                <a:spcPts val="0"/>
              </a:spcAft>
              <a:buNone/>
            </a:pPr>
            <a:r>
              <a:rPr lang="en"/>
              <a:t>GOV-TECH-THON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13" name="Google Shape;113;p15"/>
          <p:cNvSpPr txBox="1"/>
          <p:nvPr>
            <p:ph idx="1" type="body"/>
          </p:nvPr>
        </p:nvSpPr>
        <p:spPr>
          <a:xfrm>
            <a:off x="4479125" y="1000075"/>
            <a:ext cx="4353300" cy="3765900"/>
          </a:xfrm>
          <a:prstGeom prst="rect">
            <a:avLst/>
          </a:prstGeom>
        </p:spPr>
        <p:txBody>
          <a:bodyPr anchorCtr="0" anchor="t" bIns="91425" lIns="91425" spcFirstLastPara="1" rIns="91425" wrap="square" tIns="91425">
            <a:noAutofit/>
          </a:bodyPr>
          <a:lstStyle/>
          <a:p>
            <a:pPr indent="0" lvl="0" marL="0" rtl="0" algn="l">
              <a:lnSpc>
                <a:spcPct val="115000"/>
              </a:lnSpc>
              <a:spcBef>
                <a:spcPts val="400"/>
              </a:spcBef>
              <a:spcAft>
                <a:spcPts val="0"/>
              </a:spcAft>
              <a:buNone/>
            </a:pPr>
            <a:r>
              <a:rPr lang="en" sz="1900">
                <a:solidFill>
                  <a:srgbClr val="666666"/>
                </a:solidFill>
                <a:latin typeface="Times New Roman"/>
                <a:ea typeface="Times New Roman"/>
                <a:cs typeface="Times New Roman"/>
                <a:sym typeface="Times New Roman"/>
              </a:rPr>
              <a:t>The virtual world is becoming a huge barrier for students to take their examinations. </a:t>
            </a:r>
            <a:r>
              <a:rPr lang="en" sz="1900">
                <a:solidFill>
                  <a:srgbClr val="666666"/>
                </a:solidFill>
                <a:latin typeface="Times New Roman"/>
                <a:ea typeface="Times New Roman"/>
                <a:cs typeface="Times New Roman"/>
                <a:sym typeface="Times New Roman"/>
              </a:rPr>
              <a:t>This problem is presently faced by all the educational institutions and students around the world. </a:t>
            </a:r>
            <a:r>
              <a:rPr lang="en" sz="1900">
                <a:solidFill>
                  <a:srgbClr val="666666"/>
                </a:solidFill>
                <a:latin typeface="Times New Roman"/>
                <a:ea typeface="Times New Roman"/>
                <a:cs typeface="Times New Roman"/>
                <a:sym typeface="Times New Roman"/>
              </a:rPr>
              <a:t>People face a lot of issues to completely virtualize this process, automatic invigilation even though simple is not well implemented anywhere, so if we solve this problem, it would be super useful for students' education.</a:t>
            </a:r>
            <a:endParaRPr sz="1900">
              <a:solidFill>
                <a:srgbClr val="666666"/>
              </a:solidFill>
            </a:endParaRPr>
          </a:p>
        </p:txBody>
      </p:sp>
      <p:pic>
        <p:nvPicPr>
          <p:cNvPr id="114" name="Google Shape;114;p15"/>
          <p:cNvPicPr preferRelativeResize="0"/>
          <p:nvPr/>
        </p:nvPicPr>
        <p:blipFill>
          <a:blip r:embed="rId3">
            <a:alphaModFix/>
          </a:blip>
          <a:stretch>
            <a:fillRect/>
          </a:stretch>
        </p:blipFill>
        <p:spPr>
          <a:xfrm>
            <a:off x="771500" y="1692050"/>
            <a:ext cx="2775375" cy="2085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311700" y="2926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SOLUTION</a:t>
            </a:r>
            <a:endParaRPr/>
          </a:p>
        </p:txBody>
      </p:sp>
      <p:sp>
        <p:nvSpPr>
          <p:cNvPr id="120" name="Google Shape;120;p16"/>
          <p:cNvSpPr txBox="1"/>
          <p:nvPr>
            <p:ph idx="1" type="body"/>
          </p:nvPr>
        </p:nvSpPr>
        <p:spPr>
          <a:xfrm>
            <a:off x="311700" y="1000075"/>
            <a:ext cx="8520600" cy="3532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rgbClr val="666666"/>
                </a:solidFill>
                <a:latin typeface="Times New Roman"/>
                <a:ea typeface="Times New Roman"/>
                <a:cs typeface="Times New Roman"/>
                <a:sym typeface="Times New Roman"/>
              </a:rPr>
              <a:t>The web application which we create would completely turn as an invigilator while examination and it would monitor the students and would detect any kind of malpractice. And this application would provide a good user-friendly interface which would make the students feel interesting to take their examinations.</a:t>
            </a:r>
            <a:endParaRPr sz="1700">
              <a:solidFill>
                <a:srgbClr val="666666"/>
              </a:solidFill>
              <a:latin typeface="Times New Roman"/>
              <a:ea typeface="Times New Roman"/>
              <a:cs typeface="Times New Roman"/>
              <a:sym typeface="Times New Roman"/>
            </a:endParaRPr>
          </a:p>
          <a:p>
            <a:pPr indent="0" lvl="0" marL="457200" rtl="0" algn="l">
              <a:lnSpc>
                <a:spcPct val="107000"/>
              </a:lnSpc>
              <a:spcBef>
                <a:spcPts val="1000"/>
              </a:spcBef>
              <a:spcAft>
                <a:spcPts val="0"/>
              </a:spcAft>
              <a:buClr>
                <a:schemeClr val="dk1"/>
              </a:buClr>
              <a:buSzPts val="1100"/>
              <a:buFont typeface="Arial"/>
              <a:buNone/>
            </a:pPr>
            <a:r>
              <a:rPr lang="en" sz="1700">
                <a:solidFill>
                  <a:srgbClr val="666666"/>
                </a:solidFill>
                <a:latin typeface="Times New Roman"/>
                <a:ea typeface="Times New Roman"/>
                <a:cs typeface="Times New Roman"/>
                <a:sym typeface="Times New Roman"/>
              </a:rPr>
              <a:t>1) Monitors the candidate on camera using OpenCV.js and validates for plagiarism.</a:t>
            </a:r>
            <a:endParaRPr sz="1700">
              <a:solidFill>
                <a:srgbClr val="666666"/>
              </a:solidFill>
              <a:latin typeface="Times New Roman"/>
              <a:ea typeface="Times New Roman"/>
              <a:cs typeface="Times New Roman"/>
              <a:sym typeface="Times New Roman"/>
            </a:endParaRPr>
          </a:p>
          <a:p>
            <a:pPr indent="0" lvl="0" marL="457200" rtl="0" algn="l">
              <a:lnSpc>
                <a:spcPct val="107000"/>
              </a:lnSpc>
              <a:spcBef>
                <a:spcPts val="1000"/>
              </a:spcBef>
              <a:spcAft>
                <a:spcPts val="0"/>
              </a:spcAft>
              <a:buClr>
                <a:schemeClr val="dk1"/>
              </a:buClr>
              <a:buSzPts val="1100"/>
              <a:buFont typeface="Arial"/>
              <a:buNone/>
            </a:pPr>
            <a:r>
              <a:rPr lang="en" sz="1700">
                <a:solidFill>
                  <a:srgbClr val="666666"/>
                </a:solidFill>
                <a:latin typeface="Times New Roman"/>
                <a:ea typeface="Times New Roman"/>
                <a:cs typeface="Times New Roman"/>
                <a:sym typeface="Times New Roman"/>
              </a:rPr>
              <a:t>2) Warn candidate on the attempt of plagiarism with camera appearance and </a:t>
            </a:r>
            <a:r>
              <a:rPr lang="en" sz="1700">
                <a:solidFill>
                  <a:srgbClr val="666666"/>
                </a:solidFill>
                <a:latin typeface="Times New Roman"/>
                <a:ea typeface="Times New Roman"/>
                <a:cs typeface="Times New Roman"/>
                <a:sym typeface="Times New Roman"/>
              </a:rPr>
              <a:t>r</a:t>
            </a:r>
            <a:r>
              <a:rPr lang="en" sz="1700">
                <a:solidFill>
                  <a:srgbClr val="666666"/>
                </a:solidFill>
                <a:latin typeface="Times New Roman"/>
                <a:ea typeface="Times New Roman"/>
                <a:cs typeface="Times New Roman"/>
                <a:sym typeface="Times New Roman"/>
              </a:rPr>
              <a:t>estrict user interface interaction other than the test console.</a:t>
            </a:r>
            <a:endParaRPr sz="1700">
              <a:solidFill>
                <a:srgbClr val="666666"/>
              </a:solidFill>
              <a:latin typeface="Times New Roman"/>
              <a:ea typeface="Times New Roman"/>
              <a:cs typeface="Times New Roman"/>
              <a:sym typeface="Times New Roman"/>
            </a:endParaRPr>
          </a:p>
          <a:p>
            <a:pPr indent="0" lvl="0" marL="457200" rtl="0" algn="l">
              <a:lnSpc>
                <a:spcPct val="107000"/>
              </a:lnSpc>
              <a:spcBef>
                <a:spcPts val="1000"/>
              </a:spcBef>
              <a:spcAft>
                <a:spcPts val="0"/>
              </a:spcAft>
              <a:buClr>
                <a:schemeClr val="dk1"/>
              </a:buClr>
              <a:buSzPts val="1100"/>
              <a:buFont typeface="Arial"/>
              <a:buNone/>
            </a:pPr>
            <a:r>
              <a:rPr lang="en" sz="1700">
                <a:solidFill>
                  <a:srgbClr val="666666"/>
                </a:solidFill>
                <a:latin typeface="Times New Roman"/>
                <a:ea typeface="Times New Roman"/>
                <a:cs typeface="Times New Roman"/>
                <a:sym typeface="Times New Roman"/>
              </a:rPr>
              <a:t>3) Disable the candidate to perform right-click or copy operation on the test console.</a:t>
            </a:r>
            <a:endParaRPr sz="1700">
              <a:solidFill>
                <a:srgbClr val="666666"/>
              </a:solidFill>
              <a:latin typeface="Times New Roman"/>
              <a:ea typeface="Times New Roman"/>
              <a:cs typeface="Times New Roman"/>
              <a:sym typeface="Times New Roman"/>
            </a:endParaRPr>
          </a:p>
          <a:p>
            <a:pPr indent="0" lvl="0" marL="457200" rtl="0" algn="l">
              <a:lnSpc>
                <a:spcPct val="107000"/>
              </a:lnSpc>
              <a:spcBef>
                <a:spcPts val="1000"/>
              </a:spcBef>
              <a:spcAft>
                <a:spcPts val="0"/>
              </a:spcAft>
              <a:buClr>
                <a:schemeClr val="dk1"/>
              </a:buClr>
              <a:buSzPts val="1100"/>
              <a:buFont typeface="Arial"/>
              <a:buNone/>
            </a:pPr>
            <a:r>
              <a:rPr lang="en" sz="1700">
                <a:solidFill>
                  <a:srgbClr val="666666"/>
                </a:solidFill>
                <a:latin typeface="Times New Roman"/>
                <a:ea typeface="Times New Roman"/>
                <a:cs typeface="Times New Roman"/>
                <a:sym typeface="Times New Roman"/>
              </a:rPr>
              <a:t>4) Validate whether the location of the Candidate remains static until the assessment ends and s</a:t>
            </a:r>
            <a:r>
              <a:rPr lang="en" sz="1700">
                <a:solidFill>
                  <a:srgbClr val="666666"/>
                </a:solidFill>
                <a:latin typeface="Times New Roman"/>
                <a:ea typeface="Times New Roman"/>
                <a:cs typeface="Times New Roman"/>
                <a:sym typeface="Times New Roman"/>
              </a:rPr>
              <a:t>ubmit the Test Report for validation.</a:t>
            </a:r>
            <a:endParaRPr sz="1700">
              <a:latin typeface="Times New Roman"/>
              <a:ea typeface="Times New Roman"/>
              <a:cs typeface="Times New Roman"/>
              <a:sym typeface="Times New Roman"/>
            </a:endParaRPr>
          </a:p>
          <a:p>
            <a:pPr indent="0" lvl="0" marL="0" rtl="0" algn="l">
              <a:lnSpc>
                <a:spcPct val="107000"/>
              </a:lnSpc>
              <a:spcBef>
                <a:spcPts val="1000"/>
              </a:spcBef>
              <a:spcAft>
                <a:spcPts val="0"/>
              </a:spcAft>
              <a:buClr>
                <a:schemeClr val="dk1"/>
              </a:buClr>
              <a:buSzPts val="1100"/>
              <a:buFont typeface="Arial"/>
              <a:buNone/>
            </a:pPr>
            <a:r>
              <a:t/>
            </a:r>
            <a:endParaRPr sz="1700">
              <a:latin typeface="Times New Roman"/>
              <a:ea typeface="Times New Roman"/>
              <a:cs typeface="Times New Roman"/>
              <a:sym typeface="Times New Roman"/>
            </a:endParaRPr>
          </a:p>
          <a:p>
            <a:pPr indent="0" lvl="0" marL="0" rtl="0" algn="l">
              <a:spcBef>
                <a:spcPts val="1000"/>
              </a:spcBef>
              <a:spcAft>
                <a:spcPts val="1000"/>
              </a:spcAft>
              <a:buNone/>
            </a:pPr>
            <a:r>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311700" y="2926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SYNOPSIS</a:t>
            </a:r>
            <a:endParaRPr/>
          </a:p>
        </p:txBody>
      </p:sp>
      <p:sp>
        <p:nvSpPr>
          <p:cNvPr id="126" name="Google Shape;126;p17"/>
          <p:cNvSpPr txBox="1"/>
          <p:nvPr>
            <p:ph idx="1" type="body"/>
          </p:nvPr>
        </p:nvSpPr>
        <p:spPr>
          <a:xfrm>
            <a:off x="692700" y="1000075"/>
            <a:ext cx="5747400" cy="34164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666666"/>
              </a:buClr>
              <a:buSzPts val="1700"/>
              <a:buFont typeface="Merriweather"/>
              <a:buAutoNum type="arabicParenR"/>
            </a:pPr>
            <a:r>
              <a:rPr lang="en" sz="1700">
                <a:solidFill>
                  <a:srgbClr val="666666"/>
                </a:solidFill>
                <a:latin typeface="Merriweather"/>
                <a:ea typeface="Merriweather"/>
                <a:cs typeface="Merriweather"/>
                <a:sym typeface="Merriweather"/>
              </a:rPr>
              <a:t>Student Credentials.</a:t>
            </a:r>
            <a:endParaRPr sz="1700">
              <a:solidFill>
                <a:srgbClr val="666666"/>
              </a:solidFill>
              <a:latin typeface="Merriweather"/>
              <a:ea typeface="Merriweather"/>
              <a:cs typeface="Merriweather"/>
              <a:sym typeface="Merriweather"/>
            </a:endParaRPr>
          </a:p>
          <a:p>
            <a:pPr indent="-336550" lvl="0" marL="457200" rtl="0" algn="l">
              <a:lnSpc>
                <a:spcPct val="115000"/>
              </a:lnSpc>
              <a:spcBef>
                <a:spcPts val="1000"/>
              </a:spcBef>
              <a:spcAft>
                <a:spcPts val="0"/>
              </a:spcAft>
              <a:buClr>
                <a:srgbClr val="666666"/>
              </a:buClr>
              <a:buSzPts val="1700"/>
              <a:buFont typeface="Merriweather"/>
              <a:buAutoNum type="arabicParenR"/>
            </a:pPr>
            <a:r>
              <a:rPr lang="en" sz="1700">
                <a:solidFill>
                  <a:srgbClr val="666666"/>
                </a:solidFill>
                <a:latin typeface="Merriweather"/>
                <a:ea typeface="Merriweather"/>
                <a:cs typeface="Merriweather"/>
                <a:sym typeface="Merriweather"/>
              </a:rPr>
              <a:t>Video Supervision.</a:t>
            </a:r>
            <a:endParaRPr sz="1700">
              <a:solidFill>
                <a:srgbClr val="666666"/>
              </a:solidFill>
              <a:latin typeface="Merriweather"/>
              <a:ea typeface="Merriweather"/>
              <a:cs typeface="Merriweather"/>
              <a:sym typeface="Merriweather"/>
            </a:endParaRPr>
          </a:p>
          <a:p>
            <a:pPr indent="-336550" lvl="0" marL="457200" rtl="0" algn="l">
              <a:lnSpc>
                <a:spcPct val="115000"/>
              </a:lnSpc>
              <a:spcBef>
                <a:spcPts val="1000"/>
              </a:spcBef>
              <a:spcAft>
                <a:spcPts val="0"/>
              </a:spcAft>
              <a:buClr>
                <a:srgbClr val="666666"/>
              </a:buClr>
              <a:buSzPts val="1700"/>
              <a:buFont typeface="Merriweather"/>
              <a:buAutoNum type="arabicParenR"/>
            </a:pPr>
            <a:r>
              <a:rPr lang="en" sz="1700">
                <a:solidFill>
                  <a:srgbClr val="666666"/>
                </a:solidFill>
                <a:latin typeface="Merriweather"/>
                <a:ea typeface="Merriweather"/>
                <a:cs typeface="Merriweather"/>
                <a:sym typeface="Merriweather"/>
              </a:rPr>
              <a:t>Validate for plagiarism through the camera.</a:t>
            </a:r>
            <a:endParaRPr sz="1700">
              <a:solidFill>
                <a:srgbClr val="666666"/>
              </a:solidFill>
              <a:latin typeface="Merriweather"/>
              <a:ea typeface="Merriweather"/>
              <a:cs typeface="Merriweather"/>
              <a:sym typeface="Merriweather"/>
            </a:endParaRPr>
          </a:p>
          <a:p>
            <a:pPr indent="-336550" lvl="0" marL="457200" rtl="0" algn="l">
              <a:lnSpc>
                <a:spcPct val="115000"/>
              </a:lnSpc>
              <a:spcBef>
                <a:spcPts val="1000"/>
              </a:spcBef>
              <a:spcAft>
                <a:spcPts val="0"/>
              </a:spcAft>
              <a:buClr>
                <a:srgbClr val="666666"/>
              </a:buClr>
              <a:buSzPts val="1700"/>
              <a:buFont typeface="Merriweather"/>
              <a:buAutoNum type="arabicParenR"/>
            </a:pPr>
            <a:r>
              <a:rPr lang="en" sz="1700">
                <a:solidFill>
                  <a:srgbClr val="666666"/>
                </a:solidFill>
                <a:latin typeface="Merriweather"/>
                <a:ea typeface="Merriweather"/>
                <a:cs typeface="Merriweather"/>
                <a:sym typeface="Merriweather"/>
              </a:rPr>
              <a:t>Monitor Interface interaction.</a:t>
            </a:r>
            <a:endParaRPr sz="1700">
              <a:solidFill>
                <a:srgbClr val="666666"/>
              </a:solidFill>
              <a:latin typeface="Merriweather"/>
              <a:ea typeface="Merriweather"/>
              <a:cs typeface="Merriweather"/>
              <a:sym typeface="Merriweather"/>
            </a:endParaRPr>
          </a:p>
          <a:p>
            <a:pPr indent="-336550" lvl="0" marL="457200" rtl="0" algn="l">
              <a:lnSpc>
                <a:spcPct val="115000"/>
              </a:lnSpc>
              <a:spcBef>
                <a:spcPts val="1000"/>
              </a:spcBef>
              <a:spcAft>
                <a:spcPts val="0"/>
              </a:spcAft>
              <a:buClr>
                <a:srgbClr val="666666"/>
              </a:buClr>
              <a:buSzPts val="1700"/>
              <a:buFont typeface="Merriweather"/>
              <a:buAutoNum type="arabicParenR"/>
            </a:pPr>
            <a:r>
              <a:rPr lang="en" sz="1700">
                <a:solidFill>
                  <a:srgbClr val="666666"/>
                </a:solidFill>
                <a:latin typeface="Merriweather"/>
                <a:ea typeface="Merriweather"/>
                <a:cs typeface="Merriweather"/>
                <a:sym typeface="Merriweather"/>
              </a:rPr>
              <a:t>Restrict text copy.</a:t>
            </a:r>
            <a:endParaRPr sz="1700">
              <a:solidFill>
                <a:srgbClr val="666666"/>
              </a:solidFill>
              <a:latin typeface="Merriweather"/>
              <a:ea typeface="Merriweather"/>
              <a:cs typeface="Merriweather"/>
              <a:sym typeface="Merriweather"/>
            </a:endParaRPr>
          </a:p>
          <a:p>
            <a:pPr indent="-336550" lvl="0" marL="457200" rtl="0" algn="l">
              <a:lnSpc>
                <a:spcPct val="115000"/>
              </a:lnSpc>
              <a:spcBef>
                <a:spcPts val="1000"/>
              </a:spcBef>
              <a:spcAft>
                <a:spcPts val="0"/>
              </a:spcAft>
              <a:buClr>
                <a:srgbClr val="666666"/>
              </a:buClr>
              <a:buSzPts val="1700"/>
              <a:buFont typeface="Merriweather"/>
              <a:buAutoNum type="arabicParenR"/>
            </a:pPr>
            <a:r>
              <a:rPr lang="en" sz="1700">
                <a:solidFill>
                  <a:srgbClr val="666666"/>
                </a:solidFill>
                <a:latin typeface="Merriweather"/>
                <a:ea typeface="Merriweather"/>
                <a:cs typeface="Merriweather"/>
                <a:sym typeface="Merriweather"/>
              </a:rPr>
              <a:t>Disable right-click operation.</a:t>
            </a:r>
            <a:endParaRPr sz="1700">
              <a:solidFill>
                <a:srgbClr val="666666"/>
              </a:solidFill>
              <a:latin typeface="Merriweather"/>
              <a:ea typeface="Merriweather"/>
              <a:cs typeface="Merriweather"/>
              <a:sym typeface="Merriweather"/>
            </a:endParaRPr>
          </a:p>
          <a:p>
            <a:pPr indent="-336550" lvl="0" marL="457200" rtl="0" algn="l">
              <a:lnSpc>
                <a:spcPct val="115000"/>
              </a:lnSpc>
              <a:spcBef>
                <a:spcPts val="1000"/>
              </a:spcBef>
              <a:spcAft>
                <a:spcPts val="0"/>
              </a:spcAft>
              <a:buClr>
                <a:srgbClr val="666666"/>
              </a:buClr>
              <a:buSzPts val="1700"/>
              <a:buFont typeface="Merriweather"/>
              <a:buAutoNum type="arabicParenR"/>
            </a:pPr>
            <a:r>
              <a:rPr lang="en" sz="1700">
                <a:solidFill>
                  <a:srgbClr val="666666"/>
                </a:solidFill>
                <a:latin typeface="Merriweather"/>
                <a:ea typeface="Merriweather"/>
                <a:cs typeface="Merriweather"/>
                <a:sym typeface="Merriweather"/>
              </a:rPr>
              <a:t>Location Validators.</a:t>
            </a:r>
            <a:endParaRPr sz="1700">
              <a:solidFill>
                <a:srgbClr val="666666"/>
              </a:solidFill>
              <a:latin typeface="Merriweather"/>
              <a:ea typeface="Merriweather"/>
              <a:cs typeface="Merriweather"/>
              <a:sym typeface="Merriweather"/>
            </a:endParaRPr>
          </a:p>
          <a:p>
            <a:pPr indent="-336550" lvl="0" marL="457200" rtl="0" algn="l">
              <a:lnSpc>
                <a:spcPct val="115000"/>
              </a:lnSpc>
              <a:spcBef>
                <a:spcPts val="1000"/>
              </a:spcBef>
              <a:spcAft>
                <a:spcPts val="1000"/>
              </a:spcAft>
              <a:buClr>
                <a:srgbClr val="666666"/>
              </a:buClr>
              <a:buSzPts val="1700"/>
              <a:buFont typeface="Merriweather"/>
              <a:buAutoNum type="arabicParenR"/>
            </a:pPr>
            <a:r>
              <a:rPr lang="en" sz="1700">
                <a:solidFill>
                  <a:srgbClr val="666666"/>
                </a:solidFill>
                <a:latin typeface="Merriweather"/>
                <a:ea typeface="Merriweather"/>
                <a:cs typeface="Merriweather"/>
                <a:sym typeface="Merriweather"/>
              </a:rPr>
              <a:t>Generate Test Report.</a:t>
            </a:r>
            <a:endParaRPr sz="1700">
              <a:solidFill>
                <a:srgbClr val="666666"/>
              </a:solidFill>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311700" y="3688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OUTCOMES</a:t>
            </a:r>
            <a:endParaRPr/>
          </a:p>
        </p:txBody>
      </p:sp>
      <p:sp>
        <p:nvSpPr>
          <p:cNvPr id="132" name="Google Shape;132;p18"/>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AutoNum type="arabicParenR"/>
            </a:pPr>
            <a:r>
              <a:rPr lang="en" sz="1800">
                <a:solidFill>
                  <a:srgbClr val="666666"/>
                </a:solidFill>
              </a:rPr>
              <a:t>Students are strictly monitored well during their examinations. Any kind of malpractice would automatically log them out of the website and would report the problem to the university.</a:t>
            </a:r>
            <a:endParaRPr sz="1800">
              <a:solidFill>
                <a:srgbClr val="666666"/>
              </a:solidFill>
            </a:endParaRPr>
          </a:p>
          <a:p>
            <a:pPr indent="-342900" lvl="0" marL="457200" rtl="0" algn="l">
              <a:spcBef>
                <a:spcPts val="1000"/>
              </a:spcBef>
              <a:spcAft>
                <a:spcPts val="0"/>
              </a:spcAft>
              <a:buClr>
                <a:srgbClr val="666666"/>
              </a:buClr>
              <a:buSzPts val="1800"/>
              <a:buAutoNum type="arabicParenR"/>
            </a:pPr>
            <a:r>
              <a:rPr lang="en" sz="1800">
                <a:solidFill>
                  <a:srgbClr val="666666"/>
                </a:solidFill>
              </a:rPr>
              <a:t>The application would make them feel easier and secure, it would completely control the system.</a:t>
            </a:r>
            <a:endParaRPr sz="1800">
              <a:solidFill>
                <a:srgbClr val="666666"/>
              </a:solidFill>
            </a:endParaRPr>
          </a:p>
          <a:p>
            <a:pPr indent="-342900" lvl="0" marL="457200" rtl="0" algn="l">
              <a:spcBef>
                <a:spcPts val="1000"/>
              </a:spcBef>
              <a:spcAft>
                <a:spcPts val="0"/>
              </a:spcAft>
              <a:buClr>
                <a:srgbClr val="666666"/>
              </a:buClr>
              <a:buSzPts val="1800"/>
              <a:buAutoNum type="arabicParenR"/>
            </a:pPr>
            <a:r>
              <a:rPr lang="en" sz="1800">
                <a:solidFill>
                  <a:srgbClr val="666666"/>
                </a:solidFill>
              </a:rPr>
              <a:t>The website would ensure necessary authentication, control, fraud detection and compliance.</a:t>
            </a:r>
            <a:endParaRPr sz="1800">
              <a:solidFill>
                <a:srgbClr val="666666"/>
              </a:solidFill>
            </a:endParaRPr>
          </a:p>
          <a:p>
            <a:pPr indent="-342900" lvl="0" marL="457200" rtl="0" algn="l">
              <a:spcBef>
                <a:spcPts val="1000"/>
              </a:spcBef>
              <a:spcAft>
                <a:spcPts val="0"/>
              </a:spcAft>
              <a:buClr>
                <a:srgbClr val="666666"/>
              </a:buClr>
              <a:buSzPts val="1800"/>
              <a:buAutoNum type="arabicParenR"/>
            </a:pPr>
            <a:r>
              <a:rPr lang="en" sz="1800">
                <a:solidFill>
                  <a:srgbClr val="666666"/>
                </a:solidFill>
              </a:rPr>
              <a:t>The software is a package of remote-supervision, webcam and invigilation control.</a:t>
            </a:r>
            <a:endParaRPr sz="1800">
              <a:solidFill>
                <a:srgbClr val="666666"/>
              </a:solidFill>
            </a:endParaRPr>
          </a:p>
          <a:p>
            <a:pPr indent="-342900" lvl="0" marL="457200" rtl="0" algn="l">
              <a:spcBef>
                <a:spcPts val="1000"/>
              </a:spcBef>
              <a:spcAft>
                <a:spcPts val="0"/>
              </a:spcAft>
              <a:buClr>
                <a:srgbClr val="666666"/>
              </a:buClr>
              <a:buSzPts val="1800"/>
              <a:buAutoNum type="arabicParenR"/>
            </a:pPr>
            <a:r>
              <a:rPr lang="en" sz="1800">
                <a:solidFill>
                  <a:srgbClr val="666666"/>
                </a:solidFill>
              </a:rPr>
              <a:t>The website will have the required profiles and would act according to the institution instructions to conduct the examination.</a:t>
            </a:r>
            <a:endParaRPr sz="1800">
              <a:solidFill>
                <a:srgbClr val="666666"/>
              </a:solidFill>
            </a:endParaRPr>
          </a:p>
          <a:p>
            <a:pPr indent="0" lvl="0" marL="457200" rtl="0" algn="l">
              <a:spcBef>
                <a:spcPts val="1000"/>
              </a:spcBef>
              <a:spcAft>
                <a:spcPts val="1000"/>
              </a:spcAft>
              <a:buNone/>
            </a:pPr>
            <a:r>
              <a:t/>
            </a:r>
            <a:endParaRPr sz="1800">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TECHNOLOGY STACK</a:t>
            </a:r>
            <a:endParaRPr/>
          </a:p>
        </p:txBody>
      </p:sp>
      <p:sp>
        <p:nvSpPr>
          <p:cNvPr id="138" name="Google Shape;138;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8836" lvl="0" marL="457200" rtl="0" algn="l">
              <a:spcBef>
                <a:spcPts val="1000"/>
              </a:spcBef>
              <a:spcAft>
                <a:spcPts val="0"/>
              </a:spcAft>
              <a:buClr>
                <a:srgbClr val="666666"/>
              </a:buClr>
              <a:buSzPts val="1736"/>
              <a:buChar char="❖"/>
            </a:pPr>
            <a:r>
              <a:rPr lang="en" sz="2600">
                <a:solidFill>
                  <a:srgbClr val="666666"/>
                </a:solidFill>
              </a:rPr>
              <a:t>OpenCV</a:t>
            </a:r>
            <a:endParaRPr sz="2600">
              <a:solidFill>
                <a:srgbClr val="666666"/>
              </a:solidFill>
            </a:endParaRPr>
          </a:p>
          <a:p>
            <a:pPr indent="-338836" lvl="0" marL="457200" rtl="0" algn="l">
              <a:spcBef>
                <a:spcPts val="1000"/>
              </a:spcBef>
              <a:spcAft>
                <a:spcPts val="0"/>
              </a:spcAft>
              <a:buClr>
                <a:srgbClr val="666666"/>
              </a:buClr>
              <a:buSzPts val="1736"/>
              <a:buChar char="❖"/>
            </a:pPr>
            <a:r>
              <a:rPr lang="en" sz="2600">
                <a:solidFill>
                  <a:srgbClr val="666666"/>
                </a:solidFill>
              </a:rPr>
              <a:t>Node js</a:t>
            </a:r>
            <a:endParaRPr sz="2600">
              <a:solidFill>
                <a:srgbClr val="666666"/>
              </a:solidFill>
            </a:endParaRPr>
          </a:p>
          <a:p>
            <a:pPr indent="-338836" lvl="0" marL="457200" rtl="0" algn="l">
              <a:spcBef>
                <a:spcPts val="1000"/>
              </a:spcBef>
              <a:spcAft>
                <a:spcPts val="0"/>
              </a:spcAft>
              <a:buClr>
                <a:srgbClr val="666666"/>
              </a:buClr>
              <a:buSzPts val="1736"/>
              <a:buChar char="❖"/>
            </a:pPr>
            <a:r>
              <a:rPr lang="en" sz="2600">
                <a:solidFill>
                  <a:srgbClr val="666666"/>
                </a:solidFill>
              </a:rPr>
              <a:t>MongoDB</a:t>
            </a:r>
            <a:endParaRPr sz="2600">
              <a:solidFill>
                <a:srgbClr val="666666"/>
              </a:solidFill>
            </a:endParaRPr>
          </a:p>
          <a:p>
            <a:pPr indent="-338836" lvl="0" marL="457200" rtl="0" algn="l">
              <a:spcBef>
                <a:spcPts val="1000"/>
              </a:spcBef>
              <a:spcAft>
                <a:spcPts val="0"/>
              </a:spcAft>
              <a:buClr>
                <a:srgbClr val="666666"/>
              </a:buClr>
              <a:buSzPts val="1736"/>
              <a:buChar char="❖"/>
            </a:pPr>
            <a:r>
              <a:rPr lang="en" sz="2600">
                <a:solidFill>
                  <a:srgbClr val="666666"/>
                </a:solidFill>
              </a:rPr>
              <a:t>React Js</a:t>
            </a:r>
            <a:endParaRPr sz="2600">
              <a:solidFill>
                <a:srgbClr val="666666"/>
              </a:solidFill>
            </a:endParaRPr>
          </a:p>
          <a:p>
            <a:pPr indent="-338836" lvl="0" marL="457200" rtl="0" algn="l">
              <a:spcBef>
                <a:spcPts val="1000"/>
              </a:spcBef>
              <a:spcAft>
                <a:spcPts val="0"/>
              </a:spcAft>
              <a:buClr>
                <a:srgbClr val="666666"/>
              </a:buClr>
              <a:buSzPts val="1736"/>
              <a:buChar char="❖"/>
            </a:pPr>
            <a:r>
              <a:rPr lang="en" sz="2600">
                <a:solidFill>
                  <a:srgbClr val="666666"/>
                </a:solidFill>
              </a:rPr>
              <a:t>React-webcam</a:t>
            </a:r>
            <a:endParaRPr sz="2600">
              <a:solidFill>
                <a:srgbClr val="666666"/>
              </a:solidFill>
            </a:endParaRPr>
          </a:p>
          <a:p>
            <a:pPr indent="-338836" lvl="0" marL="457200" rtl="0" algn="l">
              <a:spcBef>
                <a:spcPts val="1000"/>
              </a:spcBef>
              <a:spcAft>
                <a:spcPts val="0"/>
              </a:spcAft>
              <a:buClr>
                <a:srgbClr val="666666"/>
              </a:buClr>
              <a:buSzPts val="1736"/>
              <a:buChar char="❖"/>
            </a:pPr>
            <a:r>
              <a:rPr lang="en" sz="2600">
                <a:solidFill>
                  <a:srgbClr val="666666"/>
                </a:solidFill>
              </a:rPr>
              <a:t>VS Code</a:t>
            </a:r>
            <a:endParaRPr sz="2600">
              <a:solidFill>
                <a:srgbClr val="666666"/>
              </a:solidFill>
            </a:endParaRPr>
          </a:p>
        </p:txBody>
      </p:sp>
      <p:pic>
        <p:nvPicPr>
          <p:cNvPr id="139" name="Google Shape;139;p19"/>
          <p:cNvPicPr preferRelativeResize="0"/>
          <p:nvPr/>
        </p:nvPicPr>
        <p:blipFill>
          <a:blip r:embed="rId3">
            <a:alphaModFix/>
          </a:blip>
          <a:stretch>
            <a:fillRect/>
          </a:stretch>
        </p:blipFill>
        <p:spPr>
          <a:xfrm>
            <a:off x="5414950" y="1334350"/>
            <a:ext cx="1121600" cy="1135850"/>
          </a:xfrm>
          <a:prstGeom prst="rect">
            <a:avLst/>
          </a:prstGeom>
          <a:noFill/>
          <a:ln>
            <a:noFill/>
          </a:ln>
        </p:spPr>
      </p:pic>
      <p:grpSp>
        <p:nvGrpSpPr>
          <p:cNvPr id="140" name="Google Shape;140;p19"/>
          <p:cNvGrpSpPr/>
          <p:nvPr/>
        </p:nvGrpSpPr>
        <p:grpSpPr>
          <a:xfrm>
            <a:off x="7383360" y="1170136"/>
            <a:ext cx="1296531" cy="1464315"/>
            <a:chOff x="4907750" y="2436150"/>
            <a:chExt cx="1414500" cy="1709450"/>
          </a:xfrm>
        </p:grpSpPr>
        <p:pic>
          <p:nvPicPr>
            <p:cNvPr id="141" name="Google Shape;141;p19"/>
            <p:cNvPicPr preferRelativeResize="0"/>
            <p:nvPr/>
          </p:nvPicPr>
          <p:blipFill rotWithShape="1">
            <a:blip r:embed="rId4">
              <a:alphaModFix/>
            </a:blip>
            <a:srcRect b="0" l="16468" r="18155" t="0"/>
            <a:stretch/>
          </p:blipFill>
          <p:spPr>
            <a:xfrm>
              <a:off x="4939925" y="2436150"/>
              <a:ext cx="1350150" cy="1459450"/>
            </a:xfrm>
            <a:prstGeom prst="rect">
              <a:avLst/>
            </a:prstGeom>
            <a:noFill/>
            <a:ln>
              <a:noFill/>
            </a:ln>
          </p:spPr>
        </p:pic>
        <p:sp>
          <p:nvSpPr>
            <p:cNvPr id="142" name="Google Shape;142;p19"/>
            <p:cNvSpPr txBox="1"/>
            <p:nvPr/>
          </p:nvSpPr>
          <p:spPr>
            <a:xfrm>
              <a:off x="4907750" y="3781400"/>
              <a:ext cx="1414500" cy="36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ambla"/>
                  <a:ea typeface="Rambla"/>
                  <a:cs typeface="Rambla"/>
                  <a:sym typeface="Rambla"/>
                </a:rPr>
                <a:t>React Js</a:t>
              </a:r>
              <a:endParaRPr b="1">
                <a:latin typeface="Rambla"/>
                <a:ea typeface="Rambla"/>
                <a:cs typeface="Rambla"/>
                <a:sym typeface="Rambla"/>
              </a:endParaRPr>
            </a:p>
          </p:txBody>
        </p:sp>
      </p:grpSp>
      <p:pic>
        <p:nvPicPr>
          <p:cNvPr id="143" name="Google Shape;143;p19"/>
          <p:cNvPicPr preferRelativeResize="0"/>
          <p:nvPr/>
        </p:nvPicPr>
        <p:blipFill rotWithShape="1">
          <a:blip r:embed="rId5">
            <a:alphaModFix/>
          </a:blip>
          <a:srcRect b="11860" l="0" r="0" t="23221"/>
          <a:stretch/>
        </p:blipFill>
        <p:spPr>
          <a:xfrm>
            <a:off x="5106600" y="2863050"/>
            <a:ext cx="3491425" cy="11358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WORKFLOW ARCHITECTURE</a:t>
            </a:r>
            <a:endParaRPr/>
          </a:p>
        </p:txBody>
      </p:sp>
      <p:pic>
        <p:nvPicPr>
          <p:cNvPr id="149" name="Google Shape;149;p20"/>
          <p:cNvPicPr preferRelativeResize="0"/>
          <p:nvPr/>
        </p:nvPicPr>
        <p:blipFill>
          <a:blip r:embed="rId3">
            <a:alphaModFix/>
          </a:blip>
          <a:stretch>
            <a:fillRect/>
          </a:stretch>
        </p:blipFill>
        <p:spPr>
          <a:xfrm>
            <a:off x="1393025" y="1091275"/>
            <a:ext cx="7029450" cy="34150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CLASS DIAGRAM - DB ARCHITECTURE</a:t>
            </a:r>
            <a:endParaRPr/>
          </a:p>
        </p:txBody>
      </p:sp>
      <p:pic>
        <p:nvPicPr>
          <p:cNvPr id="155" name="Google Shape;155;p21"/>
          <p:cNvPicPr preferRelativeResize="0"/>
          <p:nvPr/>
        </p:nvPicPr>
        <p:blipFill>
          <a:blip r:embed="rId3">
            <a:alphaModFix/>
          </a:blip>
          <a:stretch>
            <a:fillRect/>
          </a:stretch>
        </p:blipFill>
        <p:spPr>
          <a:xfrm>
            <a:off x="457200" y="1170012"/>
            <a:ext cx="8229598" cy="368178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