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63" r:id="rId5"/>
    <p:sldId id="280" r:id="rId6"/>
    <p:sldId id="281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98F5A-BDE2-4F1D-B0ED-607E196BF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629" y="2022290"/>
            <a:ext cx="4763756" cy="281341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F1C477D-8AB5-44E2-89B1-134ABCD77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7196" y="3024382"/>
            <a:ext cx="3346280" cy="914884"/>
          </a:xfrm>
        </p:spPr>
        <p:txBody>
          <a:bodyPr>
            <a:noAutofit/>
          </a:bodyPr>
          <a:lstStyle/>
          <a:p>
            <a:r>
              <a:rPr lang="en-US" sz="3500" dirty="0">
                <a:latin typeface="Century Gothic" panose="020B0502020202020204" pitchFamily="34" charset="0"/>
              </a:rPr>
              <a:t>FIRE ALARM SYSTEM USING ARDUINO</a:t>
            </a:r>
            <a:endParaRPr lang="en-IN" sz="3500" dirty="0"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97B4D-DDBA-4BC9-AC87-3C586CEE6F28}"/>
              </a:ext>
            </a:extLst>
          </p:cNvPr>
          <p:cNvSpPr txBox="1"/>
          <p:nvPr/>
        </p:nvSpPr>
        <p:spPr>
          <a:xfrm>
            <a:off x="6365562" y="4167712"/>
            <a:ext cx="334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Supervised by Ms. K Sudha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4BED4-4C00-4740-B585-90116702B663}"/>
              </a:ext>
            </a:extLst>
          </p:cNvPr>
          <p:cNvSpPr txBox="1"/>
          <p:nvPr/>
        </p:nvSpPr>
        <p:spPr>
          <a:xfrm>
            <a:off x="6131183" y="3869047"/>
            <a:ext cx="41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Sashikumar N     Visweswaran A</a:t>
            </a:r>
            <a:endParaRPr lang="en-I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12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5D1E-02CF-4251-AA2D-9CAFD986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E0D3-DA83-4A3E-B7BC-836742BC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 outbreak is a major concern in most of the places we visit. It is dangerous and requires high measures to avoid destruction and lives of property.</a:t>
            </a:r>
          </a:p>
          <a:p>
            <a:r>
              <a:rPr lang="en-US" dirty="0"/>
              <a:t>One of the preventive measures to avoid the danger is to install an automatic fire alarm at vulnerable locations. </a:t>
            </a:r>
          </a:p>
          <a:p>
            <a:r>
              <a:rPr lang="en-US" dirty="0"/>
              <a:t>This fire alarm system is capable of automatically detecting heat in each environment, sound an alarm and spray water to reduce the intensity of fire and open exhausts.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33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7249-0D0A-4D15-9696-A3A3EF8F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OUR SYSTEM?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6A52-08D2-4E65-979D-1F3BDDC4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existing fire alarm system in market nowadays is too complex in terms of design and structure.</a:t>
            </a:r>
          </a:p>
          <a:p>
            <a:r>
              <a:rPr lang="en-US" dirty="0"/>
              <a:t>Hence it needs regular maintenance to be carried out to make sure the system operates well. Regular maintenance also increases the cost of the system.</a:t>
            </a:r>
          </a:p>
          <a:p>
            <a:r>
              <a:rPr lang="en-US" dirty="0"/>
              <a:t>This fire alarm system which is implemented using Arduino has additional features and is highly cost effective and does not require regular maintenance.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12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815C-734F-4CD8-A44D-96DAE17D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0BF2-F0E4-4F6A-8179-3E53D521D2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Arduino UNO</a:t>
            </a:r>
          </a:p>
          <a:p>
            <a:r>
              <a:rPr lang="en-US" dirty="0"/>
              <a:t>Gas Sensor</a:t>
            </a:r>
          </a:p>
          <a:p>
            <a:r>
              <a:rPr lang="en-US" dirty="0"/>
              <a:t>16x2 LCD Display</a:t>
            </a:r>
          </a:p>
          <a:p>
            <a:r>
              <a:rPr lang="en-US" dirty="0"/>
              <a:t>Jumper Cables</a:t>
            </a:r>
          </a:p>
          <a:p>
            <a:r>
              <a:rPr lang="en-US" dirty="0"/>
              <a:t>LED patches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D07D6-4C08-4B27-8F33-E3B236D221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Breadboard</a:t>
            </a:r>
          </a:p>
          <a:p>
            <a:r>
              <a:rPr lang="en-US" dirty="0"/>
              <a:t>Piezo Buzzer</a:t>
            </a:r>
          </a:p>
          <a:p>
            <a:r>
              <a:rPr lang="en-US" dirty="0"/>
              <a:t>Arduino 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59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7C8E-66AA-4485-A9A6-337F279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308DD-B5F7-4CF4-BFE5-034EBB096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460" y="1287351"/>
            <a:ext cx="8705079" cy="5439173"/>
          </a:xfrm>
        </p:spPr>
      </p:pic>
    </p:spTree>
    <p:extLst>
      <p:ext uri="{BB962C8B-B14F-4D97-AF65-F5344CB8AC3E}">
        <p14:creationId xmlns:p14="http://schemas.microsoft.com/office/powerpoint/2010/main" val="119950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80FE-33FB-4308-BF42-3C164E99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47AB8A-D082-46C3-B890-9D877F22B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768" y="1866900"/>
            <a:ext cx="8595816" cy="4440260"/>
          </a:xfrm>
        </p:spPr>
      </p:pic>
    </p:spTree>
    <p:extLst>
      <p:ext uri="{BB962C8B-B14F-4D97-AF65-F5344CB8AC3E}">
        <p14:creationId xmlns:p14="http://schemas.microsoft.com/office/powerpoint/2010/main" val="59490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DE7A-3410-43F7-A36C-FB5DFD81D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749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{901D15CD-DD50-4A5D-ADA0-FDEB9BC5EF47}tf55705232_win32</Template>
  <TotalTime>40</TotalTime>
  <Words>192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Goudy Old Style</vt:lpstr>
      <vt:lpstr>Wingdings 2</vt:lpstr>
      <vt:lpstr>SlateVTI</vt:lpstr>
      <vt:lpstr>FIRE ALARM SYSTEM USING ARDUINO</vt:lpstr>
      <vt:lpstr>INTRODUCTION</vt:lpstr>
      <vt:lpstr>WHY OUR SYSTEM?</vt:lpstr>
      <vt:lpstr>COMPONENTS REQUIRED</vt:lpstr>
      <vt:lpstr>CIRCUIT DIAGRAM</vt:lpstr>
      <vt:lpstr>WORKING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ALARM SYSTEM USING ARDUINO</dc:title>
  <dc:creator>Vishwa A</dc:creator>
  <cp:lastModifiedBy>Vishwa A</cp:lastModifiedBy>
  <cp:revision>5</cp:revision>
  <dcterms:created xsi:type="dcterms:W3CDTF">2021-05-21T18:01:53Z</dcterms:created>
  <dcterms:modified xsi:type="dcterms:W3CDTF">2021-05-22T04:48:27Z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