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4" d="100"/>
          <a:sy n="74" d="100"/>
        </p:scale>
        <p:origin x="5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pPr/>
              <a:t>6/8/2021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pPr/>
              <a:t>6/8/2021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pPr/>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pPr/>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pPr/>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pPr/>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pPr/>
              <a:t>6/8/2021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6/8/2021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pPr/>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pPr/>
              <a:t>6/8/2021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Video chat application</a:t>
            </a:r>
            <a:br>
              <a:rPr lang="en-US" sz="4400" dirty="0">
                <a:solidFill>
                  <a:schemeClr val="tx1"/>
                </a:solidFill>
              </a:rPr>
            </a:b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695068" y="3774778"/>
            <a:ext cx="5452526" cy="887373"/>
          </a:xfrm>
        </p:spPr>
        <p:txBody>
          <a:bodyPr>
            <a:normAutofit fontScale="85000" lnSpcReduction="20000"/>
          </a:bodyPr>
          <a:lstStyle/>
          <a:p>
            <a:pPr>
              <a:spcAft>
                <a:spcPts val="600"/>
              </a:spcAft>
            </a:pPr>
            <a:r>
              <a:rPr lang="en-US" dirty="0" err="1">
                <a:solidFill>
                  <a:schemeClr val="tx1"/>
                </a:solidFill>
              </a:rPr>
              <a:t>Sandeepsivaram</a:t>
            </a:r>
            <a:r>
              <a:rPr lang="en-US" dirty="0">
                <a:solidFill>
                  <a:schemeClr val="tx1"/>
                </a:solidFill>
              </a:rPr>
              <a:t> S     Sashikumar N</a:t>
            </a:r>
          </a:p>
          <a:p>
            <a:pPr>
              <a:spcAft>
                <a:spcPts val="600"/>
              </a:spcAft>
            </a:pPr>
            <a:r>
              <a:rPr lang="en-US" dirty="0">
                <a:solidFill>
                  <a:schemeClr val="tx1"/>
                </a:solidFill>
              </a:rPr>
              <a:t>Visweswaran A           Srinath M</a:t>
            </a:r>
          </a:p>
          <a:p>
            <a:pPr>
              <a:spcAft>
                <a:spcPts val="600"/>
              </a:spcAft>
            </a:pPr>
            <a:r>
              <a:rPr lang="en-US" dirty="0">
                <a:solidFill>
                  <a:schemeClr val="tx1"/>
                </a:solidFill>
              </a:rPr>
              <a:t>Venkat Raj V</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INTRODUCTION</a:t>
            </a:r>
          </a:p>
        </p:txBody>
      </p:sp>
      <p:sp>
        <p:nvSpPr>
          <p:cNvPr id="4" name="Content Placeholder 3">
            <a:extLst>
              <a:ext uri="{FF2B5EF4-FFF2-40B4-BE49-F238E27FC236}">
                <a16:creationId xmlns:a16="http://schemas.microsoft.com/office/drawing/2014/main" id="{12873BD1-500A-4C4F-801B-B0414C5B02B4}"/>
              </a:ext>
            </a:extLst>
          </p:cNvPr>
          <p:cNvSpPr>
            <a:spLocks noGrp="1"/>
          </p:cNvSpPr>
          <p:nvPr>
            <p:ph idx="1"/>
          </p:nvPr>
        </p:nvSpPr>
        <p:spPr/>
        <p:txBody>
          <a:bodyPr/>
          <a:lstStyle/>
          <a:p>
            <a:pPr marL="0" indent="0">
              <a:buNone/>
            </a:pPr>
            <a:r>
              <a:rPr lang="en-IN" b="1" dirty="0"/>
              <a:t>ABSTRACT</a:t>
            </a:r>
            <a:endParaRPr lang="en-IN" dirty="0"/>
          </a:p>
          <a:p>
            <a:r>
              <a:rPr lang="en-IN" sz="1800" dirty="0"/>
              <a:t>Chatting is now-a-days very useful to express our ideas as well as receive others ideas on any topic.  Chats reflect the recent trends of the society. Sometimes, it is possible to meet eminent people in chatting and have their advice. </a:t>
            </a:r>
          </a:p>
          <a:p>
            <a:endParaRPr lang="en-IN" sz="1800" dirty="0"/>
          </a:p>
          <a:p>
            <a:r>
              <a:rPr lang="en-IN" sz="1800" dirty="0"/>
              <a:t>Our application makes video calling a pleasant experience. It has excellent features that make any user do whatever he wants while chatting. </a:t>
            </a:r>
          </a:p>
          <a:p>
            <a:endParaRPr lang="en-IN" dirty="0"/>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D4BC5-A3F9-417C-935E-49ED0AA5AC02}"/>
              </a:ext>
            </a:extLst>
          </p:cNvPr>
          <p:cNvSpPr>
            <a:spLocks noGrp="1"/>
          </p:cNvSpPr>
          <p:nvPr>
            <p:ph idx="1"/>
          </p:nvPr>
        </p:nvSpPr>
        <p:spPr>
          <a:xfrm>
            <a:off x="963769" y="1369024"/>
            <a:ext cx="10058400" cy="3849624"/>
          </a:xfrm>
        </p:spPr>
        <p:txBody>
          <a:bodyPr/>
          <a:lstStyle/>
          <a:p>
            <a:r>
              <a:rPr lang="en-IN" sz="1800" dirty="0"/>
              <a:t>The demand for social networking sites is increasing day by day.</a:t>
            </a:r>
          </a:p>
          <a:p>
            <a:endParaRPr lang="en-IN" sz="1800" dirty="0"/>
          </a:p>
          <a:p>
            <a:r>
              <a:rPr lang="en-IN" sz="1800" dirty="0"/>
              <a:t> A social networking site that allows you to video chat online is the primary inspiration for my project. </a:t>
            </a:r>
          </a:p>
          <a:p>
            <a:endParaRPr lang="en-IN" sz="1800" dirty="0"/>
          </a:p>
          <a:p>
            <a:r>
              <a:rPr lang="en-IN" sz="1800" dirty="0"/>
              <a:t>The goal of my project is to build an online video chatting tool that enables users to join real-time streaming video chat rooms where users can share their video with another person.</a:t>
            </a:r>
          </a:p>
          <a:p>
            <a:endParaRPr lang="en-IN" dirty="0"/>
          </a:p>
        </p:txBody>
      </p:sp>
    </p:spTree>
    <p:extLst>
      <p:ext uri="{BB962C8B-B14F-4D97-AF65-F5344CB8AC3E}">
        <p14:creationId xmlns:p14="http://schemas.microsoft.com/office/powerpoint/2010/main" val="284125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70127-E82C-41F1-803A-F7674C0B894E}"/>
              </a:ext>
            </a:extLst>
          </p:cNvPr>
          <p:cNvSpPr>
            <a:spLocks noGrp="1"/>
          </p:cNvSpPr>
          <p:nvPr>
            <p:ph idx="1"/>
          </p:nvPr>
        </p:nvSpPr>
        <p:spPr>
          <a:xfrm>
            <a:off x="938011" y="1175841"/>
            <a:ext cx="10058400" cy="3849624"/>
          </a:xfrm>
        </p:spPr>
        <p:txBody>
          <a:bodyPr/>
          <a:lstStyle/>
          <a:p>
            <a:r>
              <a:rPr lang="en-IN" sz="1800" dirty="0"/>
              <a:t>Some of the existing video chat applications are </a:t>
            </a:r>
            <a:r>
              <a:rPr lang="en-IN" sz="1800" dirty="0" err="1"/>
              <a:t>Stickam</a:t>
            </a:r>
            <a:r>
              <a:rPr lang="en-IN" sz="1800" dirty="0"/>
              <a:t>, </a:t>
            </a:r>
            <a:r>
              <a:rPr lang="en-IN" sz="1800" dirty="0" err="1"/>
              <a:t>YouCam</a:t>
            </a:r>
            <a:r>
              <a:rPr lang="en-IN" sz="1800" dirty="0"/>
              <a:t>, </a:t>
            </a:r>
            <a:r>
              <a:rPr lang="en-IN" sz="1800" dirty="0" err="1"/>
              <a:t>ichat</a:t>
            </a:r>
            <a:r>
              <a:rPr lang="en-IN" sz="1800" dirty="0"/>
              <a:t>, </a:t>
            </a:r>
            <a:r>
              <a:rPr lang="en-IN" sz="1800" dirty="0" err="1"/>
              <a:t>blogtv</a:t>
            </a:r>
            <a:r>
              <a:rPr lang="en-IN" sz="1800" dirty="0"/>
              <a:t>.</a:t>
            </a:r>
          </a:p>
          <a:p>
            <a:pPr marL="0" indent="0">
              <a:buNone/>
            </a:pPr>
            <a:endParaRPr lang="en-IN" sz="1800" dirty="0"/>
          </a:p>
          <a:p>
            <a:r>
              <a:rPr lang="en-IN" sz="1800" dirty="0"/>
              <a:t> My online video chat tool offers similar functionality like these social networking sites, and it is simple to execute and doesn’t have to rely on any third-party sites.</a:t>
            </a:r>
          </a:p>
          <a:p>
            <a:endParaRPr lang="en-IN" sz="1800" dirty="0"/>
          </a:p>
          <a:p>
            <a:r>
              <a:rPr lang="en-IN" sz="1800" dirty="0"/>
              <a:t> Users can directly enter webcam chat room. Also, this video chat application doesn't require any additional software installation on the client side.</a:t>
            </a:r>
          </a:p>
          <a:p>
            <a:endParaRPr lang="en-IN" dirty="0"/>
          </a:p>
        </p:txBody>
      </p:sp>
    </p:spTree>
    <p:extLst>
      <p:ext uri="{BB962C8B-B14F-4D97-AF65-F5344CB8AC3E}">
        <p14:creationId xmlns:p14="http://schemas.microsoft.com/office/powerpoint/2010/main" val="624480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8761B-E872-4EFC-96EE-49A20F3E9914}"/>
              </a:ext>
            </a:extLst>
          </p:cNvPr>
          <p:cNvSpPr>
            <a:spLocks noGrp="1"/>
          </p:cNvSpPr>
          <p:nvPr>
            <p:ph type="title"/>
          </p:nvPr>
        </p:nvSpPr>
        <p:spPr/>
        <p:txBody>
          <a:bodyPr/>
          <a:lstStyle/>
          <a:p>
            <a:r>
              <a:rPr lang="en-US" dirty="0"/>
              <a:t>IMPLEMENTATION</a:t>
            </a:r>
            <a:endParaRPr lang="en-IN" dirty="0"/>
          </a:p>
        </p:txBody>
      </p:sp>
      <p:sp>
        <p:nvSpPr>
          <p:cNvPr id="7" name="Content Placeholder 6">
            <a:extLst>
              <a:ext uri="{FF2B5EF4-FFF2-40B4-BE49-F238E27FC236}">
                <a16:creationId xmlns:a16="http://schemas.microsoft.com/office/drawing/2014/main" id="{EE076792-04C6-4FDC-877E-B28EC0DD55E1}"/>
              </a:ext>
            </a:extLst>
          </p:cNvPr>
          <p:cNvSpPr>
            <a:spLocks noGrp="1"/>
          </p:cNvSpPr>
          <p:nvPr>
            <p:ph idx="1"/>
          </p:nvPr>
        </p:nvSpPr>
        <p:spPr/>
        <p:txBody>
          <a:bodyPr>
            <a:normAutofit/>
          </a:bodyPr>
          <a:lstStyle/>
          <a:p>
            <a:r>
              <a:rPr lang="en-US" sz="2000" dirty="0"/>
              <a:t>When the given code is executed and uploaded to the server, the assigned </a:t>
            </a:r>
            <a:r>
              <a:rPr lang="en-US" sz="2000" dirty="0" err="1"/>
              <a:t>url</a:t>
            </a:r>
            <a:r>
              <a:rPr lang="en-US" sz="2000" dirty="0"/>
              <a:t> is opened</a:t>
            </a:r>
          </a:p>
          <a:p>
            <a:r>
              <a:rPr lang="en-US" sz="2000" dirty="0"/>
              <a:t>After giving access to video and mic a </a:t>
            </a:r>
            <a:r>
              <a:rPr lang="en-US" sz="2000" dirty="0" err="1"/>
              <a:t>url</a:t>
            </a:r>
            <a:r>
              <a:rPr lang="en-US" sz="2000" dirty="0"/>
              <a:t> is created after randomly after a user goes into the website </a:t>
            </a:r>
            <a:r>
              <a:rPr lang="en-US" sz="2000" dirty="0" err="1"/>
              <a:t>url</a:t>
            </a:r>
            <a:endParaRPr lang="en-US" sz="2000" dirty="0"/>
          </a:p>
          <a:p>
            <a:r>
              <a:rPr lang="en-US" sz="2000" dirty="0"/>
              <a:t>When the </a:t>
            </a:r>
            <a:r>
              <a:rPr lang="en-US" sz="2000" dirty="0" err="1"/>
              <a:t>url</a:t>
            </a:r>
            <a:r>
              <a:rPr lang="en-US" sz="2000" dirty="0"/>
              <a:t> is shared to the person who wants to call, a successful video call is made.</a:t>
            </a:r>
          </a:p>
          <a:p>
            <a:r>
              <a:rPr lang="en-US" sz="2000" dirty="0"/>
              <a:t>An example diagram is shown below.</a:t>
            </a:r>
            <a:endParaRPr lang="en-IN" sz="2000" dirty="0"/>
          </a:p>
        </p:txBody>
      </p:sp>
    </p:spTree>
    <p:extLst>
      <p:ext uri="{BB962C8B-B14F-4D97-AF65-F5344CB8AC3E}">
        <p14:creationId xmlns:p14="http://schemas.microsoft.com/office/powerpoint/2010/main" val="3950848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C2AB-AE1E-497D-96B6-797B1A1B7027}"/>
              </a:ext>
            </a:extLst>
          </p:cNvPr>
          <p:cNvSpPr>
            <a:spLocks noGrp="1"/>
          </p:cNvSpPr>
          <p:nvPr>
            <p:ph type="title"/>
          </p:nvPr>
        </p:nvSpPr>
        <p:spPr/>
        <p:txBody>
          <a:bodyPr/>
          <a:lstStyle/>
          <a:p>
            <a:r>
              <a:rPr lang="en-US" dirty="0"/>
              <a:t>WORKING:</a:t>
            </a:r>
            <a:endParaRPr lang="en-IN" dirty="0"/>
          </a:p>
        </p:txBody>
      </p:sp>
      <p:pic>
        <p:nvPicPr>
          <p:cNvPr id="4" name="Content Placeholder 4">
            <a:extLst>
              <a:ext uri="{FF2B5EF4-FFF2-40B4-BE49-F238E27FC236}">
                <a16:creationId xmlns:a16="http://schemas.microsoft.com/office/drawing/2014/main" id="{D78CF153-7F50-482D-93BD-F880731DB90E}"/>
              </a:ext>
            </a:extLst>
          </p:cNvPr>
          <p:cNvPicPr>
            <a:picLocks noGrp="1" noChangeAspect="1"/>
          </p:cNvPicPr>
          <p:nvPr>
            <p:ph idx="1"/>
          </p:nvPr>
        </p:nvPicPr>
        <p:blipFill>
          <a:blip r:embed="rId2"/>
          <a:stretch>
            <a:fillRect/>
          </a:stretch>
        </p:blipFill>
        <p:spPr>
          <a:xfrm>
            <a:off x="1880407" y="1870007"/>
            <a:ext cx="8431185" cy="4345399"/>
          </a:xfrm>
        </p:spPr>
      </p:pic>
    </p:spTree>
    <p:extLst>
      <p:ext uri="{BB962C8B-B14F-4D97-AF65-F5344CB8AC3E}">
        <p14:creationId xmlns:p14="http://schemas.microsoft.com/office/powerpoint/2010/main" val="3478984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6EDF-E32B-40D3-BE6B-36E1BC3531C1}"/>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0BE97059-41DF-49CA-936C-F1669946740D}"/>
              </a:ext>
            </a:extLst>
          </p:cNvPr>
          <p:cNvSpPr>
            <a:spLocks noGrp="1"/>
          </p:cNvSpPr>
          <p:nvPr>
            <p:ph idx="1"/>
          </p:nvPr>
        </p:nvSpPr>
        <p:spPr/>
        <p:txBody>
          <a:bodyPr/>
          <a:lstStyle/>
          <a:p>
            <a:r>
              <a:rPr lang="en-IN" sz="2000" dirty="0"/>
              <a:t>Thus, a video chat application was created using the given code and executed successfully. The application can be used to communicate between two individuals by sharing their </a:t>
            </a:r>
            <a:r>
              <a:rPr lang="en-IN" sz="2000" dirty="0" err="1"/>
              <a:t>url</a:t>
            </a:r>
            <a:r>
              <a:rPr lang="en-IN" sz="2000" dirty="0"/>
              <a:t> after opening the link if they have a webcam and a mic. </a:t>
            </a:r>
          </a:p>
          <a:p>
            <a:endParaRPr lang="en-IN" dirty="0"/>
          </a:p>
        </p:txBody>
      </p:sp>
    </p:spTree>
    <p:extLst>
      <p:ext uri="{BB962C8B-B14F-4D97-AF65-F5344CB8AC3E}">
        <p14:creationId xmlns:p14="http://schemas.microsoft.com/office/powerpoint/2010/main" val="23184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color block</Template>
  <TotalTime>30</TotalTime>
  <Words>335</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Garamond</vt:lpstr>
      <vt:lpstr>SavonVTI</vt:lpstr>
      <vt:lpstr>Video chat application </vt:lpstr>
      <vt:lpstr>INTRODUCTION</vt:lpstr>
      <vt:lpstr>PowerPoint Presentation</vt:lpstr>
      <vt:lpstr>PowerPoint Presentation</vt:lpstr>
      <vt:lpstr>IMPLEMENTATION</vt:lpstr>
      <vt:lpstr>WORKING: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chat application</dc:title>
  <dc:creator>Vishwa A</dc:creator>
  <cp:lastModifiedBy>Vishwa A</cp:lastModifiedBy>
  <cp:revision>6</cp:revision>
  <dcterms:created xsi:type="dcterms:W3CDTF">2021-06-04T13:30:50Z</dcterms:created>
  <dcterms:modified xsi:type="dcterms:W3CDTF">2021-06-08T07:10:36Z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