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Table </a:t>
            </a:r>
            <a:endParaRPr lang="en-US" dirty="0"/>
          </a:p>
        </p:txBody>
      </p:sp>
      <p:pic>
        <p:nvPicPr>
          <p:cNvPr id="6" name="Picture 5" descr="cybercom-creation-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6035" y="145415"/>
            <a:ext cx="3002915" cy="22523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Creating Tables in HTML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HTML table allows you to arrange data into rows and columns.</a:t>
            </a:r>
            <a:endParaRPr lang="en-US" sz="2000"/>
          </a:p>
          <a:p>
            <a:r>
              <a:rPr lang="en-US" sz="2000"/>
              <a:t>You can create a table using the &lt;table&gt; element. Inside the &lt;table&gt; element, you can use the &lt;tr&gt; elements to create rows, and to create columns inside a row you can use the &lt;td&gt; elements. You can also define a cell as a header for a group of table cells using the &lt;th&gt; element.</a:t>
            </a:r>
            <a:endParaRPr lang="en-US" sz="200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3008630"/>
            <a:ext cx="5739130" cy="2760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Spanning Multiple Rows and Columns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Spanning allow you to extend table rows and columns across multiple other rows and columns.Normally, a table cell cannot pass over into the space below or above another table cell. But, you can use the rowspan or colspan attributes to span multiple rows or columns in a table.</a:t>
            </a:r>
            <a:endParaRPr lang="en-US" sz="2000"/>
          </a:p>
          <a:p>
            <a:r>
              <a:rPr lang="en-US" sz="2000"/>
              <a:t>Let's try out the following example to understand how colspan basically works: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3062605"/>
            <a:ext cx="5882005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0575"/>
            <a:ext cx="10515600" cy="5386705"/>
          </a:xfrm>
        </p:spPr>
        <p:txBody>
          <a:bodyPr/>
          <a:p>
            <a:r>
              <a:rPr lang="en-US" sz="2000"/>
              <a:t>Similarly, you can use the rowspan attribute to create a cell that spans more than one row. Let's try out an example to understand how row spanning basically works: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175" y="1722755"/>
            <a:ext cx="7552690" cy="3636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Defining a Table Header, Body, and Footer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HTML provides a series of tags &lt;thead&gt;, &lt;tbody&gt;, and &lt;tfoot&gt; that helps you to create more structured table, by defining header, body and footer regions, respectively.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2098040"/>
            <a:ext cx="6898005" cy="3700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7390"/>
            <a:ext cx="10515600" cy="5469890"/>
          </a:xfrm>
        </p:spPr>
        <p:txBody>
          <a:bodyPr/>
          <a:p>
            <a:r>
              <a:rPr lang="en-US" sz="2000" b="1"/>
              <a:t>Notes:</a:t>
            </a:r>
            <a:endParaRPr lang="en-US" sz="2000" b="1"/>
          </a:p>
          <a:p>
            <a:pPr lvl="1"/>
            <a:r>
              <a:rPr lang="en-US" sz="1710"/>
              <a:t>In HTML5, the &lt;tfoot&gt; element can be placed either before or after the &lt;tbody&gt; and &lt;tr&gt; elements, but must appear after any &lt;caption&gt;, &lt;colgroup&gt;, and &lt;thead&gt; elements.</a:t>
            </a:r>
            <a:endParaRPr lang="en-US" sz="1710"/>
          </a:p>
          <a:p>
            <a:pPr lvl="1"/>
            <a:r>
              <a:rPr lang="en-US" sz="1710"/>
              <a:t>Do not use any style or tag in between &lt;tr&gt; tag. Add content only in &lt;td&gt; tag.</a:t>
            </a:r>
            <a:endParaRPr lang="en-US" sz="1710"/>
          </a:p>
          <a:p>
            <a:pPr marL="457200" lvl="1" indent="0">
              <a:buNone/>
            </a:pPr>
            <a:endParaRPr lang="en-US" sz="171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1385</Words>
  <Application>WPS Presentation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HTML Table </vt:lpstr>
      <vt:lpstr>Creating Tables in HTML</vt:lpstr>
      <vt:lpstr>Spanning Multiple Rows and Columns</vt:lpstr>
      <vt:lpstr>PowerPoint 演示文稿</vt:lpstr>
      <vt:lpstr>Defining a Table Header, Body, and Footer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Table </dc:title>
  <dc:creator/>
  <cp:lastModifiedBy>cccadm</cp:lastModifiedBy>
  <cp:revision>15</cp:revision>
  <dcterms:created xsi:type="dcterms:W3CDTF">2019-12-20T10:53:00Z</dcterms:created>
  <dcterms:modified xsi:type="dcterms:W3CDTF">2019-12-20T12:25:55Z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