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HTML5 Overview</a:t>
            </a:r>
            <a:endParaRPr lang="en-US" dirty="0"/>
          </a:p>
        </p:txBody>
      </p:sp>
      <p:pic>
        <p:nvPicPr>
          <p:cNvPr id="4" name="Picture 3" descr="cybercom-creation-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6035" y="145415"/>
            <a:ext cx="3002915" cy="2252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New Input Types in HTML5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HTML5 introduces several new &lt;input&gt; types like email, date, time, color, range, and so on. to improve the user experience and to make the forms more interactive. However, if a browser failed to recognize these new input types, it will treat them like a normal text box.</a:t>
            </a:r>
            <a:endParaRPr lang="en-US" sz="2000"/>
          </a:p>
          <a:p>
            <a:r>
              <a:rPr lang="en-US" sz="2000"/>
              <a:t>Here are some of HTML5 Input types</a:t>
            </a:r>
            <a:endParaRPr lang="en-US" sz="2000"/>
          </a:p>
          <a:p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5825" y="3460750"/>
            <a:ext cx="7263130" cy="17646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range Waves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WPS Presentation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Orange Waves</vt:lpstr>
      <vt:lpstr>HTML5 Overview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Overview</dc:title>
  <dc:creator/>
  <cp:lastModifiedBy>cccadm</cp:lastModifiedBy>
  <cp:revision>14</cp:revision>
  <dcterms:created xsi:type="dcterms:W3CDTF">2019-12-20T11:52:00Z</dcterms:created>
  <dcterms:modified xsi:type="dcterms:W3CDTF">2019-12-20T12:20:08Z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1033-11.2.0.9070</vt:lpwstr>
  </property>
</Properties>
</file>