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 varScale="1">
        <p:scale>
          <a:sx n="159" d="100"/>
          <a:sy n="159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abfabd7f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babfabd7f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abfabd7f_0_4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abfabd7f_0_4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babfabd7f_0_2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babfabd7f_0_2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abfabd7f_0_5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abfabd7f_0_5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abfabd7f_0_4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abfabd7f_0_4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abfabd7f_0_5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abfabd7f_0_5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 flipH="1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714976" y="2253000"/>
            <a:ext cx="3666900" cy="262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762025" y="2253000"/>
            <a:ext cx="3666900" cy="262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311700" y="285050"/>
            <a:ext cx="8520600" cy="10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Home-Credit-Default-Risk</a:t>
            </a:r>
            <a:endParaRPr sz="320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319721" y="1447821"/>
            <a:ext cx="864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/>
              <a:t>Dexlab (21): K</a:t>
            </a:r>
            <a:r>
              <a:rPr lang="en-GB" sz="1900"/>
              <a:t>umar Saurabh, Shubham Thakur,  Ameya Dalvi, Vishwa Shrirame</a:t>
            </a:r>
            <a:endParaRPr sz="19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4800"/>
            <a:ext cx="21735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625" y="2384800"/>
            <a:ext cx="18929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975" y="2384800"/>
            <a:ext cx="21642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2625" y="2384800"/>
            <a:ext cx="20689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460950" y="233400"/>
            <a:ext cx="822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525775" y="1569577"/>
            <a:ext cx="82221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Project Summary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EDA Summary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Modeling Pipeline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Results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Conclusion and Next steps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62000" y="593558"/>
            <a:ext cx="7620000" cy="6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Summary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725333" y="1616510"/>
            <a:ext cx="74613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 dirty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goal of this project is to evaluate credit worthiness of a loan borrower.</a:t>
            </a:r>
            <a:endParaRPr sz="1900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349250" algn="just"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 dirty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Previously we trained a model using </a:t>
            </a:r>
            <a:r>
              <a:rPr lang="en-GB" sz="1900" dirty="0">
                <a:solidFill>
                  <a:schemeClr val="dk2"/>
                </a:solidFill>
                <a:highlight>
                  <a:srgbClr val="FFFFFF"/>
                </a:highlight>
              </a:rPr>
              <a:t>Logistic Regression with test accuracy 91.93%</a:t>
            </a:r>
            <a:r>
              <a:rPr lang="en-GB" sz="1900" dirty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Now, we have done feature engineering, feature selection and hyperparameter tuning to further improve and get insights on the model.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We analysed the selected features using Feature </a:t>
            </a:r>
            <a:r>
              <a:rPr lang="en-GB" sz="1900" dirty="0" err="1">
                <a:solidFill>
                  <a:schemeClr val="dk2"/>
                </a:solidFill>
              </a:rPr>
              <a:t>importances</a:t>
            </a:r>
            <a:r>
              <a:rPr lang="en-GB" sz="1900" dirty="0">
                <a:solidFill>
                  <a:schemeClr val="dk2"/>
                </a:solidFill>
              </a:rPr>
              <a:t> to get a visual representation of their contributions to our work. </a:t>
            </a:r>
            <a:endParaRPr sz="19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066800" y="62037"/>
            <a:ext cx="7620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Summary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98550" y="946075"/>
            <a:ext cx="76761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US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identified 6 features and analyzed them using Feature </a:t>
            </a:r>
            <a:r>
              <a:rPr lang="en-US" sz="12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Importances</a:t>
            </a:r>
            <a:r>
              <a:rPr lang="en-US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visualize their importance over our work. Credit to Annuity Ratio of the Application is found to be the most important feature.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BB2BA55-F6FE-A845-84A3-2770A425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1483896"/>
            <a:ext cx="7090418" cy="3621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002650" y="367031"/>
            <a:ext cx="76200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chemeClr val="dk1"/>
                </a:solidFill>
              </a:rPr>
              <a:t>Modelling Pipeline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413750" y="1053675"/>
            <a:ext cx="82089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 dirty="0"/>
              <a:t>We performed EDA and sent the processed data to our pipeline.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 dirty="0"/>
              <a:t>We received an improved result after Feature Engineering and Feature Selection from our baseline model.</a:t>
            </a:r>
          </a:p>
          <a:p>
            <a:pPr marL="457200" lvl="0" indent="-298450">
              <a:lnSpc>
                <a:spcPct val="115000"/>
              </a:lnSpc>
              <a:buSzPts val="1100"/>
              <a:buChar char="●"/>
            </a:pPr>
            <a:r>
              <a:rPr lang="en-GB" sz="1100" dirty="0"/>
              <a:t>Furthermore, we performed hyperparameter tuning and identified the best parameters that would aid our model performance.</a:t>
            </a:r>
          </a:p>
          <a:p>
            <a:pPr marL="457200" lvl="0" indent="-298450">
              <a:lnSpc>
                <a:spcPct val="115000"/>
              </a:lnSpc>
              <a:buSzPts val="1100"/>
              <a:buChar char="●"/>
            </a:pPr>
            <a:r>
              <a:rPr lang="en-GB" sz="1100" dirty="0"/>
              <a:t>We sent our results from our tuned model to Kaggle.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449CE9-B598-BE40-8428-19ADFBA3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4" y="2883107"/>
            <a:ext cx="8775032" cy="1790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05853" y="442686"/>
            <a:ext cx="76200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b="0" dirty="0">
                <a:solidFill>
                  <a:schemeClr val="dk1"/>
                </a:solidFill>
              </a:rPr>
              <a:t>Results</a:t>
            </a:r>
            <a:endParaRPr sz="3000" dirty="0"/>
          </a:p>
        </p:txBody>
      </p:sp>
      <p:sp>
        <p:nvSpPr>
          <p:cNvPr id="131" name="Google Shape;131;p19"/>
          <p:cNvSpPr txBox="1"/>
          <p:nvPr/>
        </p:nvSpPr>
        <p:spPr>
          <a:xfrm>
            <a:off x="705853" y="1435801"/>
            <a:ext cx="7459200" cy="287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After feature engineering, we achieved the test accuracy of </a:t>
            </a:r>
            <a:r>
              <a:rPr lang="en-GB" sz="1900" b="1" dirty="0">
                <a:solidFill>
                  <a:schemeClr val="dk2"/>
                </a:solidFill>
              </a:rPr>
              <a:t>92.13</a:t>
            </a:r>
            <a:r>
              <a:rPr lang="en-GB" sz="1900" dirty="0">
                <a:solidFill>
                  <a:schemeClr val="dk2"/>
                </a:solidFill>
              </a:rPr>
              <a:t>% with Logistic Regression.</a:t>
            </a:r>
          </a:p>
          <a:p>
            <a:pPr marL="1079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endParaRPr lang="en-GB"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In hyperparameter tuning, we implemented </a:t>
            </a:r>
            <a:r>
              <a:rPr lang="en-GB" sz="1900" dirty="0" err="1">
                <a:solidFill>
                  <a:schemeClr val="dk2"/>
                </a:solidFill>
              </a:rPr>
              <a:t>GridSearchCV</a:t>
            </a:r>
            <a:r>
              <a:rPr lang="en-GB" sz="1900" dirty="0">
                <a:solidFill>
                  <a:schemeClr val="dk2"/>
                </a:solidFill>
              </a:rPr>
              <a:t> to identify best parameters for logistic regression and got an improved test accuracy of </a:t>
            </a:r>
            <a:r>
              <a:rPr lang="en-GB" sz="1900" b="1" dirty="0">
                <a:solidFill>
                  <a:schemeClr val="dk2"/>
                </a:solidFill>
              </a:rPr>
              <a:t>92.47</a:t>
            </a:r>
            <a:r>
              <a:rPr lang="en-GB" sz="1900" dirty="0">
                <a:solidFill>
                  <a:schemeClr val="dk2"/>
                </a:solidFill>
              </a:rPr>
              <a:t>%.</a:t>
            </a:r>
          </a:p>
          <a:p>
            <a:pPr marL="1079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We got a score of 0.6491</a:t>
            </a:r>
            <a:r>
              <a:rPr lang="en-GB" sz="1900" b="1" dirty="0">
                <a:solidFill>
                  <a:schemeClr val="dk2"/>
                </a:solidFill>
              </a:rPr>
              <a:t> </a:t>
            </a:r>
            <a:r>
              <a:rPr lang="en-GB" sz="1900" dirty="0">
                <a:solidFill>
                  <a:schemeClr val="dk2"/>
                </a:solidFill>
              </a:rPr>
              <a:t>for our Kaggle submission.</a:t>
            </a:r>
            <a:endParaRPr sz="19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2419-A6F0-E542-B652-7DF765CB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6" y="-165300"/>
            <a:ext cx="7620000" cy="8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6FEC-018C-2143-B284-148F05F6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124" y="2712205"/>
            <a:ext cx="3666900" cy="482179"/>
          </a:xfrm>
        </p:spPr>
        <p:txBody>
          <a:bodyPr>
            <a:normAutofit fontScale="92500"/>
          </a:bodyPr>
          <a:lstStyle/>
          <a:p>
            <a:pPr marL="12700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after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F7A97-FBB8-EF40-8F16-00DD7CFB0B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124" y="881400"/>
            <a:ext cx="3577265" cy="482179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after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 Engineering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084694-76CD-464F-AADC-71964A21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6" y="3112221"/>
            <a:ext cx="2528035" cy="79937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0D119B7-F0D9-8541-BA91-E59BFB2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4" y="3911600"/>
            <a:ext cx="7772400" cy="108166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E1BF9F3-5939-6046-BF86-9ABCC88A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24" y="1313491"/>
            <a:ext cx="7772400" cy="12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90337" y="319700"/>
            <a:ext cx="7620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endParaRPr sz="30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further steps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26681" y="1276705"/>
            <a:ext cx="7890637" cy="32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As per our analysis, the best results were observed using </a:t>
            </a:r>
            <a:r>
              <a:rPr lang="en-GB" sz="1900" b="1" dirty="0">
                <a:solidFill>
                  <a:schemeClr val="dk2"/>
                </a:solidFill>
              </a:rPr>
              <a:t>Logistic Regression</a:t>
            </a:r>
            <a:r>
              <a:rPr lang="en-GB" sz="1900" dirty="0">
                <a:solidFill>
                  <a:schemeClr val="dk2"/>
                </a:solidFill>
              </a:rPr>
              <a:t>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US" sz="1900" dirty="0">
                <a:solidFill>
                  <a:schemeClr val="dk2"/>
                </a:solidFill>
              </a:rPr>
              <a:t>After feature engineering and hyperparameter tuning we have seen an improvement in test accuracy by 0.54% from our baseline model.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US" sz="1900" dirty="0">
                <a:solidFill>
                  <a:schemeClr val="dk2"/>
                </a:solidFill>
              </a:rPr>
              <a:t>We think that the decrease in our submission score on Kaggle would be because of inaccurate feature selections.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US" sz="1900" dirty="0">
                <a:solidFill>
                  <a:schemeClr val="dk2"/>
                </a:solidFill>
              </a:rPr>
              <a:t>In the next phase we will implement a deep learning algorithm to build a MLP model in </a:t>
            </a:r>
            <a:r>
              <a:rPr lang="en-US" sz="1900" dirty="0" err="1">
                <a:solidFill>
                  <a:schemeClr val="dk2"/>
                </a:solidFill>
              </a:rPr>
              <a:t>Pytorch</a:t>
            </a:r>
            <a:r>
              <a:rPr lang="en-US" sz="1900" dirty="0">
                <a:solidFill>
                  <a:schemeClr val="dk2"/>
                </a:solidFill>
              </a:rPr>
              <a:t> for loan default classification.</a:t>
            </a:r>
            <a:endParaRPr sz="19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338</Words>
  <Application>Microsoft Macintosh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Home-Credit-Default-Risk</vt:lpstr>
      <vt:lpstr>Outline</vt:lpstr>
      <vt:lpstr>   Project Summary</vt:lpstr>
      <vt:lpstr>EDA Summary</vt:lpstr>
      <vt:lpstr> Modelling Pipeline</vt:lpstr>
      <vt:lpstr>Results</vt:lpstr>
      <vt:lpstr>PowerPoint Presentation</vt:lpstr>
      <vt:lpstr> Conclusion and 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Home-Credit-Default-Risk</dc:title>
  <cp:lastModifiedBy>Saurabh, Kumar</cp:lastModifiedBy>
  <cp:revision>3</cp:revision>
  <dcterms:modified xsi:type="dcterms:W3CDTF">2021-12-08T03:24:38Z</dcterms:modified>
</cp:coreProperties>
</file>