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9" name="Google Shape;79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 rot="-5400000" flipH="1">
            <a:off x="928672" y="-166420"/>
            <a:ext cx="428700" cy="762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714976" y="2253000"/>
            <a:ext cx="3666900" cy="26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762025" y="2253000"/>
            <a:ext cx="3666900" cy="26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9" name="Google Shape;29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8" name="Google Shape;38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311700" y="285050"/>
            <a:ext cx="85206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400"/>
              <a:t>Home-Credit-Default-Risk</a:t>
            </a:r>
            <a:endParaRPr sz="320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319721" y="1447821"/>
            <a:ext cx="8644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850"/>
              <a:t>Dexlab (21): K</a:t>
            </a:r>
            <a:r>
              <a:rPr lang="en-GB" sz="1900"/>
              <a:t>umar Saurabh, Shubham Thakur,  Ameya Dalvi, Vishwa Shrirame</a:t>
            </a:r>
            <a:endParaRPr sz="19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384800"/>
            <a:ext cx="21735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625" y="2384800"/>
            <a:ext cx="18929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5975" y="2384800"/>
            <a:ext cx="21642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22625" y="2384800"/>
            <a:ext cx="20689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460950" y="233400"/>
            <a:ext cx="8222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525775" y="1569577"/>
            <a:ext cx="82221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Project Summary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EDA Summary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Modeling Pipeline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Results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Conclusion and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62000" y="593558"/>
            <a:ext cx="76200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sz="3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sz="3000" b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592"/>
              <a:buNone/>
            </a:pPr>
            <a:endParaRPr>
              <a:solidFill>
                <a:schemeClr val="dk1"/>
              </a:solidFill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725325" y="1616500"/>
            <a:ext cx="74613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 dirty="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goal of this project is to evaluate credit worthiness of a loan borrower.</a:t>
            </a:r>
            <a:endParaRPr sz="1900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 dirty="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Previously we performed feature engineering and hyper-parameter tuning in Phase 2.</a:t>
            </a:r>
            <a:endParaRPr sz="1900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Now, we have improved our results from Phase 2 and implemented deep learning algorithm in this Phase 3.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 dirty="0">
                <a:solidFill>
                  <a:schemeClr val="dk2"/>
                </a:solidFill>
              </a:rPr>
              <a:t>We constructed a neural network - Multi-layer Perceptron and visualized the trained model on </a:t>
            </a:r>
            <a:r>
              <a:rPr lang="en-GB" sz="1900" dirty="0" err="1">
                <a:solidFill>
                  <a:schemeClr val="dk2"/>
                </a:solidFill>
              </a:rPr>
              <a:t>TensorBoard</a:t>
            </a:r>
            <a:r>
              <a:rPr lang="en-GB" sz="1900" dirty="0">
                <a:solidFill>
                  <a:schemeClr val="dk2"/>
                </a:solidFill>
              </a:rPr>
              <a:t>.</a:t>
            </a:r>
            <a:endParaRPr sz="19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066800" y="62037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98550" y="946075"/>
            <a:ext cx="76761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visualized our training model in real-time on TensorBoard and plotted the Accuracy and Loss function of the data.</a:t>
            </a:r>
            <a:endParaRPr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1804075"/>
            <a:ext cx="3950491" cy="31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341" y="1804075"/>
            <a:ext cx="4332922" cy="31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002650" y="367031"/>
            <a:ext cx="7620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sz="3000" b="0">
              <a:solidFill>
                <a:schemeClr val="dk1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000" b="0">
                <a:solidFill>
                  <a:schemeClr val="dk1"/>
                </a:solidFill>
              </a:rPr>
              <a:t>Modelling Pipeline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13750" y="1053675"/>
            <a:ext cx="82089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GB" sz="1100" dirty="0"/>
              <a:t>did some data </a:t>
            </a:r>
            <a:r>
              <a:rPr lang="en-GB" sz="1100" dirty="0" err="1"/>
              <a:t>preprocessing</a:t>
            </a: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sent the processed data to our </a:t>
            </a:r>
            <a:r>
              <a:rPr lang="en-GB" sz="1100" dirty="0"/>
              <a:t>neural network</a:t>
            </a: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dirty="0"/>
              <a:t>We made use of 14 input features, 2 hidden layers and 2 output features and used Leaky-</a:t>
            </a:r>
            <a:r>
              <a:rPr lang="en-GB" sz="1100" dirty="0" err="1"/>
              <a:t>Relu</a:t>
            </a:r>
            <a:r>
              <a:rPr lang="en-GB" sz="1100" dirty="0"/>
              <a:t> as the activation function.</a:t>
            </a:r>
            <a:endParaRPr sz="1100" dirty="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 dirty="0"/>
              <a:t>We evaluated our model using Cross Entropy Loss Function.</a:t>
            </a:r>
            <a:endParaRPr sz="1100" dirty="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dirty="0"/>
              <a:t>Furthermore we visualized the training model on </a:t>
            </a:r>
            <a:r>
              <a:rPr lang="en-GB" sz="1100" dirty="0" err="1"/>
              <a:t>TensorBoard</a:t>
            </a:r>
            <a:r>
              <a:rPr lang="en-GB" sz="1100" dirty="0"/>
              <a:t> in real-time.</a:t>
            </a:r>
            <a:endParaRPr dirty="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dirty="0"/>
              <a:t>We submitted our scores to Kaggle.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76FB699-4CF9-6F40-BBE0-1F29FC42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0" y="2515863"/>
            <a:ext cx="8225397" cy="2260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05853" y="442686"/>
            <a:ext cx="7620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b="0">
                <a:solidFill>
                  <a:schemeClr val="dk1"/>
                </a:solidFill>
              </a:rPr>
              <a:t>Results</a:t>
            </a:r>
            <a:endParaRPr sz="3000"/>
          </a:p>
        </p:txBody>
      </p:sp>
      <p:sp>
        <p:nvSpPr>
          <p:cNvPr id="131" name="Google Shape;131;p19"/>
          <p:cNvSpPr txBox="1"/>
          <p:nvPr/>
        </p:nvSpPr>
        <p:spPr>
          <a:xfrm>
            <a:off x="705853" y="1435801"/>
            <a:ext cx="74592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We improved our Phase 2 Kaggle submission from 0.6491 to 0.7313 which is a 12% improvement.</a:t>
            </a:r>
            <a:endParaRPr sz="1900">
              <a:solidFill>
                <a:schemeClr val="dk2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chemeClr val="dk2"/>
                </a:solidFill>
              </a:rPr>
              <a:t>We achieved a train accuracy of 83.91% and test accuracy of 83.53% on our neural network.</a:t>
            </a:r>
            <a:endParaRPr sz="1900">
              <a:solidFill>
                <a:schemeClr val="dk2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We also achieved a loss score of 0.3944 on 1000 epochs.</a:t>
            </a:r>
            <a:endParaRPr sz="1900">
              <a:solidFill>
                <a:schemeClr val="dk2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got a score of 0.</a:t>
            </a:r>
            <a:r>
              <a:rPr lang="en-GB" sz="1900">
                <a:solidFill>
                  <a:schemeClr val="dk2"/>
                </a:solidFill>
              </a:rPr>
              <a:t>7202</a:t>
            </a:r>
            <a:r>
              <a:rPr lang="en-GB"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our </a:t>
            </a:r>
            <a:r>
              <a:rPr lang="en-GB" sz="1900">
                <a:solidFill>
                  <a:schemeClr val="dk2"/>
                </a:solidFill>
              </a:rPr>
              <a:t>Phase 3 </a:t>
            </a:r>
            <a:r>
              <a:rPr lang="en-GB"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Kaggle submission.</a:t>
            </a:r>
            <a:endParaRPr sz="1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62124" y="2849255"/>
            <a:ext cx="36669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Accuracy of Multi layer perceptron</a:t>
            </a:r>
            <a:endParaRPr/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2"/>
          </p:nvPr>
        </p:nvSpPr>
        <p:spPr>
          <a:xfrm>
            <a:off x="762124" y="881400"/>
            <a:ext cx="3577265" cy="48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Accuracy of Multi layer perceptron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173" y="1261275"/>
            <a:ext cx="5218374" cy="1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24" y="3194375"/>
            <a:ext cx="3370563" cy="8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8625" y="3706000"/>
            <a:ext cx="4651699" cy="10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890337" y="31970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endParaRPr sz="3000"/>
          </a:p>
          <a:p>
            <a:pPr marL="22860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26706" y="1792655"/>
            <a:ext cx="78906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chemeClr val="dk2"/>
                </a:solidFill>
              </a:rPr>
              <a:t>We found that by removing redundant features and balancing the data, we are getting better results.</a:t>
            </a:r>
            <a:endParaRPr sz="1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</a:rPr>
              <a:t>Multi layer Perceptron performs better than Single layer Perceptron.</a:t>
            </a:r>
            <a:endParaRPr sz="1900">
              <a:solidFill>
                <a:schemeClr val="dk2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dk2"/>
                </a:solidFill>
              </a:rPr>
              <a:t>Improved the Kaggle submission score from the last phase by modifying features and balancing data.</a:t>
            </a:r>
            <a:endParaRPr sz="1900">
              <a:solidFill>
                <a:schemeClr val="dk2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GB" sz="1900">
                <a:solidFill>
                  <a:schemeClr val="dk2"/>
                </a:solidFill>
              </a:rPr>
              <a:t>Learnings - The reason of overfitting of our model in the last phase, worked with TensorBoard, and learnt neural networks in a theoretical and practical ways.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Home-Credit-Default-Risk</vt:lpstr>
      <vt:lpstr>Outline</vt:lpstr>
      <vt:lpstr>   Project Summary</vt:lpstr>
      <vt:lpstr>Visualization</vt:lpstr>
      <vt:lpstr> Modelling Pipeline</vt:lpstr>
      <vt:lpstr>Results</vt:lpstr>
      <vt:lpstr>PowerPoint Presentation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Home-Credit-Default-Risk</dc:title>
  <cp:lastModifiedBy>Saurabh, Kumar</cp:lastModifiedBy>
  <cp:revision>1</cp:revision>
  <dcterms:modified xsi:type="dcterms:W3CDTF">2021-12-15T00:17:23Z</dcterms:modified>
</cp:coreProperties>
</file>