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abfabd7f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babfabd7f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abfabd7f_0_4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abfabd7f_0_4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abfabd7f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babfabd7f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abfabd7f_0_5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abfabd7f_0_5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abfabd7f_0_4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abfabd7f_0_4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abfabd7f_0_5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abfabd7f_0_5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714976" y="2253000"/>
            <a:ext cx="3666900" cy="262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700" y="285050"/>
            <a:ext cx="8520600" cy="10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Home-Credit-Default-Risk</a:t>
            </a:r>
            <a:endParaRPr sz="32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00" y="1439800"/>
            <a:ext cx="864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/>
              <a:t>Dexlab (21): K</a:t>
            </a:r>
            <a:r>
              <a:rPr lang="en-GB" sz="1900"/>
              <a:t>umar Saurabh, </a:t>
            </a:r>
            <a:r>
              <a:rPr lang="en-GB" sz="1900"/>
              <a:t>Shubham Thakur,  Ameya Dalvi, Vishwa Shrirame</a:t>
            </a:r>
            <a:endParaRPr sz="19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4800"/>
            <a:ext cx="2173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625" y="2384800"/>
            <a:ext cx="18929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975" y="2384800"/>
            <a:ext cx="21642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2625" y="2384800"/>
            <a:ext cx="20689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460950" y="233400"/>
            <a:ext cx="822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525775" y="1569577"/>
            <a:ext cx="82221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Project Summary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EDA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Results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Conclusion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524000" y="0"/>
            <a:ext cx="76200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chemeClr val="dk1"/>
                </a:solidFill>
              </a:rPr>
              <a:t>Project Summary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741375" y="1127225"/>
            <a:ext cx="7461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goal of this project is to evaluate credit worthiness of a loan borrower.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plan to tackle this by developing a ML pipeline where we use the data of past borrowers and predict whether a applicant will be able to repay the loan or not.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We have used classification algorithms like Logistic Regression, Decision Tree Classifier, Random Forest Classifier.</a:t>
            </a:r>
            <a:endParaRPr sz="1900"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1900">
                <a:solidFill>
                  <a:schemeClr val="dk2"/>
                </a:solidFill>
              </a:rPr>
              <a:t>Using this </a:t>
            </a:r>
            <a:r>
              <a:rPr lang="en-GB" sz="1900">
                <a:solidFill>
                  <a:schemeClr val="dk2"/>
                </a:solidFill>
              </a:rPr>
              <a:t>approach</a:t>
            </a:r>
            <a:r>
              <a:rPr lang="en-GB" sz="1900">
                <a:solidFill>
                  <a:schemeClr val="dk2"/>
                </a:solidFill>
              </a:rPr>
              <a:t> we plan to expedite the loan approval process along with risk mitigation.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524000" y="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chemeClr val="dk1"/>
                </a:solidFill>
              </a:rPr>
              <a:t>EDA Summary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50" y="2490975"/>
            <a:ext cx="7895224" cy="25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898550" y="946075"/>
            <a:ext cx="76761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observed that </a:t>
            </a:r>
            <a:r>
              <a:rPr b="1"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Cash loans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being repaid more than </a:t>
            </a:r>
            <a:r>
              <a:rPr b="1"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Revolving loans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Applicants who do not own a car are more likely to pay back the loan.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524000" y="0"/>
            <a:ext cx="76200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chemeClr val="dk1"/>
                </a:solidFill>
              </a:rPr>
              <a:t>Modelling Pipeline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7950"/>
            <a:ext cx="8839201" cy="19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13750" y="1053675"/>
            <a:ext cx="820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We performed EDA and obtained and preprocessed the data for our modeling pipeline.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We imputed missing values, developed new features, and set up a new pipeline with strongly correlated features for feature engineering.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Our baseline model was then trained and evaluated.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Furthermore, we fine-tuned our baseline model and performed predictions with the best-performing model before submitting it to Kaggle.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524000" y="0"/>
            <a:ext cx="76200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000">
                <a:solidFill>
                  <a:schemeClr val="dk1"/>
                </a:solidFill>
              </a:rPr>
              <a:t>Results</a:t>
            </a:r>
            <a:endParaRPr sz="30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25" y="3306450"/>
            <a:ext cx="7772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80825" y="1621550"/>
            <a:ext cx="7459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chemeClr val="dk2"/>
                </a:solidFill>
              </a:rPr>
              <a:t>The test accuracy for Logistic Regression and Random forest is considerably larger </a:t>
            </a:r>
            <a:r>
              <a:rPr lang="en-GB" sz="1900">
                <a:solidFill>
                  <a:schemeClr val="dk2"/>
                </a:solidFill>
              </a:rPr>
              <a:t>than</a:t>
            </a:r>
            <a:r>
              <a:rPr lang="en-GB" sz="1900">
                <a:solidFill>
                  <a:schemeClr val="dk2"/>
                </a:solidFill>
              </a:rPr>
              <a:t> Decision Tree.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We got a score of </a:t>
            </a:r>
            <a:r>
              <a:rPr b="1" lang="en-GB" sz="1900">
                <a:solidFill>
                  <a:schemeClr val="dk2"/>
                </a:solidFill>
              </a:rPr>
              <a:t>0.7372 </a:t>
            </a:r>
            <a:r>
              <a:rPr lang="en-GB" sz="1900">
                <a:solidFill>
                  <a:schemeClr val="dk2"/>
                </a:solidFill>
              </a:rPr>
              <a:t>for our Kaggle submission.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524000" y="4270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t/>
            </a:r>
            <a:endParaRPr sz="3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chemeClr val="dk1"/>
                </a:solidFill>
              </a:rPr>
              <a:t>Conclusion and further steps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19700" y="1563700"/>
            <a:ext cx="7170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chemeClr val="dk2"/>
                </a:solidFill>
              </a:rPr>
              <a:t>As per our analysis, the best results were observed with </a:t>
            </a:r>
            <a:r>
              <a:rPr b="1" lang="en-GB" sz="1900">
                <a:solidFill>
                  <a:schemeClr val="dk2"/>
                </a:solidFill>
              </a:rPr>
              <a:t>Logistic Regression</a:t>
            </a:r>
            <a:r>
              <a:rPr lang="en-GB" sz="1900">
                <a:solidFill>
                  <a:schemeClr val="dk2"/>
                </a:solidFill>
              </a:rPr>
              <a:t> followed by </a:t>
            </a:r>
            <a:r>
              <a:rPr b="1" lang="en-GB" sz="1900">
                <a:solidFill>
                  <a:schemeClr val="dk2"/>
                </a:solidFill>
              </a:rPr>
              <a:t>Random Forest</a:t>
            </a:r>
            <a:r>
              <a:rPr lang="en-GB" sz="1900">
                <a:solidFill>
                  <a:schemeClr val="dk2"/>
                </a:solidFill>
              </a:rPr>
              <a:t>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We will try to reduce the training time by using a subset of the features.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We will consider using log loss function for future evaluation.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We will be performing Hyperparameter tuning to figure out the best params for our models.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We will consider </a:t>
            </a:r>
            <a:r>
              <a:rPr lang="en-GB" sz="1900">
                <a:solidFill>
                  <a:schemeClr val="dk2"/>
                </a:solidFill>
              </a:rPr>
              <a:t>ensemble</a:t>
            </a:r>
            <a:r>
              <a:rPr lang="en-GB" sz="1900">
                <a:solidFill>
                  <a:schemeClr val="dk2"/>
                </a:solidFill>
              </a:rPr>
              <a:t> learning to improve the accuracy.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