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22-Mar-19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22-Mar-19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22-Mar-19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22-Mar-19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22-Mar-19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22-Mar-19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22-Mar-19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22-Mar-19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22-Mar-19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22-Mar-19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22-Mar-19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22-Mar-19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22-Mar-19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22-Mar-19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22-Mar-19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chennaiiq.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foursquare.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chennaiiq.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Recommendation for </a:t>
            </a:r>
            <a:r>
              <a:rPr lang="en-US" dirty="0" smtClean="0"/>
              <a:t>building </a:t>
            </a:r>
            <a:r>
              <a:rPr lang="en-US" dirty="0"/>
              <a:t>new Children Parks</a:t>
            </a:r>
          </a:p>
        </p:txBody>
      </p:sp>
      <p:sp>
        <p:nvSpPr>
          <p:cNvPr id="3" name="Subtitle 2"/>
          <p:cNvSpPr>
            <a:spLocks noGrp="1"/>
          </p:cNvSpPr>
          <p:nvPr>
            <p:ph type="subTitle" idx="1"/>
          </p:nvPr>
        </p:nvSpPr>
        <p:spPr>
          <a:xfrm>
            <a:off x="810001" y="5280846"/>
            <a:ext cx="10572000" cy="759346"/>
          </a:xfrm>
        </p:spPr>
        <p:txBody>
          <a:bodyPr>
            <a:normAutofit fontScale="92500" lnSpcReduction="20000"/>
          </a:bodyPr>
          <a:lstStyle/>
          <a:p>
            <a:r>
              <a:rPr lang="en-US" dirty="0"/>
              <a:t>Applied Data Science Capstone</a:t>
            </a:r>
          </a:p>
          <a:p>
            <a:r>
              <a:rPr lang="it-IT" dirty="0" smtClean="0"/>
              <a:t>IBM through Coursera</a:t>
            </a:r>
            <a:endParaRPr lang="it-IT" dirty="0"/>
          </a:p>
          <a:p>
            <a:endParaRPr lang="en-US" dirty="0"/>
          </a:p>
          <a:p>
            <a:endParaRPr lang="en-US" dirty="0"/>
          </a:p>
        </p:txBody>
      </p:sp>
    </p:spTree>
    <p:extLst>
      <p:ext uri="{BB962C8B-B14F-4D97-AF65-F5344CB8AC3E}">
        <p14:creationId xmlns:p14="http://schemas.microsoft.com/office/powerpoint/2010/main" val="967230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(cont.) and Result</a:t>
            </a:r>
            <a:endParaRPr lang="en-US" dirty="0"/>
          </a:p>
        </p:txBody>
      </p:sp>
      <p:sp>
        <p:nvSpPr>
          <p:cNvPr id="3" name="Content Placeholder 2"/>
          <p:cNvSpPr>
            <a:spLocks noGrp="1"/>
          </p:cNvSpPr>
          <p:nvPr>
            <p:ph idx="1"/>
          </p:nvPr>
        </p:nvSpPr>
        <p:spPr/>
        <p:txBody>
          <a:bodyPr/>
          <a:lstStyle/>
          <a:p>
            <a:r>
              <a:rPr lang="en-US" b="1" dirty="0"/>
              <a:t>Part7: Filtering the areas where there is no </a:t>
            </a:r>
            <a:r>
              <a:rPr lang="en-US" b="1" dirty="0" smtClean="0"/>
              <a:t>Children </a:t>
            </a:r>
            <a:r>
              <a:rPr lang="en-US" b="1" dirty="0"/>
              <a:t>Parks</a:t>
            </a:r>
          </a:p>
          <a:p>
            <a:r>
              <a:rPr lang="en-US" b="1" dirty="0"/>
              <a:t>Now subtraction of the list of areas where there are Parks from the list of all areas, gives us the list of areas where there is no Children Parks in vicinity. We </a:t>
            </a:r>
            <a:r>
              <a:rPr lang="en-US" b="1" dirty="0" smtClean="0"/>
              <a:t>recommend </a:t>
            </a:r>
            <a:r>
              <a:rPr lang="en-US" b="1" dirty="0"/>
              <a:t>this list of locations to be picked up for building new Children Parks</a:t>
            </a:r>
            <a:r>
              <a:rPr lang="en-US" b="1" dirty="0" smtClean="0"/>
              <a:t>.</a:t>
            </a:r>
          </a:p>
          <a:p>
            <a:endParaRPr lang="en-US" b="1" dirty="0" smtClean="0"/>
          </a:p>
          <a:p>
            <a:r>
              <a:rPr lang="en-US" b="1" dirty="0" smtClean="0"/>
              <a:t>Result : </a:t>
            </a:r>
          </a:p>
          <a:p>
            <a:pPr marL="0" indent="0">
              <a:buNone/>
            </a:pPr>
            <a:r>
              <a:rPr lang="en-US" b="1" dirty="0" smtClean="0"/>
              <a:t>	Found </a:t>
            </a:r>
            <a:r>
              <a:rPr lang="en-US" b="1" dirty="0"/>
              <a:t>171 areas where new Children Park can be developed</a:t>
            </a:r>
            <a:endParaRPr lang="en-US" dirty="0"/>
          </a:p>
        </p:txBody>
      </p:sp>
    </p:spTree>
    <p:extLst>
      <p:ext uri="{BB962C8B-B14F-4D97-AF65-F5344CB8AC3E}">
        <p14:creationId xmlns:p14="http://schemas.microsoft.com/office/powerpoint/2010/main" val="2936241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lstStyle/>
          <a:p>
            <a:r>
              <a:rPr lang="en-US" b="1" dirty="0"/>
              <a:t>Kolkata is a very old and congested city (Kolkata, West Bengal, India). Within 20 KM from its center we need to recommend where the government can plan to build new children parks. The idea is to find where the existing famous children parks are located. Then to get the list of places, which are hugely populated and famous, but no place for children to play. Our purpose is to list down the areas where there is not a single significant children park and recommend the government to build new parks in those areas.</a:t>
            </a:r>
          </a:p>
          <a:p>
            <a:endParaRPr lang="en-US" dirty="0"/>
          </a:p>
        </p:txBody>
      </p:sp>
    </p:spTree>
    <p:extLst>
      <p:ext uri="{BB962C8B-B14F-4D97-AF65-F5344CB8AC3E}">
        <p14:creationId xmlns:p14="http://schemas.microsoft.com/office/powerpoint/2010/main" val="3495791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Required Data</a:t>
            </a:r>
          </a:p>
        </p:txBody>
      </p:sp>
      <p:sp>
        <p:nvSpPr>
          <p:cNvPr id="3" name="Content Placeholder 2"/>
          <p:cNvSpPr>
            <a:spLocks noGrp="1"/>
          </p:cNvSpPr>
          <p:nvPr>
            <p:ph idx="1"/>
          </p:nvPr>
        </p:nvSpPr>
        <p:spPr/>
        <p:txBody>
          <a:bodyPr/>
          <a:lstStyle/>
          <a:p>
            <a:r>
              <a:rPr lang="en-US" b="1" dirty="0"/>
              <a:t>List of places in West Bengal with their Pin Codes. For this purpose we can use any publicly available list of Pin Codes. Here I have plan to get the data from the site </a:t>
            </a:r>
            <a:r>
              <a:rPr lang="en-US" b="1" u="sng" dirty="0">
                <a:hlinkClick r:id="rId2"/>
              </a:rPr>
              <a:t>http://www.chennaiiq.com</a:t>
            </a:r>
            <a:endParaRPr lang="en-US" b="1" dirty="0"/>
          </a:p>
          <a:p>
            <a:r>
              <a:rPr lang="en-US" b="1" dirty="0"/>
              <a:t>Latitude and Longitude of the areas is required to filter the location </a:t>
            </a:r>
            <a:r>
              <a:rPr lang="en-US" b="1" dirty="0" smtClean="0"/>
              <a:t>within </a:t>
            </a:r>
            <a:r>
              <a:rPr lang="en-US" b="1" dirty="0"/>
              <a:t>20 KM from the center of Kolkata. For this purpose we can use geocode utility of </a:t>
            </a:r>
            <a:r>
              <a:rPr lang="en-US" b="1" dirty="0" smtClean="0"/>
              <a:t>google maps.</a:t>
            </a:r>
            <a:endParaRPr lang="en-US" b="1" dirty="0"/>
          </a:p>
          <a:p>
            <a:r>
              <a:rPr lang="en-US" b="1" dirty="0"/>
              <a:t>Need to get locations nearby Parks once the coordinates of the areas are available. Planed to use "</a:t>
            </a:r>
            <a:r>
              <a:rPr lang="en-US" b="1" dirty="0" err="1"/>
              <a:t>FourSquare</a:t>
            </a:r>
            <a:r>
              <a:rPr lang="en-US" b="1" dirty="0"/>
              <a:t>" to get local venues and filter out Parks from that.</a:t>
            </a:r>
          </a:p>
          <a:p>
            <a:endParaRPr lang="en-US" dirty="0"/>
          </a:p>
        </p:txBody>
      </p:sp>
    </p:spTree>
    <p:extLst>
      <p:ext uri="{BB962C8B-B14F-4D97-AF65-F5344CB8AC3E}">
        <p14:creationId xmlns:p14="http://schemas.microsoft.com/office/powerpoint/2010/main" val="2757477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Foursquare</a:t>
            </a:r>
          </a:p>
        </p:txBody>
      </p:sp>
      <p:sp>
        <p:nvSpPr>
          <p:cNvPr id="3" name="Content Placeholder 2"/>
          <p:cNvSpPr>
            <a:spLocks noGrp="1"/>
          </p:cNvSpPr>
          <p:nvPr>
            <p:ph idx="1"/>
          </p:nvPr>
        </p:nvSpPr>
        <p:spPr/>
        <p:txBody>
          <a:bodyPr/>
          <a:lstStyle/>
          <a:p>
            <a:r>
              <a:rPr lang="en-US" b="1" dirty="0"/>
              <a:t>Foursquare is a local search-and-discovery service mobile app which provides search results for its users. For more information click on </a:t>
            </a:r>
            <a:r>
              <a:rPr lang="en-US" b="1" u="sng" dirty="0">
                <a:hlinkClick r:id="rId2"/>
              </a:rPr>
              <a:t>https://foursquare.com/</a:t>
            </a:r>
            <a:endParaRPr lang="en-US" b="1" dirty="0"/>
          </a:p>
          <a:p>
            <a:endParaRPr lang="en-US" dirty="0"/>
          </a:p>
        </p:txBody>
      </p:sp>
    </p:spTree>
    <p:extLst>
      <p:ext uri="{BB962C8B-B14F-4D97-AF65-F5344CB8AC3E}">
        <p14:creationId xmlns:p14="http://schemas.microsoft.com/office/powerpoint/2010/main" val="1549158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b="1" dirty="0"/>
              <a:t>Part1: Web-scraping for area information</a:t>
            </a:r>
          </a:p>
          <a:p>
            <a:r>
              <a:rPr lang="en-US" b="1" dirty="0"/>
              <a:t>Extracted Pin Code vs Area Names from the site </a:t>
            </a:r>
            <a:r>
              <a:rPr lang="en-US" b="1" u="sng" dirty="0">
                <a:hlinkClick r:id="rId2"/>
              </a:rPr>
              <a:t>http://www.chennaiiq.com</a:t>
            </a:r>
            <a:r>
              <a:rPr lang="en-US" b="1" dirty="0"/>
              <a:t>. Used </a:t>
            </a:r>
            <a:r>
              <a:rPr lang="en-US" b="1" dirty="0" smtClean="0"/>
              <a:t>Beautiful Soup </a:t>
            </a:r>
            <a:r>
              <a:rPr lang="en-US" b="1" dirty="0"/>
              <a:t>to parse the html contents. </a:t>
            </a:r>
            <a:r>
              <a:rPr lang="en-US" b="1" dirty="0" smtClean="0"/>
              <a:t>Alphabetically </a:t>
            </a:r>
            <a:r>
              <a:rPr lang="en-US" b="1" dirty="0"/>
              <a:t>area names were available in 26 different pages. Invoked the request 26 times with 26 characters starting from 'A' to Z'. After this process the complete list for state of West Bengal has been prepared.</a:t>
            </a:r>
          </a:p>
          <a:p>
            <a:endParaRPr lang="en-US" dirty="0"/>
          </a:p>
        </p:txBody>
      </p:sp>
    </p:spTree>
    <p:extLst>
      <p:ext uri="{BB962C8B-B14F-4D97-AF65-F5344CB8AC3E}">
        <p14:creationId xmlns:p14="http://schemas.microsoft.com/office/powerpoint/2010/main" val="575605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(cont.)</a:t>
            </a:r>
            <a:endParaRPr lang="en-US" dirty="0"/>
          </a:p>
        </p:txBody>
      </p:sp>
      <p:sp>
        <p:nvSpPr>
          <p:cNvPr id="3" name="Content Placeholder 2"/>
          <p:cNvSpPr>
            <a:spLocks noGrp="1"/>
          </p:cNvSpPr>
          <p:nvPr>
            <p:ph idx="1"/>
          </p:nvPr>
        </p:nvSpPr>
        <p:spPr/>
        <p:txBody>
          <a:bodyPr/>
          <a:lstStyle/>
          <a:p>
            <a:r>
              <a:rPr lang="en-US" b="1" dirty="0"/>
              <a:t>Part2: Processing records to combine area Pin Code wise</a:t>
            </a:r>
          </a:p>
          <a:p>
            <a:r>
              <a:rPr lang="en-US" b="1" dirty="0"/>
              <a:t>There were multiple area sharing the same Pin Codes. So, processed the data to combine all areas that belong to the same Pin Code. So, after this processing we get unique Pin Codes </a:t>
            </a:r>
            <a:r>
              <a:rPr lang="en-US" b="1" dirty="0" err="1"/>
              <a:t>anf</a:t>
            </a:r>
            <a:r>
              <a:rPr lang="en-US" b="1" dirty="0"/>
              <a:t> the list of corresponding </a:t>
            </a:r>
            <a:r>
              <a:rPr lang="en-US" b="1" dirty="0" err="1"/>
              <a:t>ares</a:t>
            </a:r>
            <a:r>
              <a:rPr lang="en-US" b="1" dirty="0"/>
              <a:t>.</a:t>
            </a:r>
          </a:p>
          <a:p>
            <a:endParaRPr lang="en-US" dirty="0"/>
          </a:p>
        </p:txBody>
      </p:sp>
    </p:spTree>
    <p:extLst>
      <p:ext uri="{BB962C8B-B14F-4D97-AF65-F5344CB8AC3E}">
        <p14:creationId xmlns:p14="http://schemas.microsoft.com/office/powerpoint/2010/main" val="2089771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(cont.)</a:t>
            </a:r>
          </a:p>
        </p:txBody>
      </p:sp>
      <p:sp>
        <p:nvSpPr>
          <p:cNvPr id="3" name="Content Placeholder 2"/>
          <p:cNvSpPr>
            <a:spLocks noGrp="1"/>
          </p:cNvSpPr>
          <p:nvPr>
            <p:ph idx="1"/>
          </p:nvPr>
        </p:nvSpPr>
        <p:spPr/>
        <p:txBody>
          <a:bodyPr/>
          <a:lstStyle/>
          <a:p>
            <a:r>
              <a:rPr lang="en-US" b="1" dirty="0"/>
              <a:t>Part3: Populating Latitude and Longitudes</a:t>
            </a:r>
          </a:p>
          <a:p>
            <a:r>
              <a:rPr lang="en-US" b="1" dirty="0"/>
              <a:t>Using </a:t>
            </a:r>
            <a:r>
              <a:rPr lang="en-US" b="1" dirty="0" smtClean="0"/>
              <a:t>Google Map </a:t>
            </a:r>
            <a:r>
              <a:rPr lang="en-US" b="1" dirty="0"/>
              <a:t>API populated Latitude and Longitude of all the Pin Codes. Now, our data has the following information: Pin Code, Area List, Latitude, Longitude.</a:t>
            </a:r>
          </a:p>
          <a:p>
            <a:endParaRPr lang="en-US" dirty="0"/>
          </a:p>
        </p:txBody>
      </p:sp>
    </p:spTree>
    <p:extLst>
      <p:ext uri="{BB962C8B-B14F-4D97-AF65-F5344CB8AC3E}">
        <p14:creationId xmlns:p14="http://schemas.microsoft.com/office/powerpoint/2010/main" val="2556441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(cont.)</a:t>
            </a:r>
          </a:p>
        </p:txBody>
      </p:sp>
      <p:sp>
        <p:nvSpPr>
          <p:cNvPr id="3" name="Content Placeholder 2"/>
          <p:cNvSpPr>
            <a:spLocks noGrp="1"/>
          </p:cNvSpPr>
          <p:nvPr>
            <p:ph idx="1"/>
          </p:nvPr>
        </p:nvSpPr>
        <p:spPr/>
        <p:txBody>
          <a:bodyPr/>
          <a:lstStyle/>
          <a:p>
            <a:r>
              <a:rPr lang="en-US" b="1" dirty="0"/>
              <a:t>Part4: Filtering of areas within 20 </a:t>
            </a:r>
            <a:r>
              <a:rPr lang="en-US" b="1" dirty="0" smtClean="0"/>
              <a:t>Kilo </a:t>
            </a:r>
            <a:r>
              <a:rPr lang="en-US" b="1" dirty="0"/>
              <a:t>Meters from Kolkata</a:t>
            </a:r>
          </a:p>
          <a:p>
            <a:r>
              <a:rPr lang="en-US" b="1" dirty="0"/>
              <a:t>Using </a:t>
            </a:r>
            <a:r>
              <a:rPr lang="en-US" b="1" dirty="0" err="1" smtClean="0"/>
              <a:t>geopy.distance.vincenity</a:t>
            </a:r>
            <a:r>
              <a:rPr lang="en-US" b="1" dirty="0" smtClean="0"/>
              <a:t> </a:t>
            </a:r>
            <a:r>
              <a:rPr lang="en-US" b="1" dirty="0"/>
              <a:t>calculated distances of all the areas from the center of Kolkata. Using this distances, filtered only those locations are within 20 Km from Kolkata.</a:t>
            </a:r>
          </a:p>
          <a:p>
            <a:endParaRPr lang="en-US" dirty="0"/>
          </a:p>
        </p:txBody>
      </p:sp>
    </p:spTree>
    <p:extLst>
      <p:ext uri="{BB962C8B-B14F-4D97-AF65-F5344CB8AC3E}">
        <p14:creationId xmlns:p14="http://schemas.microsoft.com/office/powerpoint/2010/main" val="2335093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(cont.)</a:t>
            </a:r>
          </a:p>
        </p:txBody>
      </p:sp>
      <p:sp>
        <p:nvSpPr>
          <p:cNvPr id="3" name="Content Placeholder 2"/>
          <p:cNvSpPr>
            <a:spLocks noGrp="1"/>
          </p:cNvSpPr>
          <p:nvPr>
            <p:ph idx="1"/>
          </p:nvPr>
        </p:nvSpPr>
        <p:spPr/>
        <p:txBody>
          <a:bodyPr/>
          <a:lstStyle/>
          <a:p>
            <a:r>
              <a:rPr lang="en-US" b="1" dirty="0"/>
              <a:t>Part5: Listing all the important venues nearby the filtered locations</a:t>
            </a:r>
          </a:p>
          <a:p>
            <a:r>
              <a:rPr lang="en-US" b="1" dirty="0"/>
              <a:t>From all those locations that are within 20 Km from Kolkata, using </a:t>
            </a:r>
            <a:r>
              <a:rPr lang="en-US" b="1" dirty="0" err="1"/>
              <a:t>FourSquare</a:t>
            </a:r>
            <a:r>
              <a:rPr lang="en-US" b="1" dirty="0"/>
              <a:t> we populated all the important venues nearby all those locations.</a:t>
            </a:r>
          </a:p>
          <a:p>
            <a:r>
              <a:rPr lang="en-US" b="1" dirty="0"/>
              <a:t>Part6: Filtering only Parks from the listed venues</a:t>
            </a:r>
          </a:p>
          <a:p>
            <a:r>
              <a:rPr lang="en-US" b="1" dirty="0"/>
              <a:t>Filtered only Parks from the nearby venues. Now we have the </a:t>
            </a:r>
            <a:r>
              <a:rPr lang="en-US" b="1" dirty="0" smtClean="0"/>
              <a:t>list </a:t>
            </a:r>
            <a:r>
              <a:rPr lang="en-US" b="1" dirty="0"/>
              <a:t>of Areas where there are Children Parks in vicinity.</a:t>
            </a:r>
          </a:p>
          <a:p>
            <a:endParaRPr lang="en-US" dirty="0"/>
          </a:p>
        </p:txBody>
      </p:sp>
    </p:spTree>
    <p:extLst>
      <p:ext uri="{BB962C8B-B14F-4D97-AF65-F5344CB8AC3E}">
        <p14:creationId xmlns:p14="http://schemas.microsoft.com/office/powerpoint/2010/main" val="34711608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10</TotalTime>
  <Words>479</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Century Gothic</vt:lpstr>
      <vt:lpstr>Wingdings 2</vt:lpstr>
      <vt:lpstr>Quotable</vt:lpstr>
      <vt:lpstr>Recommendation for building new Children Parks</vt:lpstr>
      <vt:lpstr>Problem Statement</vt:lpstr>
      <vt:lpstr>Required Data</vt:lpstr>
      <vt:lpstr>Foursquare</vt:lpstr>
      <vt:lpstr>Methodology</vt:lpstr>
      <vt:lpstr>Methodology (cont.)</vt:lpstr>
      <vt:lpstr>Methodology (cont.)</vt:lpstr>
      <vt:lpstr>Methodology (cont.)</vt:lpstr>
      <vt:lpstr>Methodology (cont.)</vt:lpstr>
      <vt:lpstr>Methodology (cont.) and Result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for building new Children Parks</dc:title>
  <dc:creator>HP</dc:creator>
  <cp:lastModifiedBy>HP</cp:lastModifiedBy>
  <cp:revision>2</cp:revision>
  <dcterms:created xsi:type="dcterms:W3CDTF">2019-03-22T14:01:04Z</dcterms:created>
  <dcterms:modified xsi:type="dcterms:W3CDTF">2019-03-22T14:11:45Z</dcterms:modified>
</cp:coreProperties>
</file>