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8A4A15-FDAB-4811-8AB3-32167C516785}">
          <p14:sldIdLst>
            <p14:sldId id="256"/>
            <p14:sldId id="257"/>
            <p14:sldId id="258"/>
            <p14:sldId id="263"/>
            <p14:sldId id="261"/>
            <p14:sldId id="262"/>
            <p14:sldId id="260"/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B2667D4-B9B0-449C-B7FD-55FC33642D6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EBABC6-2BD2-4605-B08F-2664E8A025BD}" type="datetimeFigureOut">
              <a:rPr lang="en-IN" smtClean="0"/>
              <a:t>20-01-2024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and Site Live Snap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3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1. Router Front &amp; Back Side Snap </a:t>
            </a:r>
            <a:endParaRPr lang="en-IN" sz="4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6EF502-EB5B-CD30-B633-CBF17ECA4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0337" y="2285122"/>
            <a:ext cx="4365105" cy="32738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06D66-1FF0-5C33-8408-5D1A1F004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39482"/>
            <a:ext cx="3273828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4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Router Installation Place Snap</a:t>
            </a:r>
            <a:endParaRPr lang="en-IN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177CE0-2565-394D-892F-75813C315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</p:spPr>
      </p:pic>
    </p:spTree>
    <p:extLst>
      <p:ext uri="{BB962C8B-B14F-4D97-AF65-F5344CB8AC3E}">
        <p14:creationId xmlns:p14="http://schemas.microsoft.com/office/powerpoint/2010/main" val="178459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3. Adaptor Installation Place Snap</a:t>
            </a:r>
            <a:endParaRPr lang="en-IN" sz="4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AA7B61-C3A6-BB4E-A27D-1494AFFEE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</p:spPr>
      </p:pic>
    </p:spTree>
    <p:extLst>
      <p:ext uri="{BB962C8B-B14F-4D97-AF65-F5344CB8AC3E}">
        <p14:creationId xmlns:p14="http://schemas.microsoft.com/office/powerpoint/2010/main" val="4653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4. 1</a:t>
            </a:r>
            <a:r>
              <a:rPr lang="en-US" baseline="30000" dirty="0"/>
              <a:t>st</a:t>
            </a:r>
            <a:r>
              <a:rPr lang="en-US" dirty="0"/>
              <a:t> Antenna Installation Snap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BFAC68-5B24-8FB6-EC79-36904C0AB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</p:spPr>
      </p:pic>
    </p:spTree>
    <p:extLst>
      <p:ext uri="{BB962C8B-B14F-4D97-AF65-F5344CB8AC3E}">
        <p14:creationId xmlns:p14="http://schemas.microsoft.com/office/powerpoint/2010/main" val="11059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5. 2</a:t>
            </a:r>
            <a:r>
              <a:rPr lang="en-US" sz="4400" baseline="30000" dirty="0"/>
              <a:t>nd</a:t>
            </a:r>
            <a:r>
              <a:rPr lang="en-US" sz="4400" dirty="0"/>
              <a:t>  Antenna Installation Snap</a:t>
            </a:r>
            <a:endParaRPr lang="en-IN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5EC6C4-22F7-755F-9F20-8D59E972F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94712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GPS Installation Place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3ABD78-A575-6E22-4F58-BB362C8C4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110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Router Power On Snap</a:t>
            </a:r>
            <a:endParaRPr lang="en-I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7A528E2-4111-4E73-6F44-9E917036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00200"/>
            <a:ext cx="3600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ATM Live Snap</a:t>
            </a:r>
            <a:br>
              <a:rPr lang="en-US" dirty="0"/>
            </a:br>
            <a:r>
              <a:rPr lang="en-US" dirty="0"/>
              <a:t>		  </a:t>
            </a:r>
            <a:r>
              <a:rPr lang="en-US" sz="3600" dirty="0"/>
              <a:t>(ATM Machine and ATM Slip)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7362DF-32F3-9AFB-37ED-D12B451C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9" y="1776880"/>
            <a:ext cx="3600450" cy="48006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1D3158-F0F3-DCBC-EA38-D81497D8A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74" y="1782762"/>
            <a:ext cx="3596039" cy="47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1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</TotalTime>
  <Words>64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Installation and Site Live Snap</vt:lpstr>
      <vt:lpstr>1. Router Front &amp; Back Side Snap </vt:lpstr>
      <vt:lpstr>2. Router Installation Place Snap</vt:lpstr>
      <vt:lpstr>3. Adaptor Installation Place Snap</vt:lpstr>
      <vt:lpstr>4. 1st Antenna Installation Snap</vt:lpstr>
      <vt:lpstr>5. 2nd  Antenna Installation Snap</vt:lpstr>
      <vt:lpstr>6. GPS Installation Place</vt:lpstr>
      <vt:lpstr>7. Router Power On Snap</vt:lpstr>
      <vt:lpstr>8. ATM Live Snap     (ATM Machine and ATM Slip)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Site Live Snap</dc:title>
  <dc:creator>pranay</dc:creator>
  <cp:lastModifiedBy>Kunal Palkar</cp:lastModifiedBy>
  <cp:revision>5</cp:revision>
  <dcterms:created xsi:type="dcterms:W3CDTF">2024-01-13T11:07:47Z</dcterms:created>
  <dcterms:modified xsi:type="dcterms:W3CDTF">2024-01-20T05:49:03Z</dcterms:modified>
</cp:coreProperties>
</file>