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287719-FF28-4D8E-9563-24475779F5D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19CAD2-3CE4-46B5-B182-38C8F399380C}" type="datetimeFigureOut">
              <a:rPr lang="en-IN" smtClean="0"/>
              <a:t>20-01-2024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Feasibility Check Snap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42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9. Antenna Installation Place Snap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87E463-9E8C-9005-7848-CC5E468A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600450" cy="4800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CA1505-084F-D350-223E-96D67F2FF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6872"/>
            <a:ext cx="4430282" cy="33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10. GPS Installation Place Snap</a:t>
            </a:r>
            <a:endParaRPr lang="en-IN" sz="4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AB50FE-34E1-2455-EAAD-DF6AC1955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28236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Router Cabling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423FFF-2F3A-A042-FCE7-D34EB10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88" y="2132856"/>
            <a:ext cx="4093434" cy="30700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702AF-B713-7688-A21D-30F8E7175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4093434" cy="30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DB Socket Available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DBBDD-854E-2FE5-FA2B-A3D9803D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279962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UPS Socket Available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EA22CD-023A-4953-4167-682CDF64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118486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Earthing</a:t>
            </a:r>
            <a:r>
              <a:rPr lang="en-US" dirty="0"/>
              <a:t> Snap (NE)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CE419B-56AC-C112-8A58-545FE253A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199449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Power Snap (PN)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FC218-F9EC-6631-A0D1-F613A80A3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Power Snap (PE)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66ED5B-23AE-F81C-4A82-75D1C833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36308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Lobby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EC385-110D-5734-44AC-D4457CED3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87" y="1419328"/>
            <a:ext cx="3905225" cy="5206967"/>
          </a:xfrm>
        </p:spPr>
      </p:pic>
    </p:spTree>
    <p:extLst>
      <p:ext uri="{BB962C8B-B14F-4D97-AF65-F5344CB8AC3E}">
        <p14:creationId xmlns:p14="http://schemas.microsoft.com/office/powerpoint/2010/main" val="134240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Contact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1) Housekeeper Name And Contact Number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2) Backroom Key person Name and Contact Number 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3) Near Electronic Shop Name and Contact Number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53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ATM Entrance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5C6F62-93BB-CB51-3DF7-6681BD5F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1" y="1556792"/>
            <a:ext cx="3600450" cy="4800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F3952-0E4F-4795-2BAC-431D5D0B1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75" y="1556792"/>
            <a:ext cx="360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ATM ID and Machine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9FCB4F-66A5-FF31-93D4-EDFA4281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3600450" cy="4800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9CBDB-3EBB-575C-EABA-E00C63663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628800"/>
            <a:ext cx="360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If 2</a:t>
            </a:r>
            <a:r>
              <a:rPr lang="en-US" baseline="30000" dirty="0"/>
              <a:t>nd</a:t>
            </a:r>
            <a:r>
              <a:rPr lang="en-US" dirty="0"/>
              <a:t>  ATM Available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A744-5314-C3EB-AFE5-8FC34137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available</a:t>
            </a:r>
          </a:p>
        </p:txBody>
      </p:sp>
    </p:spTree>
    <p:extLst>
      <p:ext uri="{BB962C8B-B14F-4D97-AF65-F5344CB8AC3E}">
        <p14:creationId xmlns:p14="http://schemas.microsoft.com/office/powerpoint/2010/main" val="325594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Network Snap </a:t>
            </a:r>
            <a:r>
              <a:rPr lang="en-US" sz="4000" dirty="0"/>
              <a:t>(</a:t>
            </a:r>
            <a:r>
              <a:rPr lang="en-US" sz="4000" dirty="0" err="1"/>
              <a:t>Airtel</a:t>
            </a:r>
            <a:r>
              <a:rPr lang="en-US" sz="4000" dirty="0"/>
              <a:t>, </a:t>
            </a:r>
            <a:r>
              <a:rPr lang="en-US" sz="4000" dirty="0" err="1"/>
              <a:t>Jio</a:t>
            </a:r>
            <a:r>
              <a:rPr lang="en-US" sz="4000" dirty="0"/>
              <a:t> &amp; Vi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(Application Name:- G-net)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399A01-D8B3-C818-7BCC-97FD3D076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2637155" cy="4800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20BC1-AFFF-7EA8-5808-A2A5D359F7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06510"/>
            <a:ext cx="2335138" cy="51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UPS with Battery Snap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81C6-9F2D-4831-8414-E3AEC67B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Install at site.</a:t>
            </a:r>
          </a:p>
        </p:txBody>
      </p:sp>
    </p:spTree>
    <p:extLst>
      <p:ext uri="{BB962C8B-B14F-4D97-AF65-F5344CB8AC3E}">
        <p14:creationId xmlns:p14="http://schemas.microsoft.com/office/powerpoint/2010/main" val="170801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UPS Snap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5B1DE-0EC1-40ED-A01F-EFE7518D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Install at site</a:t>
            </a:r>
          </a:p>
        </p:txBody>
      </p:sp>
    </p:spTree>
    <p:extLst>
      <p:ext uri="{BB962C8B-B14F-4D97-AF65-F5344CB8AC3E}">
        <p14:creationId xmlns:p14="http://schemas.microsoft.com/office/powerpoint/2010/main" val="40246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UPS Display Snap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A329DC-951D-2038-B2AD-44DE276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UPS &amp; batteries are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64977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8. Router Installation Place </a:t>
            </a:r>
            <a:r>
              <a:rPr lang="en-US" sz="4000" dirty="0"/>
              <a:t>Snap</a:t>
            </a:r>
            <a:endParaRPr lang="en-IN" sz="4000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F45354A-5746-090D-D027-E6F118EB0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" y="1628800"/>
            <a:ext cx="63967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</TotalTime>
  <Words>166</Words>
  <Application>Microsoft Office PowerPoint</Application>
  <PresentationFormat>On-screen Show (4:3)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Adjacency</vt:lpstr>
      <vt:lpstr>Feasibility Check Snap</vt:lpstr>
      <vt:lpstr>1. ATM Entrance Snap</vt:lpstr>
      <vt:lpstr>2. ATM ID and Machine Snap</vt:lpstr>
      <vt:lpstr>3. If 2nd  ATM Available  </vt:lpstr>
      <vt:lpstr>4. Network Snap (Airtel, Jio &amp; Vi) (Application Name:- G-net)</vt:lpstr>
      <vt:lpstr>5. UPS with Battery Snap</vt:lpstr>
      <vt:lpstr>6. UPS Snap</vt:lpstr>
      <vt:lpstr>7. UPS Display Snap</vt:lpstr>
      <vt:lpstr>8. Router Installation Place Snap</vt:lpstr>
      <vt:lpstr>9. Antenna Installation Place Snap</vt:lpstr>
      <vt:lpstr>10. GPS Installation Place Snap</vt:lpstr>
      <vt:lpstr>11. Router Cabling Snap</vt:lpstr>
      <vt:lpstr>12. DB Socket Available Snap</vt:lpstr>
      <vt:lpstr>13. UPS Socket Available Snap</vt:lpstr>
      <vt:lpstr>14. Earthing Snap (NE)</vt:lpstr>
      <vt:lpstr>15. Power Snap (PN)</vt:lpstr>
      <vt:lpstr>16. Power Snap (PE)</vt:lpstr>
      <vt:lpstr>17. Lobby Snap</vt:lpstr>
      <vt:lpstr>18. Contact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Check Snap</dc:title>
  <dc:creator>pranay</dc:creator>
  <cp:lastModifiedBy>chirag Modi</cp:lastModifiedBy>
  <cp:revision>15</cp:revision>
  <dcterms:created xsi:type="dcterms:W3CDTF">2024-01-13T09:44:35Z</dcterms:created>
  <dcterms:modified xsi:type="dcterms:W3CDTF">2024-01-20T07:11:52Z</dcterms:modified>
</cp:coreProperties>
</file>