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9" r:id="rId2"/>
    <p:sldId id="256" r:id="rId3"/>
    <p:sldId id="257" r:id="rId4"/>
    <p:sldId id="258"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E3F1E-40F1-46B3-A34A-8A21999E8AC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172679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3E3F1E-40F1-46B3-A34A-8A21999E8AC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279171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3E3F1E-40F1-46B3-A34A-8A21999E8AC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2746992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3E3F1E-40F1-46B3-A34A-8A21999E8AC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FE6C4AC-34AC-44C4-8888-B5487F99883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18100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3E3F1E-40F1-46B3-A34A-8A21999E8AC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3173958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3E3F1E-40F1-46B3-A34A-8A21999E8ACA}"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3152399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3E3F1E-40F1-46B3-A34A-8A21999E8ACA}"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3717321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E3F1E-40F1-46B3-A34A-8A21999E8AC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297345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33E3F1E-40F1-46B3-A34A-8A21999E8ACA}" type="datetimeFigureOut">
              <a:rPr lang="en-IN" smtClean="0"/>
              <a:t>21-03-2021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FE6C4AC-34AC-44C4-8888-B5487F998838}" type="slidenum">
              <a:rPr lang="en-IN" smtClean="0"/>
              <a:t>‹#›</a:t>
            </a:fld>
            <a:endParaRPr lang="en-IN"/>
          </a:p>
        </p:txBody>
      </p:sp>
    </p:spTree>
    <p:extLst>
      <p:ext uri="{BB962C8B-B14F-4D97-AF65-F5344CB8AC3E}">
        <p14:creationId xmlns:p14="http://schemas.microsoft.com/office/powerpoint/2010/main" val="389344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E3F1E-40F1-46B3-A34A-8A21999E8AC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194432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E3F1E-40F1-46B3-A34A-8A21999E8ACA}" type="datetimeFigureOut">
              <a:rPr lang="en-IN" smtClean="0"/>
              <a:t>21-03-2021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243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E3F1E-40F1-46B3-A34A-8A21999E8AC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100169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E3F1E-40F1-46B3-A34A-8A21999E8ACA}" type="datetimeFigureOut">
              <a:rPr lang="en-IN" smtClean="0"/>
              <a:t>21-03-2021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370356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E3F1E-40F1-46B3-A34A-8A21999E8ACA}" type="datetimeFigureOut">
              <a:rPr lang="en-IN" smtClean="0"/>
              <a:t>21-03-2021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236476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33E3F1E-40F1-46B3-A34A-8A21999E8ACA}" type="datetimeFigureOut">
              <a:rPr lang="en-IN" smtClean="0"/>
              <a:t>21-03-2021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34039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3E3F1E-40F1-46B3-A34A-8A21999E8AC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96767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3E3F1E-40F1-46B3-A34A-8A21999E8ACA}" type="datetimeFigureOut">
              <a:rPr lang="en-IN" smtClean="0"/>
              <a:t>21-03-2021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6C4AC-34AC-44C4-8888-B5487F998838}" type="slidenum">
              <a:rPr lang="en-IN" smtClean="0"/>
              <a:t>‹#›</a:t>
            </a:fld>
            <a:endParaRPr lang="en-IN"/>
          </a:p>
        </p:txBody>
      </p:sp>
    </p:spTree>
    <p:extLst>
      <p:ext uri="{BB962C8B-B14F-4D97-AF65-F5344CB8AC3E}">
        <p14:creationId xmlns:p14="http://schemas.microsoft.com/office/powerpoint/2010/main" val="349734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3E3F1E-40F1-46B3-A34A-8A21999E8ACA}" type="datetimeFigureOut">
              <a:rPr lang="en-IN" smtClean="0"/>
              <a:t>21-03-2021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FE6C4AC-34AC-44C4-8888-B5487F998838}" type="slidenum">
              <a:rPr lang="en-IN" smtClean="0"/>
              <a:t>‹#›</a:t>
            </a:fld>
            <a:endParaRPr lang="en-IN"/>
          </a:p>
        </p:txBody>
      </p:sp>
    </p:spTree>
    <p:extLst>
      <p:ext uri="{BB962C8B-B14F-4D97-AF65-F5344CB8AC3E}">
        <p14:creationId xmlns:p14="http://schemas.microsoft.com/office/powerpoint/2010/main" val="349427908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12092-DDDA-415D-B035-7D6ABDF28D7F}"/>
              </a:ext>
            </a:extLst>
          </p:cNvPr>
          <p:cNvSpPr txBox="1"/>
          <p:nvPr/>
        </p:nvSpPr>
        <p:spPr>
          <a:xfrm>
            <a:off x="585926" y="720566"/>
            <a:ext cx="9765437" cy="4493538"/>
          </a:xfrm>
          <a:prstGeom prst="rect">
            <a:avLst/>
          </a:prstGeom>
          <a:noFill/>
        </p:spPr>
        <p:txBody>
          <a:bodyPr wrap="square" rtlCol="0">
            <a:spAutoFit/>
          </a:bodyPr>
          <a:lstStyle/>
          <a:p>
            <a:r>
              <a:rPr lang="en-IN" sz="2800" b="1" i="0" dirty="0">
                <a:effectLst/>
                <a:latin typeface="Georgia" panose="02040502050405020303" pitchFamily="18" charset="0"/>
              </a:rPr>
              <a:t>Problem Statement Code: 002</a:t>
            </a:r>
          </a:p>
          <a:p>
            <a:r>
              <a:rPr lang="en-IN" sz="2800" b="1" i="0" dirty="0">
                <a:effectLst/>
                <a:latin typeface="Georgia" panose="02040502050405020303" pitchFamily="18" charset="0"/>
              </a:rPr>
              <a:t>Company Name: </a:t>
            </a:r>
            <a:r>
              <a:rPr lang="en-IN" sz="2800" b="0" i="0" u="none" strike="noStrike" dirty="0">
                <a:effectLst/>
                <a:latin typeface="Georgia" panose="02040502050405020303" pitchFamily="18" charset="0"/>
              </a:rPr>
              <a:t>compliance-automated.io</a:t>
            </a:r>
          </a:p>
          <a:p>
            <a:endParaRPr lang="en-IN" dirty="0">
              <a:solidFill>
                <a:srgbClr val="000000"/>
              </a:solidFill>
              <a:latin typeface="Georgia" panose="02040502050405020303" pitchFamily="18" charset="0"/>
            </a:endParaRPr>
          </a:p>
          <a:p>
            <a:endParaRPr lang="en-IN" sz="2800" dirty="0">
              <a:latin typeface="Georgia" panose="02040502050405020303" pitchFamily="18" charset="0"/>
            </a:endParaRPr>
          </a:p>
          <a:p>
            <a:endParaRPr lang="en-IN" dirty="0">
              <a:solidFill>
                <a:srgbClr val="000000"/>
              </a:solidFill>
              <a:latin typeface="Georgia" panose="02040502050405020303" pitchFamily="18" charset="0"/>
            </a:endParaRPr>
          </a:p>
          <a:p>
            <a:r>
              <a:rPr lang="en-IN" sz="3600" b="1" dirty="0">
                <a:latin typeface="Georgia" panose="02040502050405020303" pitchFamily="18" charset="0"/>
              </a:rPr>
              <a:t>Presented By :</a:t>
            </a:r>
          </a:p>
          <a:p>
            <a:r>
              <a:rPr lang="en-IN" sz="3200" b="1" dirty="0">
                <a:latin typeface="Georgia" panose="02040502050405020303" pitchFamily="18" charset="0"/>
              </a:rPr>
              <a:t>Team </a:t>
            </a:r>
            <a:r>
              <a:rPr lang="en-IN" sz="3200" b="1" dirty="0">
                <a:solidFill>
                  <a:srgbClr val="FFFF00"/>
                </a:solidFill>
                <a:latin typeface="Georgia" panose="02040502050405020303" pitchFamily="18" charset="0"/>
              </a:rPr>
              <a:t>Runtime Terror</a:t>
            </a:r>
          </a:p>
          <a:p>
            <a:endParaRPr lang="en-IN" dirty="0">
              <a:solidFill>
                <a:srgbClr val="000000"/>
              </a:solidFill>
              <a:latin typeface="Georgia" panose="02040502050405020303" pitchFamily="18" charset="0"/>
            </a:endParaRPr>
          </a:p>
          <a:p>
            <a:r>
              <a:rPr lang="en-IN" sz="2000" dirty="0">
                <a:latin typeface="Georgia" panose="02040502050405020303" pitchFamily="18" charset="0"/>
              </a:rPr>
              <a:t>Ashish Vishwakarma         6117059</a:t>
            </a:r>
          </a:p>
          <a:p>
            <a:r>
              <a:rPr lang="en-IN" sz="2000" dirty="0" err="1">
                <a:latin typeface="Georgia" panose="02040502050405020303" pitchFamily="18" charset="0"/>
              </a:rPr>
              <a:t>Hozefa</a:t>
            </a:r>
            <a:r>
              <a:rPr lang="en-IN" sz="2000" dirty="0">
                <a:latin typeface="Georgia" panose="02040502050405020303" pitchFamily="18" charset="0"/>
              </a:rPr>
              <a:t> </a:t>
            </a:r>
            <a:r>
              <a:rPr lang="en-IN" sz="2000" dirty="0" err="1">
                <a:latin typeface="Georgia" panose="02040502050405020303" pitchFamily="18" charset="0"/>
              </a:rPr>
              <a:t>Lightwala</a:t>
            </a:r>
            <a:r>
              <a:rPr lang="en-IN" sz="2000" dirty="0">
                <a:latin typeface="Georgia" panose="02040502050405020303" pitchFamily="18" charset="0"/>
              </a:rPr>
              <a:t>                6117027</a:t>
            </a:r>
          </a:p>
          <a:p>
            <a:r>
              <a:rPr lang="en-IN" sz="2000" dirty="0">
                <a:latin typeface="Georgia" panose="02040502050405020303" pitchFamily="18" charset="0"/>
              </a:rPr>
              <a:t>Fahad Patel                          6117035</a:t>
            </a:r>
          </a:p>
          <a:p>
            <a:r>
              <a:rPr lang="en-IN" sz="2000" dirty="0">
                <a:latin typeface="Georgia" panose="02040502050405020303" pitchFamily="18" charset="0"/>
              </a:rPr>
              <a:t>Mohammed </a:t>
            </a:r>
            <a:r>
              <a:rPr lang="en-IN" sz="2000" dirty="0" err="1">
                <a:latin typeface="Georgia" panose="02040502050405020303" pitchFamily="18" charset="0"/>
              </a:rPr>
              <a:t>Maknojiya</a:t>
            </a:r>
            <a:r>
              <a:rPr lang="en-IN" sz="2000" dirty="0">
                <a:latin typeface="Georgia" panose="02040502050405020303" pitchFamily="18" charset="0"/>
              </a:rPr>
              <a:t>     6117028</a:t>
            </a:r>
          </a:p>
        </p:txBody>
      </p:sp>
    </p:spTree>
    <p:extLst>
      <p:ext uri="{BB962C8B-B14F-4D97-AF65-F5344CB8AC3E}">
        <p14:creationId xmlns:p14="http://schemas.microsoft.com/office/powerpoint/2010/main" val="2144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Business after coronavirus: What will be the 'next normal'? - cnbctv18.com">
            <a:extLst>
              <a:ext uri="{FF2B5EF4-FFF2-40B4-BE49-F238E27FC236}">
                <a16:creationId xmlns:a16="http://schemas.microsoft.com/office/drawing/2014/main" id="{06021E25-D490-4C1B-AB28-9313ECB75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8D7A537-9CFC-4563-A4FD-5D4143F3B9A5}"/>
              </a:ext>
            </a:extLst>
          </p:cNvPr>
          <p:cNvSpPr>
            <a:spLocks noGrp="1"/>
          </p:cNvSpPr>
          <p:nvPr>
            <p:ph type="ctrTitle"/>
          </p:nvPr>
        </p:nvSpPr>
        <p:spPr>
          <a:xfrm>
            <a:off x="1737618" y="344094"/>
            <a:ext cx="8716763" cy="964534"/>
          </a:xfrm>
          <a:ln/>
        </p:spPr>
        <p:style>
          <a:lnRef idx="0">
            <a:schemeClr val="accent1"/>
          </a:lnRef>
          <a:fillRef idx="3">
            <a:schemeClr val="accent1"/>
          </a:fillRef>
          <a:effectRef idx="3">
            <a:schemeClr val="accent1"/>
          </a:effectRef>
          <a:fontRef idx="minor">
            <a:schemeClr val="lt1"/>
          </a:fontRef>
        </p:style>
        <p:txBody>
          <a:bodyPr>
            <a:noAutofit/>
          </a:bodyPr>
          <a:lstStyle/>
          <a:p>
            <a:r>
              <a:rPr lang="en-IN" sz="6600" b="1" dirty="0">
                <a:solidFill>
                  <a:schemeClr val="bg1"/>
                </a:solidFill>
                <a:latin typeface="Georgia" panose="02040502050405020303" pitchFamily="18" charset="0"/>
              </a:rPr>
              <a:t>Problem Statement</a:t>
            </a:r>
          </a:p>
        </p:txBody>
      </p:sp>
      <p:sp>
        <p:nvSpPr>
          <p:cNvPr id="5" name="Rectangle: Rounded Corners 4">
            <a:extLst>
              <a:ext uri="{FF2B5EF4-FFF2-40B4-BE49-F238E27FC236}">
                <a16:creationId xmlns:a16="http://schemas.microsoft.com/office/drawing/2014/main" id="{27EBEE91-4C99-46A9-A2EE-F0F530429E3E}"/>
              </a:ext>
            </a:extLst>
          </p:cNvPr>
          <p:cNvSpPr/>
          <p:nvPr/>
        </p:nvSpPr>
        <p:spPr>
          <a:xfrm>
            <a:off x="670631" y="3386831"/>
            <a:ext cx="10850735" cy="313932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334E786-4182-460B-AFF6-DA3A05D089DA}"/>
              </a:ext>
            </a:extLst>
          </p:cNvPr>
          <p:cNvSpPr txBox="1"/>
          <p:nvPr/>
        </p:nvSpPr>
        <p:spPr>
          <a:xfrm>
            <a:off x="938810" y="3552755"/>
            <a:ext cx="10314375" cy="3139321"/>
          </a:xfrm>
          <a:prstGeom prst="rect">
            <a:avLst/>
          </a:prstGeom>
          <a:noFill/>
        </p:spPr>
        <p:txBody>
          <a:bodyPr wrap="square" rtlCol="0">
            <a:spAutoFit/>
          </a:bodyPr>
          <a:lstStyle/>
          <a:p>
            <a:pPr algn="just"/>
            <a:r>
              <a:rPr lang="en-US" sz="2200" b="0" i="0" dirty="0">
                <a:solidFill>
                  <a:schemeClr val="bg1"/>
                </a:solidFill>
                <a:effectLst/>
                <a:latin typeface="Georgia" panose="02040502050405020303" pitchFamily="18" charset="0"/>
              </a:rPr>
              <a:t>Numerous customer service scenarios can occur through multiple channels such as web applications. typically these interactive sessions involve data input from one or more parties/customer. Employee can generate a form dynamically with multiple fields containing various information and need to verify this information from customer if there is a change required. Employee can select specific fields which he feels may require a change and shares a QR</a:t>
            </a:r>
            <a:r>
              <a:rPr lang="en-US" sz="2200" dirty="0">
                <a:solidFill>
                  <a:schemeClr val="bg1"/>
                </a:solidFill>
                <a:latin typeface="Georgia" panose="02040502050405020303" pitchFamily="18" charset="0"/>
              </a:rPr>
              <a:t>-</a:t>
            </a:r>
            <a:r>
              <a:rPr lang="en-US" sz="2200" b="0" i="0" dirty="0">
                <a:solidFill>
                  <a:schemeClr val="bg1"/>
                </a:solidFill>
                <a:effectLst/>
                <a:latin typeface="Georgia" panose="02040502050405020303" pitchFamily="18" charset="0"/>
              </a:rPr>
              <a:t>code or link which will contain only the specific fields shortlisted. The customer can then check the fields and update if changes are required.</a:t>
            </a:r>
            <a:endParaRPr lang="en-IN" sz="2200" dirty="0">
              <a:solidFill>
                <a:schemeClr val="bg1"/>
              </a:solidFill>
              <a:latin typeface="Georgia" panose="02040502050405020303" pitchFamily="18" charset="0"/>
            </a:endParaRPr>
          </a:p>
          <a:p>
            <a:pPr algn="just"/>
            <a:endParaRPr lang="en-IN" sz="2200" dirty="0">
              <a:solidFill>
                <a:schemeClr val="bg1"/>
              </a:solidFill>
            </a:endParaRPr>
          </a:p>
        </p:txBody>
      </p:sp>
    </p:spTree>
    <p:extLst>
      <p:ext uri="{BB962C8B-B14F-4D97-AF65-F5344CB8AC3E}">
        <p14:creationId xmlns:p14="http://schemas.microsoft.com/office/powerpoint/2010/main" val="297625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2E32-FC2E-47A5-ACE0-E49BBEE644D0}"/>
              </a:ext>
            </a:extLst>
          </p:cNvPr>
          <p:cNvSpPr>
            <a:spLocks noGrp="1"/>
          </p:cNvSpPr>
          <p:nvPr>
            <p:ph type="title"/>
          </p:nvPr>
        </p:nvSpPr>
        <p:spPr/>
        <p:txBody>
          <a:bodyPr>
            <a:normAutofit/>
          </a:bodyPr>
          <a:lstStyle/>
          <a:p>
            <a:r>
              <a:rPr lang="en-IN" sz="4800" b="1" dirty="0">
                <a:latin typeface="Georgia" panose="02040502050405020303" pitchFamily="18" charset="0"/>
              </a:rPr>
              <a:t>Approach/Solution</a:t>
            </a:r>
          </a:p>
        </p:txBody>
      </p:sp>
      <p:sp>
        <p:nvSpPr>
          <p:cNvPr id="3" name="Content Placeholder 2">
            <a:extLst>
              <a:ext uri="{FF2B5EF4-FFF2-40B4-BE49-F238E27FC236}">
                <a16:creationId xmlns:a16="http://schemas.microsoft.com/office/drawing/2014/main" id="{E0AF41DB-F3A3-486E-8AC2-76572B338F5C}"/>
              </a:ext>
            </a:extLst>
          </p:cNvPr>
          <p:cNvSpPr>
            <a:spLocks noGrp="1"/>
          </p:cNvSpPr>
          <p:nvPr>
            <p:ph idx="1"/>
          </p:nvPr>
        </p:nvSpPr>
        <p:spPr>
          <a:xfrm>
            <a:off x="680321" y="2159319"/>
            <a:ext cx="9866351" cy="4436789"/>
          </a:xfrm>
        </p:spPr>
        <p:txBody>
          <a:bodyPr>
            <a:noAutofit/>
          </a:bodyPr>
          <a:lstStyle/>
          <a:p>
            <a:pPr algn="just">
              <a:lnSpc>
                <a:spcPct val="100000"/>
              </a:lnSpc>
              <a:spcAft>
                <a:spcPts val="1200"/>
              </a:spcAft>
              <a:buFont typeface="Wingdings" panose="05000000000000000000" pitchFamily="2" charset="2"/>
              <a:buChar char="Ø"/>
            </a:pPr>
            <a:r>
              <a:rPr lang="en-IN" sz="2000" dirty="0">
                <a:latin typeface="Georgia" panose="02040502050405020303" pitchFamily="18" charset="0"/>
              </a:rPr>
              <a:t>We have created a web application which allow employees to create forms dynamically with multiple fields along with validations and then share a link  to the customer.</a:t>
            </a:r>
          </a:p>
          <a:p>
            <a:pPr algn="just">
              <a:lnSpc>
                <a:spcPct val="100000"/>
              </a:lnSpc>
              <a:spcAft>
                <a:spcPts val="1200"/>
              </a:spcAft>
              <a:buFont typeface="Wingdings" panose="05000000000000000000" pitchFamily="2" charset="2"/>
              <a:buChar char="Ø"/>
            </a:pPr>
            <a:r>
              <a:rPr lang="en-IN" sz="2000" dirty="0">
                <a:latin typeface="Georgia" panose="02040502050405020303" pitchFamily="18" charset="0"/>
              </a:rPr>
              <a:t>For each user a separate form will be generated once the Employee creates the form which has a unique QR code. </a:t>
            </a:r>
          </a:p>
          <a:p>
            <a:pPr algn="just">
              <a:lnSpc>
                <a:spcPct val="100000"/>
              </a:lnSpc>
              <a:spcAft>
                <a:spcPts val="1200"/>
              </a:spcAft>
              <a:buFont typeface="Wingdings" panose="05000000000000000000" pitchFamily="2" charset="2"/>
              <a:buChar char="Ø"/>
            </a:pPr>
            <a:r>
              <a:rPr lang="en-IN" sz="2000" dirty="0">
                <a:latin typeface="Georgia" panose="02040502050405020303" pitchFamily="18" charset="0"/>
              </a:rPr>
              <a:t>The Employee can select specific fields for which he needs approval from customer and then the link can be shared to the customers for verification.</a:t>
            </a:r>
          </a:p>
          <a:p>
            <a:pPr algn="just">
              <a:lnSpc>
                <a:spcPct val="100000"/>
              </a:lnSpc>
              <a:spcAft>
                <a:spcPts val="1200"/>
              </a:spcAft>
              <a:buFont typeface="Wingdings" panose="05000000000000000000" pitchFamily="2" charset="2"/>
              <a:buChar char="Ø"/>
            </a:pPr>
            <a:r>
              <a:rPr lang="en-IN" sz="2000" dirty="0">
                <a:latin typeface="Georgia" panose="02040502050405020303" pitchFamily="18" charset="0"/>
              </a:rPr>
              <a:t>Customers can then edit the form if they find something wrong. Customers can edit only those fields which are set Enabled by Employee. After update the Employee would receive the necessary changes. All the changes would be automatically saved in the database.</a:t>
            </a:r>
          </a:p>
        </p:txBody>
      </p:sp>
    </p:spTree>
    <p:extLst>
      <p:ext uri="{BB962C8B-B14F-4D97-AF65-F5344CB8AC3E}">
        <p14:creationId xmlns:p14="http://schemas.microsoft.com/office/powerpoint/2010/main" val="72915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2E32-FC2E-47A5-ACE0-E49BBEE644D0}"/>
              </a:ext>
            </a:extLst>
          </p:cNvPr>
          <p:cNvSpPr>
            <a:spLocks noGrp="1"/>
          </p:cNvSpPr>
          <p:nvPr>
            <p:ph type="title"/>
          </p:nvPr>
        </p:nvSpPr>
        <p:spPr/>
        <p:txBody>
          <a:bodyPr>
            <a:normAutofit/>
          </a:bodyPr>
          <a:lstStyle/>
          <a:p>
            <a:r>
              <a:rPr lang="en-IN" sz="4800" b="1" dirty="0">
                <a:latin typeface="Georgia" panose="02040502050405020303" pitchFamily="18" charset="0"/>
              </a:rPr>
              <a:t>Technology Stack</a:t>
            </a:r>
          </a:p>
        </p:txBody>
      </p:sp>
      <p:sp>
        <p:nvSpPr>
          <p:cNvPr id="3" name="Content Placeholder 2">
            <a:extLst>
              <a:ext uri="{FF2B5EF4-FFF2-40B4-BE49-F238E27FC236}">
                <a16:creationId xmlns:a16="http://schemas.microsoft.com/office/drawing/2014/main" id="{E0AF41DB-F3A3-486E-8AC2-76572B338F5C}"/>
              </a:ext>
            </a:extLst>
          </p:cNvPr>
          <p:cNvSpPr>
            <a:spLocks noGrp="1"/>
          </p:cNvSpPr>
          <p:nvPr>
            <p:ph idx="1"/>
          </p:nvPr>
        </p:nvSpPr>
        <p:spPr/>
        <p:txBody>
          <a:bodyPr>
            <a:normAutofit/>
          </a:bodyPr>
          <a:lstStyle/>
          <a:p>
            <a:r>
              <a:rPr lang="en-IN" dirty="0">
                <a:latin typeface="Georgia" panose="02040502050405020303" pitchFamily="18" charset="0"/>
              </a:rPr>
              <a:t>HTML/CSS</a:t>
            </a:r>
          </a:p>
          <a:p>
            <a:r>
              <a:rPr lang="en-IN" dirty="0" err="1">
                <a:latin typeface="Georgia" panose="02040502050405020303" pitchFamily="18" charset="0"/>
              </a:rPr>
              <a:t>Boostrap</a:t>
            </a:r>
            <a:endParaRPr lang="en-IN" dirty="0">
              <a:latin typeface="Georgia" panose="02040502050405020303" pitchFamily="18" charset="0"/>
            </a:endParaRPr>
          </a:p>
          <a:p>
            <a:r>
              <a:rPr lang="en-IN" dirty="0" err="1">
                <a:latin typeface="Georgia" panose="02040502050405020303" pitchFamily="18" charset="0"/>
              </a:rPr>
              <a:t>Javascript</a:t>
            </a:r>
            <a:endParaRPr lang="en-IN" dirty="0">
              <a:latin typeface="Georgia" panose="02040502050405020303" pitchFamily="18" charset="0"/>
            </a:endParaRPr>
          </a:p>
          <a:p>
            <a:r>
              <a:rPr lang="en-IN" dirty="0">
                <a:latin typeface="Georgia" panose="02040502050405020303" pitchFamily="18" charset="0"/>
              </a:rPr>
              <a:t>PHP</a:t>
            </a:r>
          </a:p>
          <a:p>
            <a:r>
              <a:rPr lang="en-IN" dirty="0">
                <a:latin typeface="Georgia" panose="02040502050405020303" pitchFamily="18" charset="0"/>
              </a:rPr>
              <a:t>MySQL</a:t>
            </a:r>
          </a:p>
          <a:p>
            <a:pPr marL="0" indent="0">
              <a:buNone/>
            </a:pPr>
            <a:endParaRPr lang="en-IN" dirty="0">
              <a:latin typeface="Georgia" panose="02040502050405020303" pitchFamily="18" charset="0"/>
            </a:endParaRPr>
          </a:p>
        </p:txBody>
      </p:sp>
    </p:spTree>
    <p:extLst>
      <p:ext uri="{BB962C8B-B14F-4D97-AF65-F5344CB8AC3E}">
        <p14:creationId xmlns:p14="http://schemas.microsoft.com/office/powerpoint/2010/main" val="126782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2E32-FC2E-47A5-ACE0-E49BBEE644D0}"/>
              </a:ext>
            </a:extLst>
          </p:cNvPr>
          <p:cNvSpPr>
            <a:spLocks noGrp="1"/>
          </p:cNvSpPr>
          <p:nvPr>
            <p:ph type="title" idx="4294967295"/>
          </p:nvPr>
        </p:nvSpPr>
        <p:spPr>
          <a:xfrm>
            <a:off x="1216241" y="54037"/>
            <a:ext cx="9613900" cy="528761"/>
          </a:xfrm>
        </p:spPr>
        <p:txBody>
          <a:bodyPr>
            <a:normAutofit fontScale="90000"/>
          </a:bodyPr>
          <a:lstStyle/>
          <a:p>
            <a:r>
              <a:rPr lang="en-IN" sz="4800" b="1" dirty="0">
                <a:latin typeface="Georgia" panose="02040502050405020303" pitchFamily="18" charset="0"/>
              </a:rPr>
              <a:t>Flow Diagram</a:t>
            </a:r>
          </a:p>
        </p:txBody>
      </p:sp>
      <p:pic>
        <p:nvPicPr>
          <p:cNvPr id="18" name="Picture 17">
            <a:extLst>
              <a:ext uri="{FF2B5EF4-FFF2-40B4-BE49-F238E27FC236}">
                <a16:creationId xmlns:a16="http://schemas.microsoft.com/office/drawing/2014/main" id="{69A2418F-B8B6-4E14-9DB7-49C10BC1A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25" y="0"/>
            <a:ext cx="11469950" cy="6858000"/>
          </a:xfrm>
          <a:prstGeom prst="rect">
            <a:avLst/>
          </a:prstGeom>
        </p:spPr>
      </p:pic>
    </p:spTree>
    <p:extLst>
      <p:ext uri="{BB962C8B-B14F-4D97-AF65-F5344CB8AC3E}">
        <p14:creationId xmlns:p14="http://schemas.microsoft.com/office/powerpoint/2010/main" val="245523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tical Elements of a HRIS Implementation Plan - HRIS Articles">
            <a:extLst>
              <a:ext uri="{FF2B5EF4-FFF2-40B4-BE49-F238E27FC236}">
                <a16:creationId xmlns:a16="http://schemas.microsoft.com/office/drawing/2014/main" id="{4A5C7C80-92D5-4544-8B10-2AC29EB8A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654"/>
            <a:ext cx="12192000" cy="6955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6F89-D524-4298-A61F-F09E780125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5C6A2C-1775-490D-BCFD-F94499688974}"/>
              </a:ext>
            </a:extLst>
          </p:cNvPr>
          <p:cNvSpPr>
            <a:spLocks noGrp="1"/>
          </p:cNvSpPr>
          <p:nvPr>
            <p:ph idx="1"/>
          </p:nvPr>
        </p:nvSpPr>
        <p:spPr/>
        <p:txBody>
          <a:bodyPr/>
          <a:lstStyle/>
          <a:p>
            <a:endParaRPr lang="en-IN"/>
          </a:p>
        </p:txBody>
      </p:sp>
      <p:pic>
        <p:nvPicPr>
          <p:cNvPr id="2050" name="Picture 2" descr="The NYS Budget &amp; a Letter from Jeremy Johannesen – Macedon Public Library">
            <a:extLst>
              <a:ext uri="{FF2B5EF4-FFF2-40B4-BE49-F238E27FC236}">
                <a16:creationId xmlns:a16="http://schemas.microsoft.com/office/drawing/2014/main" id="{2165F11D-3477-4D31-BFA5-AC50EFDE8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 y="0"/>
            <a:ext cx="121708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58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2E32-FC2E-47A5-ACE0-E49BBEE644D0}"/>
              </a:ext>
            </a:extLst>
          </p:cNvPr>
          <p:cNvSpPr>
            <a:spLocks noGrp="1"/>
          </p:cNvSpPr>
          <p:nvPr>
            <p:ph type="title"/>
          </p:nvPr>
        </p:nvSpPr>
        <p:spPr/>
        <p:txBody>
          <a:bodyPr>
            <a:normAutofit/>
          </a:bodyPr>
          <a:lstStyle/>
          <a:p>
            <a:r>
              <a:rPr lang="en-IN" sz="4800" b="1" dirty="0">
                <a:latin typeface="Georgia" panose="02040502050405020303" pitchFamily="18" charset="0"/>
              </a:rPr>
              <a:t>Future Scope</a:t>
            </a:r>
          </a:p>
        </p:txBody>
      </p:sp>
      <p:sp>
        <p:nvSpPr>
          <p:cNvPr id="3" name="Content Placeholder 2">
            <a:extLst>
              <a:ext uri="{FF2B5EF4-FFF2-40B4-BE49-F238E27FC236}">
                <a16:creationId xmlns:a16="http://schemas.microsoft.com/office/drawing/2014/main" id="{E0AF41DB-F3A3-486E-8AC2-76572B338F5C}"/>
              </a:ext>
            </a:extLst>
          </p:cNvPr>
          <p:cNvSpPr>
            <a:spLocks noGrp="1"/>
          </p:cNvSpPr>
          <p:nvPr>
            <p:ph idx="1"/>
          </p:nvPr>
        </p:nvSpPr>
        <p:spPr/>
        <p:txBody>
          <a:bodyPr>
            <a:normAutofit/>
          </a:bodyPr>
          <a:lstStyle/>
          <a:p>
            <a:r>
              <a:rPr lang="en-IN" dirty="0">
                <a:latin typeface="Georgia" panose="02040502050405020303" pitchFamily="18" charset="0"/>
              </a:rPr>
              <a:t>Custom Validations as per Employee needs</a:t>
            </a:r>
          </a:p>
          <a:p>
            <a:r>
              <a:rPr lang="en-IN" dirty="0">
                <a:latin typeface="Georgia" panose="02040502050405020303" pitchFamily="18" charset="0"/>
              </a:rPr>
              <a:t>Auto Suggestion feature for filling quick responses</a:t>
            </a:r>
          </a:p>
          <a:p>
            <a:pPr marL="0" indent="0">
              <a:buNone/>
            </a:pPr>
            <a:endParaRPr lang="en-IN" dirty="0">
              <a:latin typeface="Georgia" panose="02040502050405020303" pitchFamily="18" charset="0"/>
            </a:endParaRPr>
          </a:p>
          <a:p>
            <a:endParaRPr lang="en-IN" dirty="0">
              <a:latin typeface="Georgia" panose="02040502050405020303" pitchFamily="18" charset="0"/>
            </a:endParaRPr>
          </a:p>
          <a:p>
            <a:endParaRPr lang="en-IN" dirty="0">
              <a:latin typeface="Georgia" panose="02040502050405020303" pitchFamily="18" charset="0"/>
            </a:endParaRPr>
          </a:p>
        </p:txBody>
      </p:sp>
    </p:spTree>
    <p:extLst>
      <p:ext uri="{BB962C8B-B14F-4D97-AF65-F5344CB8AC3E}">
        <p14:creationId xmlns:p14="http://schemas.microsoft.com/office/powerpoint/2010/main" val="319768109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343</TotalTime>
  <Words>279</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Georgia</vt:lpstr>
      <vt:lpstr>Trebuchet MS</vt:lpstr>
      <vt:lpstr>Wingdings</vt:lpstr>
      <vt:lpstr>Berlin</vt:lpstr>
      <vt:lpstr>PowerPoint Presentation</vt:lpstr>
      <vt:lpstr>Problem Statement</vt:lpstr>
      <vt:lpstr>Approach/Solution</vt:lpstr>
      <vt:lpstr>Technology Stack</vt:lpstr>
      <vt:lpstr>Flow Diagram</vt:lpstr>
      <vt:lpstr>PowerPoint Presentation</vt:lpstr>
      <vt:lpstr>PowerPoint Presentation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Arham</dc:creator>
  <cp:lastModifiedBy>MOHD.AMAAN.AFZAL PATEL</cp:lastModifiedBy>
  <cp:revision>23</cp:revision>
  <dcterms:created xsi:type="dcterms:W3CDTF">2021-03-20T09:13:31Z</dcterms:created>
  <dcterms:modified xsi:type="dcterms:W3CDTF">2021-03-21T11:40:02Z</dcterms:modified>
</cp:coreProperties>
</file>