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vishwabasak41/HR-projects" TargetMode="External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2553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448000" y="4896000"/>
            <a:ext cx="511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VISHWARUPA BASAK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BRANCH-INFORMATION TECHNOLOGY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DONE-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047240" y="1769040"/>
            <a:ext cx="8103600" cy="529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88000" y="936000"/>
            <a:ext cx="9444240" cy="537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76000" y="2126520"/>
            <a:ext cx="8567640" cy="16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32000" indent="-323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Progress-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1280" cy="59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am presently working in the field of Full Stack Web Development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have been into learning html,css,jquery,js,mysql,ajax,handlebars.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am presently learning python and Django.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have started with a few projects which work is present on git hub(</a:t>
            </a:r>
            <a:r>
              <a:rPr b="0" lang="en-IN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https://github.com/vishwabasak41/HR-projects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have my work files deployed on ‘python-anywhere’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have done one project of making a complete website on local django development server.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have created a URL-shortener website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have created a basic MVP landing page based on an oonine tutorial.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*working on a udacity project to create an e-commerce website and hence learning ORM languages like SQLAlchemy.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have designed several other web pages all for learning purposes.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have attached in the following sites screenshots of some of my work done.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Presesntly i am working on a blogsite building project using python and Django.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speed recruitment process i actively participated in designing the registration forms at my college.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DONE-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rcRect l="888" t="8071" r="0" b="0"/>
          <a:stretch/>
        </p:blipFill>
        <p:spPr>
          <a:xfrm>
            <a:off x="135360" y="2016000"/>
            <a:ext cx="9665280" cy="50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DONE-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16000" y="1872000"/>
            <a:ext cx="9491400" cy="48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-38520" y="991080"/>
            <a:ext cx="10275120" cy="577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9400" y="991080"/>
            <a:ext cx="10079280" cy="566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-720000" y="470160"/>
            <a:ext cx="11073600" cy="622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DONE-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75400" y="1828080"/>
            <a:ext cx="9516240" cy="450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DONE-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e-comm project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861840" y="2664000"/>
            <a:ext cx="7849800" cy="27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2017-04-09T19:15:16Z</dcterms:created>
  <dc:creator/>
  <dc:description/>
  <dc:language>en-IN</dc:language>
  <cp:lastModifiedBy/>
  <dcterms:modified xsi:type="dcterms:W3CDTF">2017-05-19T15:14:27Z</dcterms:modified>
  <cp:revision>5</cp:revision>
  <dc:subject/>
  <dc:title/>
</cp:coreProperties>
</file>