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4776343-4814-4A1C-8EEF-9EA8BB7F29D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37600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Relations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(PRAI)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5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37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1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-DESCRIPTION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1-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FUNCTIONING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MODULE2-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MODULE2-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FUNCTIONING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MODULE3-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MODULE3-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FUNCTIONING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SCOPE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USEFULLNESS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76000" y="223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862200"/>
            <a:ext cx="9071640" cy="352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pr?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a pro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-general functions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-specific functions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ANYQUESTIONS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NOQUESTIONS..NO PROBLEM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-504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social media influences personal relations(opt.-video)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4200"/>
            <a:ext cx="9071640" cy="198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 problems-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ineff. (post size)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perspective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interpretation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we plan to curb it?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PRAI-a real time project and its advantages.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 of PRAI-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Technologies used-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OF PRAI-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2017-08-22T14:10:19Z</dcterms:created>
  <dc:creator/>
  <dc:description/>
  <dc:language>en-IN</dc:language>
  <cp:lastModifiedBy/>
  <dcterms:modified xsi:type="dcterms:W3CDTF">2017-08-22T15:03:54Z</dcterms:modified>
  <cp:revision>2</cp:revision>
  <dc:subject/>
  <dc:title/>
</cp:coreProperties>
</file>