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43"/>
  </p:notesMasterIdLst>
  <p:sldIdLst>
    <p:sldId id="256" r:id="rId2"/>
    <p:sldId id="258" r:id="rId3"/>
    <p:sldId id="257" r:id="rId4"/>
    <p:sldId id="306" r:id="rId5"/>
    <p:sldId id="276" r:id="rId6"/>
    <p:sldId id="260" r:id="rId7"/>
    <p:sldId id="259" r:id="rId8"/>
    <p:sldId id="307" r:id="rId9"/>
    <p:sldId id="263" r:id="rId10"/>
    <p:sldId id="308" r:id="rId11"/>
    <p:sldId id="261" r:id="rId12"/>
    <p:sldId id="265" r:id="rId13"/>
    <p:sldId id="262" r:id="rId14"/>
    <p:sldId id="309" r:id="rId15"/>
    <p:sldId id="310" r:id="rId16"/>
    <p:sldId id="268" r:id="rId17"/>
    <p:sldId id="316" r:id="rId18"/>
    <p:sldId id="317" r:id="rId19"/>
    <p:sldId id="311" r:id="rId20"/>
    <p:sldId id="318" r:id="rId21"/>
    <p:sldId id="319" r:id="rId22"/>
    <p:sldId id="312" r:id="rId23"/>
    <p:sldId id="320" r:id="rId24"/>
    <p:sldId id="321" r:id="rId25"/>
    <p:sldId id="323" r:id="rId26"/>
    <p:sldId id="324" r:id="rId27"/>
    <p:sldId id="325" r:id="rId28"/>
    <p:sldId id="326" r:id="rId29"/>
    <p:sldId id="327" r:id="rId30"/>
    <p:sldId id="328" r:id="rId31"/>
    <p:sldId id="329" r:id="rId32"/>
    <p:sldId id="330" r:id="rId33"/>
    <p:sldId id="313" r:id="rId34"/>
    <p:sldId id="282" r:id="rId35"/>
    <p:sldId id="315" r:id="rId36"/>
    <p:sldId id="332" r:id="rId37"/>
    <p:sldId id="333" r:id="rId38"/>
    <p:sldId id="314" r:id="rId39"/>
    <p:sldId id="322" r:id="rId40"/>
    <p:sldId id="331" r:id="rId41"/>
    <p:sldId id="270"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74C676-B321-4C40-92C2-75DB927FF3CF}">
  <a:tblStyle styleId="{2F74C676-B321-4C40-92C2-75DB927FF3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79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0663a4828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0663a482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1068623519b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1068623519b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893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1068623519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1068623519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068623519b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068623519b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1068623519b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1068623519b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1068623519b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1068623519b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601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068623519b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068623519b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14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1068623519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1068623519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4216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1068623519b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1068623519b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34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301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106659e22dd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106659e22dd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635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877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179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567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73659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4999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109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109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3067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689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06659e22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06659e22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4500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1068623519b_0_18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1068623519b_0_18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1459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068623519b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068623519b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0623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5"/>
        <p:cNvGrpSpPr/>
        <p:nvPr/>
      </p:nvGrpSpPr>
      <p:grpSpPr>
        <a:xfrm>
          <a:off x="0" y="0"/>
          <a:ext cx="0" cy="0"/>
          <a:chOff x="0" y="0"/>
          <a:chExt cx="0" cy="0"/>
        </a:xfrm>
      </p:grpSpPr>
      <p:sp>
        <p:nvSpPr>
          <p:cNvPr id="2776" name="Google Shape;2776;g1056859d572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7" name="Google Shape;2777;g1056859d57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5"/>
        <p:cNvGrpSpPr/>
        <p:nvPr/>
      </p:nvGrpSpPr>
      <p:grpSpPr>
        <a:xfrm>
          <a:off x="0" y="0"/>
          <a:ext cx="0" cy="0"/>
          <a:chOff x="0" y="0"/>
          <a:chExt cx="0" cy="0"/>
        </a:xfrm>
      </p:grpSpPr>
      <p:sp>
        <p:nvSpPr>
          <p:cNvPr id="2776" name="Google Shape;2776;g1056859d572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7" name="Google Shape;2777;g1056859d57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83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5"/>
        <p:cNvGrpSpPr/>
        <p:nvPr/>
      </p:nvGrpSpPr>
      <p:grpSpPr>
        <a:xfrm>
          <a:off x="0" y="0"/>
          <a:ext cx="0" cy="0"/>
          <a:chOff x="0" y="0"/>
          <a:chExt cx="0" cy="0"/>
        </a:xfrm>
      </p:grpSpPr>
      <p:sp>
        <p:nvSpPr>
          <p:cNvPr id="2776" name="Google Shape;2776;g1056859d572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7" name="Google Shape;2777;g1056859d57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32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5"/>
        <p:cNvGrpSpPr/>
        <p:nvPr/>
      </p:nvGrpSpPr>
      <p:grpSpPr>
        <a:xfrm>
          <a:off x="0" y="0"/>
          <a:ext cx="0" cy="0"/>
          <a:chOff x="0" y="0"/>
          <a:chExt cx="0" cy="0"/>
        </a:xfrm>
      </p:grpSpPr>
      <p:sp>
        <p:nvSpPr>
          <p:cNvPr id="2776" name="Google Shape;2776;g1056859d572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7" name="Google Shape;2777;g1056859d57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3388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1068623519b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1068623519b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698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5"/>
        <p:cNvGrpSpPr/>
        <p:nvPr/>
      </p:nvGrpSpPr>
      <p:grpSpPr>
        <a:xfrm>
          <a:off x="0" y="0"/>
          <a:ext cx="0" cy="0"/>
          <a:chOff x="0" y="0"/>
          <a:chExt cx="0" cy="0"/>
        </a:xfrm>
      </p:grpSpPr>
      <p:sp>
        <p:nvSpPr>
          <p:cNvPr id="2776" name="Google Shape;2776;g1056859d572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7" name="Google Shape;2777;g1056859d57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2669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5"/>
        <p:cNvGrpSpPr/>
        <p:nvPr/>
      </p:nvGrpSpPr>
      <p:grpSpPr>
        <a:xfrm>
          <a:off x="0" y="0"/>
          <a:ext cx="0" cy="0"/>
          <a:chOff x="0" y="0"/>
          <a:chExt cx="0" cy="0"/>
        </a:xfrm>
      </p:grpSpPr>
      <p:sp>
        <p:nvSpPr>
          <p:cNvPr id="2776" name="Google Shape;2776;g1056859d572_0_5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7" name="Google Shape;2777;g1056859d572_0_5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6919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06659e22d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06659e22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4533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10689eb310b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10689eb310b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10689eb310b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10689eb310b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106659e22dd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106659e22dd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106659e22d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06659e22d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106659e22d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6" name="Google Shape;1206;g106659e22d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912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1068623519b_0_1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1068623519b_0_1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285750" y="325800"/>
            <a:ext cx="8572500" cy="4819800"/>
          </a:xfrm>
          <a:prstGeom prst="round2SameRect">
            <a:avLst>
              <a:gd name="adj1" fmla="val 4057"/>
              <a:gd name="adj2" fmla="val 0"/>
            </a:avLst>
          </a:prstGeom>
          <a:solidFill>
            <a:schemeClr val="dk2"/>
          </a:solidFill>
          <a:ln>
            <a:noFill/>
          </a:ln>
          <a:effectLst>
            <a:outerShdw blurRad="357188" dist="47625"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15100" y="557475"/>
            <a:ext cx="351000" cy="351000"/>
            <a:chOff x="715100" y="557475"/>
            <a:chExt cx="351000" cy="351000"/>
          </a:xfrm>
        </p:grpSpPr>
        <p:sp>
          <p:nvSpPr>
            <p:cNvPr id="11" name="Google Shape;11;p2"/>
            <p:cNvSpPr/>
            <p:nvPr/>
          </p:nvSpPr>
          <p:spPr>
            <a:xfrm>
              <a:off x="715100" y="557475"/>
              <a:ext cx="351000" cy="351000"/>
            </a:xfrm>
            <a:prstGeom prst="roundRect">
              <a:avLst>
                <a:gd name="adj" fmla="val 16667"/>
              </a:avLst>
            </a:prstGeom>
            <a:solidFill>
              <a:schemeClr val="accent6"/>
            </a:solidFill>
            <a:ln>
              <a:noFill/>
            </a:ln>
            <a:effectLst>
              <a:outerShdw blurRad="357188" dist="19050" dir="54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371" y="638106"/>
              <a:ext cx="76200" cy="20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852498" y="638234"/>
              <a:ext cx="76200" cy="203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 name="Google Shape;14;p2"/>
          <p:cNvCxnSpPr/>
          <p:nvPr/>
        </p:nvCxnSpPr>
        <p:spPr>
          <a:xfrm>
            <a:off x="525050" y="1905925"/>
            <a:ext cx="0" cy="3237600"/>
          </a:xfrm>
          <a:prstGeom prst="straightConnector1">
            <a:avLst/>
          </a:prstGeom>
          <a:noFill/>
          <a:ln w="19050" cap="flat" cmpd="sng">
            <a:solidFill>
              <a:schemeClr val="accent6"/>
            </a:solidFill>
            <a:prstDash val="solid"/>
            <a:round/>
            <a:headEnd type="none" w="med" len="med"/>
            <a:tailEnd type="none" w="med" len="med"/>
          </a:ln>
        </p:spPr>
      </p:cxnSp>
      <p:cxnSp>
        <p:nvCxnSpPr>
          <p:cNvPr id="15" name="Google Shape;15;p2"/>
          <p:cNvCxnSpPr/>
          <p:nvPr/>
        </p:nvCxnSpPr>
        <p:spPr>
          <a:xfrm>
            <a:off x="525050" y="325800"/>
            <a:ext cx="0" cy="1169700"/>
          </a:xfrm>
          <a:prstGeom prst="straightConnector1">
            <a:avLst/>
          </a:prstGeom>
          <a:noFill/>
          <a:ln w="19050" cap="flat" cmpd="sng">
            <a:solidFill>
              <a:schemeClr val="accent6"/>
            </a:solidFill>
            <a:prstDash val="solid"/>
            <a:round/>
            <a:headEnd type="none" w="med" len="med"/>
            <a:tailEnd type="none" w="med" len="med"/>
          </a:ln>
        </p:spPr>
      </p:cxnSp>
      <p:cxnSp>
        <p:nvCxnSpPr>
          <p:cNvPr id="16" name="Google Shape;16;p2"/>
          <p:cNvCxnSpPr/>
          <p:nvPr/>
        </p:nvCxnSpPr>
        <p:spPr>
          <a:xfrm rot="10800000">
            <a:off x="285600" y="1115463"/>
            <a:ext cx="8572800" cy="0"/>
          </a:xfrm>
          <a:prstGeom prst="straightConnector1">
            <a:avLst/>
          </a:prstGeom>
          <a:noFill/>
          <a:ln w="19050" cap="flat" cmpd="sng">
            <a:solidFill>
              <a:schemeClr val="accent6"/>
            </a:solidFill>
            <a:prstDash val="solid"/>
            <a:round/>
            <a:headEnd type="none" w="med" len="med"/>
            <a:tailEnd type="none" w="med" len="med"/>
          </a:ln>
        </p:spPr>
      </p:cxnSp>
      <p:grpSp>
        <p:nvGrpSpPr>
          <p:cNvPr id="17" name="Google Shape;17;p2"/>
          <p:cNvGrpSpPr/>
          <p:nvPr/>
        </p:nvGrpSpPr>
        <p:grpSpPr>
          <a:xfrm>
            <a:off x="441050" y="1832963"/>
            <a:ext cx="168000" cy="168000"/>
            <a:chOff x="8096100" y="1031463"/>
            <a:chExt cx="168000" cy="168000"/>
          </a:xfrm>
        </p:grpSpPr>
        <p:sp>
          <p:nvSpPr>
            <p:cNvPr id="18" name="Google Shape;18;p2"/>
            <p:cNvSpPr/>
            <p:nvPr/>
          </p:nvSpPr>
          <p:spPr>
            <a:xfrm>
              <a:off x="8096100" y="1031463"/>
              <a:ext cx="168000" cy="168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148150" y="1083500"/>
              <a:ext cx="63900" cy="63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441050" y="1378588"/>
            <a:ext cx="168000" cy="168000"/>
            <a:chOff x="8096100" y="1031463"/>
            <a:chExt cx="168000" cy="168000"/>
          </a:xfrm>
        </p:grpSpPr>
        <p:sp>
          <p:nvSpPr>
            <p:cNvPr id="21" name="Google Shape;21;p2"/>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014025" y="1031463"/>
            <a:ext cx="168000" cy="168000"/>
            <a:chOff x="8096100" y="1031463"/>
            <a:chExt cx="168000" cy="168000"/>
          </a:xfrm>
        </p:grpSpPr>
        <p:sp>
          <p:nvSpPr>
            <p:cNvPr id="24" name="Google Shape;24;p2"/>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48150" y="1083500"/>
              <a:ext cx="63900" cy="6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210275" y="1031463"/>
            <a:ext cx="168000" cy="168000"/>
            <a:chOff x="8096100" y="1031463"/>
            <a:chExt cx="168000" cy="168000"/>
          </a:xfrm>
        </p:grpSpPr>
        <p:sp>
          <p:nvSpPr>
            <p:cNvPr id="27" name="Google Shape;27;p2"/>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48150" y="1083500"/>
              <a:ext cx="63900" cy="63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txBox="1">
            <a:spLocks noGrp="1"/>
          </p:cNvSpPr>
          <p:nvPr>
            <p:ph type="ctrTitle"/>
          </p:nvPr>
        </p:nvSpPr>
        <p:spPr>
          <a:xfrm>
            <a:off x="1130625" y="1180200"/>
            <a:ext cx="4056300" cy="2783100"/>
          </a:xfrm>
          <a:prstGeom prst="rect">
            <a:avLst/>
          </a:prstGeom>
          <a:effectLst>
            <a:outerShdw blurRad="200025" dist="28575" dir="5400000" algn="bl" rotWithShape="0">
              <a:schemeClr val="accent6">
                <a:alpha val="52999"/>
              </a:schemeClr>
            </a:outerShdw>
          </a:effectLst>
        </p:spPr>
        <p:txBody>
          <a:bodyPr spcFirstLastPara="1" wrap="square" lIns="91425" tIns="91425" rIns="91425" bIns="91425" anchor="t" anchorCtr="0">
            <a:noAutofit/>
          </a:bodyPr>
          <a:lstStyle>
            <a:lvl1pPr lvl="0">
              <a:lnSpc>
                <a:spcPct val="80000"/>
              </a:lnSpc>
              <a:spcBef>
                <a:spcPts val="0"/>
              </a:spcBef>
              <a:spcAft>
                <a:spcPts val="0"/>
              </a:spcAft>
              <a:buClr>
                <a:schemeClr val="accent4"/>
              </a:buClr>
              <a:buSzPts val="5200"/>
              <a:buNone/>
              <a:defRPr sz="5600">
                <a:solidFill>
                  <a:schemeClr val="accent4"/>
                </a:solidFill>
                <a:latin typeface="Changa"/>
                <a:ea typeface="Changa"/>
                <a:cs typeface="Changa"/>
                <a:sym typeface="Changa"/>
              </a:defRPr>
            </a:lvl1pPr>
            <a:lvl2pPr lvl="1" algn="ctr">
              <a:spcBef>
                <a:spcPts val="0"/>
              </a:spcBef>
              <a:spcAft>
                <a:spcPts val="0"/>
              </a:spcAft>
              <a:buClr>
                <a:schemeClr val="accent2"/>
              </a:buClr>
              <a:buSzPts val="5200"/>
              <a:buNone/>
              <a:defRPr sz="5200">
                <a:solidFill>
                  <a:schemeClr val="accent2"/>
                </a:solidFill>
              </a:defRPr>
            </a:lvl2pPr>
            <a:lvl3pPr lvl="2" algn="ctr">
              <a:spcBef>
                <a:spcPts val="0"/>
              </a:spcBef>
              <a:spcAft>
                <a:spcPts val="0"/>
              </a:spcAft>
              <a:buClr>
                <a:schemeClr val="accent2"/>
              </a:buClr>
              <a:buSzPts val="5200"/>
              <a:buNone/>
              <a:defRPr sz="5200">
                <a:solidFill>
                  <a:schemeClr val="accent2"/>
                </a:solidFill>
              </a:defRPr>
            </a:lvl3pPr>
            <a:lvl4pPr lvl="3" algn="ctr">
              <a:spcBef>
                <a:spcPts val="0"/>
              </a:spcBef>
              <a:spcAft>
                <a:spcPts val="0"/>
              </a:spcAft>
              <a:buClr>
                <a:schemeClr val="accent2"/>
              </a:buClr>
              <a:buSzPts val="5200"/>
              <a:buNone/>
              <a:defRPr sz="5200">
                <a:solidFill>
                  <a:schemeClr val="accent2"/>
                </a:solidFill>
              </a:defRPr>
            </a:lvl4pPr>
            <a:lvl5pPr lvl="4" algn="ctr">
              <a:spcBef>
                <a:spcPts val="0"/>
              </a:spcBef>
              <a:spcAft>
                <a:spcPts val="0"/>
              </a:spcAft>
              <a:buClr>
                <a:schemeClr val="accent2"/>
              </a:buClr>
              <a:buSzPts val="5200"/>
              <a:buNone/>
              <a:defRPr sz="5200">
                <a:solidFill>
                  <a:schemeClr val="accent2"/>
                </a:solidFill>
              </a:defRPr>
            </a:lvl5pPr>
            <a:lvl6pPr lvl="5" algn="ctr">
              <a:spcBef>
                <a:spcPts val="0"/>
              </a:spcBef>
              <a:spcAft>
                <a:spcPts val="0"/>
              </a:spcAft>
              <a:buClr>
                <a:schemeClr val="accent2"/>
              </a:buClr>
              <a:buSzPts val="5200"/>
              <a:buNone/>
              <a:defRPr sz="5200">
                <a:solidFill>
                  <a:schemeClr val="accent2"/>
                </a:solidFill>
              </a:defRPr>
            </a:lvl6pPr>
            <a:lvl7pPr lvl="6" algn="ctr">
              <a:spcBef>
                <a:spcPts val="0"/>
              </a:spcBef>
              <a:spcAft>
                <a:spcPts val="0"/>
              </a:spcAft>
              <a:buClr>
                <a:schemeClr val="accent2"/>
              </a:buClr>
              <a:buSzPts val="5200"/>
              <a:buNone/>
              <a:defRPr sz="5200">
                <a:solidFill>
                  <a:schemeClr val="accent2"/>
                </a:solidFill>
              </a:defRPr>
            </a:lvl7pPr>
            <a:lvl8pPr lvl="7" algn="ctr">
              <a:spcBef>
                <a:spcPts val="0"/>
              </a:spcBef>
              <a:spcAft>
                <a:spcPts val="0"/>
              </a:spcAft>
              <a:buClr>
                <a:schemeClr val="accent2"/>
              </a:buClr>
              <a:buSzPts val="5200"/>
              <a:buNone/>
              <a:defRPr sz="5200">
                <a:solidFill>
                  <a:schemeClr val="accent2"/>
                </a:solidFill>
              </a:defRPr>
            </a:lvl8pPr>
            <a:lvl9pPr lvl="8" algn="ctr">
              <a:spcBef>
                <a:spcPts val="0"/>
              </a:spcBef>
              <a:spcAft>
                <a:spcPts val="0"/>
              </a:spcAft>
              <a:buClr>
                <a:schemeClr val="accent2"/>
              </a:buClr>
              <a:buSzPts val="5200"/>
              <a:buNone/>
              <a:defRPr sz="5200">
                <a:solidFill>
                  <a:schemeClr val="accent2"/>
                </a:solidFill>
              </a:defRPr>
            </a:lvl9pPr>
          </a:lstStyle>
          <a:p>
            <a:endParaRPr/>
          </a:p>
        </p:txBody>
      </p:sp>
      <p:sp>
        <p:nvSpPr>
          <p:cNvPr id="30" name="Google Shape;30;p2"/>
          <p:cNvSpPr txBox="1">
            <a:spLocks noGrp="1"/>
          </p:cNvSpPr>
          <p:nvPr>
            <p:ph type="subTitle" idx="1"/>
          </p:nvPr>
        </p:nvSpPr>
        <p:spPr>
          <a:xfrm>
            <a:off x="1130625" y="4078025"/>
            <a:ext cx="39813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rgbClr val="F7F5E6"/>
                </a:solidFill>
                <a:latin typeface="Bai Jamjuree Medium"/>
                <a:ea typeface="Bai Jamjuree Medium"/>
                <a:cs typeface="Bai Jamjuree Medium"/>
                <a:sym typeface="Bai Jamjure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1" name="Google Shape;31;p2"/>
          <p:cNvGrpSpPr/>
          <p:nvPr/>
        </p:nvGrpSpPr>
        <p:grpSpPr>
          <a:xfrm>
            <a:off x="4291900" y="4828950"/>
            <a:ext cx="653300" cy="76500"/>
            <a:chOff x="4291900" y="4738825"/>
            <a:chExt cx="653300" cy="76500"/>
          </a:xfrm>
        </p:grpSpPr>
        <p:sp>
          <p:nvSpPr>
            <p:cNvPr id="32" name="Google Shape;32;p2"/>
            <p:cNvSpPr/>
            <p:nvPr/>
          </p:nvSpPr>
          <p:spPr>
            <a:xfrm>
              <a:off x="4291900" y="4738825"/>
              <a:ext cx="76500" cy="765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361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5803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7245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8687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8316994" y="666800"/>
            <a:ext cx="223800" cy="132350"/>
            <a:chOff x="8359900" y="681900"/>
            <a:chExt cx="223800" cy="132350"/>
          </a:xfrm>
        </p:grpSpPr>
        <p:cxnSp>
          <p:nvCxnSpPr>
            <p:cNvPr id="38" name="Google Shape;38;p2"/>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39" name="Google Shape;39;p2"/>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40" name="Google Shape;40;p2"/>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bg>
      <p:bgPr>
        <a:solidFill>
          <a:schemeClr val="dk2"/>
        </a:solidFill>
        <a:effectLst/>
      </p:bgPr>
    </p:bg>
    <p:spTree>
      <p:nvGrpSpPr>
        <p:cNvPr id="1" name="Shape 341"/>
        <p:cNvGrpSpPr/>
        <p:nvPr/>
      </p:nvGrpSpPr>
      <p:grpSpPr>
        <a:xfrm>
          <a:off x="0" y="0"/>
          <a:ext cx="0" cy="0"/>
          <a:chOff x="0" y="0"/>
          <a:chExt cx="0" cy="0"/>
        </a:xfrm>
      </p:grpSpPr>
      <p:sp>
        <p:nvSpPr>
          <p:cNvPr id="342" name="Google Shape;342;p14"/>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8316994" y="666800"/>
            <a:ext cx="223800" cy="132350"/>
            <a:chOff x="8359900" y="681900"/>
            <a:chExt cx="223800" cy="132350"/>
          </a:xfrm>
        </p:grpSpPr>
        <p:cxnSp>
          <p:nvCxnSpPr>
            <p:cNvPr id="344" name="Google Shape;344;p14"/>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345" name="Google Shape;345;p14"/>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346" name="Google Shape;346;p14"/>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cxnSp>
        <p:nvCxnSpPr>
          <p:cNvPr id="347" name="Google Shape;347;p14"/>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sp>
        <p:nvSpPr>
          <p:cNvPr id="348" name="Google Shape;348;p14"/>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349" name="Google Shape;349;p14"/>
          <p:cNvCxnSpPr>
            <a:stCxn id="350" idx="4"/>
          </p:cNvCxnSpPr>
          <p:nvPr/>
        </p:nvCxnSpPr>
        <p:spPr>
          <a:xfrm>
            <a:off x="525050" y="3453663"/>
            <a:ext cx="0" cy="1699800"/>
          </a:xfrm>
          <a:prstGeom prst="straightConnector1">
            <a:avLst/>
          </a:prstGeom>
          <a:noFill/>
          <a:ln w="19050" cap="flat" cmpd="sng">
            <a:solidFill>
              <a:schemeClr val="accent1"/>
            </a:solidFill>
            <a:prstDash val="solid"/>
            <a:round/>
            <a:headEnd type="none" w="med" len="med"/>
            <a:tailEnd type="none" w="med" len="med"/>
          </a:ln>
        </p:spPr>
      </p:cxnSp>
      <p:cxnSp>
        <p:nvCxnSpPr>
          <p:cNvPr id="351" name="Google Shape;351;p14"/>
          <p:cNvCxnSpPr>
            <a:endCxn id="352" idx="0"/>
          </p:cNvCxnSpPr>
          <p:nvPr/>
        </p:nvCxnSpPr>
        <p:spPr>
          <a:xfrm>
            <a:off x="525050" y="328975"/>
            <a:ext cx="0" cy="2090700"/>
          </a:xfrm>
          <a:prstGeom prst="straightConnector1">
            <a:avLst/>
          </a:prstGeom>
          <a:noFill/>
          <a:ln w="19050" cap="flat" cmpd="sng">
            <a:solidFill>
              <a:schemeClr val="accent1"/>
            </a:solidFill>
            <a:prstDash val="solid"/>
            <a:round/>
            <a:headEnd type="none" w="med" len="med"/>
            <a:tailEnd type="none" w="med" len="med"/>
          </a:ln>
        </p:spPr>
      </p:cxnSp>
      <p:grpSp>
        <p:nvGrpSpPr>
          <p:cNvPr id="353" name="Google Shape;353;p14"/>
          <p:cNvGrpSpPr/>
          <p:nvPr/>
        </p:nvGrpSpPr>
        <p:grpSpPr>
          <a:xfrm>
            <a:off x="441050" y="2367638"/>
            <a:ext cx="168000" cy="168000"/>
            <a:chOff x="8096100" y="1031463"/>
            <a:chExt cx="168000" cy="168000"/>
          </a:xfrm>
        </p:grpSpPr>
        <p:sp>
          <p:nvSpPr>
            <p:cNvPr id="354" name="Google Shape;354;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4"/>
          <p:cNvGrpSpPr/>
          <p:nvPr/>
        </p:nvGrpSpPr>
        <p:grpSpPr>
          <a:xfrm>
            <a:off x="441050" y="3337725"/>
            <a:ext cx="168000" cy="168000"/>
            <a:chOff x="8096100" y="1031463"/>
            <a:chExt cx="168000" cy="168000"/>
          </a:xfrm>
        </p:grpSpPr>
        <p:sp>
          <p:nvSpPr>
            <p:cNvPr id="356" name="Google Shape;356;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4"/>
          <p:cNvGrpSpPr/>
          <p:nvPr/>
        </p:nvGrpSpPr>
        <p:grpSpPr>
          <a:xfrm>
            <a:off x="2084100" y="1031463"/>
            <a:ext cx="168000" cy="168000"/>
            <a:chOff x="8096100" y="1031463"/>
            <a:chExt cx="168000" cy="168000"/>
          </a:xfrm>
        </p:grpSpPr>
        <p:sp>
          <p:nvSpPr>
            <p:cNvPr id="358" name="Google Shape;358;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14"/>
          <p:cNvGrpSpPr/>
          <p:nvPr/>
        </p:nvGrpSpPr>
        <p:grpSpPr>
          <a:xfrm>
            <a:off x="6152400" y="1031463"/>
            <a:ext cx="168000" cy="168000"/>
            <a:chOff x="8096100" y="1031463"/>
            <a:chExt cx="168000" cy="168000"/>
          </a:xfrm>
        </p:grpSpPr>
        <p:sp>
          <p:nvSpPr>
            <p:cNvPr id="361" name="Google Shape;361;p1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 name="Google Shape;363;p14"/>
          <p:cNvGrpSpPr/>
          <p:nvPr/>
        </p:nvGrpSpPr>
        <p:grpSpPr>
          <a:xfrm>
            <a:off x="4291900" y="4828950"/>
            <a:ext cx="653300" cy="76500"/>
            <a:chOff x="4291900" y="4738825"/>
            <a:chExt cx="653300" cy="76500"/>
          </a:xfrm>
        </p:grpSpPr>
        <p:sp>
          <p:nvSpPr>
            <p:cNvPr id="364" name="Google Shape;364;p14"/>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45803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4"/>
          <p:cNvGrpSpPr/>
          <p:nvPr/>
        </p:nvGrpSpPr>
        <p:grpSpPr>
          <a:xfrm>
            <a:off x="715100" y="557475"/>
            <a:ext cx="351000" cy="351000"/>
            <a:chOff x="715100" y="557475"/>
            <a:chExt cx="351000" cy="351000"/>
          </a:xfrm>
        </p:grpSpPr>
        <p:sp>
          <p:nvSpPr>
            <p:cNvPr id="370" name="Google Shape;370;p14"/>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2"/>
        </a:solidFill>
        <a:effectLst/>
      </p:bgPr>
    </p:bg>
    <p:spTree>
      <p:nvGrpSpPr>
        <p:cNvPr id="1" name="Shape 472"/>
        <p:cNvGrpSpPr/>
        <p:nvPr/>
      </p:nvGrpSpPr>
      <p:grpSpPr>
        <a:xfrm>
          <a:off x="0" y="0"/>
          <a:ext cx="0" cy="0"/>
          <a:chOff x="0" y="0"/>
          <a:chExt cx="0" cy="0"/>
        </a:xfrm>
      </p:grpSpPr>
      <p:sp>
        <p:nvSpPr>
          <p:cNvPr id="473" name="Google Shape;473;p18"/>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8"/>
          <p:cNvCxnSpPr/>
          <p:nvPr/>
        </p:nvCxnSpPr>
        <p:spPr>
          <a:xfrm rot="10800000">
            <a:off x="285600" y="1115463"/>
            <a:ext cx="8572800" cy="0"/>
          </a:xfrm>
          <a:prstGeom prst="straightConnector1">
            <a:avLst/>
          </a:prstGeom>
          <a:noFill/>
          <a:ln w="19050" cap="flat" cmpd="sng">
            <a:solidFill>
              <a:schemeClr val="accent1"/>
            </a:solidFill>
            <a:prstDash val="solid"/>
            <a:round/>
            <a:headEnd type="none" w="med" len="med"/>
            <a:tailEnd type="none" w="med" len="med"/>
          </a:ln>
        </p:spPr>
      </p:cxnSp>
      <p:grpSp>
        <p:nvGrpSpPr>
          <p:cNvPr id="475" name="Google Shape;475;p18"/>
          <p:cNvGrpSpPr/>
          <p:nvPr/>
        </p:nvGrpSpPr>
        <p:grpSpPr>
          <a:xfrm>
            <a:off x="441050" y="2080363"/>
            <a:ext cx="168000" cy="168000"/>
            <a:chOff x="8096100" y="1031463"/>
            <a:chExt cx="168000" cy="168000"/>
          </a:xfrm>
        </p:grpSpPr>
        <p:sp>
          <p:nvSpPr>
            <p:cNvPr id="476" name="Google Shape;476;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8"/>
          <p:cNvGrpSpPr/>
          <p:nvPr/>
        </p:nvGrpSpPr>
        <p:grpSpPr>
          <a:xfrm>
            <a:off x="441050" y="3451963"/>
            <a:ext cx="168000" cy="168000"/>
            <a:chOff x="8096100" y="1031463"/>
            <a:chExt cx="168000" cy="168000"/>
          </a:xfrm>
        </p:grpSpPr>
        <p:sp>
          <p:nvSpPr>
            <p:cNvPr id="479" name="Google Shape;479;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18"/>
          <p:cNvGrpSpPr/>
          <p:nvPr/>
        </p:nvGrpSpPr>
        <p:grpSpPr>
          <a:xfrm>
            <a:off x="1587800" y="1031463"/>
            <a:ext cx="168000" cy="168000"/>
            <a:chOff x="8096100" y="1031463"/>
            <a:chExt cx="168000" cy="168000"/>
          </a:xfrm>
        </p:grpSpPr>
        <p:sp>
          <p:nvSpPr>
            <p:cNvPr id="482" name="Google Shape;482;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18"/>
          <p:cNvGrpSpPr/>
          <p:nvPr/>
        </p:nvGrpSpPr>
        <p:grpSpPr>
          <a:xfrm>
            <a:off x="5283500" y="1031463"/>
            <a:ext cx="168000" cy="168000"/>
            <a:chOff x="8096100" y="1031463"/>
            <a:chExt cx="168000" cy="168000"/>
          </a:xfrm>
        </p:grpSpPr>
        <p:sp>
          <p:nvSpPr>
            <p:cNvPr id="485" name="Google Shape;485;p18"/>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8"/>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7" name="Google Shape;487;p18"/>
          <p:cNvCxnSpPr>
            <a:stCxn id="480" idx="4"/>
          </p:cNvCxnSpPr>
          <p:nvPr/>
        </p:nvCxnSpPr>
        <p:spPr>
          <a:xfrm>
            <a:off x="525050" y="3567900"/>
            <a:ext cx="0" cy="1578000"/>
          </a:xfrm>
          <a:prstGeom prst="straightConnector1">
            <a:avLst/>
          </a:prstGeom>
          <a:noFill/>
          <a:ln w="19050" cap="flat" cmpd="sng">
            <a:solidFill>
              <a:schemeClr val="accent1"/>
            </a:solidFill>
            <a:prstDash val="solid"/>
            <a:round/>
            <a:headEnd type="none" w="med" len="med"/>
            <a:tailEnd type="none" w="med" len="med"/>
          </a:ln>
        </p:spPr>
      </p:cxnSp>
      <p:cxnSp>
        <p:nvCxnSpPr>
          <p:cNvPr id="488" name="Google Shape;488;p18"/>
          <p:cNvCxnSpPr>
            <a:endCxn id="477" idx="0"/>
          </p:cNvCxnSpPr>
          <p:nvPr/>
        </p:nvCxnSpPr>
        <p:spPr>
          <a:xfrm>
            <a:off x="525050" y="326100"/>
            <a:ext cx="0" cy="1806300"/>
          </a:xfrm>
          <a:prstGeom prst="straightConnector1">
            <a:avLst/>
          </a:prstGeom>
          <a:noFill/>
          <a:ln w="19050" cap="flat" cmpd="sng">
            <a:solidFill>
              <a:schemeClr val="accent1"/>
            </a:solidFill>
            <a:prstDash val="solid"/>
            <a:round/>
            <a:headEnd type="none" w="med" len="med"/>
            <a:tailEnd type="none" w="med" len="med"/>
          </a:ln>
        </p:spPr>
      </p:cxnSp>
      <p:grpSp>
        <p:nvGrpSpPr>
          <p:cNvPr id="489" name="Google Shape;489;p18"/>
          <p:cNvGrpSpPr/>
          <p:nvPr/>
        </p:nvGrpSpPr>
        <p:grpSpPr>
          <a:xfrm>
            <a:off x="4291900" y="4828950"/>
            <a:ext cx="653300" cy="76500"/>
            <a:chOff x="4291900" y="4738825"/>
            <a:chExt cx="653300" cy="76500"/>
          </a:xfrm>
        </p:grpSpPr>
        <p:sp>
          <p:nvSpPr>
            <p:cNvPr id="490" name="Google Shape;490;p18"/>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5" name="Google Shape;495;p18"/>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96" name="Google Shape;496;p18"/>
          <p:cNvSpPr txBox="1">
            <a:spLocks noGrp="1"/>
          </p:cNvSpPr>
          <p:nvPr>
            <p:ph type="title" idx="2"/>
          </p:nvPr>
        </p:nvSpPr>
        <p:spPr>
          <a:xfrm>
            <a:off x="2101125" y="19551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97" name="Google Shape;497;p18"/>
          <p:cNvSpPr txBox="1">
            <a:spLocks noGrp="1"/>
          </p:cNvSpPr>
          <p:nvPr>
            <p:ph type="title" idx="3" hasCustomPrompt="1"/>
          </p:nvPr>
        </p:nvSpPr>
        <p:spPr>
          <a:xfrm>
            <a:off x="1335800" y="1936073"/>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8" name="Google Shape;498;p18"/>
          <p:cNvSpPr txBox="1">
            <a:spLocks noGrp="1"/>
          </p:cNvSpPr>
          <p:nvPr>
            <p:ph type="subTitle" idx="1"/>
          </p:nvPr>
        </p:nvSpPr>
        <p:spPr>
          <a:xfrm>
            <a:off x="2101125" y="23119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9" name="Google Shape;499;p18"/>
          <p:cNvSpPr txBox="1">
            <a:spLocks noGrp="1"/>
          </p:cNvSpPr>
          <p:nvPr>
            <p:ph type="title" idx="4"/>
          </p:nvPr>
        </p:nvSpPr>
        <p:spPr>
          <a:xfrm>
            <a:off x="5796825" y="19551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0" name="Google Shape;500;p18"/>
          <p:cNvSpPr txBox="1">
            <a:spLocks noGrp="1"/>
          </p:cNvSpPr>
          <p:nvPr>
            <p:ph type="title" idx="5" hasCustomPrompt="1"/>
          </p:nvPr>
        </p:nvSpPr>
        <p:spPr>
          <a:xfrm>
            <a:off x="5031500" y="1938025"/>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1" name="Google Shape;501;p18"/>
          <p:cNvSpPr txBox="1">
            <a:spLocks noGrp="1"/>
          </p:cNvSpPr>
          <p:nvPr>
            <p:ph type="subTitle" idx="6"/>
          </p:nvPr>
        </p:nvSpPr>
        <p:spPr>
          <a:xfrm>
            <a:off x="5796825" y="23119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2" name="Google Shape;502;p18"/>
          <p:cNvSpPr txBox="1">
            <a:spLocks noGrp="1"/>
          </p:cNvSpPr>
          <p:nvPr>
            <p:ph type="title" idx="7"/>
          </p:nvPr>
        </p:nvSpPr>
        <p:spPr>
          <a:xfrm>
            <a:off x="5796825" y="33267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3" name="Google Shape;503;p18"/>
          <p:cNvSpPr txBox="1">
            <a:spLocks noGrp="1"/>
          </p:cNvSpPr>
          <p:nvPr>
            <p:ph type="title" idx="8" hasCustomPrompt="1"/>
          </p:nvPr>
        </p:nvSpPr>
        <p:spPr>
          <a:xfrm>
            <a:off x="5031500" y="3309622"/>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4" name="Google Shape;504;p18"/>
          <p:cNvSpPr txBox="1">
            <a:spLocks noGrp="1"/>
          </p:cNvSpPr>
          <p:nvPr>
            <p:ph type="subTitle" idx="9"/>
          </p:nvPr>
        </p:nvSpPr>
        <p:spPr>
          <a:xfrm>
            <a:off x="5796825" y="36835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05" name="Google Shape;505;p18"/>
          <p:cNvSpPr txBox="1">
            <a:spLocks noGrp="1"/>
          </p:cNvSpPr>
          <p:nvPr>
            <p:ph type="title" idx="13"/>
          </p:nvPr>
        </p:nvSpPr>
        <p:spPr>
          <a:xfrm>
            <a:off x="2101125" y="3326722"/>
            <a:ext cx="2336400" cy="418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300">
                <a:latin typeface="Bai Jamjuree SemiBold"/>
                <a:ea typeface="Bai Jamjuree SemiBold"/>
                <a:cs typeface="Bai Jamjuree SemiBold"/>
                <a:sym typeface="Bai Jamjuree SemiBol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6" name="Google Shape;506;p18"/>
          <p:cNvSpPr txBox="1">
            <a:spLocks noGrp="1"/>
          </p:cNvSpPr>
          <p:nvPr>
            <p:ph type="title" idx="14" hasCustomPrompt="1"/>
          </p:nvPr>
        </p:nvSpPr>
        <p:spPr>
          <a:xfrm>
            <a:off x="1335800" y="3309622"/>
            <a:ext cx="672000" cy="45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7" name="Google Shape;507;p18"/>
          <p:cNvSpPr txBox="1">
            <a:spLocks noGrp="1"/>
          </p:cNvSpPr>
          <p:nvPr>
            <p:ph type="subTitle" idx="15"/>
          </p:nvPr>
        </p:nvSpPr>
        <p:spPr>
          <a:xfrm>
            <a:off x="2101125" y="3683500"/>
            <a:ext cx="2336400" cy="6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accent2"/>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08" name="Google Shape;508;p18"/>
          <p:cNvGrpSpPr/>
          <p:nvPr/>
        </p:nvGrpSpPr>
        <p:grpSpPr>
          <a:xfrm>
            <a:off x="8316994" y="666800"/>
            <a:ext cx="223800" cy="132350"/>
            <a:chOff x="8359900" y="681900"/>
            <a:chExt cx="223800" cy="132350"/>
          </a:xfrm>
        </p:grpSpPr>
        <p:cxnSp>
          <p:nvCxnSpPr>
            <p:cNvPr id="509" name="Google Shape;509;p18"/>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510" name="Google Shape;510;p18"/>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511" name="Google Shape;511;p18"/>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512" name="Google Shape;512;p18"/>
          <p:cNvGrpSpPr/>
          <p:nvPr/>
        </p:nvGrpSpPr>
        <p:grpSpPr>
          <a:xfrm>
            <a:off x="715100" y="557475"/>
            <a:ext cx="351000" cy="351000"/>
            <a:chOff x="715100" y="557475"/>
            <a:chExt cx="351000" cy="351000"/>
          </a:xfrm>
        </p:grpSpPr>
        <p:sp>
          <p:nvSpPr>
            <p:cNvPr id="513" name="Google Shape;513;p18"/>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2"/>
        </a:solidFill>
        <a:effectLst/>
      </p:bgPr>
    </p:bg>
    <p:spTree>
      <p:nvGrpSpPr>
        <p:cNvPr id="1" name="Shape 516"/>
        <p:cNvGrpSpPr/>
        <p:nvPr/>
      </p:nvGrpSpPr>
      <p:grpSpPr>
        <a:xfrm>
          <a:off x="0" y="0"/>
          <a:ext cx="0" cy="0"/>
          <a:chOff x="0" y="0"/>
          <a:chExt cx="0" cy="0"/>
        </a:xfrm>
      </p:grpSpPr>
      <p:sp>
        <p:nvSpPr>
          <p:cNvPr id="517" name="Google Shape;517;p19"/>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19"/>
          <p:cNvGrpSpPr/>
          <p:nvPr/>
        </p:nvGrpSpPr>
        <p:grpSpPr>
          <a:xfrm>
            <a:off x="8316994" y="666800"/>
            <a:ext cx="223800" cy="132350"/>
            <a:chOff x="8359900" y="681900"/>
            <a:chExt cx="223800" cy="132350"/>
          </a:xfrm>
        </p:grpSpPr>
        <p:cxnSp>
          <p:nvCxnSpPr>
            <p:cNvPr id="519" name="Google Shape;519;p19"/>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520" name="Google Shape;520;p19"/>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521" name="Google Shape;521;p19"/>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sp>
        <p:nvSpPr>
          <p:cNvPr id="522" name="Google Shape;522;p19"/>
          <p:cNvSpPr txBox="1">
            <a:spLocks noGrp="1"/>
          </p:cNvSpPr>
          <p:nvPr>
            <p:ph type="title"/>
          </p:nvPr>
        </p:nvSpPr>
        <p:spPr>
          <a:xfrm>
            <a:off x="3865000" y="3449088"/>
            <a:ext cx="45639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23" name="Google Shape;523;p19"/>
          <p:cNvSpPr txBox="1">
            <a:spLocks noGrp="1"/>
          </p:cNvSpPr>
          <p:nvPr>
            <p:ph type="subTitle" idx="1"/>
          </p:nvPr>
        </p:nvSpPr>
        <p:spPr>
          <a:xfrm>
            <a:off x="3865275" y="1353000"/>
            <a:ext cx="4563900" cy="178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cxnSp>
        <p:nvCxnSpPr>
          <p:cNvPr id="524" name="Google Shape;524;p19"/>
          <p:cNvCxnSpPr>
            <a:stCxn id="525" idx="4"/>
          </p:cNvCxnSpPr>
          <p:nvPr/>
        </p:nvCxnSpPr>
        <p:spPr>
          <a:xfrm>
            <a:off x="525050" y="3330863"/>
            <a:ext cx="0" cy="1825500"/>
          </a:xfrm>
          <a:prstGeom prst="straightConnector1">
            <a:avLst/>
          </a:prstGeom>
          <a:noFill/>
          <a:ln w="19050" cap="flat" cmpd="sng">
            <a:solidFill>
              <a:schemeClr val="accent1"/>
            </a:solidFill>
            <a:prstDash val="solid"/>
            <a:round/>
            <a:headEnd type="none" w="med" len="med"/>
            <a:tailEnd type="none" w="med" len="med"/>
          </a:ln>
        </p:spPr>
      </p:cxnSp>
      <p:cxnSp>
        <p:nvCxnSpPr>
          <p:cNvPr id="526" name="Google Shape;526;p19"/>
          <p:cNvCxnSpPr>
            <a:endCxn id="525" idx="6"/>
          </p:cNvCxnSpPr>
          <p:nvPr/>
        </p:nvCxnSpPr>
        <p:spPr>
          <a:xfrm rot="10800000">
            <a:off x="557000" y="3298913"/>
            <a:ext cx="8306100" cy="0"/>
          </a:xfrm>
          <a:prstGeom prst="straightConnector1">
            <a:avLst/>
          </a:prstGeom>
          <a:noFill/>
          <a:ln w="19050" cap="flat" cmpd="sng">
            <a:solidFill>
              <a:schemeClr val="accent1"/>
            </a:solidFill>
            <a:prstDash val="solid"/>
            <a:round/>
            <a:headEnd type="none" w="med" len="med"/>
            <a:tailEnd type="none" w="med" len="med"/>
          </a:ln>
        </p:spPr>
      </p:cxnSp>
      <p:grpSp>
        <p:nvGrpSpPr>
          <p:cNvPr id="527" name="Google Shape;527;p19"/>
          <p:cNvGrpSpPr/>
          <p:nvPr/>
        </p:nvGrpSpPr>
        <p:grpSpPr>
          <a:xfrm>
            <a:off x="441050" y="1357638"/>
            <a:ext cx="168000" cy="168000"/>
            <a:chOff x="8096100" y="1031463"/>
            <a:chExt cx="168000" cy="168000"/>
          </a:xfrm>
        </p:grpSpPr>
        <p:sp>
          <p:nvSpPr>
            <p:cNvPr id="528" name="Google Shape;528;p1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19"/>
          <p:cNvGrpSpPr/>
          <p:nvPr/>
        </p:nvGrpSpPr>
        <p:grpSpPr>
          <a:xfrm>
            <a:off x="441050" y="3214925"/>
            <a:ext cx="168000" cy="168000"/>
            <a:chOff x="8096100" y="1031463"/>
            <a:chExt cx="168000" cy="168000"/>
          </a:xfrm>
        </p:grpSpPr>
        <p:sp>
          <p:nvSpPr>
            <p:cNvPr id="531" name="Google Shape;531;p1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32" name="Google Shape;532;p19"/>
          <p:cNvCxnSpPr/>
          <p:nvPr/>
        </p:nvCxnSpPr>
        <p:spPr>
          <a:xfrm>
            <a:off x="525050" y="323850"/>
            <a:ext cx="0" cy="1154700"/>
          </a:xfrm>
          <a:prstGeom prst="straightConnector1">
            <a:avLst/>
          </a:prstGeom>
          <a:noFill/>
          <a:ln w="19050" cap="flat" cmpd="sng">
            <a:solidFill>
              <a:schemeClr val="accent1"/>
            </a:solidFill>
            <a:prstDash val="solid"/>
            <a:round/>
            <a:headEnd type="none" w="med" len="med"/>
            <a:tailEnd type="none" w="med" len="med"/>
          </a:ln>
        </p:spPr>
      </p:cxnSp>
      <p:grpSp>
        <p:nvGrpSpPr>
          <p:cNvPr id="533" name="Google Shape;533;p19"/>
          <p:cNvGrpSpPr/>
          <p:nvPr/>
        </p:nvGrpSpPr>
        <p:grpSpPr>
          <a:xfrm>
            <a:off x="4291900" y="4828950"/>
            <a:ext cx="653300" cy="76500"/>
            <a:chOff x="4291900" y="4738825"/>
            <a:chExt cx="653300" cy="76500"/>
          </a:xfrm>
        </p:grpSpPr>
        <p:sp>
          <p:nvSpPr>
            <p:cNvPr id="534" name="Google Shape;534;p19"/>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45803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4">
  <p:cSld name="CUSTOM_1_2_1">
    <p:bg>
      <p:bgPr>
        <a:solidFill>
          <a:schemeClr val="dk2"/>
        </a:solidFill>
        <a:effectLst/>
      </p:bgPr>
    </p:bg>
    <p:spTree>
      <p:nvGrpSpPr>
        <p:cNvPr id="1" name="Shape 656"/>
        <p:cNvGrpSpPr/>
        <p:nvPr/>
      </p:nvGrpSpPr>
      <p:grpSpPr>
        <a:xfrm>
          <a:off x="0" y="0"/>
          <a:ext cx="0" cy="0"/>
          <a:chOff x="0" y="0"/>
          <a:chExt cx="0" cy="0"/>
        </a:xfrm>
      </p:grpSpPr>
      <p:sp>
        <p:nvSpPr>
          <p:cNvPr id="657" name="Google Shape;657;p24"/>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 name="Google Shape;658;p24"/>
          <p:cNvGrpSpPr/>
          <p:nvPr/>
        </p:nvGrpSpPr>
        <p:grpSpPr>
          <a:xfrm>
            <a:off x="8316994" y="666800"/>
            <a:ext cx="223800" cy="132350"/>
            <a:chOff x="8359900" y="681900"/>
            <a:chExt cx="223800" cy="132350"/>
          </a:xfrm>
        </p:grpSpPr>
        <p:cxnSp>
          <p:nvCxnSpPr>
            <p:cNvPr id="659" name="Google Shape;659;p24"/>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660" name="Google Shape;660;p24"/>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661" name="Google Shape;661;p24"/>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sp>
        <p:nvSpPr>
          <p:cNvPr id="662" name="Google Shape;662;p24"/>
          <p:cNvSpPr txBox="1">
            <a:spLocks noGrp="1"/>
          </p:cNvSpPr>
          <p:nvPr>
            <p:ph type="title"/>
          </p:nvPr>
        </p:nvSpPr>
        <p:spPr>
          <a:xfrm>
            <a:off x="4581300" y="1718250"/>
            <a:ext cx="3402300" cy="45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3" name="Google Shape;663;p24"/>
          <p:cNvSpPr txBox="1">
            <a:spLocks noGrp="1"/>
          </p:cNvSpPr>
          <p:nvPr>
            <p:ph type="subTitle" idx="1"/>
          </p:nvPr>
        </p:nvSpPr>
        <p:spPr>
          <a:xfrm>
            <a:off x="4581525" y="2577025"/>
            <a:ext cx="3402300" cy="104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664" name="Google Shape;664;p24"/>
          <p:cNvCxnSpPr/>
          <p:nvPr/>
        </p:nvCxnSpPr>
        <p:spPr>
          <a:xfrm rot="10800000">
            <a:off x="557000" y="2409025"/>
            <a:ext cx="8301300" cy="10200"/>
          </a:xfrm>
          <a:prstGeom prst="straightConnector1">
            <a:avLst/>
          </a:prstGeom>
          <a:noFill/>
          <a:ln w="19050" cap="flat" cmpd="sng">
            <a:solidFill>
              <a:schemeClr val="accent1"/>
            </a:solidFill>
            <a:prstDash val="solid"/>
            <a:round/>
            <a:headEnd type="none" w="med" len="med"/>
            <a:tailEnd type="none" w="med" len="med"/>
          </a:ln>
        </p:spPr>
      </p:cxnSp>
      <p:grpSp>
        <p:nvGrpSpPr>
          <p:cNvPr id="665" name="Google Shape;665;p24"/>
          <p:cNvGrpSpPr/>
          <p:nvPr/>
        </p:nvGrpSpPr>
        <p:grpSpPr>
          <a:xfrm>
            <a:off x="441050" y="2330113"/>
            <a:ext cx="168000" cy="168000"/>
            <a:chOff x="8096100" y="1031463"/>
            <a:chExt cx="168000" cy="168000"/>
          </a:xfrm>
        </p:grpSpPr>
        <p:sp>
          <p:nvSpPr>
            <p:cNvPr id="666" name="Google Shape;666;p2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4"/>
          <p:cNvGrpSpPr/>
          <p:nvPr/>
        </p:nvGrpSpPr>
        <p:grpSpPr>
          <a:xfrm>
            <a:off x="441050" y="3636463"/>
            <a:ext cx="168000" cy="168000"/>
            <a:chOff x="8096100" y="1031463"/>
            <a:chExt cx="168000" cy="168000"/>
          </a:xfrm>
        </p:grpSpPr>
        <p:sp>
          <p:nvSpPr>
            <p:cNvPr id="669" name="Google Shape;669;p2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24"/>
          <p:cNvGrpSpPr/>
          <p:nvPr/>
        </p:nvGrpSpPr>
        <p:grpSpPr>
          <a:xfrm>
            <a:off x="6178975" y="2330125"/>
            <a:ext cx="168000" cy="168000"/>
            <a:chOff x="8096100" y="1031463"/>
            <a:chExt cx="168000" cy="168000"/>
          </a:xfrm>
        </p:grpSpPr>
        <p:sp>
          <p:nvSpPr>
            <p:cNvPr id="672" name="Google Shape;672;p2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74" name="Google Shape;674;p24"/>
          <p:cNvCxnSpPr/>
          <p:nvPr/>
        </p:nvCxnSpPr>
        <p:spPr>
          <a:xfrm>
            <a:off x="525050" y="3721925"/>
            <a:ext cx="0" cy="1416300"/>
          </a:xfrm>
          <a:prstGeom prst="straightConnector1">
            <a:avLst/>
          </a:prstGeom>
          <a:noFill/>
          <a:ln w="19050" cap="flat" cmpd="sng">
            <a:solidFill>
              <a:schemeClr val="accent1"/>
            </a:solidFill>
            <a:prstDash val="solid"/>
            <a:round/>
            <a:headEnd type="none" w="med" len="med"/>
            <a:tailEnd type="none" w="med" len="med"/>
          </a:ln>
        </p:spPr>
      </p:cxnSp>
      <p:cxnSp>
        <p:nvCxnSpPr>
          <p:cNvPr id="675" name="Google Shape;675;p24"/>
          <p:cNvCxnSpPr>
            <a:endCxn id="667" idx="0"/>
          </p:cNvCxnSpPr>
          <p:nvPr/>
        </p:nvCxnSpPr>
        <p:spPr>
          <a:xfrm>
            <a:off x="525050" y="322950"/>
            <a:ext cx="0" cy="2059200"/>
          </a:xfrm>
          <a:prstGeom prst="straightConnector1">
            <a:avLst/>
          </a:prstGeom>
          <a:noFill/>
          <a:ln w="19050" cap="flat" cmpd="sng">
            <a:solidFill>
              <a:schemeClr val="accent1"/>
            </a:solidFill>
            <a:prstDash val="solid"/>
            <a:round/>
            <a:headEnd type="none" w="med" len="med"/>
            <a:tailEnd type="none" w="med" len="med"/>
          </a:ln>
        </p:spPr>
      </p:cxnSp>
      <p:grpSp>
        <p:nvGrpSpPr>
          <p:cNvPr id="676" name="Google Shape;676;p24"/>
          <p:cNvGrpSpPr/>
          <p:nvPr/>
        </p:nvGrpSpPr>
        <p:grpSpPr>
          <a:xfrm>
            <a:off x="8077900" y="1769100"/>
            <a:ext cx="351000" cy="351000"/>
            <a:chOff x="715100" y="557475"/>
            <a:chExt cx="351000" cy="351000"/>
          </a:xfrm>
        </p:grpSpPr>
        <p:sp>
          <p:nvSpPr>
            <p:cNvPr id="677" name="Google Shape;677;p24"/>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24"/>
          <p:cNvGrpSpPr/>
          <p:nvPr/>
        </p:nvGrpSpPr>
        <p:grpSpPr>
          <a:xfrm>
            <a:off x="4291900" y="4828950"/>
            <a:ext cx="653300" cy="76500"/>
            <a:chOff x="4291900" y="4738825"/>
            <a:chExt cx="653300" cy="76500"/>
          </a:xfrm>
        </p:grpSpPr>
        <p:sp>
          <p:nvSpPr>
            <p:cNvPr id="681" name="Google Shape;681;p24"/>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47245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dk2"/>
        </a:solidFill>
        <a:effectLst/>
      </p:bgPr>
    </p:bg>
    <p:spTree>
      <p:nvGrpSpPr>
        <p:cNvPr id="1" name="Shape 750"/>
        <p:cNvGrpSpPr/>
        <p:nvPr/>
      </p:nvGrpSpPr>
      <p:grpSpPr>
        <a:xfrm>
          <a:off x="0" y="0"/>
          <a:ext cx="0" cy="0"/>
          <a:chOff x="0" y="0"/>
          <a:chExt cx="0" cy="0"/>
        </a:xfrm>
      </p:grpSpPr>
      <p:sp>
        <p:nvSpPr>
          <p:cNvPr id="751" name="Google Shape;751;p27"/>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7"/>
          <p:cNvGrpSpPr/>
          <p:nvPr/>
        </p:nvGrpSpPr>
        <p:grpSpPr>
          <a:xfrm>
            <a:off x="4291900" y="4828950"/>
            <a:ext cx="653300" cy="76500"/>
            <a:chOff x="4291900" y="4738825"/>
            <a:chExt cx="653300" cy="76500"/>
          </a:xfrm>
        </p:grpSpPr>
        <p:sp>
          <p:nvSpPr>
            <p:cNvPr id="753" name="Google Shape;753;p27"/>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7"/>
            <p:cNvSpPr/>
            <p:nvPr/>
          </p:nvSpPr>
          <p:spPr>
            <a:xfrm>
              <a:off x="44361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7"/>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7"/>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7"/>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27"/>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59" name="Google Shape;759;p27"/>
          <p:cNvGrpSpPr/>
          <p:nvPr/>
        </p:nvGrpSpPr>
        <p:grpSpPr>
          <a:xfrm>
            <a:off x="8316994" y="666800"/>
            <a:ext cx="223800" cy="132350"/>
            <a:chOff x="8359900" y="681900"/>
            <a:chExt cx="223800" cy="132350"/>
          </a:xfrm>
        </p:grpSpPr>
        <p:cxnSp>
          <p:nvCxnSpPr>
            <p:cNvPr id="760" name="Google Shape;760;p27"/>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761" name="Google Shape;761;p27"/>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762" name="Google Shape;762;p27"/>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sp>
        <p:nvSpPr>
          <p:cNvPr id="763" name="Google Shape;763;p27"/>
          <p:cNvSpPr txBox="1">
            <a:spLocks noGrp="1"/>
          </p:cNvSpPr>
          <p:nvPr>
            <p:ph type="title" idx="2"/>
          </p:nvPr>
        </p:nvSpPr>
        <p:spPr>
          <a:xfrm>
            <a:off x="869488" y="27620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2"/>
                </a:solidFill>
                <a:latin typeface="Bai Jamjuree SemiBold"/>
                <a:ea typeface="Bai Jamjuree SemiBold"/>
                <a:cs typeface="Bai Jamjuree SemiBold"/>
                <a:sym typeface="Bai Jamju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4" name="Google Shape;764;p27"/>
          <p:cNvSpPr txBox="1">
            <a:spLocks noGrp="1"/>
          </p:cNvSpPr>
          <p:nvPr>
            <p:ph type="subTitle" idx="1"/>
          </p:nvPr>
        </p:nvSpPr>
        <p:spPr>
          <a:xfrm>
            <a:off x="869500" y="3164675"/>
            <a:ext cx="2336400" cy="105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5" name="Google Shape;765;p27"/>
          <p:cNvSpPr txBox="1">
            <a:spLocks noGrp="1"/>
          </p:cNvSpPr>
          <p:nvPr>
            <p:ph type="title" idx="3"/>
          </p:nvPr>
        </p:nvSpPr>
        <p:spPr>
          <a:xfrm>
            <a:off x="3403800" y="27620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2"/>
                </a:solidFill>
                <a:latin typeface="Bai Jamjuree SemiBold"/>
                <a:ea typeface="Bai Jamjuree SemiBold"/>
                <a:cs typeface="Bai Jamjuree SemiBold"/>
                <a:sym typeface="Bai Jamju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6" name="Google Shape;766;p27"/>
          <p:cNvSpPr txBox="1">
            <a:spLocks noGrp="1"/>
          </p:cNvSpPr>
          <p:nvPr>
            <p:ph type="subTitle" idx="4"/>
          </p:nvPr>
        </p:nvSpPr>
        <p:spPr>
          <a:xfrm>
            <a:off x="3403813" y="3164675"/>
            <a:ext cx="2336400" cy="105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7" name="Google Shape;767;p27"/>
          <p:cNvSpPr txBox="1">
            <a:spLocks noGrp="1"/>
          </p:cNvSpPr>
          <p:nvPr>
            <p:ph type="title" idx="5"/>
          </p:nvPr>
        </p:nvSpPr>
        <p:spPr>
          <a:xfrm>
            <a:off x="5938113" y="276203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300">
                <a:solidFill>
                  <a:schemeClr val="accent2"/>
                </a:solidFill>
                <a:latin typeface="Bai Jamjuree SemiBold"/>
                <a:ea typeface="Bai Jamjuree SemiBold"/>
                <a:cs typeface="Bai Jamjuree SemiBold"/>
                <a:sym typeface="Bai Jamju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68" name="Google Shape;768;p27"/>
          <p:cNvSpPr txBox="1">
            <a:spLocks noGrp="1"/>
          </p:cNvSpPr>
          <p:nvPr>
            <p:ph type="subTitle" idx="6"/>
          </p:nvPr>
        </p:nvSpPr>
        <p:spPr>
          <a:xfrm>
            <a:off x="5938125" y="3164675"/>
            <a:ext cx="2336400" cy="105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69" name="Google Shape;769;p27"/>
          <p:cNvCxnSpPr/>
          <p:nvPr/>
        </p:nvCxnSpPr>
        <p:spPr>
          <a:xfrm rot="10800000">
            <a:off x="285600" y="1115463"/>
            <a:ext cx="8572800" cy="0"/>
          </a:xfrm>
          <a:prstGeom prst="straightConnector1">
            <a:avLst/>
          </a:prstGeom>
          <a:noFill/>
          <a:ln w="19050" cap="flat" cmpd="sng">
            <a:solidFill>
              <a:schemeClr val="accent1"/>
            </a:solidFill>
            <a:prstDash val="solid"/>
            <a:round/>
            <a:headEnd type="none" w="med" len="med"/>
            <a:tailEnd type="none" w="med" len="med"/>
          </a:ln>
        </p:spPr>
      </p:cxnSp>
      <p:grpSp>
        <p:nvGrpSpPr>
          <p:cNvPr id="770" name="Google Shape;770;p27"/>
          <p:cNvGrpSpPr/>
          <p:nvPr/>
        </p:nvGrpSpPr>
        <p:grpSpPr>
          <a:xfrm>
            <a:off x="441050" y="2192238"/>
            <a:ext cx="168000" cy="168000"/>
            <a:chOff x="8096100" y="1031463"/>
            <a:chExt cx="168000" cy="168000"/>
          </a:xfrm>
        </p:grpSpPr>
        <p:sp>
          <p:nvSpPr>
            <p:cNvPr id="771" name="Google Shape;771;p2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 name="Google Shape;773;p27"/>
          <p:cNvGrpSpPr/>
          <p:nvPr/>
        </p:nvGrpSpPr>
        <p:grpSpPr>
          <a:xfrm>
            <a:off x="441050" y="2941888"/>
            <a:ext cx="168000" cy="168000"/>
            <a:chOff x="8096100" y="1031463"/>
            <a:chExt cx="168000" cy="168000"/>
          </a:xfrm>
        </p:grpSpPr>
        <p:sp>
          <p:nvSpPr>
            <p:cNvPr id="774" name="Google Shape;774;p2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7"/>
          <p:cNvGrpSpPr/>
          <p:nvPr/>
        </p:nvGrpSpPr>
        <p:grpSpPr>
          <a:xfrm>
            <a:off x="1953700" y="1031463"/>
            <a:ext cx="168000" cy="168000"/>
            <a:chOff x="8096100" y="1031463"/>
            <a:chExt cx="168000" cy="168000"/>
          </a:xfrm>
        </p:grpSpPr>
        <p:sp>
          <p:nvSpPr>
            <p:cNvPr id="777" name="Google Shape;777;p2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7"/>
          <p:cNvGrpSpPr/>
          <p:nvPr/>
        </p:nvGrpSpPr>
        <p:grpSpPr>
          <a:xfrm>
            <a:off x="4488000" y="1031463"/>
            <a:ext cx="168000" cy="168000"/>
            <a:chOff x="8096100" y="1031463"/>
            <a:chExt cx="168000" cy="168000"/>
          </a:xfrm>
        </p:grpSpPr>
        <p:sp>
          <p:nvSpPr>
            <p:cNvPr id="780" name="Google Shape;780;p2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82" name="Google Shape;782;p27"/>
          <p:cNvCxnSpPr>
            <a:stCxn id="775" idx="4"/>
          </p:cNvCxnSpPr>
          <p:nvPr/>
        </p:nvCxnSpPr>
        <p:spPr>
          <a:xfrm>
            <a:off x="525050" y="3057825"/>
            <a:ext cx="0" cy="2095200"/>
          </a:xfrm>
          <a:prstGeom prst="straightConnector1">
            <a:avLst/>
          </a:prstGeom>
          <a:noFill/>
          <a:ln w="19050" cap="flat" cmpd="sng">
            <a:solidFill>
              <a:schemeClr val="accent1"/>
            </a:solidFill>
            <a:prstDash val="solid"/>
            <a:round/>
            <a:headEnd type="none" w="med" len="med"/>
            <a:tailEnd type="none" w="med" len="med"/>
          </a:ln>
        </p:spPr>
      </p:cxnSp>
      <p:cxnSp>
        <p:nvCxnSpPr>
          <p:cNvPr id="783" name="Google Shape;783;p27"/>
          <p:cNvCxnSpPr>
            <a:endCxn id="772" idx="4"/>
          </p:cNvCxnSpPr>
          <p:nvPr/>
        </p:nvCxnSpPr>
        <p:spPr>
          <a:xfrm>
            <a:off x="525050" y="328475"/>
            <a:ext cx="0" cy="1979700"/>
          </a:xfrm>
          <a:prstGeom prst="straightConnector1">
            <a:avLst/>
          </a:prstGeom>
          <a:noFill/>
          <a:ln w="19050" cap="flat" cmpd="sng">
            <a:solidFill>
              <a:schemeClr val="accent1"/>
            </a:solidFill>
            <a:prstDash val="solid"/>
            <a:round/>
            <a:headEnd type="none" w="med" len="med"/>
            <a:tailEnd type="none" w="med" len="med"/>
          </a:ln>
        </p:spPr>
      </p:cxnSp>
      <p:grpSp>
        <p:nvGrpSpPr>
          <p:cNvPr id="784" name="Google Shape;784;p27"/>
          <p:cNvGrpSpPr/>
          <p:nvPr/>
        </p:nvGrpSpPr>
        <p:grpSpPr>
          <a:xfrm>
            <a:off x="7022300" y="1031463"/>
            <a:ext cx="168000" cy="168000"/>
            <a:chOff x="8096100" y="1031463"/>
            <a:chExt cx="168000" cy="168000"/>
          </a:xfrm>
        </p:grpSpPr>
        <p:sp>
          <p:nvSpPr>
            <p:cNvPr id="785" name="Google Shape;785;p2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27"/>
          <p:cNvGrpSpPr/>
          <p:nvPr/>
        </p:nvGrpSpPr>
        <p:grpSpPr>
          <a:xfrm>
            <a:off x="715100" y="557475"/>
            <a:ext cx="351000" cy="351000"/>
            <a:chOff x="715100" y="557475"/>
            <a:chExt cx="351000" cy="351000"/>
          </a:xfrm>
        </p:grpSpPr>
        <p:sp>
          <p:nvSpPr>
            <p:cNvPr id="788" name="Google Shape;788;p27"/>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7"/>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7"/>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2"/>
        </a:solidFill>
        <a:effectLst/>
      </p:bgPr>
    </p:bg>
    <p:spTree>
      <p:nvGrpSpPr>
        <p:cNvPr id="1" name="Shape 1012"/>
        <p:cNvGrpSpPr/>
        <p:nvPr/>
      </p:nvGrpSpPr>
      <p:grpSpPr>
        <a:xfrm>
          <a:off x="0" y="0"/>
          <a:ext cx="0" cy="0"/>
          <a:chOff x="0" y="0"/>
          <a:chExt cx="0" cy="0"/>
        </a:xfrm>
      </p:grpSpPr>
      <p:sp>
        <p:nvSpPr>
          <p:cNvPr id="1013" name="Google Shape;1013;p34"/>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4" name="Google Shape;1014;p34"/>
          <p:cNvCxnSpPr>
            <a:stCxn id="1015" idx="4"/>
          </p:cNvCxnSpPr>
          <p:nvPr/>
        </p:nvCxnSpPr>
        <p:spPr>
          <a:xfrm>
            <a:off x="525050" y="3530050"/>
            <a:ext cx="0" cy="1613400"/>
          </a:xfrm>
          <a:prstGeom prst="straightConnector1">
            <a:avLst/>
          </a:prstGeom>
          <a:noFill/>
          <a:ln w="19050" cap="flat" cmpd="sng">
            <a:solidFill>
              <a:schemeClr val="accent1"/>
            </a:solidFill>
            <a:prstDash val="solid"/>
            <a:round/>
            <a:headEnd type="none" w="med" len="med"/>
            <a:tailEnd type="none" w="med" len="med"/>
          </a:ln>
        </p:spPr>
      </p:cxnSp>
      <p:cxnSp>
        <p:nvCxnSpPr>
          <p:cNvPr id="1016" name="Google Shape;1016;p34"/>
          <p:cNvCxnSpPr>
            <a:endCxn id="1017" idx="0"/>
          </p:cNvCxnSpPr>
          <p:nvPr/>
        </p:nvCxnSpPr>
        <p:spPr>
          <a:xfrm>
            <a:off x="525050" y="325038"/>
            <a:ext cx="0" cy="1800000"/>
          </a:xfrm>
          <a:prstGeom prst="straightConnector1">
            <a:avLst/>
          </a:prstGeom>
          <a:noFill/>
          <a:ln w="19050" cap="flat" cmpd="sng">
            <a:solidFill>
              <a:schemeClr val="accent1"/>
            </a:solidFill>
            <a:prstDash val="solid"/>
            <a:round/>
            <a:headEnd type="none" w="med" len="med"/>
            <a:tailEnd type="none" w="med" len="med"/>
          </a:ln>
        </p:spPr>
      </p:cxnSp>
      <p:cxnSp>
        <p:nvCxnSpPr>
          <p:cNvPr id="1018" name="Google Shape;1018;p34"/>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1019" name="Google Shape;1019;p34"/>
          <p:cNvGrpSpPr/>
          <p:nvPr/>
        </p:nvGrpSpPr>
        <p:grpSpPr>
          <a:xfrm>
            <a:off x="441050" y="2073000"/>
            <a:ext cx="168000" cy="168000"/>
            <a:chOff x="8096100" y="1031463"/>
            <a:chExt cx="168000" cy="168000"/>
          </a:xfrm>
        </p:grpSpPr>
        <p:sp>
          <p:nvSpPr>
            <p:cNvPr id="1020" name="Google Shape;1020;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1" name="Google Shape;1021;p34"/>
          <p:cNvGrpSpPr/>
          <p:nvPr/>
        </p:nvGrpSpPr>
        <p:grpSpPr>
          <a:xfrm>
            <a:off x="441050" y="3414113"/>
            <a:ext cx="168000" cy="168000"/>
            <a:chOff x="8096100" y="1031463"/>
            <a:chExt cx="168000" cy="168000"/>
          </a:xfrm>
        </p:grpSpPr>
        <p:sp>
          <p:nvSpPr>
            <p:cNvPr id="1022" name="Google Shape;1022;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34"/>
          <p:cNvGrpSpPr/>
          <p:nvPr/>
        </p:nvGrpSpPr>
        <p:grpSpPr>
          <a:xfrm>
            <a:off x="2873625" y="1031463"/>
            <a:ext cx="168000" cy="168000"/>
            <a:chOff x="8096100" y="1031463"/>
            <a:chExt cx="168000" cy="168000"/>
          </a:xfrm>
        </p:grpSpPr>
        <p:sp>
          <p:nvSpPr>
            <p:cNvPr id="1024" name="Google Shape;1024;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34"/>
          <p:cNvGrpSpPr/>
          <p:nvPr/>
        </p:nvGrpSpPr>
        <p:grpSpPr>
          <a:xfrm>
            <a:off x="7595250" y="1031463"/>
            <a:ext cx="168000" cy="168000"/>
            <a:chOff x="8096100" y="1031463"/>
            <a:chExt cx="168000" cy="168000"/>
          </a:xfrm>
        </p:grpSpPr>
        <p:sp>
          <p:nvSpPr>
            <p:cNvPr id="1027" name="Google Shape;1027;p3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 name="Google Shape;1029;p34"/>
          <p:cNvGrpSpPr/>
          <p:nvPr/>
        </p:nvGrpSpPr>
        <p:grpSpPr>
          <a:xfrm>
            <a:off x="4291900" y="4828950"/>
            <a:ext cx="653300" cy="76500"/>
            <a:chOff x="4291900" y="4738825"/>
            <a:chExt cx="653300" cy="76500"/>
          </a:xfrm>
        </p:grpSpPr>
        <p:sp>
          <p:nvSpPr>
            <p:cNvPr id="1030" name="Google Shape;1030;p34"/>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4"/>
          <p:cNvGrpSpPr/>
          <p:nvPr/>
        </p:nvGrpSpPr>
        <p:grpSpPr>
          <a:xfrm>
            <a:off x="8316994" y="666800"/>
            <a:ext cx="223800" cy="132350"/>
            <a:chOff x="8359900" y="681900"/>
            <a:chExt cx="223800" cy="132350"/>
          </a:xfrm>
        </p:grpSpPr>
        <p:cxnSp>
          <p:nvCxnSpPr>
            <p:cNvPr id="1036" name="Google Shape;1036;p34"/>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37" name="Google Shape;1037;p34"/>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38" name="Google Shape;1038;p34"/>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cxnSp>
        <p:nvCxnSpPr>
          <p:cNvPr id="1039" name="Google Shape;1039;p34"/>
          <p:cNvCxnSpPr/>
          <p:nvPr/>
        </p:nvCxnSpPr>
        <p:spPr>
          <a:xfrm>
            <a:off x="7679250" y="1115463"/>
            <a:ext cx="0" cy="4043700"/>
          </a:xfrm>
          <a:prstGeom prst="straightConnector1">
            <a:avLst/>
          </a:prstGeom>
          <a:noFill/>
          <a:ln w="19050" cap="flat" cmpd="sng">
            <a:solidFill>
              <a:schemeClr val="accent1"/>
            </a:solidFill>
            <a:prstDash val="solid"/>
            <a:round/>
            <a:headEnd type="none" w="med" len="med"/>
            <a:tailEnd type="none" w="med" len="med"/>
          </a:ln>
        </p:spPr>
      </p:cxnSp>
      <p:grpSp>
        <p:nvGrpSpPr>
          <p:cNvPr id="1040" name="Google Shape;1040;p34"/>
          <p:cNvGrpSpPr/>
          <p:nvPr/>
        </p:nvGrpSpPr>
        <p:grpSpPr>
          <a:xfrm>
            <a:off x="7315401" y="2387731"/>
            <a:ext cx="727706" cy="1026398"/>
            <a:chOff x="947567" y="3816290"/>
            <a:chExt cx="561675" cy="792218"/>
          </a:xfrm>
        </p:grpSpPr>
        <p:sp>
          <p:nvSpPr>
            <p:cNvPr id="1041" name="Google Shape;1041;p34"/>
            <p:cNvSpPr/>
            <p:nvPr/>
          </p:nvSpPr>
          <p:spPr>
            <a:xfrm>
              <a:off x="947567" y="3816290"/>
              <a:ext cx="561675" cy="792218"/>
            </a:xfrm>
            <a:custGeom>
              <a:avLst/>
              <a:gdLst/>
              <a:ahLst/>
              <a:cxnLst/>
              <a:rect l="l" t="t" r="r" b="b"/>
              <a:pathLst>
                <a:path w="6924" h="9766" extrusionOk="0">
                  <a:moveTo>
                    <a:pt x="960" y="0"/>
                  </a:moveTo>
                  <a:cubicBezTo>
                    <a:pt x="401" y="0"/>
                    <a:pt x="0" y="462"/>
                    <a:pt x="0" y="960"/>
                  </a:cubicBezTo>
                  <a:lnTo>
                    <a:pt x="0" y="8757"/>
                  </a:lnTo>
                  <a:cubicBezTo>
                    <a:pt x="0" y="9316"/>
                    <a:pt x="401" y="9765"/>
                    <a:pt x="960" y="9765"/>
                  </a:cubicBezTo>
                  <a:lnTo>
                    <a:pt x="5915" y="9765"/>
                  </a:lnTo>
                  <a:cubicBezTo>
                    <a:pt x="6474" y="9765"/>
                    <a:pt x="6923" y="9316"/>
                    <a:pt x="6923" y="8757"/>
                  </a:cubicBezTo>
                  <a:lnTo>
                    <a:pt x="6923" y="960"/>
                  </a:lnTo>
                  <a:cubicBezTo>
                    <a:pt x="6923" y="462"/>
                    <a:pt x="6474" y="0"/>
                    <a:pt x="5915" y="0"/>
                  </a:cubicBezTo>
                  <a:close/>
                </a:path>
              </a:pathLst>
            </a:custGeom>
            <a:solidFill>
              <a:schemeClr val="accent6"/>
            </a:solidFill>
            <a:ln>
              <a:noFill/>
            </a:ln>
            <a:effectLst>
              <a:outerShdw blurRad="200025" dist="95250" dir="390000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1053914" y="3914769"/>
              <a:ext cx="348897" cy="28716"/>
            </a:xfrm>
            <a:custGeom>
              <a:avLst/>
              <a:gdLst/>
              <a:ahLst/>
              <a:cxnLst/>
              <a:rect l="l" t="t" r="r" b="b"/>
              <a:pathLst>
                <a:path w="4301" h="354" extrusionOk="0">
                  <a:moveTo>
                    <a:pt x="1" y="1"/>
                  </a:moveTo>
                  <a:lnTo>
                    <a:pt x="1" y="353"/>
                  </a:lnTo>
                  <a:lnTo>
                    <a:pt x="4300" y="353"/>
                  </a:lnTo>
                  <a:lnTo>
                    <a:pt x="4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1082550" y="4140443"/>
              <a:ext cx="287733" cy="353764"/>
            </a:xfrm>
            <a:custGeom>
              <a:avLst/>
              <a:gdLst/>
              <a:ahLst/>
              <a:cxnLst/>
              <a:rect l="l" t="t" r="r" b="b"/>
              <a:pathLst>
                <a:path w="3547" h="4361" extrusionOk="0">
                  <a:moveTo>
                    <a:pt x="304" y="0"/>
                  </a:moveTo>
                  <a:cubicBezTo>
                    <a:pt x="158" y="0"/>
                    <a:pt x="0" y="158"/>
                    <a:pt x="0" y="255"/>
                  </a:cubicBezTo>
                  <a:lnTo>
                    <a:pt x="0" y="4106"/>
                  </a:lnTo>
                  <a:cubicBezTo>
                    <a:pt x="0" y="4251"/>
                    <a:pt x="158" y="4361"/>
                    <a:pt x="304" y="4361"/>
                  </a:cubicBezTo>
                  <a:lnTo>
                    <a:pt x="3291" y="4361"/>
                  </a:lnTo>
                  <a:cubicBezTo>
                    <a:pt x="3437" y="4361"/>
                    <a:pt x="3547" y="4251"/>
                    <a:pt x="3547" y="4106"/>
                  </a:cubicBezTo>
                  <a:lnTo>
                    <a:pt x="3547" y="255"/>
                  </a:lnTo>
                  <a:cubicBezTo>
                    <a:pt x="3547" y="158"/>
                    <a:pt x="3437" y="0"/>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1139658" y="4031096"/>
              <a:ext cx="177409" cy="110404"/>
            </a:xfrm>
            <a:custGeom>
              <a:avLst/>
              <a:gdLst/>
              <a:ahLst/>
              <a:cxnLst/>
              <a:rect l="l" t="t" r="r" b="b"/>
              <a:pathLst>
                <a:path w="2187" h="1361" extrusionOk="0">
                  <a:moveTo>
                    <a:pt x="256" y="0"/>
                  </a:moveTo>
                  <a:cubicBezTo>
                    <a:pt x="110" y="0"/>
                    <a:pt x="0" y="97"/>
                    <a:pt x="0" y="255"/>
                  </a:cubicBezTo>
                  <a:lnTo>
                    <a:pt x="0" y="1117"/>
                  </a:lnTo>
                  <a:cubicBezTo>
                    <a:pt x="0" y="1263"/>
                    <a:pt x="110" y="1360"/>
                    <a:pt x="256" y="1360"/>
                  </a:cubicBezTo>
                  <a:lnTo>
                    <a:pt x="1883" y="1360"/>
                  </a:lnTo>
                  <a:cubicBezTo>
                    <a:pt x="2029" y="1360"/>
                    <a:pt x="2187" y="1263"/>
                    <a:pt x="2187" y="1117"/>
                  </a:cubicBezTo>
                  <a:lnTo>
                    <a:pt x="2187" y="255"/>
                  </a:lnTo>
                  <a:cubicBezTo>
                    <a:pt x="2187" y="97"/>
                    <a:pt x="2029" y="0"/>
                    <a:pt x="1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1139658" y="4202499"/>
              <a:ext cx="29609" cy="201096"/>
            </a:xfrm>
            <a:custGeom>
              <a:avLst/>
              <a:gdLst/>
              <a:ahLst/>
              <a:cxnLst/>
              <a:rect l="l" t="t" r="r" b="b"/>
              <a:pathLst>
                <a:path w="365" h="2479" extrusionOk="0">
                  <a:moveTo>
                    <a:pt x="158" y="0"/>
                  </a:moveTo>
                  <a:cubicBezTo>
                    <a:pt x="110" y="0"/>
                    <a:pt x="0" y="49"/>
                    <a:pt x="0" y="146"/>
                  </a:cubicBezTo>
                  <a:lnTo>
                    <a:pt x="0" y="2332"/>
                  </a:lnTo>
                  <a:cubicBezTo>
                    <a:pt x="0" y="2430"/>
                    <a:pt x="110" y="2478"/>
                    <a:pt x="158" y="2478"/>
                  </a:cubicBezTo>
                  <a:cubicBezTo>
                    <a:pt x="256" y="2478"/>
                    <a:pt x="365" y="2430"/>
                    <a:pt x="365" y="2332"/>
                  </a:cubicBezTo>
                  <a:lnTo>
                    <a:pt x="365" y="146"/>
                  </a:lnTo>
                  <a:cubicBezTo>
                    <a:pt x="365" y="49"/>
                    <a:pt x="256"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34"/>
          <p:cNvGrpSpPr/>
          <p:nvPr/>
        </p:nvGrpSpPr>
        <p:grpSpPr>
          <a:xfrm>
            <a:off x="715100" y="557475"/>
            <a:ext cx="351000" cy="351000"/>
            <a:chOff x="715100" y="557475"/>
            <a:chExt cx="351000" cy="351000"/>
          </a:xfrm>
        </p:grpSpPr>
        <p:sp>
          <p:nvSpPr>
            <p:cNvPr id="1047" name="Google Shape;1047;p34"/>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1050"/>
        <p:cNvGrpSpPr/>
        <p:nvPr/>
      </p:nvGrpSpPr>
      <p:grpSpPr>
        <a:xfrm>
          <a:off x="0" y="0"/>
          <a:ext cx="0" cy="0"/>
          <a:chOff x="0" y="0"/>
          <a:chExt cx="0" cy="0"/>
        </a:xfrm>
      </p:grpSpPr>
      <p:sp>
        <p:nvSpPr>
          <p:cNvPr id="1051" name="Google Shape;1051;p35"/>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2" name="Google Shape;1052;p35"/>
          <p:cNvCxnSpPr/>
          <p:nvPr/>
        </p:nvCxnSpPr>
        <p:spPr>
          <a:xfrm>
            <a:off x="525050" y="4019675"/>
            <a:ext cx="0" cy="1123800"/>
          </a:xfrm>
          <a:prstGeom prst="straightConnector1">
            <a:avLst/>
          </a:prstGeom>
          <a:noFill/>
          <a:ln w="19050" cap="flat" cmpd="sng">
            <a:solidFill>
              <a:schemeClr val="accent1"/>
            </a:solidFill>
            <a:prstDash val="solid"/>
            <a:round/>
            <a:headEnd type="none" w="med" len="med"/>
            <a:tailEnd type="none" w="med" len="med"/>
          </a:ln>
        </p:spPr>
      </p:cxnSp>
      <p:cxnSp>
        <p:nvCxnSpPr>
          <p:cNvPr id="1053" name="Google Shape;1053;p35"/>
          <p:cNvCxnSpPr/>
          <p:nvPr/>
        </p:nvCxnSpPr>
        <p:spPr>
          <a:xfrm>
            <a:off x="525050" y="325725"/>
            <a:ext cx="0" cy="1061400"/>
          </a:xfrm>
          <a:prstGeom prst="straightConnector1">
            <a:avLst/>
          </a:prstGeom>
          <a:noFill/>
          <a:ln w="19050" cap="flat" cmpd="sng">
            <a:solidFill>
              <a:schemeClr val="accent1"/>
            </a:solidFill>
            <a:prstDash val="solid"/>
            <a:round/>
            <a:headEnd type="none" w="med" len="med"/>
            <a:tailEnd type="none" w="med" len="med"/>
          </a:ln>
        </p:spPr>
      </p:cxnSp>
      <p:cxnSp>
        <p:nvCxnSpPr>
          <p:cNvPr id="1054" name="Google Shape;1054;p35"/>
          <p:cNvCxnSpPr/>
          <p:nvPr/>
        </p:nvCxnSpPr>
        <p:spPr>
          <a:xfrm rot="10800000">
            <a:off x="288125" y="2210550"/>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1055" name="Google Shape;1055;p35"/>
          <p:cNvGrpSpPr/>
          <p:nvPr/>
        </p:nvGrpSpPr>
        <p:grpSpPr>
          <a:xfrm>
            <a:off x="441050" y="1265513"/>
            <a:ext cx="168000" cy="168000"/>
            <a:chOff x="8096100" y="1031463"/>
            <a:chExt cx="168000" cy="168000"/>
          </a:xfrm>
        </p:grpSpPr>
        <p:sp>
          <p:nvSpPr>
            <p:cNvPr id="1056" name="Google Shape;1056;p3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35"/>
          <p:cNvGrpSpPr/>
          <p:nvPr/>
        </p:nvGrpSpPr>
        <p:grpSpPr>
          <a:xfrm>
            <a:off x="441050" y="3922938"/>
            <a:ext cx="168000" cy="168000"/>
            <a:chOff x="8096100" y="1031463"/>
            <a:chExt cx="168000" cy="168000"/>
          </a:xfrm>
        </p:grpSpPr>
        <p:sp>
          <p:nvSpPr>
            <p:cNvPr id="1059" name="Google Shape;1059;p3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35"/>
          <p:cNvGrpSpPr/>
          <p:nvPr/>
        </p:nvGrpSpPr>
        <p:grpSpPr>
          <a:xfrm>
            <a:off x="4534550" y="2126538"/>
            <a:ext cx="168000" cy="168000"/>
            <a:chOff x="8096100" y="1031463"/>
            <a:chExt cx="168000" cy="168000"/>
          </a:xfrm>
        </p:grpSpPr>
        <p:sp>
          <p:nvSpPr>
            <p:cNvPr id="1062" name="Google Shape;1062;p3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 name="Google Shape;1064;p35"/>
          <p:cNvGrpSpPr/>
          <p:nvPr/>
        </p:nvGrpSpPr>
        <p:grpSpPr>
          <a:xfrm>
            <a:off x="4291900" y="4828950"/>
            <a:ext cx="653300" cy="76500"/>
            <a:chOff x="4291900" y="4738825"/>
            <a:chExt cx="653300" cy="76500"/>
          </a:xfrm>
        </p:grpSpPr>
        <p:sp>
          <p:nvSpPr>
            <p:cNvPr id="1065" name="Google Shape;1065;p35"/>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0" name="Google Shape;1070;p35"/>
          <p:cNvGrpSpPr/>
          <p:nvPr/>
        </p:nvGrpSpPr>
        <p:grpSpPr>
          <a:xfrm>
            <a:off x="8316994" y="666800"/>
            <a:ext cx="223800" cy="132350"/>
            <a:chOff x="8359900" y="681900"/>
            <a:chExt cx="223800" cy="132350"/>
          </a:xfrm>
        </p:grpSpPr>
        <p:cxnSp>
          <p:nvCxnSpPr>
            <p:cNvPr id="1071" name="Google Shape;1071;p35"/>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72" name="Google Shape;1072;p35"/>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73" name="Google Shape;1073;p35"/>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074" name="Google Shape;1074;p35"/>
          <p:cNvGrpSpPr/>
          <p:nvPr/>
        </p:nvGrpSpPr>
        <p:grpSpPr>
          <a:xfrm>
            <a:off x="715100" y="1652550"/>
            <a:ext cx="351000" cy="351000"/>
            <a:chOff x="715100" y="557475"/>
            <a:chExt cx="351000" cy="351000"/>
          </a:xfrm>
        </p:grpSpPr>
        <p:sp>
          <p:nvSpPr>
            <p:cNvPr id="1075" name="Google Shape;1075;p35"/>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78" name="Google Shape;1078;p35"/>
          <p:cNvCxnSpPr/>
          <p:nvPr/>
        </p:nvCxnSpPr>
        <p:spPr>
          <a:xfrm>
            <a:off x="4618550" y="2210550"/>
            <a:ext cx="0" cy="2406600"/>
          </a:xfrm>
          <a:prstGeom prst="straightConnector1">
            <a:avLst/>
          </a:prstGeom>
          <a:noFill/>
          <a:ln w="19050" cap="flat" cmpd="sng">
            <a:solidFill>
              <a:schemeClr val="accent1"/>
            </a:solidFill>
            <a:prstDash val="solid"/>
            <a:round/>
            <a:headEnd type="none" w="med" len="med"/>
            <a:tailEnd type="none" w="med" len="med"/>
          </a:ln>
        </p:spPr>
      </p:cxnSp>
      <p:grpSp>
        <p:nvGrpSpPr>
          <p:cNvPr id="1079" name="Google Shape;1079;p35"/>
          <p:cNvGrpSpPr/>
          <p:nvPr/>
        </p:nvGrpSpPr>
        <p:grpSpPr>
          <a:xfrm rot="-5400000">
            <a:off x="6957245" y="666799"/>
            <a:ext cx="1084507" cy="1227157"/>
            <a:chOff x="7344395" y="3393374"/>
            <a:chExt cx="1084507" cy="1227157"/>
          </a:xfrm>
        </p:grpSpPr>
        <p:sp>
          <p:nvSpPr>
            <p:cNvPr id="1080" name="Google Shape;1080;p35"/>
            <p:cNvSpPr/>
            <p:nvPr/>
          </p:nvSpPr>
          <p:spPr>
            <a:xfrm>
              <a:off x="8121433" y="3393374"/>
              <a:ext cx="307470" cy="1227157"/>
            </a:xfrm>
            <a:custGeom>
              <a:avLst/>
              <a:gdLst/>
              <a:ahLst/>
              <a:cxnLst/>
              <a:rect l="l" t="t" r="r" b="b"/>
              <a:pathLst>
                <a:path w="6887" h="27487" extrusionOk="0">
                  <a:moveTo>
                    <a:pt x="3401" y="1"/>
                  </a:moveTo>
                  <a:cubicBezTo>
                    <a:pt x="2587" y="1"/>
                    <a:pt x="1931" y="657"/>
                    <a:pt x="1931" y="1470"/>
                  </a:cubicBezTo>
                  <a:lnTo>
                    <a:pt x="1931" y="20745"/>
                  </a:lnTo>
                  <a:lnTo>
                    <a:pt x="1931" y="20903"/>
                  </a:lnTo>
                  <a:cubicBezTo>
                    <a:pt x="765" y="21462"/>
                    <a:pt x="0" y="22676"/>
                    <a:pt x="0" y="24037"/>
                  </a:cubicBezTo>
                  <a:cubicBezTo>
                    <a:pt x="0" y="25907"/>
                    <a:pt x="1518" y="27486"/>
                    <a:pt x="3449" y="27486"/>
                  </a:cubicBezTo>
                  <a:cubicBezTo>
                    <a:pt x="5320" y="27486"/>
                    <a:pt x="6887" y="25907"/>
                    <a:pt x="6887" y="24037"/>
                  </a:cubicBezTo>
                  <a:cubicBezTo>
                    <a:pt x="6887" y="22676"/>
                    <a:pt x="6073" y="21462"/>
                    <a:pt x="4919" y="20903"/>
                  </a:cubicBezTo>
                  <a:lnTo>
                    <a:pt x="4919" y="20745"/>
                  </a:lnTo>
                  <a:lnTo>
                    <a:pt x="4919" y="19336"/>
                  </a:lnTo>
                  <a:lnTo>
                    <a:pt x="4919" y="2685"/>
                  </a:lnTo>
                  <a:lnTo>
                    <a:pt x="4919" y="1470"/>
                  </a:lnTo>
                  <a:cubicBezTo>
                    <a:pt x="4919" y="657"/>
                    <a:pt x="4251" y="1"/>
                    <a:pt x="3449" y="1"/>
                  </a:cubicBezTo>
                  <a:close/>
                </a:path>
              </a:pathLst>
            </a:custGeom>
            <a:solidFill>
              <a:srgbClr val="FCF9F9"/>
            </a:solidFill>
            <a:ln>
              <a:noFill/>
            </a:ln>
            <a:effectLst>
              <a:outerShdw blurRad="171450" dist="57150" dir="5400000" algn="bl" rotWithShape="0">
                <a:schemeClr val="accent4">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8341039" y="3836382"/>
              <a:ext cx="45" cy="273317"/>
            </a:xfrm>
            <a:custGeom>
              <a:avLst/>
              <a:gdLst/>
              <a:ahLst/>
              <a:cxnLst/>
              <a:rect l="l" t="t" r="r" b="b"/>
              <a:pathLst>
                <a:path w="1" h="6122" extrusionOk="0">
                  <a:moveTo>
                    <a:pt x="0" y="1"/>
                  </a:moveTo>
                  <a:lnTo>
                    <a:pt x="0" y="6122"/>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8121433" y="3987683"/>
              <a:ext cx="307470" cy="632843"/>
            </a:xfrm>
            <a:custGeom>
              <a:avLst/>
              <a:gdLst/>
              <a:ahLst/>
              <a:cxnLst/>
              <a:rect l="l" t="t" r="r" b="b"/>
              <a:pathLst>
                <a:path w="6887" h="14175" extrusionOk="0">
                  <a:moveTo>
                    <a:pt x="1931" y="0"/>
                  </a:moveTo>
                  <a:lnTo>
                    <a:pt x="1931" y="7433"/>
                  </a:lnTo>
                  <a:lnTo>
                    <a:pt x="1931" y="7591"/>
                  </a:lnTo>
                  <a:cubicBezTo>
                    <a:pt x="765" y="8150"/>
                    <a:pt x="0" y="9364"/>
                    <a:pt x="0" y="10725"/>
                  </a:cubicBezTo>
                  <a:cubicBezTo>
                    <a:pt x="0" y="12595"/>
                    <a:pt x="1518" y="14174"/>
                    <a:pt x="3449" y="14174"/>
                  </a:cubicBezTo>
                  <a:cubicBezTo>
                    <a:pt x="5320" y="14174"/>
                    <a:pt x="6887" y="12595"/>
                    <a:pt x="6887" y="10725"/>
                  </a:cubicBezTo>
                  <a:cubicBezTo>
                    <a:pt x="6887" y="9364"/>
                    <a:pt x="6073" y="8150"/>
                    <a:pt x="4919" y="7591"/>
                  </a:cubicBezTo>
                  <a:lnTo>
                    <a:pt x="4919" y="7433"/>
                  </a:lnTo>
                  <a:lnTo>
                    <a:pt x="4919" y="5369"/>
                  </a:lnTo>
                  <a:lnTo>
                    <a:pt x="4919" y="3389"/>
                  </a:lnTo>
                  <a:lnTo>
                    <a:pt x="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8202730" y="4390020"/>
              <a:ext cx="142685" cy="144248"/>
            </a:xfrm>
            <a:custGeom>
              <a:avLst/>
              <a:gdLst/>
              <a:ahLst/>
              <a:cxnLst/>
              <a:rect l="l" t="t" r="r" b="b"/>
              <a:pathLst>
                <a:path w="3196" h="3231" extrusionOk="0">
                  <a:moveTo>
                    <a:pt x="1628" y="0"/>
                  </a:moveTo>
                  <a:cubicBezTo>
                    <a:pt x="718" y="0"/>
                    <a:pt x="1" y="753"/>
                    <a:pt x="1" y="1616"/>
                  </a:cubicBezTo>
                  <a:cubicBezTo>
                    <a:pt x="1" y="2478"/>
                    <a:pt x="718" y="3231"/>
                    <a:pt x="1628" y="3231"/>
                  </a:cubicBezTo>
                  <a:cubicBezTo>
                    <a:pt x="2491" y="3231"/>
                    <a:pt x="3195" y="2478"/>
                    <a:pt x="3195" y="1616"/>
                  </a:cubicBezTo>
                  <a:cubicBezTo>
                    <a:pt x="3195" y="753"/>
                    <a:pt x="2491" y="0"/>
                    <a:pt x="162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7733160" y="3393374"/>
              <a:ext cx="306979" cy="1227157"/>
            </a:xfrm>
            <a:custGeom>
              <a:avLst/>
              <a:gdLst/>
              <a:ahLst/>
              <a:cxnLst/>
              <a:rect l="l" t="t" r="r" b="b"/>
              <a:pathLst>
                <a:path w="6876" h="27487" extrusionOk="0">
                  <a:moveTo>
                    <a:pt x="3389" y="1"/>
                  </a:moveTo>
                  <a:cubicBezTo>
                    <a:pt x="2576" y="1"/>
                    <a:pt x="1968" y="657"/>
                    <a:pt x="1968" y="1470"/>
                  </a:cubicBezTo>
                  <a:lnTo>
                    <a:pt x="1968" y="9571"/>
                  </a:lnTo>
                  <a:lnTo>
                    <a:pt x="1968" y="13312"/>
                  </a:lnTo>
                  <a:lnTo>
                    <a:pt x="1968" y="20745"/>
                  </a:lnTo>
                  <a:lnTo>
                    <a:pt x="1968" y="20903"/>
                  </a:lnTo>
                  <a:cubicBezTo>
                    <a:pt x="802" y="21462"/>
                    <a:pt x="1" y="22676"/>
                    <a:pt x="1" y="24037"/>
                  </a:cubicBezTo>
                  <a:cubicBezTo>
                    <a:pt x="1" y="25907"/>
                    <a:pt x="1568" y="27486"/>
                    <a:pt x="3438" y="27486"/>
                  </a:cubicBezTo>
                  <a:cubicBezTo>
                    <a:pt x="5357" y="27486"/>
                    <a:pt x="6875" y="25907"/>
                    <a:pt x="6875" y="24037"/>
                  </a:cubicBezTo>
                  <a:cubicBezTo>
                    <a:pt x="6875" y="22676"/>
                    <a:pt x="6074" y="21462"/>
                    <a:pt x="4956" y="20903"/>
                  </a:cubicBezTo>
                  <a:lnTo>
                    <a:pt x="4956" y="20745"/>
                  </a:lnTo>
                  <a:lnTo>
                    <a:pt x="4956" y="1470"/>
                  </a:lnTo>
                  <a:cubicBezTo>
                    <a:pt x="4956" y="657"/>
                    <a:pt x="4300" y="1"/>
                    <a:pt x="3487" y="1"/>
                  </a:cubicBezTo>
                  <a:close/>
                </a:path>
              </a:pathLst>
            </a:custGeom>
            <a:solidFill>
              <a:srgbClr val="FCF9F9"/>
            </a:solidFill>
            <a:ln>
              <a:noFill/>
            </a:ln>
            <a:effectLst>
              <a:outerShdw blurRad="171450" dist="57150" dir="5400000" algn="bl" rotWithShape="0">
                <a:schemeClr val="accent4">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7733160" y="3596730"/>
              <a:ext cx="306979" cy="1023799"/>
            </a:xfrm>
            <a:custGeom>
              <a:avLst/>
              <a:gdLst/>
              <a:ahLst/>
              <a:cxnLst/>
              <a:rect l="l" t="t" r="r" b="b"/>
              <a:pathLst>
                <a:path w="6876" h="22932" extrusionOk="0">
                  <a:moveTo>
                    <a:pt x="1968" y="0"/>
                  </a:moveTo>
                  <a:lnTo>
                    <a:pt x="1968" y="5769"/>
                  </a:lnTo>
                  <a:lnTo>
                    <a:pt x="1968" y="8198"/>
                  </a:lnTo>
                  <a:lnTo>
                    <a:pt x="1968" y="16190"/>
                  </a:lnTo>
                  <a:lnTo>
                    <a:pt x="1968" y="16348"/>
                  </a:lnTo>
                  <a:cubicBezTo>
                    <a:pt x="802" y="16907"/>
                    <a:pt x="1" y="18121"/>
                    <a:pt x="1" y="19482"/>
                  </a:cubicBezTo>
                  <a:cubicBezTo>
                    <a:pt x="1" y="21352"/>
                    <a:pt x="1568" y="22931"/>
                    <a:pt x="3438" y="22931"/>
                  </a:cubicBezTo>
                  <a:cubicBezTo>
                    <a:pt x="5357" y="22931"/>
                    <a:pt x="6875" y="21352"/>
                    <a:pt x="6875" y="19482"/>
                  </a:cubicBezTo>
                  <a:cubicBezTo>
                    <a:pt x="6875" y="18121"/>
                    <a:pt x="6074" y="16907"/>
                    <a:pt x="4956" y="16348"/>
                  </a:cubicBezTo>
                  <a:lnTo>
                    <a:pt x="4956" y="16190"/>
                  </a:lnTo>
                  <a:lnTo>
                    <a:pt x="49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rot="5400000">
              <a:off x="7780349" y="4403279"/>
              <a:ext cx="214787" cy="151614"/>
            </a:xfrm>
            <a:custGeom>
              <a:avLst/>
              <a:gdLst/>
              <a:ahLst/>
              <a:cxnLst/>
              <a:rect l="l" t="t" r="r" b="b"/>
              <a:pathLst>
                <a:path w="4811" h="3396" extrusionOk="0">
                  <a:moveTo>
                    <a:pt x="1488" y="0"/>
                  </a:moveTo>
                  <a:cubicBezTo>
                    <a:pt x="1313" y="0"/>
                    <a:pt x="1134" y="34"/>
                    <a:pt x="960" y="104"/>
                  </a:cubicBezTo>
                  <a:cubicBezTo>
                    <a:pt x="304" y="408"/>
                    <a:pt x="0" y="1161"/>
                    <a:pt x="256" y="1877"/>
                  </a:cubicBezTo>
                  <a:cubicBezTo>
                    <a:pt x="413" y="2132"/>
                    <a:pt x="559" y="2327"/>
                    <a:pt x="814" y="2485"/>
                  </a:cubicBezTo>
                  <a:lnTo>
                    <a:pt x="911" y="2533"/>
                  </a:lnTo>
                  <a:lnTo>
                    <a:pt x="2381" y="3395"/>
                  </a:lnTo>
                  <a:lnTo>
                    <a:pt x="3899" y="2533"/>
                  </a:lnTo>
                  <a:lnTo>
                    <a:pt x="3948" y="2485"/>
                  </a:lnTo>
                  <a:cubicBezTo>
                    <a:pt x="4203" y="2327"/>
                    <a:pt x="4409" y="2132"/>
                    <a:pt x="4506" y="1877"/>
                  </a:cubicBezTo>
                  <a:cubicBezTo>
                    <a:pt x="4810" y="1161"/>
                    <a:pt x="4458" y="408"/>
                    <a:pt x="3802" y="104"/>
                  </a:cubicBezTo>
                  <a:cubicBezTo>
                    <a:pt x="3628" y="34"/>
                    <a:pt x="3455" y="0"/>
                    <a:pt x="3286" y="0"/>
                  </a:cubicBezTo>
                  <a:cubicBezTo>
                    <a:pt x="2957" y="0"/>
                    <a:pt x="2645" y="127"/>
                    <a:pt x="2381" y="359"/>
                  </a:cubicBezTo>
                  <a:cubicBezTo>
                    <a:pt x="2149" y="127"/>
                    <a:pt x="1826" y="0"/>
                    <a:pt x="148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7344395" y="3393374"/>
              <a:ext cx="309658" cy="1227157"/>
            </a:xfrm>
            <a:custGeom>
              <a:avLst/>
              <a:gdLst/>
              <a:ahLst/>
              <a:cxnLst/>
              <a:rect l="l" t="t" r="r" b="b"/>
              <a:pathLst>
                <a:path w="6936" h="27487" extrusionOk="0">
                  <a:moveTo>
                    <a:pt x="3438" y="1"/>
                  </a:moveTo>
                  <a:cubicBezTo>
                    <a:pt x="2636" y="1"/>
                    <a:pt x="1980" y="657"/>
                    <a:pt x="1980" y="1470"/>
                  </a:cubicBezTo>
                  <a:lnTo>
                    <a:pt x="1980" y="2333"/>
                  </a:lnTo>
                  <a:lnTo>
                    <a:pt x="1980" y="7337"/>
                  </a:lnTo>
                  <a:lnTo>
                    <a:pt x="1980" y="20745"/>
                  </a:lnTo>
                  <a:lnTo>
                    <a:pt x="1980" y="20903"/>
                  </a:lnTo>
                  <a:cubicBezTo>
                    <a:pt x="814" y="21462"/>
                    <a:pt x="0" y="22676"/>
                    <a:pt x="0" y="24037"/>
                  </a:cubicBezTo>
                  <a:cubicBezTo>
                    <a:pt x="0" y="25907"/>
                    <a:pt x="1567" y="27486"/>
                    <a:pt x="3438" y="27486"/>
                  </a:cubicBezTo>
                  <a:cubicBezTo>
                    <a:pt x="5369" y="27486"/>
                    <a:pt x="6936" y="25907"/>
                    <a:pt x="6936" y="24037"/>
                  </a:cubicBezTo>
                  <a:cubicBezTo>
                    <a:pt x="6936" y="22676"/>
                    <a:pt x="6122" y="21462"/>
                    <a:pt x="4956" y="20903"/>
                  </a:cubicBezTo>
                  <a:lnTo>
                    <a:pt x="4956" y="20745"/>
                  </a:lnTo>
                  <a:lnTo>
                    <a:pt x="4956" y="1470"/>
                  </a:lnTo>
                  <a:cubicBezTo>
                    <a:pt x="4956" y="657"/>
                    <a:pt x="4300" y="1"/>
                    <a:pt x="3498" y="1"/>
                  </a:cubicBezTo>
                  <a:close/>
                </a:path>
              </a:pathLst>
            </a:custGeom>
            <a:solidFill>
              <a:srgbClr val="FCF9F9"/>
            </a:solidFill>
            <a:ln>
              <a:noFill/>
            </a:ln>
            <a:effectLst>
              <a:outerShdw blurRad="171450" dist="57150" dir="5400000" algn="bl" rotWithShape="0">
                <a:schemeClr val="accent4">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7344395" y="3845043"/>
              <a:ext cx="309658" cy="775484"/>
            </a:xfrm>
            <a:custGeom>
              <a:avLst/>
              <a:gdLst/>
              <a:ahLst/>
              <a:cxnLst/>
              <a:rect l="l" t="t" r="r" b="b"/>
              <a:pathLst>
                <a:path w="6936" h="17370" extrusionOk="0">
                  <a:moveTo>
                    <a:pt x="1980" y="1"/>
                  </a:moveTo>
                  <a:lnTo>
                    <a:pt x="1980" y="4106"/>
                  </a:lnTo>
                  <a:lnTo>
                    <a:pt x="1980" y="10628"/>
                  </a:lnTo>
                  <a:lnTo>
                    <a:pt x="1980" y="10786"/>
                  </a:lnTo>
                  <a:cubicBezTo>
                    <a:pt x="1421" y="11090"/>
                    <a:pt x="960" y="11491"/>
                    <a:pt x="608" y="12001"/>
                  </a:cubicBezTo>
                  <a:cubicBezTo>
                    <a:pt x="255" y="12559"/>
                    <a:pt x="0" y="13215"/>
                    <a:pt x="0" y="13920"/>
                  </a:cubicBezTo>
                  <a:cubicBezTo>
                    <a:pt x="0" y="15790"/>
                    <a:pt x="1567" y="17369"/>
                    <a:pt x="3438" y="17369"/>
                  </a:cubicBezTo>
                  <a:cubicBezTo>
                    <a:pt x="5369" y="17369"/>
                    <a:pt x="6936" y="15790"/>
                    <a:pt x="6936" y="13920"/>
                  </a:cubicBezTo>
                  <a:cubicBezTo>
                    <a:pt x="6936" y="12559"/>
                    <a:pt x="6122" y="11345"/>
                    <a:pt x="4956" y="10786"/>
                  </a:cubicBezTo>
                  <a:lnTo>
                    <a:pt x="4956" y="10628"/>
                  </a:lnTo>
                  <a:lnTo>
                    <a:pt x="4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rot="5400000">
              <a:off x="7432792" y="4390020"/>
              <a:ext cx="132864" cy="164874"/>
            </a:xfrm>
            <a:custGeom>
              <a:avLst/>
              <a:gdLst/>
              <a:ahLst/>
              <a:cxnLst/>
              <a:rect l="l" t="t" r="r" b="b"/>
              <a:pathLst>
                <a:path w="2976" h="3693" extrusionOk="0">
                  <a:moveTo>
                    <a:pt x="1458" y="0"/>
                  </a:moveTo>
                  <a:lnTo>
                    <a:pt x="352" y="1215"/>
                  </a:lnTo>
                  <a:lnTo>
                    <a:pt x="243" y="1312"/>
                  </a:lnTo>
                  <a:cubicBezTo>
                    <a:pt x="97" y="1567"/>
                    <a:pt x="0" y="1871"/>
                    <a:pt x="0" y="2174"/>
                  </a:cubicBezTo>
                  <a:cubicBezTo>
                    <a:pt x="0" y="2976"/>
                    <a:pt x="656" y="3692"/>
                    <a:pt x="1458" y="3692"/>
                  </a:cubicBezTo>
                  <a:cubicBezTo>
                    <a:pt x="2320" y="3692"/>
                    <a:pt x="2976" y="2976"/>
                    <a:pt x="2976" y="2174"/>
                  </a:cubicBezTo>
                  <a:cubicBezTo>
                    <a:pt x="2976" y="1871"/>
                    <a:pt x="2879" y="1567"/>
                    <a:pt x="2733" y="1312"/>
                  </a:cubicBezTo>
                  <a:lnTo>
                    <a:pt x="2624" y="1215"/>
                  </a:lnTo>
                  <a:lnTo>
                    <a:pt x="145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
          <p:cNvSpPr/>
          <p:nvPr/>
        </p:nvSpPr>
        <p:spPr>
          <a:xfrm>
            <a:off x="285750" y="323850"/>
            <a:ext cx="8572500" cy="4819800"/>
          </a:xfrm>
          <a:prstGeom prst="round2SameRect">
            <a:avLst>
              <a:gd name="adj1" fmla="val 4057"/>
              <a:gd name="adj2" fmla="val 0"/>
            </a:avLst>
          </a:prstGeom>
          <a:solidFill>
            <a:schemeClr val="dk2"/>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8316994" y="666800"/>
            <a:ext cx="223800" cy="132350"/>
            <a:chOff x="8359900" y="681900"/>
            <a:chExt cx="223800" cy="132350"/>
          </a:xfrm>
        </p:grpSpPr>
        <p:cxnSp>
          <p:nvCxnSpPr>
            <p:cNvPr id="44" name="Google Shape;44;p3"/>
            <p:cNvCxnSpPr/>
            <p:nvPr/>
          </p:nvCxnSpPr>
          <p:spPr>
            <a:xfrm>
              <a:off x="8359900" y="681900"/>
              <a:ext cx="223800" cy="0"/>
            </a:xfrm>
            <a:prstGeom prst="straightConnector1">
              <a:avLst/>
            </a:prstGeom>
            <a:noFill/>
            <a:ln w="19050" cap="flat" cmpd="sng">
              <a:solidFill>
                <a:schemeClr val="accent5"/>
              </a:solidFill>
              <a:prstDash val="solid"/>
              <a:round/>
              <a:headEnd type="none" w="med" len="med"/>
              <a:tailEnd type="none" w="med" len="med"/>
            </a:ln>
          </p:spPr>
        </p:cxnSp>
        <p:cxnSp>
          <p:nvCxnSpPr>
            <p:cNvPr id="45" name="Google Shape;45;p3"/>
            <p:cNvCxnSpPr/>
            <p:nvPr/>
          </p:nvCxnSpPr>
          <p:spPr>
            <a:xfrm>
              <a:off x="8359900" y="748075"/>
              <a:ext cx="223800" cy="0"/>
            </a:xfrm>
            <a:prstGeom prst="straightConnector1">
              <a:avLst/>
            </a:prstGeom>
            <a:noFill/>
            <a:ln w="19050" cap="flat" cmpd="sng">
              <a:solidFill>
                <a:schemeClr val="accent5"/>
              </a:solidFill>
              <a:prstDash val="solid"/>
              <a:round/>
              <a:headEnd type="none" w="med" len="med"/>
              <a:tailEnd type="none" w="med" len="med"/>
            </a:ln>
          </p:spPr>
        </p:cxnSp>
        <p:cxnSp>
          <p:nvCxnSpPr>
            <p:cNvPr id="46" name="Google Shape;46;p3"/>
            <p:cNvCxnSpPr/>
            <p:nvPr/>
          </p:nvCxnSpPr>
          <p:spPr>
            <a:xfrm>
              <a:off x="8359900" y="814250"/>
              <a:ext cx="223800" cy="0"/>
            </a:xfrm>
            <a:prstGeom prst="straightConnector1">
              <a:avLst/>
            </a:prstGeom>
            <a:noFill/>
            <a:ln w="19050" cap="flat" cmpd="sng">
              <a:solidFill>
                <a:schemeClr val="accent5"/>
              </a:solidFill>
              <a:prstDash val="solid"/>
              <a:round/>
              <a:headEnd type="none" w="med" len="med"/>
              <a:tailEnd type="none" w="med" len="med"/>
            </a:ln>
          </p:spPr>
        </p:cxnSp>
      </p:grpSp>
      <p:grpSp>
        <p:nvGrpSpPr>
          <p:cNvPr id="47" name="Google Shape;47;p3"/>
          <p:cNvGrpSpPr/>
          <p:nvPr/>
        </p:nvGrpSpPr>
        <p:grpSpPr>
          <a:xfrm>
            <a:off x="4291900" y="4828950"/>
            <a:ext cx="653300" cy="76500"/>
            <a:chOff x="4291900" y="4738825"/>
            <a:chExt cx="653300" cy="76500"/>
          </a:xfrm>
        </p:grpSpPr>
        <p:sp>
          <p:nvSpPr>
            <p:cNvPr id="48" name="Google Shape;48;p3"/>
            <p:cNvSpPr/>
            <p:nvPr/>
          </p:nvSpPr>
          <p:spPr>
            <a:xfrm>
              <a:off x="42919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4436100" y="4738825"/>
              <a:ext cx="76500" cy="765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45803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47245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48687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8316994" y="666800"/>
            <a:ext cx="223800" cy="132350"/>
            <a:chOff x="8359900" y="681900"/>
            <a:chExt cx="223800" cy="132350"/>
          </a:xfrm>
        </p:grpSpPr>
        <p:cxnSp>
          <p:nvCxnSpPr>
            <p:cNvPr id="54" name="Google Shape;54;p3"/>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55" name="Google Shape;55;p3"/>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56" name="Google Shape;56;p3"/>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sp>
        <p:nvSpPr>
          <p:cNvPr id="57" name="Google Shape;57;p3"/>
          <p:cNvSpPr txBox="1">
            <a:spLocks noGrp="1"/>
          </p:cNvSpPr>
          <p:nvPr>
            <p:ph type="title"/>
          </p:nvPr>
        </p:nvSpPr>
        <p:spPr>
          <a:xfrm>
            <a:off x="2547475" y="1739550"/>
            <a:ext cx="4795200" cy="1664400"/>
          </a:xfrm>
          <a:prstGeom prst="rect">
            <a:avLst/>
          </a:prstGeom>
          <a:effectLst>
            <a:outerShdw blurRad="228600" dist="9525" dir="5400000" algn="bl" rotWithShape="0">
              <a:schemeClr val="accent6">
                <a:alpha val="38000"/>
              </a:schemeClr>
            </a:outerShdw>
          </a:effectLst>
        </p:spPr>
        <p:txBody>
          <a:bodyPr spcFirstLastPara="1" wrap="square" lIns="91425" tIns="91425" rIns="91425" bIns="91425" anchor="ctr" anchorCtr="0">
            <a:noAutofit/>
          </a:bodyPr>
          <a:lstStyle>
            <a:lvl1pPr marL="0" marR="0" lvl="0" indent="0" algn="ctr" rtl="0">
              <a:lnSpc>
                <a:spcPct val="80000"/>
              </a:lnSpc>
              <a:spcBef>
                <a:spcPts val="0"/>
              </a:spcBef>
              <a:spcAft>
                <a:spcPts val="0"/>
              </a:spcAft>
              <a:buClr>
                <a:schemeClr val="accent4"/>
              </a:buClr>
              <a:buSzPts val="5200"/>
              <a:buNone/>
              <a:defRPr sz="7000">
                <a:solidFill>
                  <a:schemeClr val="accent4"/>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3"/>
          <p:cNvSpPr txBox="1">
            <a:spLocks noGrp="1"/>
          </p:cNvSpPr>
          <p:nvPr>
            <p:ph type="title" idx="2" hasCustomPrompt="1"/>
          </p:nvPr>
        </p:nvSpPr>
        <p:spPr>
          <a:xfrm>
            <a:off x="1570375" y="2287650"/>
            <a:ext cx="943200" cy="568200"/>
          </a:xfrm>
          <a:prstGeom prst="rect">
            <a:avLst/>
          </a:prstGeom>
        </p:spPr>
        <p:txBody>
          <a:bodyPr spcFirstLastPara="1" wrap="square" lIns="91425" tIns="91425" rIns="91425" bIns="91425" anchor="ctr" anchorCtr="0">
            <a:noAutofit/>
          </a:bodyPr>
          <a:lstStyle>
            <a:lvl1pPr marL="0" marR="0" lvl="0" indent="0" algn="ctr" rtl="0">
              <a:lnSpc>
                <a:spcPct val="80000"/>
              </a:lnSpc>
              <a:spcBef>
                <a:spcPts val="0"/>
              </a:spcBef>
              <a:spcAft>
                <a:spcPts val="0"/>
              </a:spcAft>
              <a:buClr>
                <a:schemeClr val="accent4"/>
              </a:buClr>
              <a:buSzPts val="5200"/>
              <a:buNone/>
              <a:defRPr sz="48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3"/>
          <p:cNvSpPr txBox="1">
            <a:spLocks noGrp="1"/>
          </p:cNvSpPr>
          <p:nvPr>
            <p:ph type="subTitle" idx="1"/>
          </p:nvPr>
        </p:nvSpPr>
        <p:spPr>
          <a:xfrm>
            <a:off x="2717625" y="3513700"/>
            <a:ext cx="4656600" cy="354000"/>
          </a:xfrm>
          <a:prstGeom prst="rect">
            <a:avLst/>
          </a:prstGeom>
        </p:spPr>
        <p:txBody>
          <a:bodyPr spcFirstLastPara="1" wrap="square" lIns="91425" tIns="91425" rIns="91425" bIns="91425" anchor="ctr" anchorCtr="0">
            <a:noAutofit/>
          </a:bodyPr>
          <a:lstStyle>
            <a:lvl1pPr marL="0" marR="0" lvl="0" indent="-88900" algn="l" rtl="0">
              <a:lnSpc>
                <a:spcPct val="100000"/>
              </a:lnSpc>
              <a:spcBef>
                <a:spcPts val="0"/>
              </a:spcBef>
              <a:spcAft>
                <a:spcPts val="0"/>
              </a:spcAft>
              <a:buSzPts val="1400"/>
              <a:buNone/>
              <a:defRPr sz="1600">
                <a:solidFill>
                  <a:srgbClr val="F7F5E6"/>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60" name="Google Shape;60;p3"/>
          <p:cNvCxnSpPr>
            <a:stCxn id="61" idx="2"/>
          </p:cNvCxnSpPr>
          <p:nvPr/>
        </p:nvCxnSpPr>
        <p:spPr>
          <a:xfrm>
            <a:off x="7468075" y="2571725"/>
            <a:ext cx="1390200" cy="0"/>
          </a:xfrm>
          <a:prstGeom prst="straightConnector1">
            <a:avLst/>
          </a:prstGeom>
          <a:noFill/>
          <a:ln w="19050" cap="flat" cmpd="sng">
            <a:solidFill>
              <a:schemeClr val="accent6"/>
            </a:solidFill>
            <a:prstDash val="solid"/>
            <a:round/>
            <a:headEnd type="none" w="med" len="med"/>
            <a:tailEnd type="none" w="med" len="med"/>
          </a:ln>
        </p:spPr>
      </p:cxnSp>
      <p:cxnSp>
        <p:nvCxnSpPr>
          <p:cNvPr id="62" name="Google Shape;62;p3"/>
          <p:cNvCxnSpPr>
            <a:stCxn id="63" idx="0"/>
          </p:cNvCxnSpPr>
          <p:nvPr/>
        </p:nvCxnSpPr>
        <p:spPr>
          <a:xfrm>
            <a:off x="525050" y="2655750"/>
            <a:ext cx="0" cy="2487900"/>
          </a:xfrm>
          <a:prstGeom prst="straightConnector1">
            <a:avLst/>
          </a:prstGeom>
          <a:noFill/>
          <a:ln w="19050" cap="flat" cmpd="sng">
            <a:solidFill>
              <a:schemeClr val="accent6"/>
            </a:solidFill>
            <a:prstDash val="solid"/>
            <a:round/>
            <a:headEnd type="none" w="med" len="med"/>
            <a:tailEnd type="none" w="med" len="med"/>
          </a:ln>
        </p:spPr>
      </p:cxnSp>
      <p:cxnSp>
        <p:nvCxnSpPr>
          <p:cNvPr id="64" name="Google Shape;64;p3"/>
          <p:cNvCxnSpPr>
            <a:stCxn id="65" idx="2"/>
          </p:cNvCxnSpPr>
          <p:nvPr/>
        </p:nvCxnSpPr>
        <p:spPr>
          <a:xfrm rot="10800000">
            <a:off x="288025" y="2571738"/>
            <a:ext cx="878700" cy="0"/>
          </a:xfrm>
          <a:prstGeom prst="straightConnector1">
            <a:avLst/>
          </a:prstGeom>
          <a:noFill/>
          <a:ln w="19050" cap="flat" cmpd="sng">
            <a:solidFill>
              <a:schemeClr val="accent6"/>
            </a:solidFill>
            <a:prstDash val="solid"/>
            <a:round/>
            <a:headEnd type="none" w="med" len="med"/>
            <a:tailEnd type="none" w="med" len="med"/>
          </a:ln>
        </p:spPr>
      </p:cxnSp>
      <p:grpSp>
        <p:nvGrpSpPr>
          <p:cNvPr id="66" name="Google Shape;66;p3"/>
          <p:cNvGrpSpPr/>
          <p:nvPr/>
        </p:nvGrpSpPr>
        <p:grpSpPr>
          <a:xfrm>
            <a:off x="1166725" y="2487738"/>
            <a:ext cx="168000" cy="168000"/>
            <a:chOff x="8096100" y="1031463"/>
            <a:chExt cx="168000" cy="168000"/>
          </a:xfrm>
        </p:grpSpPr>
        <p:sp>
          <p:nvSpPr>
            <p:cNvPr id="65" name="Google Shape;65;p3"/>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 name="Google Shape;68;p3"/>
          <p:cNvCxnSpPr>
            <a:stCxn id="63" idx="4"/>
          </p:cNvCxnSpPr>
          <p:nvPr/>
        </p:nvCxnSpPr>
        <p:spPr>
          <a:xfrm rot="10800000">
            <a:off x="525050" y="325650"/>
            <a:ext cx="0" cy="2162100"/>
          </a:xfrm>
          <a:prstGeom prst="straightConnector1">
            <a:avLst/>
          </a:prstGeom>
          <a:noFill/>
          <a:ln w="19050" cap="flat" cmpd="sng">
            <a:solidFill>
              <a:schemeClr val="accent6"/>
            </a:solidFill>
            <a:prstDash val="solid"/>
            <a:round/>
            <a:headEnd type="none" w="med" len="med"/>
            <a:tailEnd type="none" w="med" len="med"/>
          </a:ln>
        </p:spPr>
      </p:cxnSp>
      <p:grpSp>
        <p:nvGrpSpPr>
          <p:cNvPr id="69" name="Google Shape;69;p3"/>
          <p:cNvGrpSpPr/>
          <p:nvPr/>
        </p:nvGrpSpPr>
        <p:grpSpPr>
          <a:xfrm rot="10800000">
            <a:off x="441050" y="2487750"/>
            <a:ext cx="168000" cy="168000"/>
            <a:chOff x="8096100" y="1031463"/>
            <a:chExt cx="168000" cy="168000"/>
          </a:xfrm>
        </p:grpSpPr>
        <p:sp>
          <p:nvSpPr>
            <p:cNvPr id="63" name="Google Shape;63;p3"/>
            <p:cNvSpPr/>
            <p:nvPr/>
          </p:nvSpPr>
          <p:spPr>
            <a:xfrm>
              <a:off x="8096100" y="1031463"/>
              <a:ext cx="168000" cy="168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148150" y="1083500"/>
              <a:ext cx="63900" cy="63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flipH="1">
            <a:off x="7352125" y="2487738"/>
            <a:ext cx="168000" cy="168000"/>
            <a:chOff x="8096100" y="1031463"/>
            <a:chExt cx="168000" cy="168000"/>
          </a:xfrm>
        </p:grpSpPr>
        <p:sp>
          <p:nvSpPr>
            <p:cNvPr id="72" name="Google Shape;72;p3"/>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73"/>
        <p:cNvGrpSpPr/>
        <p:nvPr/>
      </p:nvGrpSpPr>
      <p:grpSpPr>
        <a:xfrm>
          <a:off x="0" y="0"/>
          <a:ext cx="0" cy="0"/>
          <a:chOff x="0" y="0"/>
          <a:chExt cx="0" cy="0"/>
        </a:xfrm>
      </p:grpSpPr>
      <p:sp>
        <p:nvSpPr>
          <p:cNvPr id="74" name="Google Shape;74;p4"/>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4"/>
          <p:cNvCxnSpPr>
            <a:stCxn id="76" idx="4"/>
          </p:cNvCxnSpPr>
          <p:nvPr/>
        </p:nvCxnSpPr>
        <p:spPr>
          <a:xfrm>
            <a:off x="525050" y="3530050"/>
            <a:ext cx="0" cy="1613400"/>
          </a:xfrm>
          <a:prstGeom prst="straightConnector1">
            <a:avLst/>
          </a:prstGeom>
          <a:noFill/>
          <a:ln w="19050" cap="flat" cmpd="sng">
            <a:solidFill>
              <a:schemeClr val="accent1"/>
            </a:solidFill>
            <a:prstDash val="solid"/>
            <a:round/>
            <a:headEnd type="none" w="med" len="med"/>
            <a:tailEnd type="none" w="med" len="med"/>
          </a:ln>
        </p:spPr>
      </p:cxnSp>
      <p:cxnSp>
        <p:nvCxnSpPr>
          <p:cNvPr id="77" name="Google Shape;77;p4"/>
          <p:cNvCxnSpPr>
            <a:endCxn id="78" idx="0"/>
          </p:cNvCxnSpPr>
          <p:nvPr/>
        </p:nvCxnSpPr>
        <p:spPr>
          <a:xfrm>
            <a:off x="525050" y="325725"/>
            <a:ext cx="0" cy="2286000"/>
          </a:xfrm>
          <a:prstGeom prst="straightConnector1">
            <a:avLst/>
          </a:prstGeom>
          <a:noFill/>
          <a:ln w="19050" cap="flat" cmpd="sng">
            <a:solidFill>
              <a:schemeClr val="accent1"/>
            </a:solidFill>
            <a:prstDash val="solid"/>
            <a:round/>
            <a:headEnd type="none" w="med" len="med"/>
            <a:tailEnd type="none" w="med" len="med"/>
          </a:ln>
        </p:spPr>
      </p:cxnSp>
      <p:cxnSp>
        <p:nvCxnSpPr>
          <p:cNvPr id="79" name="Google Shape;79;p4"/>
          <p:cNvCxnSpPr/>
          <p:nvPr/>
        </p:nvCxnSpPr>
        <p:spPr>
          <a:xfrm rot="10800000">
            <a:off x="288125" y="1115475"/>
            <a:ext cx="8574900" cy="0"/>
          </a:xfrm>
          <a:prstGeom prst="straightConnector1">
            <a:avLst/>
          </a:prstGeom>
          <a:noFill/>
          <a:ln w="19050" cap="flat" cmpd="sng">
            <a:solidFill>
              <a:schemeClr val="accent1"/>
            </a:solidFill>
            <a:prstDash val="solid"/>
            <a:round/>
            <a:headEnd type="none" w="med" len="med"/>
            <a:tailEnd type="none" w="med" len="med"/>
          </a:ln>
        </p:spPr>
      </p:cxnSp>
      <p:grpSp>
        <p:nvGrpSpPr>
          <p:cNvPr id="80" name="Google Shape;80;p4"/>
          <p:cNvGrpSpPr/>
          <p:nvPr/>
        </p:nvGrpSpPr>
        <p:grpSpPr>
          <a:xfrm>
            <a:off x="441050" y="2559688"/>
            <a:ext cx="168000" cy="168000"/>
            <a:chOff x="8096100" y="1031463"/>
            <a:chExt cx="168000" cy="168000"/>
          </a:xfrm>
        </p:grpSpPr>
        <p:sp>
          <p:nvSpPr>
            <p:cNvPr id="81" name="Google Shape;81;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4"/>
          <p:cNvGrpSpPr/>
          <p:nvPr/>
        </p:nvGrpSpPr>
        <p:grpSpPr>
          <a:xfrm>
            <a:off x="441050" y="3414113"/>
            <a:ext cx="168000" cy="168000"/>
            <a:chOff x="8096100" y="1031463"/>
            <a:chExt cx="168000" cy="168000"/>
          </a:xfrm>
        </p:grpSpPr>
        <p:sp>
          <p:nvSpPr>
            <p:cNvPr id="83" name="Google Shape;83;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 name="Google Shape;84;p4"/>
          <p:cNvGrpSpPr/>
          <p:nvPr/>
        </p:nvGrpSpPr>
        <p:grpSpPr>
          <a:xfrm>
            <a:off x="3327125" y="1031463"/>
            <a:ext cx="168000" cy="168000"/>
            <a:chOff x="8096100" y="1031463"/>
            <a:chExt cx="168000" cy="168000"/>
          </a:xfrm>
        </p:grpSpPr>
        <p:sp>
          <p:nvSpPr>
            <p:cNvPr id="85" name="Google Shape;85;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4"/>
          <p:cNvGrpSpPr/>
          <p:nvPr/>
        </p:nvGrpSpPr>
        <p:grpSpPr>
          <a:xfrm>
            <a:off x="6297200" y="1031463"/>
            <a:ext cx="168000" cy="168000"/>
            <a:chOff x="8096100" y="1031463"/>
            <a:chExt cx="168000" cy="168000"/>
          </a:xfrm>
        </p:grpSpPr>
        <p:sp>
          <p:nvSpPr>
            <p:cNvPr id="88" name="Google Shape;88;p4"/>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4"/>
          <p:cNvGrpSpPr/>
          <p:nvPr/>
        </p:nvGrpSpPr>
        <p:grpSpPr>
          <a:xfrm>
            <a:off x="4291900" y="4828950"/>
            <a:ext cx="653300" cy="76500"/>
            <a:chOff x="4291900" y="4738825"/>
            <a:chExt cx="653300" cy="76500"/>
          </a:xfrm>
        </p:grpSpPr>
        <p:sp>
          <p:nvSpPr>
            <p:cNvPr id="91" name="Google Shape;91;p4"/>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4"/>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7" name="Google Shape;97;p4"/>
          <p:cNvSpPr txBox="1">
            <a:spLocks noGrp="1"/>
          </p:cNvSpPr>
          <p:nvPr>
            <p:ph type="body" idx="1"/>
          </p:nvPr>
        </p:nvSpPr>
        <p:spPr>
          <a:xfrm>
            <a:off x="720000" y="1210462"/>
            <a:ext cx="7704000" cy="3523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Bai Jamjuree SemiBold"/>
              <a:buAutoNum type="arabicPeriod"/>
              <a:defRPr sz="1200">
                <a:solidFill>
                  <a:schemeClr val="accent2"/>
                </a:solidFill>
              </a:defRPr>
            </a:lvl1pPr>
            <a:lvl2pPr marL="914400" lvl="1" indent="-304800" rtl="0">
              <a:lnSpc>
                <a:spcPct val="115000"/>
              </a:lnSpc>
              <a:spcBef>
                <a:spcPts val="0"/>
              </a:spcBef>
              <a:spcAft>
                <a:spcPts val="0"/>
              </a:spcAft>
              <a:buClr>
                <a:schemeClr val="accent2"/>
              </a:buClr>
              <a:buSzPts val="1200"/>
              <a:buAutoNum type="alphaLcPeriod"/>
              <a:defRPr sz="1200">
                <a:solidFill>
                  <a:schemeClr val="accent2"/>
                </a:solidFill>
              </a:defRPr>
            </a:lvl2pPr>
            <a:lvl3pPr marL="1371600" lvl="2" indent="-304800" rtl="0">
              <a:lnSpc>
                <a:spcPct val="115000"/>
              </a:lnSpc>
              <a:spcBef>
                <a:spcPts val="0"/>
              </a:spcBef>
              <a:spcAft>
                <a:spcPts val="0"/>
              </a:spcAft>
              <a:buClr>
                <a:schemeClr val="accent2"/>
              </a:buClr>
              <a:buSzPts val="1200"/>
              <a:buAutoNum type="romanLcPeriod"/>
              <a:defRPr sz="1200">
                <a:solidFill>
                  <a:schemeClr val="accent2"/>
                </a:solidFill>
              </a:defRPr>
            </a:lvl3pPr>
            <a:lvl4pPr marL="1828800" lvl="3" indent="-304800" rtl="0">
              <a:lnSpc>
                <a:spcPct val="115000"/>
              </a:lnSpc>
              <a:spcBef>
                <a:spcPts val="0"/>
              </a:spcBef>
              <a:spcAft>
                <a:spcPts val="0"/>
              </a:spcAft>
              <a:buClr>
                <a:schemeClr val="accent2"/>
              </a:buClr>
              <a:buSzPts val="1200"/>
              <a:buAutoNum type="arabicPeriod"/>
              <a:defRPr sz="1200">
                <a:solidFill>
                  <a:schemeClr val="accent2"/>
                </a:solidFill>
              </a:defRPr>
            </a:lvl4pPr>
            <a:lvl5pPr marL="2286000" lvl="4" indent="-304800" rtl="0">
              <a:lnSpc>
                <a:spcPct val="115000"/>
              </a:lnSpc>
              <a:spcBef>
                <a:spcPts val="0"/>
              </a:spcBef>
              <a:spcAft>
                <a:spcPts val="0"/>
              </a:spcAft>
              <a:buClr>
                <a:schemeClr val="accent2"/>
              </a:buClr>
              <a:buSzPts val="1200"/>
              <a:buAutoNum type="alphaLcPeriod"/>
              <a:defRPr sz="1200">
                <a:solidFill>
                  <a:schemeClr val="accent2"/>
                </a:solidFill>
              </a:defRPr>
            </a:lvl5pPr>
            <a:lvl6pPr marL="2743200" lvl="5" indent="-304800" rtl="0">
              <a:lnSpc>
                <a:spcPct val="115000"/>
              </a:lnSpc>
              <a:spcBef>
                <a:spcPts val="0"/>
              </a:spcBef>
              <a:spcAft>
                <a:spcPts val="0"/>
              </a:spcAft>
              <a:buClr>
                <a:schemeClr val="accent2"/>
              </a:buClr>
              <a:buSzPts val="1200"/>
              <a:buAutoNum type="romanLcPeriod"/>
              <a:defRPr sz="1200">
                <a:solidFill>
                  <a:schemeClr val="accent2"/>
                </a:solidFill>
              </a:defRPr>
            </a:lvl6pPr>
            <a:lvl7pPr marL="3200400" lvl="6" indent="-304800" rtl="0">
              <a:lnSpc>
                <a:spcPct val="115000"/>
              </a:lnSpc>
              <a:spcBef>
                <a:spcPts val="0"/>
              </a:spcBef>
              <a:spcAft>
                <a:spcPts val="0"/>
              </a:spcAft>
              <a:buClr>
                <a:schemeClr val="accent2"/>
              </a:buClr>
              <a:buSzPts val="1200"/>
              <a:buAutoNum type="arabicPeriod"/>
              <a:defRPr sz="1200">
                <a:solidFill>
                  <a:schemeClr val="accent2"/>
                </a:solidFill>
              </a:defRPr>
            </a:lvl7pPr>
            <a:lvl8pPr marL="3657600" lvl="7" indent="-304800" rtl="0">
              <a:lnSpc>
                <a:spcPct val="115000"/>
              </a:lnSpc>
              <a:spcBef>
                <a:spcPts val="0"/>
              </a:spcBef>
              <a:spcAft>
                <a:spcPts val="0"/>
              </a:spcAft>
              <a:buClr>
                <a:schemeClr val="accent2"/>
              </a:buClr>
              <a:buSzPts val="1200"/>
              <a:buAutoNum type="alphaLcPeriod"/>
              <a:defRPr sz="1200">
                <a:solidFill>
                  <a:schemeClr val="accent2"/>
                </a:solidFill>
              </a:defRPr>
            </a:lvl8pPr>
            <a:lvl9pPr marL="4114800" lvl="8" indent="-304800" rtl="0">
              <a:lnSpc>
                <a:spcPct val="115000"/>
              </a:lnSpc>
              <a:spcBef>
                <a:spcPts val="0"/>
              </a:spcBef>
              <a:spcAft>
                <a:spcPts val="0"/>
              </a:spcAft>
              <a:buClr>
                <a:schemeClr val="accent2"/>
              </a:buClr>
              <a:buSzPts val="1200"/>
              <a:buAutoNum type="romanLcPeriod"/>
              <a:defRPr sz="1200">
                <a:solidFill>
                  <a:schemeClr val="accent2"/>
                </a:solidFill>
              </a:defRPr>
            </a:lvl9pPr>
          </a:lstStyle>
          <a:p>
            <a:endParaRPr/>
          </a:p>
        </p:txBody>
      </p:sp>
      <p:grpSp>
        <p:nvGrpSpPr>
          <p:cNvPr id="98" name="Google Shape;98;p4"/>
          <p:cNvGrpSpPr/>
          <p:nvPr/>
        </p:nvGrpSpPr>
        <p:grpSpPr>
          <a:xfrm>
            <a:off x="8316994" y="666800"/>
            <a:ext cx="223800" cy="132350"/>
            <a:chOff x="8359900" y="681900"/>
            <a:chExt cx="223800" cy="132350"/>
          </a:xfrm>
        </p:grpSpPr>
        <p:cxnSp>
          <p:nvCxnSpPr>
            <p:cNvPr id="99" name="Google Shape;99;p4"/>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0" name="Google Shape;100;p4"/>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01" name="Google Shape;101;p4"/>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02" name="Google Shape;102;p4"/>
          <p:cNvGrpSpPr/>
          <p:nvPr/>
        </p:nvGrpSpPr>
        <p:grpSpPr>
          <a:xfrm>
            <a:off x="715100" y="557475"/>
            <a:ext cx="351000" cy="351000"/>
            <a:chOff x="715100" y="557475"/>
            <a:chExt cx="351000" cy="351000"/>
          </a:xfrm>
        </p:grpSpPr>
        <p:sp>
          <p:nvSpPr>
            <p:cNvPr id="103" name="Google Shape;103;p4"/>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106"/>
        <p:cNvGrpSpPr/>
        <p:nvPr/>
      </p:nvGrpSpPr>
      <p:grpSpPr>
        <a:xfrm>
          <a:off x="0" y="0"/>
          <a:ext cx="0" cy="0"/>
          <a:chOff x="0" y="0"/>
          <a:chExt cx="0" cy="0"/>
        </a:xfrm>
      </p:grpSpPr>
      <p:sp>
        <p:nvSpPr>
          <p:cNvPr id="107" name="Google Shape;107;p5"/>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9" name="Google Shape;109;p5"/>
          <p:cNvGrpSpPr/>
          <p:nvPr/>
        </p:nvGrpSpPr>
        <p:grpSpPr>
          <a:xfrm>
            <a:off x="8316994" y="666800"/>
            <a:ext cx="223800" cy="132350"/>
            <a:chOff x="8359900" y="681900"/>
            <a:chExt cx="223800" cy="132350"/>
          </a:xfrm>
        </p:grpSpPr>
        <p:cxnSp>
          <p:nvCxnSpPr>
            <p:cNvPr id="110" name="Google Shape;110;p5"/>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11" name="Google Shape;111;p5"/>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12" name="Google Shape;112;p5"/>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sp>
        <p:nvSpPr>
          <p:cNvPr id="113" name="Google Shape;113;p5"/>
          <p:cNvSpPr txBox="1">
            <a:spLocks noGrp="1"/>
          </p:cNvSpPr>
          <p:nvPr>
            <p:ph type="subTitle" idx="1"/>
          </p:nvPr>
        </p:nvSpPr>
        <p:spPr>
          <a:xfrm>
            <a:off x="710200" y="2549750"/>
            <a:ext cx="2247900" cy="468600"/>
          </a:xfrm>
          <a:prstGeom prst="rect">
            <a:avLst/>
          </a:prstGeom>
        </p:spPr>
        <p:txBody>
          <a:bodyPr spcFirstLastPara="1" wrap="square" lIns="91425" tIns="91425" rIns="91425" bIns="91425" anchor="ctr" anchorCtr="0">
            <a:noAutofit/>
          </a:bodyPr>
          <a:lstStyle>
            <a:lvl1pPr lvl="0" algn="r">
              <a:spcBef>
                <a:spcPts val="0"/>
              </a:spcBef>
              <a:spcAft>
                <a:spcPts val="0"/>
              </a:spcAft>
              <a:buSzPts val="2500"/>
              <a:buFont typeface="Bebas Neue"/>
              <a:buNone/>
              <a:defRPr sz="2300">
                <a:latin typeface="Bai Jamjuree SemiBold"/>
                <a:ea typeface="Bai Jamjuree SemiBold"/>
                <a:cs typeface="Bai Jamjuree SemiBold"/>
                <a:sym typeface="Bai Jamjuree SemiBold"/>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14" name="Google Shape;114;p5"/>
          <p:cNvSpPr txBox="1">
            <a:spLocks noGrp="1"/>
          </p:cNvSpPr>
          <p:nvPr>
            <p:ph type="subTitle" idx="2"/>
          </p:nvPr>
        </p:nvSpPr>
        <p:spPr>
          <a:xfrm>
            <a:off x="6181000" y="3441650"/>
            <a:ext cx="2247900" cy="468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Font typeface="Bebas Neue"/>
              <a:buNone/>
              <a:defRPr sz="2300">
                <a:latin typeface="Bai Jamjuree SemiBold"/>
                <a:ea typeface="Bai Jamjuree SemiBold"/>
                <a:cs typeface="Bai Jamjuree SemiBold"/>
                <a:sym typeface="Bai Jamjuree Semi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15" name="Google Shape;115;p5"/>
          <p:cNvSpPr txBox="1">
            <a:spLocks noGrp="1"/>
          </p:cNvSpPr>
          <p:nvPr>
            <p:ph type="subTitle" idx="3"/>
          </p:nvPr>
        </p:nvSpPr>
        <p:spPr>
          <a:xfrm>
            <a:off x="710150" y="2931450"/>
            <a:ext cx="2247900" cy="783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5"/>
          <p:cNvSpPr txBox="1">
            <a:spLocks noGrp="1"/>
          </p:cNvSpPr>
          <p:nvPr>
            <p:ph type="subTitle" idx="4"/>
          </p:nvPr>
        </p:nvSpPr>
        <p:spPr>
          <a:xfrm>
            <a:off x="6181000" y="3824550"/>
            <a:ext cx="2247900" cy="783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7" name="Google Shape;117;p5"/>
          <p:cNvGrpSpPr/>
          <p:nvPr/>
        </p:nvGrpSpPr>
        <p:grpSpPr>
          <a:xfrm>
            <a:off x="441050" y="2443638"/>
            <a:ext cx="168000" cy="168000"/>
            <a:chOff x="8096100" y="1031463"/>
            <a:chExt cx="168000" cy="168000"/>
          </a:xfrm>
        </p:grpSpPr>
        <p:sp>
          <p:nvSpPr>
            <p:cNvPr id="118" name="Google Shape;118;p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 name="Google Shape;120;p5"/>
          <p:cNvCxnSpPr/>
          <p:nvPr/>
        </p:nvCxnSpPr>
        <p:spPr>
          <a:xfrm rot="10800000">
            <a:off x="285600" y="1115463"/>
            <a:ext cx="8572800" cy="0"/>
          </a:xfrm>
          <a:prstGeom prst="straightConnector1">
            <a:avLst/>
          </a:prstGeom>
          <a:noFill/>
          <a:ln w="19050" cap="flat" cmpd="sng">
            <a:solidFill>
              <a:schemeClr val="accent1"/>
            </a:solidFill>
            <a:prstDash val="solid"/>
            <a:round/>
            <a:headEnd type="none" w="med" len="med"/>
            <a:tailEnd type="none" w="med" len="med"/>
          </a:ln>
        </p:spPr>
      </p:cxnSp>
      <p:grpSp>
        <p:nvGrpSpPr>
          <p:cNvPr id="121" name="Google Shape;121;p5"/>
          <p:cNvGrpSpPr/>
          <p:nvPr/>
        </p:nvGrpSpPr>
        <p:grpSpPr>
          <a:xfrm>
            <a:off x="441050" y="3643988"/>
            <a:ext cx="168000" cy="168000"/>
            <a:chOff x="8096100" y="1031463"/>
            <a:chExt cx="168000" cy="168000"/>
          </a:xfrm>
        </p:grpSpPr>
        <p:sp>
          <p:nvSpPr>
            <p:cNvPr id="122" name="Google Shape;122;p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5"/>
          <p:cNvGrpSpPr/>
          <p:nvPr/>
        </p:nvGrpSpPr>
        <p:grpSpPr>
          <a:xfrm>
            <a:off x="2452375" y="1031463"/>
            <a:ext cx="168000" cy="168000"/>
            <a:chOff x="8096100" y="1031463"/>
            <a:chExt cx="168000" cy="168000"/>
          </a:xfrm>
        </p:grpSpPr>
        <p:sp>
          <p:nvSpPr>
            <p:cNvPr id="125" name="Google Shape;125;p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7" name="Google Shape;127;p5"/>
          <p:cNvCxnSpPr>
            <a:stCxn id="123" idx="4"/>
          </p:cNvCxnSpPr>
          <p:nvPr/>
        </p:nvCxnSpPr>
        <p:spPr>
          <a:xfrm>
            <a:off x="525050" y="3759925"/>
            <a:ext cx="0" cy="1383600"/>
          </a:xfrm>
          <a:prstGeom prst="straightConnector1">
            <a:avLst/>
          </a:prstGeom>
          <a:noFill/>
          <a:ln w="19050" cap="flat" cmpd="sng">
            <a:solidFill>
              <a:schemeClr val="accent1"/>
            </a:solidFill>
            <a:prstDash val="solid"/>
            <a:round/>
            <a:headEnd type="none" w="med" len="med"/>
            <a:tailEnd type="none" w="med" len="med"/>
          </a:ln>
        </p:spPr>
      </p:cxnSp>
      <p:cxnSp>
        <p:nvCxnSpPr>
          <p:cNvPr id="128" name="Google Shape;128;p5"/>
          <p:cNvCxnSpPr>
            <a:endCxn id="119" idx="4"/>
          </p:cNvCxnSpPr>
          <p:nvPr/>
        </p:nvCxnSpPr>
        <p:spPr>
          <a:xfrm>
            <a:off x="525050" y="333275"/>
            <a:ext cx="0" cy="2226300"/>
          </a:xfrm>
          <a:prstGeom prst="straightConnector1">
            <a:avLst/>
          </a:prstGeom>
          <a:noFill/>
          <a:ln w="19050" cap="flat" cmpd="sng">
            <a:solidFill>
              <a:schemeClr val="accent1"/>
            </a:solidFill>
            <a:prstDash val="solid"/>
            <a:round/>
            <a:headEnd type="none" w="med" len="med"/>
            <a:tailEnd type="none" w="med" len="med"/>
          </a:ln>
        </p:spPr>
      </p:cxnSp>
      <p:grpSp>
        <p:nvGrpSpPr>
          <p:cNvPr id="129" name="Google Shape;129;p5"/>
          <p:cNvGrpSpPr/>
          <p:nvPr/>
        </p:nvGrpSpPr>
        <p:grpSpPr>
          <a:xfrm>
            <a:off x="6517925" y="1031463"/>
            <a:ext cx="168000" cy="168000"/>
            <a:chOff x="8096100" y="1031463"/>
            <a:chExt cx="168000" cy="168000"/>
          </a:xfrm>
        </p:grpSpPr>
        <p:sp>
          <p:nvSpPr>
            <p:cNvPr id="130" name="Google Shape;130;p5"/>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4291900" y="4828950"/>
            <a:ext cx="653300" cy="76500"/>
            <a:chOff x="4291900" y="4738825"/>
            <a:chExt cx="653300" cy="76500"/>
          </a:xfrm>
        </p:grpSpPr>
        <p:sp>
          <p:nvSpPr>
            <p:cNvPr id="133" name="Google Shape;133;p5"/>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44361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a:off x="715100" y="557475"/>
            <a:ext cx="351000" cy="351000"/>
            <a:chOff x="715100" y="557475"/>
            <a:chExt cx="351000" cy="351000"/>
          </a:xfrm>
        </p:grpSpPr>
        <p:sp>
          <p:nvSpPr>
            <p:cNvPr id="139" name="Google Shape;139;p5"/>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174"/>
        <p:cNvGrpSpPr/>
        <p:nvPr/>
      </p:nvGrpSpPr>
      <p:grpSpPr>
        <a:xfrm>
          <a:off x="0" y="0"/>
          <a:ext cx="0" cy="0"/>
          <a:chOff x="0" y="0"/>
          <a:chExt cx="0" cy="0"/>
        </a:xfrm>
      </p:grpSpPr>
      <p:sp>
        <p:nvSpPr>
          <p:cNvPr id="175" name="Google Shape;175;p7"/>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7"/>
          <p:cNvGrpSpPr/>
          <p:nvPr/>
        </p:nvGrpSpPr>
        <p:grpSpPr>
          <a:xfrm>
            <a:off x="8316994" y="666800"/>
            <a:ext cx="223800" cy="132350"/>
            <a:chOff x="8359900" y="681900"/>
            <a:chExt cx="223800" cy="132350"/>
          </a:xfrm>
        </p:grpSpPr>
        <p:cxnSp>
          <p:nvCxnSpPr>
            <p:cNvPr id="177" name="Google Shape;177;p7"/>
            <p:cNvCxnSpPr/>
            <p:nvPr/>
          </p:nvCxnSpPr>
          <p:spPr>
            <a:xfrm>
              <a:off x="8359900" y="681900"/>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78" name="Google Shape;178;p7"/>
            <p:cNvCxnSpPr/>
            <p:nvPr/>
          </p:nvCxnSpPr>
          <p:spPr>
            <a:xfrm>
              <a:off x="8359900" y="748075"/>
              <a:ext cx="223800" cy="0"/>
            </a:xfrm>
            <a:prstGeom prst="straightConnector1">
              <a:avLst/>
            </a:prstGeom>
            <a:noFill/>
            <a:ln w="19050" cap="flat" cmpd="sng">
              <a:solidFill>
                <a:schemeClr val="accent1"/>
              </a:solidFill>
              <a:prstDash val="solid"/>
              <a:round/>
              <a:headEnd type="none" w="med" len="med"/>
              <a:tailEnd type="none" w="med" len="med"/>
            </a:ln>
          </p:spPr>
        </p:cxnSp>
        <p:cxnSp>
          <p:nvCxnSpPr>
            <p:cNvPr id="179" name="Google Shape;179;p7"/>
            <p:cNvCxnSpPr/>
            <p:nvPr/>
          </p:nvCxnSpPr>
          <p:spPr>
            <a:xfrm>
              <a:off x="8359900" y="814250"/>
              <a:ext cx="2238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80" name="Google Shape;180;p7"/>
          <p:cNvGrpSpPr/>
          <p:nvPr/>
        </p:nvGrpSpPr>
        <p:grpSpPr>
          <a:xfrm>
            <a:off x="4291900" y="4828950"/>
            <a:ext cx="653300" cy="76500"/>
            <a:chOff x="4291900" y="4738825"/>
            <a:chExt cx="653300" cy="76500"/>
          </a:xfrm>
        </p:grpSpPr>
        <p:sp>
          <p:nvSpPr>
            <p:cNvPr id="181" name="Google Shape;181;p7"/>
            <p:cNvSpPr/>
            <p:nvPr/>
          </p:nvSpPr>
          <p:spPr>
            <a:xfrm>
              <a:off x="42919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44361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7"/>
          <p:cNvSpPr txBox="1">
            <a:spLocks noGrp="1"/>
          </p:cNvSpPr>
          <p:nvPr>
            <p:ph type="title"/>
          </p:nvPr>
        </p:nvSpPr>
        <p:spPr>
          <a:xfrm>
            <a:off x="1151375" y="898125"/>
            <a:ext cx="6570600" cy="45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7" name="Google Shape;187;p7"/>
          <p:cNvSpPr txBox="1">
            <a:spLocks noGrp="1"/>
          </p:cNvSpPr>
          <p:nvPr>
            <p:ph type="body" idx="1"/>
          </p:nvPr>
        </p:nvSpPr>
        <p:spPr>
          <a:xfrm>
            <a:off x="4448925" y="1975025"/>
            <a:ext cx="3725400" cy="241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chemeClr val="accent2"/>
                </a:solidFill>
              </a:defRPr>
            </a:lvl1pPr>
            <a:lvl2pPr marL="914400" lvl="1" indent="-317500" rtl="0">
              <a:lnSpc>
                <a:spcPct val="115000"/>
              </a:lnSpc>
              <a:spcBef>
                <a:spcPts val="0"/>
              </a:spcBef>
              <a:spcAft>
                <a:spcPts val="0"/>
              </a:spcAft>
              <a:buClr>
                <a:schemeClr val="accent2"/>
              </a:buClr>
              <a:buSzPts val="1400"/>
              <a:buChar char="○"/>
              <a:defRPr>
                <a:solidFill>
                  <a:schemeClr val="accent2"/>
                </a:solidFill>
              </a:defRPr>
            </a:lvl2pPr>
            <a:lvl3pPr marL="1371600" lvl="2" indent="-317500" rtl="0">
              <a:lnSpc>
                <a:spcPct val="115000"/>
              </a:lnSpc>
              <a:spcBef>
                <a:spcPts val="0"/>
              </a:spcBef>
              <a:spcAft>
                <a:spcPts val="0"/>
              </a:spcAft>
              <a:buClr>
                <a:schemeClr val="accent2"/>
              </a:buClr>
              <a:buSzPts val="1400"/>
              <a:buChar char="■"/>
              <a:defRPr>
                <a:solidFill>
                  <a:schemeClr val="accent2"/>
                </a:solidFill>
              </a:defRPr>
            </a:lvl3pPr>
            <a:lvl4pPr marL="1828800" lvl="3" indent="-317500" rtl="0">
              <a:lnSpc>
                <a:spcPct val="115000"/>
              </a:lnSpc>
              <a:spcBef>
                <a:spcPts val="0"/>
              </a:spcBef>
              <a:spcAft>
                <a:spcPts val="0"/>
              </a:spcAft>
              <a:buClr>
                <a:schemeClr val="accent2"/>
              </a:buClr>
              <a:buSzPts val="1400"/>
              <a:buChar char="●"/>
              <a:defRPr>
                <a:solidFill>
                  <a:schemeClr val="accent2"/>
                </a:solidFill>
              </a:defRPr>
            </a:lvl4pPr>
            <a:lvl5pPr marL="2286000" lvl="4" indent="-317500" rtl="0">
              <a:lnSpc>
                <a:spcPct val="115000"/>
              </a:lnSpc>
              <a:spcBef>
                <a:spcPts val="0"/>
              </a:spcBef>
              <a:spcAft>
                <a:spcPts val="0"/>
              </a:spcAft>
              <a:buClr>
                <a:schemeClr val="accent2"/>
              </a:buClr>
              <a:buSzPts val="1400"/>
              <a:buChar char="○"/>
              <a:defRPr>
                <a:solidFill>
                  <a:schemeClr val="accent2"/>
                </a:solidFill>
              </a:defRPr>
            </a:lvl5pPr>
            <a:lvl6pPr marL="2743200" lvl="5" indent="-317500" rtl="0">
              <a:lnSpc>
                <a:spcPct val="115000"/>
              </a:lnSpc>
              <a:spcBef>
                <a:spcPts val="0"/>
              </a:spcBef>
              <a:spcAft>
                <a:spcPts val="0"/>
              </a:spcAft>
              <a:buClr>
                <a:schemeClr val="accent2"/>
              </a:buClr>
              <a:buSzPts val="1400"/>
              <a:buChar char="■"/>
              <a:defRPr>
                <a:solidFill>
                  <a:schemeClr val="accent2"/>
                </a:solidFill>
              </a:defRPr>
            </a:lvl6pPr>
            <a:lvl7pPr marL="3200400" lvl="6" indent="-317500" rtl="0">
              <a:lnSpc>
                <a:spcPct val="115000"/>
              </a:lnSpc>
              <a:spcBef>
                <a:spcPts val="0"/>
              </a:spcBef>
              <a:spcAft>
                <a:spcPts val="0"/>
              </a:spcAft>
              <a:buClr>
                <a:schemeClr val="accent2"/>
              </a:buClr>
              <a:buSzPts val="1400"/>
              <a:buChar char="●"/>
              <a:defRPr>
                <a:solidFill>
                  <a:schemeClr val="accent2"/>
                </a:solidFill>
              </a:defRPr>
            </a:lvl7pPr>
            <a:lvl8pPr marL="3657600" lvl="7" indent="-317500" rtl="0">
              <a:lnSpc>
                <a:spcPct val="115000"/>
              </a:lnSpc>
              <a:spcBef>
                <a:spcPts val="0"/>
              </a:spcBef>
              <a:spcAft>
                <a:spcPts val="0"/>
              </a:spcAft>
              <a:buClr>
                <a:schemeClr val="accent2"/>
              </a:buClr>
              <a:buSzPts val="1400"/>
              <a:buChar char="○"/>
              <a:defRPr>
                <a:solidFill>
                  <a:schemeClr val="accent2"/>
                </a:solidFill>
              </a:defRPr>
            </a:lvl8pPr>
            <a:lvl9pPr marL="4114800" lvl="8" indent="-317500" rtl="0">
              <a:lnSpc>
                <a:spcPct val="115000"/>
              </a:lnSpc>
              <a:spcBef>
                <a:spcPts val="0"/>
              </a:spcBef>
              <a:spcAft>
                <a:spcPts val="0"/>
              </a:spcAft>
              <a:buClr>
                <a:schemeClr val="accent2"/>
              </a:buClr>
              <a:buSzPts val="1400"/>
              <a:buChar char="■"/>
              <a:defRPr>
                <a:solidFill>
                  <a:schemeClr val="accent2"/>
                </a:solidFill>
              </a:defRPr>
            </a:lvl9pPr>
          </a:lstStyle>
          <a:p>
            <a:endParaRPr/>
          </a:p>
        </p:txBody>
      </p:sp>
      <p:cxnSp>
        <p:nvCxnSpPr>
          <p:cNvPr id="188" name="Google Shape;188;p7"/>
          <p:cNvCxnSpPr/>
          <p:nvPr/>
        </p:nvCxnSpPr>
        <p:spPr>
          <a:xfrm rot="10800000">
            <a:off x="285800" y="1784525"/>
            <a:ext cx="8567700" cy="0"/>
          </a:xfrm>
          <a:prstGeom prst="straightConnector1">
            <a:avLst/>
          </a:prstGeom>
          <a:noFill/>
          <a:ln w="19050" cap="flat" cmpd="sng">
            <a:solidFill>
              <a:schemeClr val="accent1"/>
            </a:solidFill>
            <a:prstDash val="solid"/>
            <a:round/>
            <a:headEnd type="none" w="med" len="med"/>
            <a:tailEnd type="none" w="med" len="med"/>
          </a:ln>
        </p:spPr>
      </p:cxnSp>
      <p:grpSp>
        <p:nvGrpSpPr>
          <p:cNvPr id="189" name="Google Shape;189;p7"/>
          <p:cNvGrpSpPr/>
          <p:nvPr/>
        </p:nvGrpSpPr>
        <p:grpSpPr>
          <a:xfrm>
            <a:off x="441050" y="3714463"/>
            <a:ext cx="168000" cy="168000"/>
            <a:chOff x="8096100" y="1031463"/>
            <a:chExt cx="168000" cy="168000"/>
          </a:xfrm>
        </p:grpSpPr>
        <p:sp>
          <p:nvSpPr>
            <p:cNvPr id="190" name="Google Shape;190;p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7"/>
          <p:cNvGrpSpPr/>
          <p:nvPr/>
        </p:nvGrpSpPr>
        <p:grpSpPr>
          <a:xfrm>
            <a:off x="3974825" y="1700513"/>
            <a:ext cx="168000" cy="168000"/>
            <a:chOff x="8096100" y="1031463"/>
            <a:chExt cx="168000" cy="168000"/>
          </a:xfrm>
        </p:grpSpPr>
        <p:sp>
          <p:nvSpPr>
            <p:cNvPr id="193" name="Google Shape;193;p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5" name="Google Shape;195;p7"/>
          <p:cNvCxnSpPr/>
          <p:nvPr/>
        </p:nvCxnSpPr>
        <p:spPr>
          <a:xfrm>
            <a:off x="525050" y="3824300"/>
            <a:ext cx="0" cy="1321500"/>
          </a:xfrm>
          <a:prstGeom prst="straightConnector1">
            <a:avLst/>
          </a:prstGeom>
          <a:noFill/>
          <a:ln w="19050" cap="flat" cmpd="sng">
            <a:solidFill>
              <a:schemeClr val="accent1"/>
            </a:solidFill>
            <a:prstDash val="solid"/>
            <a:round/>
            <a:headEnd type="none" w="med" len="med"/>
            <a:tailEnd type="none" w="med" len="med"/>
          </a:ln>
        </p:spPr>
      </p:cxnSp>
      <p:cxnSp>
        <p:nvCxnSpPr>
          <p:cNvPr id="196" name="Google Shape;196;p7"/>
          <p:cNvCxnSpPr>
            <a:endCxn id="197" idx="4"/>
          </p:cNvCxnSpPr>
          <p:nvPr/>
        </p:nvCxnSpPr>
        <p:spPr>
          <a:xfrm>
            <a:off x="525050" y="323825"/>
            <a:ext cx="0" cy="2549700"/>
          </a:xfrm>
          <a:prstGeom prst="straightConnector1">
            <a:avLst/>
          </a:prstGeom>
          <a:noFill/>
          <a:ln w="19050" cap="flat" cmpd="sng">
            <a:solidFill>
              <a:schemeClr val="accent1"/>
            </a:solidFill>
            <a:prstDash val="solid"/>
            <a:round/>
            <a:headEnd type="none" w="med" len="med"/>
            <a:tailEnd type="none" w="med" len="med"/>
          </a:ln>
        </p:spPr>
      </p:cxnSp>
      <p:cxnSp>
        <p:nvCxnSpPr>
          <p:cNvPr id="198" name="Google Shape;198;p7"/>
          <p:cNvCxnSpPr/>
          <p:nvPr/>
        </p:nvCxnSpPr>
        <p:spPr>
          <a:xfrm>
            <a:off x="4058825" y="1784525"/>
            <a:ext cx="0" cy="3359100"/>
          </a:xfrm>
          <a:prstGeom prst="straightConnector1">
            <a:avLst/>
          </a:prstGeom>
          <a:noFill/>
          <a:ln w="19050" cap="flat" cmpd="sng">
            <a:solidFill>
              <a:schemeClr val="accent1"/>
            </a:solidFill>
            <a:prstDash val="solid"/>
            <a:round/>
            <a:headEnd type="none" w="med" len="med"/>
            <a:tailEnd type="none" w="med" len="med"/>
          </a:ln>
        </p:spPr>
      </p:cxnSp>
      <p:grpSp>
        <p:nvGrpSpPr>
          <p:cNvPr id="199" name="Google Shape;199;p7"/>
          <p:cNvGrpSpPr/>
          <p:nvPr/>
        </p:nvGrpSpPr>
        <p:grpSpPr>
          <a:xfrm>
            <a:off x="441050" y="2757588"/>
            <a:ext cx="168000" cy="168000"/>
            <a:chOff x="8096100" y="1031463"/>
            <a:chExt cx="168000" cy="168000"/>
          </a:xfrm>
        </p:grpSpPr>
        <p:sp>
          <p:nvSpPr>
            <p:cNvPr id="200" name="Google Shape;200;p7"/>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a:off x="715100" y="948975"/>
            <a:ext cx="351000" cy="351000"/>
            <a:chOff x="715100" y="557475"/>
            <a:chExt cx="351000" cy="351000"/>
          </a:xfrm>
        </p:grpSpPr>
        <p:sp>
          <p:nvSpPr>
            <p:cNvPr id="202" name="Google Shape;202;p7"/>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05"/>
        <p:cNvGrpSpPr/>
        <p:nvPr/>
      </p:nvGrpSpPr>
      <p:grpSpPr>
        <a:xfrm>
          <a:off x="0" y="0"/>
          <a:ext cx="0" cy="0"/>
          <a:chOff x="0" y="0"/>
          <a:chExt cx="0" cy="0"/>
        </a:xfrm>
      </p:grpSpPr>
      <p:sp>
        <p:nvSpPr>
          <p:cNvPr id="206" name="Google Shape;206;p8"/>
          <p:cNvSpPr/>
          <p:nvPr/>
        </p:nvSpPr>
        <p:spPr>
          <a:xfrm>
            <a:off x="285750" y="325800"/>
            <a:ext cx="8572500" cy="4819800"/>
          </a:xfrm>
          <a:prstGeom prst="round2SameRect">
            <a:avLst>
              <a:gd name="adj1" fmla="val 4057"/>
              <a:gd name="adj2" fmla="val 0"/>
            </a:avLst>
          </a:prstGeom>
          <a:solidFill>
            <a:schemeClr val="dk2"/>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 name="Google Shape;207;p8"/>
          <p:cNvGrpSpPr/>
          <p:nvPr/>
        </p:nvGrpSpPr>
        <p:grpSpPr>
          <a:xfrm>
            <a:off x="8316994" y="666800"/>
            <a:ext cx="223800" cy="132350"/>
            <a:chOff x="8359900" y="681900"/>
            <a:chExt cx="223800" cy="132350"/>
          </a:xfrm>
        </p:grpSpPr>
        <p:cxnSp>
          <p:nvCxnSpPr>
            <p:cNvPr id="208" name="Google Shape;208;p8"/>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209" name="Google Shape;209;p8"/>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210" name="Google Shape;210;p8"/>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sp>
        <p:nvSpPr>
          <p:cNvPr id="211" name="Google Shape;211;p8"/>
          <p:cNvSpPr txBox="1">
            <a:spLocks noGrp="1"/>
          </p:cNvSpPr>
          <p:nvPr>
            <p:ph type="title"/>
          </p:nvPr>
        </p:nvSpPr>
        <p:spPr>
          <a:xfrm>
            <a:off x="1594200" y="2961200"/>
            <a:ext cx="5955600" cy="1761600"/>
          </a:xfrm>
          <a:prstGeom prst="rect">
            <a:avLst/>
          </a:prstGeom>
          <a:effectLst>
            <a:outerShdw blurRad="242888" dist="66675" dir="5400000" algn="bl" rotWithShape="0">
              <a:schemeClr val="accent6">
                <a:alpha val="28000"/>
              </a:schemeClr>
            </a:outerShdw>
          </a:effectLst>
        </p:spPr>
        <p:txBody>
          <a:bodyPr spcFirstLastPara="1" wrap="square" lIns="91425" tIns="91425" rIns="91425" bIns="91425" anchor="t" anchorCtr="0">
            <a:noAutofit/>
          </a:bodyPr>
          <a:lstStyle>
            <a:lvl1pPr lvl="0" algn="ctr">
              <a:lnSpc>
                <a:spcPct val="80000"/>
              </a:lnSpc>
              <a:spcBef>
                <a:spcPts val="0"/>
              </a:spcBef>
              <a:spcAft>
                <a:spcPts val="0"/>
              </a:spcAft>
              <a:buClr>
                <a:schemeClr val="accent4"/>
              </a:buClr>
              <a:buSzPts val="6000"/>
              <a:buNone/>
              <a:defRPr sz="7000">
                <a:solidFill>
                  <a:schemeClr val="accent4"/>
                </a:solidFill>
              </a:defRPr>
            </a:lvl1pPr>
            <a:lvl2pPr lvl="1" algn="ctr">
              <a:spcBef>
                <a:spcPts val="0"/>
              </a:spcBef>
              <a:spcAft>
                <a:spcPts val="0"/>
              </a:spcAft>
              <a:buClr>
                <a:schemeClr val="accent4"/>
              </a:buClr>
              <a:buSzPts val="6000"/>
              <a:buNone/>
              <a:defRPr sz="6000">
                <a:solidFill>
                  <a:schemeClr val="accent4"/>
                </a:solidFill>
              </a:defRPr>
            </a:lvl2pPr>
            <a:lvl3pPr lvl="2" algn="ctr">
              <a:spcBef>
                <a:spcPts val="0"/>
              </a:spcBef>
              <a:spcAft>
                <a:spcPts val="0"/>
              </a:spcAft>
              <a:buClr>
                <a:schemeClr val="accent4"/>
              </a:buClr>
              <a:buSzPts val="6000"/>
              <a:buNone/>
              <a:defRPr sz="6000">
                <a:solidFill>
                  <a:schemeClr val="accent4"/>
                </a:solidFill>
              </a:defRPr>
            </a:lvl3pPr>
            <a:lvl4pPr lvl="3" algn="ctr">
              <a:spcBef>
                <a:spcPts val="0"/>
              </a:spcBef>
              <a:spcAft>
                <a:spcPts val="0"/>
              </a:spcAft>
              <a:buClr>
                <a:schemeClr val="accent4"/>
              </a:buClr>
              <a:buSzPts val="6000"/>
              <a:buNone/>
              <a:defRPr sz="6000">
                <a:solidFill>
                  <a:schemeClr val="accent4"/>
                </a:solidFill>
              </a:defRPr>
            </a:lvl4pPr>
            <a:lvl5pPr lvl="4" algn="ctr">
              <a:spcBef>
                <a:spcPts val="0"/>
              </a:spcBef>
              <a:spcAft>
                <a:spcPts val="0"/>
              </a:spcAft>
              <a:buClr>
                <a:schemeClr val="accent4"/>
              </a:buClr>
              <a:buSzPts val="6000"/>
              <a:buNone/>
              <a:defRPr sz="6000">
                <a:solidFill>
                  <a:schemeClr val="accent4"/>
                </a:solidFill>
              </a:defRPr>
            </a:lvl5pPr>
            <a:lvl6pPr lvl="5" algn="ctr">
              <a:spcBef>
                <a:spcPts val="0"/>
              </a:spcBef>
              <a:spcAft>
                <a:spcPts val="0"/>
              </a:spcAft>
              <a:buClr>
                <a:schemeClr val="accent4"/>
              </a:buClr>
              <a:buSzPts val="6000"/>
              <a:buNone/>
              <a:defRPr sz="6000">
                <a:solidFill>
                  <a:schemeClr val="accent4"/>
                </a:solidFill>
              </a:defRPr>
            </a:lvl6pPr>
            <a:lvl7pPr lvl="6" algn="ctr">
              <a:spcBef>
                <a:spcPts val="0"/>
              </a:spcBef>
              <a:spcAft>
                <a:spcPts val="0"/>
              </a:spcAft>
              <a:buClr>
                <a:schemeClr val="accent4"/>
              </a:buClr>
              <a:buSzPts val="6000"/>
              <a:buNone/>
              <a:defRPr sz="6000">
                <a:solidFill>
                  <a:schemeClr val="accent4"/>
                </a:solidFill>
              </a:defRPr>
            </a:lvl7pPr>
            <a:lvl8pPr lvl="7" algn="ctr">
              <a:spcBef>
                <a:spcPts val="0"/>
              </a:spcBef>
              <a:spcAft>
                <a:spcPts val="0"/>
              </a:spcAft>
              <a:buClr>
                <a:schemeClr val="accent4"/>
              </a:buClr>
              <a:buSzPts val="6000"/>
              <a:buNone/>
              <a:defRPr sz="6000">
                <a:solidFill>
                  <a:schemeClr val="accent4"/>
                </a:solidFill>
              </a:defRPr>
            </a:lvl8pPr>
            <a:lvl9pPr lvl="8" algn="ctr">
              <a:spcBef>
                <a:spcPts val="0"/>
              </a:spcBef>
              <a:spcAft>
                <a:spcPts val="0"/>
              </a:spcAft>
              <a:buClr>
                <a:schemeClr val="accent4"/>
              </a:buClr>
              <a:buSzPts val="6000"/>
              <a:buNone/>
              <a:defRPr sz="6000">
                <a:solidFill>
                  <a:schemeClr val="accent4"/>
                </a:solidFill>
              </a:defRPr>
            </a:lvl9pPr>
          </a:lstStyle>
          <a:p>
            <a:endParaRPr/>
          </a:p>
        </p:txBody>
      </p:sp>
      <p:cxnSp>
        <p:nvCxnSpPr>
          <p:cNvPr id="212" name="Google Shape;212;p8"/>
          <p:cNvCxnSpPr>
            <a:stCxn id="213" idx="0"/>
          </p:cNvCxnSpPr>
          <p:nvPr/>
        </p:nvCxnSpPr>
        <p:spPr>
          <a:xfrm>
            <a:off x="525050" y="1852500"/>
            <a:ext cx="0" cy="3291000"/>
          </a:xfrm>
          <a:prstGeom prst="straightConnector1">
            <a:avLst/>
          </a:prstGeom>
          <a:noFill/>
          <a:ln w="19050" cap="flat" cmpd="sng">
            <a:solidFill>
              <a:schemeClr val="accent6"/>
            </a:solidFill>
            <a:prstDash val="solid"/>
            <a:round/>
            <a:headEnd type="none" w="med" len="med"/>
            <a:tailEnd type="none" w="med" len="med"/>
          </a:ln>
        </p:spPr>
      </p:cxnSp>
      <p:cxnSp>
        <p:nvCxnSpPr>
          <p:cNvPr id="214" name="Google Shape;214;p8"/>
          <p:cNvCxnSpPr>
            <a:stCxn id="215" idx="2"/>
          </p:cNvCxnSpPr>
          <p:nvPr/>
        </p:nvCxnSpPr>
        <p:spPr>
          <a:xfrm rot="10800000">
            <a:off x="523800" y="3448038"/>
            <a:ext cx="902400" cy="0"/>
          </a:xfrm>
          <a:prstGeom prst="straightConnector1">
            <a:avLst/>
          </a:prstGeom>
          <a:noFill/>
          <a:ln w="19050" cap="flat" cmpd="sng">
            <a:solidFill>
              <a:schemeClr val="accent6"/>
            </a:solidFill>
            <a:prstDash val="solid"/>
            <a:round/>
            <a:headEnd type="none" w="med" len="med"/>
            <a:tailEnd type="none" w="med" len="med"/>
          </a:ln>
        </p:spPr>
      </p:cxnSp>
      <p:grpSp>
        <p:nvGrpSpPr>
          <p:cNvPr id="216" name="Google Shape;216;p8"/>
          <p:cNvGrpSpPr/>
          <p:nvPr/>
        </p:nvGrpSpPr>
        <p:grpSpPr>
          <a:xfrm>
            <a:off x="1426200" y="3364038"/>
            <a:ext cx="168000" cy="168000"/>
            <a:chOff x="8096100" y="1031463"/>
            <a:chExt cx="168000" cy="168000"/>
          </a:xfrm>
        </p:grpSpPr>
        <p:sp>
          <p:nvSpPr>
            <p:cNvPr id="215" name="Google Shape;215;p8"/>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8" name="Google Shape;218;p8"/>
          <p:cNvCxnSpPr>
            <a:stCxn id="213" idx="4"/>
          </p:cNvCxnSpPr>
          <p:nvPr/>
        </p:nvCxnSpPr>
        <p:spPr>
          <a:xfrm rot="10800000">
            <a:off x="525050" y="326100"/>
            <a:ext cx="0" cy="1462500"/>
          </a:xfrm>
          <a:prstGeom prst="straightConnector1">
            <a:avLst/>
          </a:prstGeom>
          <a:noFill/>
          <a:ln w="19050" cap="flat" cmpd="sng">
            <a:solidFill>
              <a:schemeClr val="accent6"/>
            </a:solidFill>
            <a:prstDash val="solid"/>
            <a:round/>
            <a:headEnd type="none" w="med" len="med"/>
            <a:tailEnd type="none" w="med" len="med"/>
          </a:ln>
        </p:spPr>
      </p:cxnSp>
      <p:grpSp>
        <p:nvGrpSpPr>
          <p:cNvPr id="219" name="Google Shape;219;p8"/>
          <p:cNvGrpSpPr/>
          <p:nvPr/>
        </p:nvGrpSpPr>
        <p:grpSpPr>
          <a:xfrm>
            <a:off x="441050" y="1736538"/>
            <a:ext cx="168000" cy="168000"/>
            <a:chOff x="441050" y="2487750"/>
            <a:chExt cx="168000" cy="168000"/>
          </a:xfrm>
        </p:grpSpPr>
        <p:sp>
          <p:nvSpPr>
            <p:cNvPr id="220" name="Google Shape;220;p8"/>
            <p:cNvSpPr/>
            <p:nvPr/>
          </p:nvSpPr>
          <p:spPr>
            <a:xfrm rot="10800000">
              <a:off x="441050" y="2487750"/>
              <a:ext cx="168000" cy="168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rot="10800000">
              <a:off x="493100" y="2539813"/>
              <a:ext cx="63900" cy="63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1" name="Google Shape;221;p8"/>
          <p:cNvCxnSpPr>
            <a:stCxn id="222" idx="2"/>
          </p:cNvCxnSpPr>
          <p:nvPr/>
        </p:nvCxnSpPr>
        <p:spPr>
          <a:xfrm>
            <a:off x="7717800" y="3448038"/>
            <a:ext cx="1142700" cy="0"/>
          </a:xfrm>
          <a:prstGeom prst="straightConnector1">
            <a:avLst/>
          </a:prstGeom>
          <a:noFill/>
          <a:ln w="19050" cap="flat" cmpd="sng">
            <a:solidFill>
              <a:schemeClr val="accent6"/>
            </a:solidFill>
            <a:prstDash val="solid"/>
            <a:round/>
            <a:headEnd type="none" w="med" len="med"/>
            <a:tailEnd type="none" w="med" len="med"/>
          </a:ln>
        </p:spPr>
      </p:cxnSp>
      <p:grpSp>
        <p:nvGrpSpPr>
          <p:cNvPr id="223" name="Google Shape;223;p8"/>
          <p:cNvGrpSpPr/>
          <p:nvPr/>
        </p:nvGrpSpPr>
        <p:grpSpPr>
          <a:xfrm flipH="1">
            <a:off x="7549800" y="3364038"/>
            <a:ext cx="168000" cy="168000"/>
            <a:chOff x="8096100" y="1031463"/>
            <a:chExt cx="168000" cy="168000"/>
          </a:xfrm>
        </p:grpSpPr>
        <p:sp>
          <p:nvSpPr>
            <p:cNvPr id="222" name="Google Shape;222;p8"/>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8"/>
          <p:cNvGrpSpPr/>
          <p:nvPr/>
        </p:nvGrpSpPr>
        <p:grpSpPr>
          <a:xfrm>
            <a:off x="4291900" y="4828950"/>
            <a:ext cx="653300" cy="76500"/>
            <a:chOff x="4291900" y="4738825"/>
            <a:chExt cx="653300" cy="76500"/>
          </a:xfrm>
        </p:grpSpPr>
        <p:sp>
          <p:nvSpPr>
            <p:cNvPr id="226" name="Google Shape;226;p8"/>
            <p:cNvSpPr/>
            <p:nvPr/>
          </p:nvSpPr>
          <p:spPr>
            <a:xfrm>
              <a:off x="42919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44361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4580300" y="4738825"/>
              <a:ext cx="76500" cy="765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7245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48687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231"/>
        <p:cNvGrpSpPr/>
        <p:nvPr/>
      </p:nvGrpSpPr>
      <p:grpSpPr>
        <a:xfrm>
          <a:off x="0" y="0"/>
          <a:ext cx="0" cy="0"/>
          <a:chOff x="0" y="0"/>
          <a:chExt cx="0" cy="0"/>
        </a:xfrm>
      </p:grpSpPr>
      <p:sp>
        <p:nvSpPr>
          <p:cNvPr id="232" name="Google Shape;232;p9"/>
          <p:cNvSpPr/>
          <p:nvPr/>
        </p:nvSpPr>
        <p:spPr>
          <a:xfrm>
            <a:off x="285750" y="323850"/>
            <a:ext cx="8572500" cy="4819800"/>
          </a:xfrm>
          <a:prstGeom prst="round2SameRect">
            <a:avLst>
              <a:gd name="adj1" fmla="val 4057"/>
              <a:gd name="adj2" fmla="val 0"/>
            </a:avLst>
          </a:prstGeom>
          <a:solidFill>
            <a:schemeClr val="dk1"/>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txBox="1">
            <a:spLocks noGrp="1"/>
          </p:cNvSpPr>
          <p:nvPr>
            <p:ph type="title"/>
          </p:nvPr>
        </p:nvSpPr>
        <p:spPr>
          <a:xfrm>
            <a:off x="1167750" y="998325"/>
            <a:ext cx="3223500" cy="1497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solidFill>
                  <a:schemeClr val="accent5"/>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4" name="Google Shape;234;p9"/>
          <p:cNvSpPr txBox="1">
            <a:spLocks noGrp="1"/>
          </p:cNvSpPr>
          <p:nvPr>
            <p:ph type="subTitle" idx="1"/>
          </p:nvPr>
        </p:nvSpPr>
        <p:spPr>
          <a:xfrm>
            <a:off x="1167750" y="2733825"/>
            <a:ext cx="4183500" cy="165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235" name="Google Shape;235;p9"/>
          <p:cNvCxnSpPr/>
          <p:nvPr/>
        </p:nvCxnSpPr>
        <p:spPr>
          <a:xfrm rot="10800000">
            <a:off x="557000" y="2571750"/>
            <a:ext cx="8301300" cy="0"/>
          </a:xfrm>
          <a:prstGeom prst="straightConnector1">
            <a:avLst/>
          </a:prstGeom>
          <a:noFill/>
          <a:ln w="19050" cap="flat" cmpd="sng">
            <a:solidFill>
              <a:schemeClr val="accent1"/>
            </a:solidFill>
            <a:prstDash val="solid"/>
            <a:round/>
            <a:headEnd type="none" w="med" len="med"/>
            <a:tailEnd type="none" w="med" len="med"/>
          </a:ln>
        </p:spPr>
      </p:cxnSp>
      <p:grpSp>
        <p:nvGrpSpPr>
          <p:cNvPr id="236" name="Google Shape;236;p9"/>
          <p:cNvGrpSpPr/>
          <p:nvPr/>
        </p:nvGrpSpPr>
        <p:grpSpPr>
          <a:xfrm>
            <a:off x="441050" y="2487738"/>
            <a:ext cx="168000" cy="168000"/>
            <a:chOff x="8096100" y="1031463"/>
            <a:chExt cx="168000" cy="168000"/>
          </a:xfrm>
        </p:grpSpPr>
        <p:sp>
          <p:nvSpPr>
            <p:cNvPr id="237" name="Google Shape;237;p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9"/>
          <p:cNvGrpSpPr/>
          <p:nvPr/>
        </p:nvGrpSpPr>
        <p:grpSpPr>
          <a:xfrm>
            <a:off x="441050" y="3489563"/>
            <a:ext cx="168000" cy="168000"/>
            <a:chOff x="8096100" y="1031463"/>
            <a:chExt cx="168000" cy="168000"/>
          </a:xfrm>
        </p:grpSpPr>
        <p:sp>
          <p:nvSpPr>
            <p:cNvPr id="240" name="Google Shape;240;p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9"/>
          <p:cNvGrpSpPr/>
          <p:nvPr/>
        </p:nvGrpSpPr>
        <p:grpSpPr>
          <a:xfrm>
            <a:off x="5183250" y="2487738"/>
            <a:ext cx="168000" cy="168000"/>
            <a:chOff x="8096100" y="1031463"/>
            <a:chExt cx="168000" cy="168000"/>
          </a:xfrm>
        </p:grpSpPr>
        <p:sp>
          <p:nvSpPr>
            <p:cNvPr id="243" name="Google Shape;243;p9"/>
            <p:cNvSpPr/>
            <p:nvPr/>
          </p:nvSpPr>
          <p:spPr>
            <a:xfrm>
              <a:off x="8096100" y="1031463"/>
              <a:ext cx="168000" cy="168000"/>
            </a:xfrm>
            <a:prstGeom prst="ellipse">
              <a:avLst/>
            </a:prstGeom>
            <a:noFill/>
            <a:ln w="19050" cap="flat" cmpd="sng">
              <a:solidFill>
                <a:srgbClr val="C8E0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8148150" y="1083500"/>
              <a:ext cx="63900" cy="63900"/>
            </a:xfrm>
            <a:prstGeom prst="ellipse">
              <a:avLst/>
            </a:pr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5" name="Google Shape;245;p9"/>
          <p:cNvCxnSpPr/>
          <p:nvPr/>
        </p:nvCxnSpPr>
        <p:spPr>
          <a:xfrm>
            <a:off x="525050" y="3590925"/>
            <a:ext cx="0" cy="1562100"/>
          </a:xfrm>
          <a:prstGeom prst="straightConnector1">
            <a:avLst/>
          </a:prstGeom>
          <a:noFill/>
          <a:ln w="19050" cap="flat" cmpd="sng">
            <a:solidFill>
              <a:schemeClr val="accent1"/>
            </a:solidFill>
            <a:prstDash val="solid"/>
            <a:round/>
            <a:headEnd type="none" w="med" len="med"/>
            <a:tailEnd type="none" w="med" len="med"/>
          </a:ln>
        </p:spPr>
      </p:cxnSp>
      <p:cxnSp>
        <p:nvCxnSpPr>
          <p:cNvPr id="246" name="Google Shape;246;p9"/>
          <p:cNvCxnSpPr>
            <a:endCxn id="238" idx="4"/>
          </p:cNvCxnSpPr>
          <p:nvPr/>
        </p:nvCxnSpPr>
        <p:spPr>
          <a:xfrm>
            <a:off x="525050" y="323975"/>
            <a:ext cx="0" cy="2279700"/>
          </a:xfrm>
          <a:prstGeom prst="straightConnector1">
            <a:avLst/>
          </a:prstGeom>
          <a:noFill/>
          <a:ln w="19050" cap="flat" cmpd="sng">
            <a:solidFill>
              <a:schemeClr val="accent1"/>
            </a:solidFill>
            <a:prstDash val="solid"/>
            <a:round/>
            <a:headEnd type="none" w="med" len="med"/>
            <a:tailEnd type="none" w="med" len="med"/>
          </a:ln>
        </p:spPr>
      </p:cxnSp>
      <p:grpSp>
        <p:nvGrpSpPr>
          <p:cNvPr id="247" name="Google Shape;247;p9"/>
          <p:cNvGrpSpPr/>
          <p:nvPr/>
        </p:nvGrpSpPr>
        <p:grpSpPr>
          <a:xfrm>
            <a:off x="4291900" y="4828950"/>
            <a:ext cx="653300" cy="76500"/>
            <a:chOff x="4291900" y="4738825"/>
            <a:chExt cx="653300" cy="76500"/>
          </a:xfrm>
        </p:grpSpPr>
        <p:sp>
          <p:nvSpPr>
            <p:cNvPr id="248" name="Google Shape;248;p9"/>
            <p:cNvSpPr/>
            <p:nvPr/>
          </p:nvSpPr>
          <p:spPr>
            <a:xfrm>
              <a:off x="42919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4436100" y="4738825"/>
              <a:ext cx="76500" cy="765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45803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47245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4868700" y="4738825"/>
              <a:ext cx="76500" cy="765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9"/>
          <p:cNvGrpSpPr/>
          <p:nvPr/>
        </p:nvGrpSpPr>
        <p:grpSpPr>
          <a:xfrm>
            <a:off x="720000" y="1282575"/>
            <a:ext cx="351000" cy="351000"/>
            <a:chOff x="715100" y="557475"/>
            <a:chExt cx="351000" cy="351000"/>
          </a:xfrm>
        </p:grpSpPr>
        <p:sp>
          <p:nvSpPr>
            <p:cNvPr id="254" name="Google Shape;254;p9"/>
            <p:cNvSpPr/>
            <p:nvPr/>
          </p:nvSpPr>
          <p:spPr>
            <a:xfrm>
              <a:off x="715100" y="557475"/>
              <a:ext cx="351000" cy="351000"/>
            </a:xfrm>
            <a:prstGeom prst="roundRect">
              <a:avLst>
                <a:gd name="adj" fmla="val 16667"/>
              </a:avLst>
            </a:prstGeom>
            <a:solidFill>
              <a:schemeClr val="dk2"/>
            </a:solidFill>
            <a:ln>
              <a:noFill/>
            </a:ln>
            <a:effectLst>
              <a:outerShdw blurRad="171450" dist="19050" dir="5400000" algn="bl" rotWithShape="0">
                <a:schemeClr val="dk2">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852371" y="638106"/>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rot="-5400000">
              <a:off x="852498" y="638234"/>
              <a:ext cx="76200" cy="20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80"/>
        <p:cNvGrpSpPr/>
        <p:nvPr/>
      </p:nvGrpSpPr>
      <p:grpSpPr>
        <a:xfrm>
          <a:off x="0" y="0"/>
          <a:ext cx="0" cy="0"/>
          <a:chOff x="0" y="0"/>
          <a:chExt cx="0" cy="0"/>
        </a:xfrm>
      </p:grpSpPr>
      <p:sp>
        <p:nvSpPr>
          <p:cNvPr id="281" name="Google Shape;281;p11"/>
          <p:cNvSpPr/>
          <p:nvPr/>
        </p:nvSpPr>
        <p:spPr>
          <a:xfrm>
            <a:off x="285750" y="325800"/>
            <a:ext cx="8572500" cy="4819800"/>
          </a:xfrm>
          <a:prstGeom prst="round2SameRect">
            <a:avLst>
              <a:gd name="adj1" fmla="val 4057"/>
              <a:gd name="adj2" fmla="val 0"/>
            </a:avLst>
          </a:prstGeom>
          <a:solidFill>
            <a:schemeClr val="dk2"/>
          </a:solidFill>
          <a:ln>
            <a:noFill/>
          </a:ln>
          <a:effectLst>
            <a:outerShdw blurRad="357188" dist="47625" algn="bl" rotWithShape="0">
              <a:schemeClr val="lt2">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txBox="1">
            <a:spLocks noGrp="1"/>
          </p:cNvSpPr>
          <p:nvPr>
            <p:ph type="title" hasCustomPrompt="1"/>
          </p:nvPr>
        </p:nvSpPr>
        <p:spPr>
          <a:xfrm>
            <a:off x="1075137" y="1556938"/>
            <a:ext cx="4192500" cy="1511100"/>
          </a:xfrm>
          <a:prstGeom prst="rect">
            <a:avLst/>
          </a:prstGeom>
          <a:effectLst>
            <a:outerShdw blurRad="200025" dist="57150" dir="5400000" algn="bl" rotWithShape="0">
              <a:schemeClr val="accent6">
                <a:alpha val="39000"/>
              </a:schemeClr>
            </a:outerShdw>
          </a:effectLst>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accent4"/>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83" name="Google Shape;283;p11"/>
          <p:cNvSpPr txBox="1">
            <a:spLocks noGrp="1"/>
          </p:cNvSpPr>
          <p:nvPr>
            <p:ph type="subTitle" idx="1"/>
          </p:nvPr>
        </p:nvSpPr>
        <p:spPr>
          <a:xfrm>
            <a:off x="1830975" y="3134238"/>
            <a:ext cx="2680800" cy="64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solidFill>
                  <a:srgbClr val="F7F5E6"/>
                </a:solidFill>
                <a:latin typeface="Bai Jamjuree Medium"/>
                <a:ea typeface="Bai Jamjuree Medium"/>
                <a:cs typeface="Bai Jamjuree Medium"/>
                <a:sym typeface="Bai Jamjuree Medium"/>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284" name="Google Shape;284;p11"/>
          <p:cNvGrpSpPr/>
          <p:nvPr/>
        </p:nvGrpSpPr>
        <p:grpSpPr>
          <a:xfrm>
            <a:off x="8316994" y="666800"/>
            <a:ext cx="223800" cy="132350"/>
            <a:chOff x="8359900" y="681900"/>
            <a:chExt cx="223800" cy="132350"/>
          </a:xfrm>
        </p:grpSpPr>
        <p:cxnSp>
          <p:nvCxnSpPr>
            <p:cNvPr id="285" name="Google Shape;285;p11"/>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286" name="Google Shape;286;p11"/>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287" name="Google Shape;287;p11"/>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cxnSp>
        <p:nvCxnSpPr>
          <p:cNvPr id="288" name="Google Shape;288;p11"/>
          <p:cNvCxnSpPr/>
          <p:nvPr/>
        </p:nvCxnSpPr>
        <p:spPr>
          <a:xfrm>
            <a:off x="525050" y="2413850"/>
            <a:ext cx="0" cy="2729400"/>
          </a:xfrm>
          <a:prstGeom prst="straightConnector1">
            <a:avLst/>
          </a:prstGeom>
          <a:noFill/>
          <a:ln w="19050" cap="flat" cmpd="sng">
            <a:solidFill>
              <a:schemeClr val="accent6"/>
            </a:solidFill>
            <a:prstDash val="solid"/>
            <a:round/>
            <a:headEnd type="none" w="med" len="med"/>
            <a:tailEnd type="none" w="med" len="med"/>
          </a:ln>
        </p:spPr>
      </p:cxnSp>
      <p:cxnSp>
        <p:nvCxnSpPr>
          <p:cNvPr id="289" name="Google Shape;289;p11"/>
          <p:cNvCxnSpPr>
            <a:stCxn id="290" idx="2"/>
          </p:cNvCxnSpPr>
          <p:nvPr/>
        </p:nvCxnSpPr>
        <p:spPr>
          <a:xfrm rot="10800000">
            <a:off x="535625" y="3448025"/>
            <a:ext cx="481200" cy="0"/>
          </a:xfrm>
          <a:prstGeom prst="straightConnector1">
            <a:avLst/>
          </a:prstGeom>
          <a:noFill/>
          <a:ln w="19050" cap="flat" cmpd="sng">
            <a:solidFill>
              <a:schemeClr val="accent6"/>
            </a:solidFill>
            <a:prstDash val="solid"/>
            <a:round/>
            <a:headEnd type="none" w="med" len="med"/>
            <a:tailEnd type="none" w="med" len="med"/>
          </a:ln>
        </p:spPr>
      </p:cxnSp>
      <p:grpSp>
        <p:nvGrpSpPr>
          <p:cNvPr id="291" name="Google Shape;291;p11"/>
          <p:cNvGrpSpPr/>
          <p:nvPr/>
        </p:nvGrpSpPr>
        <p:grpSpPr>
          <a:xfrm>
            <a:off x="964775" y="3364038"/>
            <a:ext cx="168000" cy="168000"/>
            <a:chOff x="8096100" y="1031463"/>
            <a:chExt cx="168000" cy="168000"/>
          </a:xfrm>
        </p:grpSpPr>
        <p:sp>
          <p:nvSpPr>
            <p:cNvPr id="292" name="Google Shape;292;p11"/>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3" name="Google Shape;293;p11"/>
          <p:cNvCxnSpPr>
            <a:stCxn id="294" idx="4"/>
          </p:cNvCxnSpPr>
          <p:nvPr/>
        </p:nvCxnSpPr>
        <p:spPr>
          <a:xfrm rot="10800000">
            <a:off x="525050" y="326100"/>
            <a:ext cx="0" cy="1462500"/>
          </a:xfrm>
          <a:prstGeom prst="straightConnector1">
            <a:avLst/>
          </a:prstGeom>
          <a:noFill/>
          <a:ln w="19050" cap="flat" cmpd="sng">
            <a:solidFill>
              <a:schemeClr val="accent6"/>
            </a:solidFill>
            <a:prstDash val="solid"/>
            <a:round/>
            <a:headEnd type="none" w="med" len="med"/>
            <a:tailEnd type="none" w="med" len="med"/>
          </a:ln>
        </p:spPr>
      </p:cxnSp>
      <p:grpSp>
        <p:nvGrpSpPr>
          <p:cNvPr id="295" name="Google Shape;295;p11"/>
          <p:cNvGrpSpPr/>
          <p:nvPr/>
        </p:nvGrpSpPr>
        <p:grpSpPr>
          <a:xfrm>
            <a:off x="441050" y="1736538"/>
            <a:ext cx="168000" cy="168000"/>
            <a:chOff x="441050" y="2487750"/>
            <a:chExt cx="168000" cy="168000"/>
          </a:xfrm>
        </p:grpSpPr>
        <p:sp>
          <p:nvSpPr>
            <p:cNvPr id="296" name="Google Shape;296;p11"/>
            <p:cNvSpPr/>
            <p:nvPr/>
          </p:nvSpPr>
          <p:spPr>
            <a:xfrm rot="10800000">
              <a:off x="441050" y="2487750"/>
              <a:ext cx="168000" cy="1680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10800000">
              <a:off x="493100" y="2539813"/>
              <a:ext cx="63900" cy="63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1"/>
          <p:cNvGrpSpPr/>
          <p:nvPr/>
        </p:nvGrpSpPr>
        <p:grpSpPr>
          <a:xfrm>
            <a:off x="441025" y="2307038"/>
            <a:ext cx="168000" cy="168000"/>
            <a:chOff x="8096100" y="1031463"/>
            <a:chExt cx="168000" cy="168000"/>
          </a:xfrm>
        </p:grpSpPr>
        <p:sp>
          <p:nvSpPr>
            <p:cNvPr id="298" name="Google Shape;298;p11"/>
            <p:cNvSpPr/>
            <p:nvPr/>
          </p:nvSpPr>
          <p:spPr>
            <a:xfrm>
              <a:off x="8096100" y="1031463"/>
              <a:ext cx="168000" cy="1680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8148150" y="1083500"/>
              <a:ext cx="63900" cy="63900"/>
            </a:xfrm>
            <a:prstGeom prst="ellipse">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11"/>
          <p:cNvGrpSpPr/>
          <p:nvPr/>
        </p:nvGrpSpPr>
        <p:grpSpPr>
          <a:xfrm>
            <a:off x="4291900" y="4828950"/>
            <a:ext cx="653300" cy="76500"/>
            <a:chOff x="4291900" y="4738825"/>
            <a:chExt cx="653300" cy="76500"/>
          </a:xfrm>
        </p:grpSpPr>
        <p:sp>
          <p:nvSpPr>
            <p:cNvPr id="301" name="Google Shape;301;p11"/>
            <p:cNvSpPr/>
            <p:nvPr/>
          </p:nvSpPr>
          <p:spPr>
            <a:xfrm>
              <a:off x="42919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44361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4580300" y="4738825"/>
              <a:ext cx="76500" cy="76500"/>
            </a:xfrm>
            <a:prstGeom prst="ellipse">
              <a:avLst/>
            </a:prstGeom>
            <a:solidFill>
              <a:schemeClr val="accent6"/>
            </a:solid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47245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4868700" y="4738825"/>
              <a:ext cx="76500" cy="765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1pPr>
            <a:lvl2pPr lvl="1"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2pPr>
            <a:lvl3pPr lvl="2"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3pPr>
            <a:lvl4pPr lvl="3"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4pPr>
            <a:lvl5pPr lvl="4"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5pPr>
            <a:lvl6pPr lvl="5"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6pPr>
            <a:lvl7pPr lvl="6"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7pPr>
            <a:lvl8pPr lvl="7"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8pPr>
            <a:lvl9pPr lvl="8" rtl="0">
              <a:spcBef>
                <a:spcPts val="0"/>
              </a:spcBef>
              <a:spcAft>
                <a:spcPts val="0"/>
              </a:spcAft>
              <a:buClr>
                <a:schemeClr val="accent5"/>
              </a:buClr>
              <a:buSzPts val="3500"/>
              <a:buFont typeface="Changa"/>
              <a:buNone/>
              <a:defRPr sz="3500">
                <a:solidFill>
                  <a:schemeClr val="accent5"/>
                </a:solidFill>
                <a:latin typeface="Changa"/>
                <a:ea typeface="Changa"/>
                <a:cs typeface="Changa"/>
                <a:sym typeface="Chang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1pPr>
            <a:lvl2pPr marL="914400" lvl="1"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2pPr>
            <a:lvl3pPr marL="1371600" lvl="2"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3pPr>
            <a:lvl4pPr marL="1828800" lvl="3"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4pPr>
            <a:lvl5pPr marL="2286000" lvl="4"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5pPr>
            <a:lvl6pPr marL="2743200" lvl="5"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6pPr>
            <a:lvl7pPr marL="3200400" lvl="6"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7pPr>
            <a:lvl8pPr marL="3657600" lvl="7"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8pPr>
            <a:lvl9pPr marL="4114800" lvl="8" indent="-317500">
              <a:lnSpc>
                <a:spcPct val="100000"/>
              </a:lnSpc>
              <a:spcBef>
                <a:spcPts val="0"/>
              </a:spcBef>
              <a:spcAft>
                <a:spcPts val="0"/>
              </a:spcAft>
              <a:buClr>
                <a:schemeClr val="accent2"/>
              </a:buClr>
              <a:buSzPts val="1400"/>
              <a:buFont typeface="Bai Jamjuree"/>
              <a:buChar char="■"/>
              <a:defRPr>
                <a:solidFill>
                  <a:schemeClr val="accent2"/>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7" r:id="rId8"/>
    <p:sldLayoutId id="2147483658" r:id="rId9"/>
    <p:sldLayoutId id="2147483660" r:id="rId10"/>
    <p:sldLayoutId id="2147483664" r:id="rId11"/>
    <p:sldLayoutId id="2147483665" r:id="rId12"/>
    <p:sldLayoutId id="2147483670" r:id="rId13"/>
    <p:sldLayoutId id="2147483673"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Livestock"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9"/>
        <p:cNvGrpSpPr/>
        <p:nvPr/>
      </p:nvGrpSpPr>
      <p:grpSpPr>
        <a:xfrm>
          <a:off x="0" y="0"/>
          <a:ext cx="0" cy="0"/>
          <a:chOff x="0" y="0"/>
          <a:chExt cx="0" cy="0"/>
        </a:xfrm>
      </p:grpSpPr>
      <p:grpSp>
        <p:nvGrpSpPr>
          <p:cNvPr id="1100" name="Google Shape;1100;p39"/>
          <p:cNvGrpSpPr/>
          <p:nvPr/>
        </p:nvGrpSpPr>
        <p:grpSpPr>
          <a:xfrm>
            <a:off x="8316994" y="666800"/>
            <a:ext cx="223800" cy="132350"/>
            <a:chOff x="8359900" y="681900"/>
            <a:chExt cx="223800" cy="132350"/>
          </a:xfrm>
        </p:grpSpPr>
        <p:cxnSp>
          <p:nvCxnSpPr>
            <p:cNvPr id="1101" name="Google Shape;1101;p39"/>
            <p:cNvCxnSpPr/>
            <p:nvPr/>
          </p:nvCxnSpPr>
          <p:spPr>
            <a:xfrm>
              <a:off x="8359900" y="681900"/>
              <a:ext cx="223800" cy="0"/>
            </a:xfrm>
            <a:prstGeom prst="straightConnector1">
              <a:avLst/>
            </a:prstGeom>
            <a:noFill/>
            <a:ln w="19050" cap="flat" cmpd="sng">
              <a:solidFill>
                <a:schemeClr val="accent5"/>
              </a:solidFill>
              <a:prstDash val="solid"/>
              <a:round/>
              <a:headEnd type="none" w="med" len="med"/>
              <a:tailEnd type="none" w="med" len="med"/>
            </a:ln>
          </p:spPr>
        </p:cxnSp>
        <p:cxnSp>
          <p:nvCxnSpPr>
            <p:cNvPr id="1102" name="Google Shape;1102;p39"/>
            <p:cNvCxnSpPr/>
            <p:nvPr/>
          </p:nvCxnSpPr>
          <p:spPr>
            <a:xfrm>
              <a:off x="8359900" y="748075"/>
              <a:ext cx="223800" cy="0"/>
            </a:xfrm>
            <a:prstGeom prst="straightConnector1">
              <a:avLst/>
            </a:prstGeom>
            <a:noFill/>
            <a:ln w="19050" cap="flat" cmpd="sng">
              <a:solidFill>
                <a:schemeClr val="accent5"/>
              </a:solidFill>
              <a:prstDash val="solid"/>
              <a:round/>
              <a:headEnd type="none" w="med" len="med"/>
              <a:tailEnd type="none" w="med" len="med"/>
            </a:ln>
          </p:spPr>
        </p:cxnSp>
        <p:cxnSp>
          <p:nvCxnSpPr>
            <p:cNvPr id="1103" name="Google Shape;1103;p39"/>
            <p:cNvCxnSpPr/>
            <p:nvPr/>
          </p:nvCxnSpPr>
          <p:spPr>
            <a:xfrm>
              <a:off x="8359900" y="814250"/>
              <a:ext cx="223800" cy="0"/>
            </a:xfrm>
            <a:prstGeom prst="straightConnector1">
              <a:avLst/>
            </a:prstGeom>
            <a:noFill/>
            <a:ln w="19050" cap="flat" cmpd="sng">
              <a:solidFill>
                <a:schemeClr val="accent5"/>
              </a:solidFill>
              <a:prstDash val="solid"/>
              <a:round/>
              <a:headEnd type="none" w="med" len="med"/>
              <a:tailEnd type="none" w="med" len="med"/>
            </a:ln>
          </p:spPr>
        </p:cxnSp>
      </p:grpSp>
      <p:grpSp>
        <p:nvGrpSpPr>
          <p:cNvPr id="1104" name="Google Shape;1104;p39"/>
          <p:cNvGrpSpPr/>
          <p:nvPr/>
        </p:nvGrpSpPr>
        <p:grpSpPr>
          <a:xfrm>
            <a:off x="8316994" y="666800"/>
            <a:ext cx="223800" cy="132350"/>
            <a:chOff x="8359900" y="681900"/>
            <a:chExt cx="223800" cy="132350"/>
          </a:xfrm>
        </p:grpSpPr>
        <p:cxnSp>
          <p:nvCxnSpPr>
            <p:cNvPr id="1105" name="Google Shape;1105;p39"/>
            <p:cNvCxnSpPr/>
            <p:nvPr/>
          </p:nvCxnSpPr>
          <p:spPr>
            <a:xfrm>
              <a:off x="8359900" y="681900"/>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1106" name="Google Shape;1106;p39"/>
            <p:cNvCxnSpPr/>
            <p:nvPr/>
          </p:nvCxnSpPr>
          <p:spPr>
            <a:xfrm>
              <a:off x="8359900" y="748075"/>
              <a:ext cx="223800" cy="0"/>
            </a:xfrm>
            <a:prstGeom prst="straightConnector1">
              <a:avLst/>
            </a:prstGeom>
            <a:noFill/>
            <a:ln w="19050" cap="flat" cmpd="sng">
              <a:solidFill>
                <a:schemeClr val="accent6"/>
              </a:solidFill>
              <a:prstDash val="solid"/>
              <a:round/>
              <a:headEnd type="none" w="med" len="med"/>
              <a:tailEnd type="none" w="med" len="med"/>
            </a:ln>
          </p:spPr>
        </p:cxnSp>
        <p:cxnSp>
          <p:nvCxnSpPr>
            <p:cNvPr id="1107" name="Google Shape;1107;p39"/>
            <p:cNvCxnSpPr/>
            <p:nvPr/>
          </p:nvCxnSpPr>
          <p:spPr>
            <a:xfrm>
              <a:off x="8359900" y="814250"/>
              <a:ext cx="223800" cy="0"/>
            </a:xfrm>
            <a:prstGeom prst="straightConnector1">
              <a:avLst/>
            </a:prstGeom>
            <a:noFill/>
            <a:ln w="19050" cap="flat" cmpd="sng">
              <a:solidFill>
                <a:schemeClr val="accent6"/>
              </a:solidFill>
              <a:prstDash val="solid"/>
              <a:round/>
              <a:headEnd type="none" w="med" len="med"/>
              <a:tailEnd type="none" w="med" len="med"/>
            </a:ln>
          </p:spPr>
        </p:cxnSp>
      </p:grpSp>
      <p:sp>
        <p:nvSpPr>
          <p:cNvPr id="1108" name="Google Shape;1108;p39"/>
          <p:cNvSpPr/>
          <p:nvPr/>
        </p:nvSpPr>
        <p:spPr>
          <a:xfrm>
            <a:off x="1033875" y="4147036"/>
            <a:ext cx="4370036" cy="524225"/>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txBox="1">
            <a:spLocks noGrp="1"/>
          </p:cNvSpPr>
          <p:nvPr>
            <p:ph type="ctrTitle"/>
          </p:nvPr>
        </p:nvSpPr>
        <p:spPr>
          <a:xfrm>
            <a:off x="1136376" y="1076682"/>
            <a:ext cx="4056300" cy="278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Livestock Management System</a:t>
            </a:r>
            <a:br>
              <a:rPr lang="en" sz="2000" dirty="0">
                <a:solidFill>
                  <a:srgbClr val="FFFFFF"/>
                </a:solidFill>
              </a:rPr>
            </a:br>
            <a:br>
              <a:rPr lang="en" sz="2000" dirty="0">
                <a:solidFill>
                  <a:srgbClr val="FFFFFF"/>
                </a:solidFill>
              </a:rPr>
            </a:br>
            <a:br>
              <a:rPr lang="en" sz="2000" dirty="0">
                <a:solidFill>
                  <a:srgbClr val="FFFFFF"/>
                </a:solidFill>
              </a:rPr>
            </a:br>
            <a:r>
              <a:rPr lang="en" sz="1800" dirty="0">
                <a:solidFill>
                  <a:srgbClr val="FFFFFF"/>
                </a:solidFill>
              </a:rPr>
              <a:t>By:</a:t>
            </a:r>
            <a:br>
              <a:rPr lang="en" sz="1800" dirty="0">
                <a:solidFill>
                  <a:srgbClr val="FFFFFF"/>
                </a:solidFill>
              </a:rPr>
            </a:br>
            <a:r>
              <a:rPr lang="en" sz="1800" dirty="0">
                <a:solidFill>
                  <a:srgbClr val="FFFFFF"/>
                </a:solidFill>
              </a:rPr>
              <a:t>Viraj Thakkar-	201806100110094</a:t>
            </a:r>
            <a:br>
              <a:rPr lang="en" sz="1800" dirty="0">
                <a:solidFill>
                  <a:srgbClr val="FFFFFF"/>
                </a:solidFill>
              </a:rPr>
            </a:br>
            <a:r>
              <a:rPr lang="en" sz="1800" dirty="0">
                <a:solidFill>
                  <a:srgbClr val="FFFFFF"/>
                </a:solidFill>
              </a:rPr>
              <a:t>Sourabh Singh - 	201806100110069</a:t>
            </a:r>
            <a:br>
              <a:rPr lang="en" sz="1800" dirty="0">
                <a:solidFill>
                  <a:srgbClr val="FFFFFF"/>
                </a:solidFill>
              </a:rPr>
            </a:br>
            <a:br>
              <a:rPr lang="en" sz="1800" dirty="0">
                <a:solidFill>
                  <a:srgbClr val="FFFFFF"/>
                </a:solidFill>
              </a:rPr>
            </a:br>
            <a:r>
              <a:rPr lang="en" sz="1800" dirty="0">
                <a:solidFill>
                  <a:srgbClr val="FFFFFF"/>
                </a:solidFill>
              </a:rPr>
              <a:t>Guide:</a:t>
            </a:r>
            <a:br>
              <a:rPr lang="en" sz="1800" dirty="0">
                <a:solidFill>
                  <a:srgbClr val="FFFFFF"/>
                </a:solidFill>
              </a:rPr>
            </a:br>
            <a:r>
              <a:rPr lang="en" sz="1800" dirty="0">
                <a:solidFill>
                  <a:srgbClr val="FFFFFF"/>
                </a:solidFill>
              </a:rPr>
              <a:t>Mr. Sapan Naik</a:t>
            </a:r>
            <a:endParaRPr dirty="0">
              <a:solidFill>
                <a:srgbClr val="FFFFFF"/>
              </a:solidFill>
            </a:endParaRPr>
          </a:p>
        </p:txBody>
      </p:sp>
      <p:sp>
        <p:nvSpPr>
          <p:cNvPr id="1110" name="Google Shape;1110;p39"/>
          <p:cNvSpPr txBox="1">
            <a:spLocks noGrp="1"/>
          </p:cNvSpPr>
          <p:nvPr>
            <p:ph type="subTitle" idx="1"/>
          </p:nvPr>
        </p:nvSpPr>
        <p:spPr>
          <a:xfrm>
            <a:off x="1130625" y="4204547"/>
            <a:ext cx="39813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An Amalgamation of IOT with Precision Livestock Farming</a:t>
            </a:r>
            <a:endParaRPr dirty="0"/>
          </a:p>
        </p:txBody>
      </p:sp>
      <p:grpSp>
        <p:nvGrpSpPr>
          <p:cNvPr id="1111" name="Google Shape;1111;p39"/>
          <p:cNvGrpSpPr/>
          <p:nvPr/>
        </p:nvGrpSpPr>
        <p:grpSpPr>
          <a:xfrm>
            <a:off x="5519181" y="1495505"/>
            <a:ext cx="2775521" cy="3059269"/>
            <a:chOff x="5653328" y="1580303"/>
            <a:chExt cx="2572786" cy="2835807"/>
          </a:xfrm>
        </p:grpSpPr>
        <p:sp>
          <p:nvSpPr>
            <p:cNvPr id="1112" name="Google Shape;1112;p39"/>
            <p:cNvSpPr/>
            <p:nvPr/>
          </p:nvSpPr>
          <p:spPr>
            <a:xfrm>
              <a:off x="6067949" y="2498198"/>
              <a:ext cx="1636694" cy="1632107"/>
            </a:xfrm>
            <a:custGeom>
              <a:avLst/>
              <a:gdLst/>
              <a:ahLst/>
              <a:cxnLst/>
              <a:rect l="l" t="t" r="r" b="b"/>
              <a:pathLst>
                <a:path w="21766" h="21705" extrusionOk="0">
                  <a:moveTo>
                    <a:pt x="10883" y="0"/>
                  </a:moveTo>
                  <a:cubicBezTo>
                    <a:pt x="4859" y="0"/>
                    <a:pt x="1" y="4858"/>
                    <a:pt x="1" y="10871"/>
                  </a:cubicBezTo>
                  <a:cubicBezTo>
                    <a:pt x="1" y="16846"/>
                    <a:pt x="4859" y="21704"/>
                    <a:pt x="10883" y="21704"/>
                  </a:cubicBezTo>
                  <a:cubicBezTo>
                    <a:pt x="16908" y="21704"/>
                    <a:pt x="21766" y="16846"/>
                    <a:pt x="21766" y="10871"/>
                  </a:cubicBezTo>
                  <a:cubicBezTo>
                    <a:pt x="21766" y="4858"/>
                    <a:pt x="16908" y="0"/>
                    <a:pt x="10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7323766" y="2703629"/>
              <a:ext cx="548021" cy="589830"/>
            </a:xfrm>
            <a:custGeom>
              <a:avLst/>
              <a:gdLst/>
              <a:ahLst/>
              <a:cxnLst/>
              <a:rect l="l" t="t" r="r" b="b"/>
              <a:pathLst>
                <a:path w="7288" h="7844" extrusionOk="0">
                  <a:moveTo>
                    <a:pt x="6984" y="1"/>
                  </a:moveTo>
                  <a:cubicBezTo>
                    <a:pt x="6984" y="1"/>
                    <a:pt x="3146" y="305"/>
                    <a:pt x="1628" y="1823"/>
                  </a:cubicBezTo>
                  <a:cubicBezTo>
                    <a:pt x="158" y="3390"/>
                    <a:pt x="0" y="7786"/>
                    <a:pt x="0" y="7786"/>
                  </a:cubicBezTo>
                  <a:cubicBezTo>
                    <a:pt x="0" y="7786"/>
                    <a:pt x="362" y="7843"/>
                    <a:pt x="931" y="7843"/>
                  </a:cubicBezTo>
                  <a:cubicBezTo>
                    <a:pt x="2142" y="7843"/>
                    <a:pt x="4292" y="7585"/>
                    <a:pt x="5879" y="5964"/>
                  </a:cubicBezTo>
                  <a:cubicBezTo>
                    <a:pt x="7287" y="4495"/>
                    <a:pt x="6984" y="1"/>
                    <a:pt x="69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7514609" y="2826947"/>
              <a:ext cx="197312" cy="226563"/>
            </a:xfrm>
            <a:custGeom>
              <a:avLst/>
              <a:gdLst/>
              <a:ahLst/>
              <a:cxnLst/>
              <a:rect l="l" t="t" r="r" b="b"/>
              <a:pathLst>
                <a:path w="2624" h="3013" extrusionOk="0">
                  <a:moveTo>
                    <a:pt x="2434" y="1"/>
                  </a:moveTo>
                  <a:cubicBezTo>
                    <a:pt x="2390" y="1"/>
                    <a:pt x="2351" y="25"/>
                    <a:pt x="2320" y="74"/>
                  </a:cubicBezTo>
                  <a:cubicBezTo>
                    <a:pt x="2272" y="122"/>
                    <a:pt x="802" y="1446"/>
                    <a:pt x="49" y="2758"/>
                  </a:cubicBezTo>
                  <a:cubicBezTo>
                    <a:pt x="1" y="2855"/>
                    <a:pt x="49" y="2964"/>
                    <a:pt x="98" y="3013"/>
                  </a:cubicBezTo>
                  <a:lnTo>
                    <a:pt x="195" y="3013"/>
                  </a:lnTo>
                  <a:cubicBezTo>
                    <a:pt x="256" y="3013"/>
                    <a:pt x="304" y="3013"/>
                    <a:pt x="353" y="2964"/>
                  </a:cubicBezTo>
                  <a:cubicBezTo>
                    <a:pt x="1057" y="1640"/>
                    <a:pt x="2527" y="329"/>
                    <a:pt x="2527" y="280"/>
                  </a:cubicBezTo>
                  <a:cubicBezTo>
                    <a:pt x="2624" y="231"/>
                    <a:pt x="2624" y="122"/>
                    <a:pt x="2575" y="74"/>
                  </a:cubicBezTo>
                  <a:cubicBezTo>
                    <a:pt x="2527" y="25"/>
                    <a:pt x="2478" y="1"/>
                    <a:pt x="24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7274439" y="3051326"/>
              <a:ext cx="898731" cy="592537"/>
            </a:xfrm>
            <a:custGeom>
              <a:avLst/>
              <a:gdLst/>
              <a:ahLst/>
              <a:cxnLst/>
              <a:rect l="l" t="t" r="r" b="b"/>
              <a:pathLst>
                <a:path w="11952" h="7880" extrusionOk="0">
                  <a:moveTo>
                    <a:pt x="6455" y="0"/>
                  </a:moveTo>
                  <a:cubicBezTo>
                    <a:pt x="3740" y="0"/>
                    <a:pt x="1588" y="2728"/>
                    <a:pt x="911" y="3818"/>
                  </a:cubicBezTo>
                  <a:cubicBezTo>
                    <a:pt x="413" y="4729"/>
                    <a:pt x="0" y="7620"/>
                    <a:pt x="0" y="7620"/>
                  </a:cubicBezTo>
                  <a:cubicBezTo>
                    <a:pt x="0" y="7620"/>
                    <a:pt x="1326" y="7880"/>
                    <a:pt x="2923" y="7880"/>
                  </a:cubicBezTo>
                  <a:cubicBezTo>
                    <a:pt x="3955" y="7880"/>
                    <a:pt x="5100" y="7771"/>
                    <a:pt x="6073" y="7413"/>
                  </a:cubicBezTo>
                  <a:cubicBezTo>
                    <a:pt x="8611" y="6502"/>
                    <a:pt x="11952" y="2251"/>
                    <a:pt x="11952" y="2251"/>
                  </a:cubicBezTo>
                  <a:cubicBezTo>
                    <a:pt x="11952" y="2251"/>
                    <a:pt x="9923" y="430"/>
                    <a:pt x="6935" y="29"/>
                  </a:cubicBezTo>
                  <a:cubicBezTo>
                    <a:pt x="6774" y="9"/>
                    <a:pt x="6613" y="0"/>
                    <a:pt x="64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7502728" y="3215475"/>
              <a:ext cx="430266" cy="268221"/>
            </a:xfrm>
            <a:custGeom>
              <a:avLst/>
              <a:gdLst/>
              <a:ahLst/>
              <a:cxnLst/>
              <a:rect l="l" t="t" r="r" b="b"/>
              <a:pathLst>
                <a:path w="5722" h="3567" extrusionOk="0">
                  <a:moveTo>
                    <a:pt x="5551" y="1"/>
                  </a:moveTo>
                  <a:cubicBezTo>
                    <a:pt x="5524" y="1"/>
                    <a:pt x="5495" y="7"/>
                    <a:pt x="5466" y="20"/>
                  </a:cubicBezTo>
                  <a:cubicBezTo>
                    <a:pt x="5320" y="117"/>
                    <a:pt x="1725" y="1696"/>
                    <a:pt x="110" y="3263"/>
                  </a:cubicBezTo>
                  <a:cubicBezTo>
                    <a:pt x="1" y="3311"/>
                    <a:pt x="1" y="3408"/>
                    <a:pt x="110" y="3518"/>
                  </a:cubicBezTo>
                  <a:cubicBezTo>
                    <a:pt x="110" y="3518"/>
                    <a:pt x="159" y="3566"/>
                    <a:pt x="207" y="3566"/>
                  </a:cubicBezTo>
                  <a:cubicBezTo>
                    <a:pt x="256" y="3566"/>
                    <a:pt x="304" y="3518"/>
                    <a:pt x="304" y="3518"/>
                  </a:cubicBezTo>
                  <a:cubicBezTo>
                    <a:pt x="1932" y="1939"/>
                    <a:pt x="5575" y="372"/>
                    <a:pt x="5624" y="323"/>
                  </a:cubicBezTo>
                  <a:cubicBezTo>
                    <a:pt x="5721" y="323"/>
                    <a:pt x="5721" y="226"/>
                    <a:pt x="5721" y="117"/>
                  </a:cubicBezTo>
                  <a:cubicBezTo>
                    <a:pt x="5686" y="46"/>
                    <a:pt x="5624" y="1"/>
                    <a:pt x="5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6654313" y="3502792"/>
              <a:ext cx="1571801" cy="913318"/>
            </a:xfrm>
            <a:custGeom>
              <a:avLst/>
              <a:gdLst/>
              <a:ahLst/>
              <a:cxnLst/>
              <a:rect l="l" t="t" r="r" b="b"/>
              <a:pathLst>
                <a:path w="20903" h="12146" extrusionOk="0">
                  <a:moveTo>
                    <a:pt x="20247" y="0"/>
                  </a:moveTo>
                  <a:cubicBezTo>
                    <a:pt x="20199" y="0"/>
                    <a:pt x="20138" y="49"/>
                    <a:pt x="20138" y="98"/>
                  </a:cubicBezTo>
                  <a:lnTo>
                    <a:pt x="13215" y="11284"/>
                  </a:lnTo>
                  <a:lnTo>
                    <a:pt x="207" y="11284"/>
                  </a:lnTo>
                  <a:cubicBezTo>
                    <a:pt x="98" y="11284"/>
                    <a:pt x="0" y="11381"/>
                    <a:pt x="0" y="11539"/>
                  </a:cubicBezTo>
                  <a:lnTo>
                    <a:pt x="0" y="11939"/>
                  </a:lnTo>
                  <a:cubicBezTo>
                    <a:pt x="0" y="12037"/>
                    <a:pt x="98" y="12146"/>
                    <a:pt x="207" y="12146"/>
                  </a:cubicBezTo>
                  <a:lnTo>
                    <a:pt x="13567" y="12146"/>
                  </a:lnTo>
                  <a:cubicBezTo>
                    <a:pt x="13664" y="12146"/>
                    <a:pt x="13713" y="12085"/>
                    <a:pt x="13761" y="12037"/>
                  </a:cubicBezTo>
                  <a:lnTo>
                    <a:pt x="20806" y="547"/>
                  </a:lnTo>
                  <a:cubicBezTo>
                    <a:pt x="20903" y="450"/>
                    <a:pt x="20854" y="304"/>
                    <a:pt x="20745" y="243"/>
                  </a:cubicBezTo>
                  <a:lnTo>
                    <a:pt x="20441" y="49"/>
                  </a:lnTo>
                  <a:cubicBezTo>
                    <a:pt x="20393" y="0"/>
                    <a:pt x="20296" y="0"/>
                    <a:pt x="20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5881693" y="1580303"/>
              <a:ext cx="1191014" cy="1123413"/>
            </a:xfrm>
            <a:custGeom>
              <a:avLst/>
              <a:gdLst/>
              <a:ahLst/>
              <a:cxnLst/>
              <a:rect l="l" t="t" r="r" b="b"/>
              <a:pathLst>
                <a:path w="15839" h="14940" extrusionOk="0">
                  <a:moveTo>
                    <a:pt x="1020" y="1"/>
                  </a:moveTo>
                  <a:cubicBezTo>
                    <a:pt x="462" y="1"/>
                    <a:pt x="0" y="462"/>
                    <a:pt x="0" y="1021"/>
                  </a:cubicBezTo>
                  <a:lnTo>
                    <a:pt x="0" y="13968"/>
                  </a:lnTo>
                  <a:cubicBezTo>
                    <a:pt x="0" y="14478"/>
                    <a:pt x="462" y="14940"/>
                    <a:pt x="1020" y="14940"/>
                  </a:cubicBezTo>
                  <a:lnTo>
                    <a:pt x="14879" y="14940"/>
                  </a:lnTo>
                  <a:cubicBezTo>
                    <a:pt x="15389" y="14940"/>
                    <a:pt x="15838" y="14478"/>
                    <a:pt x="15838" y="13968"/>
                  </a:cubicBezTo>
                  <a:lnTo>
                    <a:pt x="15838" y="1021"/>
                  </a:lnTo>
                  <a:cubicBezTo>
                    <a:pt x="15838" y="462"/>
                    <a:pt x="15389" y="1"/>
                    <a:pt x="14879" y="1"/>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6018697" y="1713698"/>
              <a:ext cx="68503" cy="64893"/>
            </a:xfrm>
            <a:custGeom>
              <a:avLst/>
              <a:gdLst/>
              <a:ahLst/>
              <a:cxnLst/>
              <a:rect l="l" t="t" r="r" b="b"/>
              <a:pathLst>
                <a:path w="911" h="863" extrusionOk="0">
                  <a:moveTo>
                    <a:pt x="462" y="0"/>
                  </a:moveTo>
                  <a:cubicBezTo>
                    <a:pt x="206" y="0"/>
                    <a:pt x="0" y="158"/>
                    <a:pt x="0" y="413"/>
                  </a:cubicBezTo>
                  <a:cubicBezTo>
                    <a:pt x="0" y="656"/>
                    <a:pt x="206" y="863"/>
                    <a:pt x="462" y="863"/>
                  </a:cubicBezTo>
                  <a:cubicBezTo>
                    <a:pt x="717" y="863"/>
                    <a:pt x="911" y="656"/>
                    <a:pt x="911" y="413"/>
                  </a:cubicBezTo>
                  <a:cubicBezTo>
                    <a:pt x="911" y="158"/>
                    <a:pt x="717" y="0"/>
                    <a:pt x="4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6236008" y="1713698"/>
              <a:ext cx="64968" cy="64893"/>
            </a:xfrm>
            <a:custGeom>
              <a:avLst/>
              <a:gdLst/>
              <a:ahLst/>
              <a:cxnLst/>
              <a:rect l="l" t="t" r="r" b="b"/>
              <a:pathLst>
                <a:path w="864" h="863" extrusionOk="0">
                  <a:moveTo>
                    <a:pt x="450" y="0"/>
                  </a:moveTo>
                  <a:cubicBezTo>
                    <a:pt x="195" y="0"/>
                    <a:pt x="1" y="158"/>
                    <a:pt x="1" y="413"/>
                  </a:cubicBezTo>
                  <a:cubicBezTo>
                    <a:pt x="1" y="656"/>
                    <a:pt x="195" y="863"/>
                    <a:pt x="450" y="863"/>
                  </a:cubicBezTo>
                  <a:cubicBezTo>
                    <a:pt x="657" y="863"/>
                    <a:pt x="863" y="656"/>
                    <a:pt x="863" y="413"/>
                  </a:cubicBezTo>
                  <a:cubicBezTo>
                    <a:pt x="863" y="158"/>
                    <a:pt x="657"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6452492" y="1713698"/>
              <a:ext cx="64893" cy="64893"/>
            </a:xfrm>
            <a:custGeom>
              <a:avLst/>
              <a:gdLst/>
              <a:ahLst/>
              <a:cxnLst/>
              <a:rect l="l" t="t" r="r" b="b"/>
              <a:pathLst>
                <a:path w="863" h="863" extrusionOk="0">
                  <a:moveTo>
                    <a:pt x="413" y="0"/>
                  </a:moveTo>
                  <a:cubicBezTo>
                    <a:pt x="158" y="0"/>
                    <a:pt x="0" y="158"/>
                    <a:pt x="0" y="413"/>
                  </a:cubicBezTo>
                  <a:cubicBezTo>
                    <a:pt x="0" y="656"/>
                    <a:pt x="158" y="863"/>
                    <a:pt x="413" y="863"/>
                  </a:cubicBezTo>
                  <a:cubicBezTo>
                    <a:pt x="656" y="863"/>
                    <a:pt x="863" y="656"/>
                    <a:pt x="863" y="413"/>
                  </a:cubicBezTo>
                  <a:cubicBezTo>
                    <a:pt x="863" y="158"/>
                    <a:pt x="656" y="0"/>
                    <a:pt x="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6666193" y="1713698"/>
              <a:ext cx="63991" cy="64893"/>
            </a:xfrm>
            <a:custGeom>
              <a:avLst/>
              <a:gdLst/>
              <a:ahLst/>
              <a:cxnLst/>
              <a:rect l="l" t="t" r="r" b="b"/>
              <a:pathLst>
                <a:path w="851" h="863" extrusionOk="0">
                  <a:moveTo>
                    <a:pt x="450" y="0"/>
                  </a:moveTo>
                  <a:cubicBezTo>
                    <a:pt x="195" y="0"/>
                    <a:pt x="0" y="158"/>
                    <a:pt x="0" y="413"/>
                  </a:cubicBezTo>
                  <a:cubicBezTo>
                    <a:pt x="0" y="656"/>
                    <a:pt x="195" y="863"/>
                    <a:pt x="450" y="863"/>
                  </a:cubicBezTo>
                  <a:cubicBezTo>
                    <a:pt x="656" y="863"/>
                    <a:pt x="850" y="656"/>
                    <a:pt x="850" y="413"/>
                  </a:cubicBezTo>
                  <a:cubicBezTo>
                    <a:pt x="850" y="158"/>
                    <a:pt x="656" y="0"/>
                    <a:pt x="4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6882602" y="1713698"/>
              <a:ext cx="64968" cy="64893"/>
            </a:xfrm>
            <a:custGeom>
              <a:avLst/>
              <a:gdLst/>
              <a:ahLst/>
              <a:cxnLst/>
              <a:rect l="l" t="t" r="r" b="b"/>
              <a:pathLst>
                <a:path w="864" h="863" extrusionOk="0">
                  <a:moveTo>
                    <a:pt x="402" y="0"/>
                  </a:moveTo>
                  <a:cubicBezTo>
                    <a:pt x="207" y="0"/>
                    <a:pt x="1" y="158"/>
                    <a:pt x="1" y="413"/>
                  </a:cubicBezTo>
                  <a:cubicBezTo>
                    <a:pt x="1" y="656"/>
                    <a:pt x="207" y="863"/>
                    <a:pt x="402" y="863"/>
                  </a:cubicBezTo>
                  <a:cubicBezTo>
                    <a:pt x="657" y="863"/>
                    <a:pt x="863" y="656"/>
                    <a:pt x="863" y="413"/>
                  </a:cubicBezTo>
                  <a:cubicBezTo>
                    <a:pt x="863" y="158"/>
                    <a:pt x="657" y="0"/>
                    <a:pt x="4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6018697" y="1843332"/>
              <a:ext cx="939787" cy="738039"/>
            </a:xfrm>
            <a:custGeom>
              <a:avLst/>
              <a:gdLst/>
              <a:ahLst/>
              <a:cxnLst/>
              <a:rect l="l" t="t" r="r" b="b"/>
              <a:pathLst>
                <a:path w="12498" h="9815" extrusionOk="0">
                  <a:moveTo>
                    <a:pt x="0" y="1"/>
                  </a:moveTo>
                  <a:lnTo>
                    <a:pt x="0" y="9814"/>
                  </a:lnTo>
                  <a:lnTo>
                    <a:pt x="12352" y="9814"/>
                  </a:lnTo>
                  <a:lnTo>
                    <a:pt x="12498"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6004034" y="1875666"/>
              <a:ext cx="852185" cy="217990"/>
            </a:xfrm>
            <a:custGeom>
              <a:avLst/>
              <a:gdLst/>
              <a:ahLst/>
              <a:cxnLst/>
              <a:rect l="l" t="t" r="r" b="b"/>
              <a:pathLst>
                <a:path w="11333" h="2899" extrusionOk="0">
                  <a:moveTo>
                    <a:pt x="11113" y="0"/>
                  </a:moveTo>
                  <a:cubicBezTo>
                    <a:pt x="11085" y="0"/>
                    <a:pt x="11057" y="6"/>
                    <a:pt x="11029" y="20"/>
                  </a:cubicBezTo>
                  <a:lnTo>
                    <a:pt x="6523" y="2304"/>
                  </a:lnTo>
                  <a:lnTo>
                    <a:pt x="5163" y="1745"/>
                  </a:lnTo>
                  <a:lnTo>
                    <a:pt x="5005" y="1745"/>
                  </a:lnTo>
                  <a:lnTo>
                    <a:pt x="3644" y="2510"/>
                  </a:lnTo>
                  <a:lnTo>
                    <a:pt x="1665" y="931"/>
                  </a:lnTo>
                  <a:cubicBezTo>
                    <a:pt x="1626" y="912"/>
                    <a:pt x="1585" y="900"/>
                    <a:pt x="1547" y="900"/>
                  </a:cubicBezTo>
                  <a:cubicBezTo>
                    <a:pt x="1490" y="900"/>
                    <a:pt x="1439" y="926"/>
                    <a:pt x="1410" y="992"/>
                  </a:cubicBezTo>
                  <a:lnTo>
                    <a:pt x="49" y="2607"/>
                  </a:lnTo>
                  <a:cubicBezTo>
                    <a:pt x="1" y="2656"/>
                    <a:pt x="1" y="2753"/>
                    <a:pt x="98" y="2862"/>
                  </a:cubicBezTo>
                  <a:lnTo>
                    <a:pt x="195" y="2862"/>
                  </a:lnTo>
                  <a:cubicBezTo>
                    <a:pt x="244" y="2862"/>
                    <a:pt x="304" y="2862"/>
                    <a:pt x="304" y="2814"/>
                  </a:cubicBezTo>
                  <a:lnTo>
                    <a:pt x="1567" y="1296"/>
                  </a:lnTo>
                  <a:lnTo>
                    <a:pt x="3486" y="2862"/>
                  </a:lnTo>
                  <a:cubicBezTo>
                    <a:pt x="3535" y="2887"/>
                    <a:pt x="3575" y="2899"/>
                    <a:pt x="3608" y="2899"/>
                  </a:cubicBezTo>
                  <a:cubicBezTo>
                    <a:pt x="3641" y="2899"/>
                    <a:pt x="3669" y="2887"/>
                    <a:pt x="3693" y="2862"/>
                  </a:cubicBezTo>
                  <a:lnTo>
                    <a:pt x="5102" y="2097"/>
                  </a:lnTo>
                  <a:lnTo>
                    <a:pt x="6426" y="2656"/>
                  </a:lnTo>
                  <a:lnTo>
                    <a:pt x="6571" y="2656"/>
                  </a:lnTo>
                  <a:lnTo>
                    <a:pt x="11175" y="324"/>
                  </a:lnTo>
                  <a:cubicBezTo>
                    <a:pt x="11284" y="275"/>
                    <a:pt x="11333" y="178"/>
                    <a:pt x="11284" y="81"/>
                  </a:cubicBezTo>
                  <a:cubicBezTo>
                    <a:pt x="11249" y="38"/>
                    <a:pt x="11184" y="0"/>
                    <a:pt x="111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6004034" y="2066509"/>
              <a:ext cx="863163" cy="370561"/>
            </a:xfrm>
            <a:custGeom>
              <a:avLst/>
              <a:gdLst/>
              <a:ahLst/>
              <a:cxnLst/>
              <a:rect l="l" t="t" r="r" b="b"/>
              <a:pathLst>
                <a:path w="11479" h="4928" extrusionOk="0">
                  <a:moveTo>
                    <a:pt x="11288" y="1"/>
                  </a:moveTo>
                  <a:cubicBezTo>
                    <a:pt x="11268" y="1"/>
                    <a:pt x="11250" y="6"/>
                    <a:pt x="11235" y="21"/>
                  </a:cubicBezTo>
                  <a:lnTo>
                    <a:pt x="7993" y="1843"/>
                  </a:lnTo>
                  <a:lnTo>
                    <a:pt x="6620" y="883"/>
                  </a:lnTo>
                  <a:cubicBezTo>
                    <a:pt x="6596" y="853"/>
                    <a:pt x="6571" y="837"/>
                    <a:pt x="6547" y="837"/>
                  </a:cubicBezTo>
                  <a:cubicBezTo>
                    <a:pt x="6523" y="837"/>
                    <a:pt x="6499" y="853"/>
                    <a:pt x="6474" y="883"/>
                  </a:cubicBezTo>
                  <a:cubicBezTo>
                    <a:pt x="6426" y="883"/>
                    <a:pt x="6426" y="932"/>
                    <a:pt x="6377" y="980"/>
                  </a:cubicBezTo>
                  <a:lnTo>
                    <a:pt x="5053" y="4417"/>
                  </a:lnTo>
                  <a:lnTo>
                    <a:pt x="3693" y="2596"/>
                  </a:lnTo>
                  <a:cubicBezTo>
                    <a:pt x="3629" y="2539"/>
                    <a:pt x="3586" y="2515"/>
                    <a:pt x="3541" y="2515"/>
                  </a:cubicBezTo>
                  <a:cubicBezTo>
                    <a:pt x="3510" y="2515"/>
                    <a:pt x="3478" y="2527"/>
                    <a:pt x="3438" y="2547"/>
                  </a:cubicBezTo>
                  <a:lnTo>
                    <a:pt x="98" y="4466"/>
                  </a:lnTo>
                  <a:cubicBezTo>
                    <a:pt x="1" y="4527"/>
                    <a:pt x="1" y="4624"/>
                    <a:pt x="49" y="4721"/>
                  </a:cubicBezTo>
                  <a:cubicBezTo>
                    <a:pt x="83" y="4755"/>
                    <a:pt x="141" y="4795"/>
                    <a:pt x="190" y="4795"/>
                  </a:cubicBezTo>
                  <a:cubicBezTo>
                    <a:pt x="210" y="4795"/>
                    <a:pt x="229" y="4788"/>
                    <a:pt x="244" y="4770"/>
                  </a:cubicBezTo>
                  <a:lnTo>
                    <a:pt x="3486" y="2899"/>
                  </a:lnTo>
                  <a:lnTo>
                    <a:pt x="4956" y="4879"/>
                  </a:lnTo>
                  <a:cubicBezTo>
                    <a:pt x="5005" y="4927"/>
                    <a:pt x="5053" y="4927"/>
                    <a:pt x="5102" y="4927"/>
                  </a:cubicBezTo>
                  <a:cubicBezTo>
                    <a:pt x="5211" y="4927"/>
                    <a:pt x="5260" y="4879"/>
                    <a:pt x="5260" y="4830"/>
                  </a:cubicBezTo>
                  <a:lnTo>
                    <a:pt x="6620" y="1284"/>
                  </a:lnTo>
                  <a:lnTo>
                    <a:pt x="7895" y="2146"/>
                  </a:lnTo>
                  <a:cubicBezTo>
                    <a:pt x="7920" y="2170"/>
                    <a:pt x="7956" y="2183"/>
                    <a:pt x="7993" y="2183"/>
                  </a:cubicBezTo>
                  <a:cubicBezTo>
                    <a:pt x="8029" y="2183"/>
                    <a:pt x="8065" y="2170"/>
                    <a:pt x="8090" y="2146"/>
                  </a:cubicBezTo>
                  <a:lnTo>
                    <a:pt x="11381" y="324"/>
                  </a:lnTo>
                  <a:cubicBezTo>
                    <a:pt x="11430" y="276"/>
                    <a:pt x="11478" y="166"/>
                    <a:pt x="11430" y="69"/>
                  </a:cubicBezTo>
                  <a:cubicBezTo>
                    <a:pt x="11395" y="35"/>
                    <a:pt x="11337" y="1"/>
                    <a:pt x="11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6977572" y="1873485"/>
              <a:ext cx="259498" cy="612914"/>
            </a:xfrm>
            <a:custGeom>
              <a:avLst/>
              <a:gdLst/>
              <a:ahLst/>
              <a:cxnLst/>
              <a:rect l="l" t="t" r="r" b="b"/>
              <a:pathLst>
                <a:path w="3451" h="8151" extrusionOk="0">
                  <a:moveTo>
                    <a:pt x="110" y="1"/>
                  </a:moveTo>
                  <a:lnTo>
                    <a:pt x="1" y="7750"/>
                  </a:lnTo>
                  <a:cubicBezTo>
                    <a:pt x="50" y="7750"/>
                    <a:pt x="2029" y="8150"/>
                    <a:pt x="2029" y="8150"/>
                  </a:cubicBezTo>
                  <a:cubicBezTo>
                    <a:pt x="2078" y="8150"/>
                    <a:pt x="3195" y="8150"/>
                    <a:pt x="3292" y="7798"/>
                  </a:cubicBezTo>
                  <a:cubicBezTo>
                    <a:pt x="3450" y="7288"/>
                    <a:pt x="3450" y="2333"/>
                    <a:pt x="3292" y="1567"/>
                  </a:cubicBezTo>
                  <a:cubicBezTo>
                    <a:pt x="3086" y="863"/>
                    <a:pt x="110" y="1"/>
                    <a:pt x="1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6650628" y="1934693"/>
              <a:ext cx="677733" cy="985506"/>
            </a:xfrm>
            <a:custGeom>
              <a:avLst/>
              <a:gdLst/>
              <a:ahLst/>
              <a:cxnLst/>
              <a:rect l="l" t="t" r="r" b="b"/>
              <a:pathLst>
                <a:path w="9013" h="13106" extrusionOk="0">
                  <a:moveTo>
                    <a:pt x="1519" y="0"/>
                  </a:moveTo>
                  <a:lnTo>
                    <a:pt x="1" y="1312"/>
                  </a:lnTo>
                  <a:lnTo>
                    <a:pt x="1" y="2077"/>
                  </a:lnTo>
                  <a:cubicBezTo>
                    <a:pt x="1" y="2077"/>
                    <a:pt x="815" y="5915"/>
                    <a:pt x="1009" y="6778"/>
                  </a:cubicBezTo>
                  <a:cubicBezTo>
                    <a:pt x="1215" y="7640"/>
                    <a:pt x="1920" y="8903"/>
                    <a:pt x="2989" y="9110"/>
                  </a:cubicBezTo>
                  <a:cubicBezTo>
                    <a:pt x="3140" y="9134"/>
                    <a:pt x="3304" y="9146"/>
                    <a:pt x="3481" y="9146"/>
                  </a:cubicBezTo>
                  <a:cubicBezTo>
                    <a:pt x="3657" y="9146"/>
                    <a:pt x="3845" y="9134"/>
                    <a:pt x="4045" y="9110"/>
                  </a:cubicBezTo>
                  <a:cubicBezTo>
                    <a:pt x="4094" y="9462"/>
                    <a:pt x="4094" y="9923"/>
                    <a:pt x="4094" y="9923"/>
                  </a:cubicBezTo>
                  <a:lnTo>
                    <a:pt x="1774" y="11077"/>
                  </a:lnTo>
                  <a:cubicBezTo>
                    <a:pt x="1774" y="11077"/>
                    <a:pt x="4203" y="13106"/>
                    <a:pt x="4555" y="13106"/>
                  </a:cubicBezTo>
                  <a:cubicBezTo>
                    <a:pt x="4908" y="13106"/>
                    <a:pt x="7543" y="11077"/>
                    <a:pt x="7543" y="11077"/>
                  </a:cubicBezTo>
                  <a:lnTo>
                    <a:pt x="6074" y="9668"/>
                  </a:lnTo>
                  <a:lnTo>
                    <a:pt x="6025" y="8599"/>
                  </a:lnTo>
                  <a:cubicBezTo>
                    <a:pt x="6280" y="8502"/>
                    <a:pt x="6584" y="8344"/>
                    <a:pt x="6729" y="8199"/>
                  </a:cubicBezTo>
                  <a:cubicBezTo>
                    <a:pt x="7385" y="7640"/>
                    <a:pt x="7434" y="6377"/>
                    <a:pt x="7385" y="5770"/>
                  </a:cubicBezTo>
                  <a:lnTo>
                    <a:pt x="7385" y="5612"/>
                  </a:lnTo>
                  <a:cubicBezTo>
                    <a:pt x="7446" y="5635"/>
                    <a:pt x="7520" y="5649"/>
                    <a:pt x="7607" y="5649"/>
                  </a:cubicBezTo>
                  <a:cubicBezTo>
                    <a:pt x="7746" y="5649"/>
                    <a:pt x="7915" y="5612"/>
                    <a:pt x="8102" y="5515"/>
                  </a:cubicBezTo>
                  <a:cubicBezTo>
                    <a:pt x="8648" y="5211"/>
                    <a:pt x="9013" y="4251"/>
                    <a:pt x="8406" y="3596"/>
                  </a:cubicBezTo>
                  <a:cubicBezTo>
                    <a:pt x="8234" y="3397"/>
                    <a:pt x="7931" y="3291"/>
                    <a:pt x="7637" y="3291"/>
                  </a:cubicBezTo>
                  <a:cubicBezTo>
                    <a:pt x="7409" y="3291"/>
                    <a:pt x="7187" y="3354"/>
                    <a:pt x="7033" y="3486"/>
                  </a:cubicBezTo>
                  <a:cubicBezTo>
                    <a:pt x="6827" y="2126"/>
                    <a:pt x="6632" y="608"/>
                    <a:pt x="6584" y="559"/>
                  </a:cubicBezTo>
                  <a:cubicBezTo>
                    <a:pt x="6474" y="450"/>
                    <a:pt x="1519" y="0"/>
                    <a:pt x="1519"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6878993" y="2581288"/>
              <a:ext cx="224758" cy="168136"/>
            </a:xfrm>
            <a:custGeom>
              <a:avLst/>
              <a:gdLst/>
              <a:ahLst/>
              <a:cxnLst/>
              <a:rect l="l" t="t" r="r" b="b"/>
              <a:pathLst>
                <a:path w="2989" h="2236" extrusionOk="0">
                  <a:moveTo>
                    <a:pt x="2988" y="0"/>
                  </a:moveTo>
                  <a:lnTo>
                    <a:pt x="2988" y="0"/>
                  </a:lnTo>
                  <a:cubicBezTo>
                    <a:pt x="2988" y="1"/>
                    <a:pt x="2478" y="256"/>
                    <a:pt x="1773" y="353"/>
                  </a:cubicBezTo>
                  <a:cubicBezTo>
                    <a:pt x="1118" y="462"/>
                    <a:pt x="1008" y="511"/>
                    <a:pt x="1008" y="511"/>
                  </a:cubicBezTo>
                  <a:lnTo>
                    <a:pt x="1057" y="1324"/>
                  </a:lnTo>
                  <a:lnTo>
                    <a:pt x="0" y="1822"/>
                  </a:lnTo>
                  <a:lnTo>
                    <a:pt x="304" y="2235"/>
                  </a:lnTo>
                  <a:lnTo>
                    <a:pt x="1518" y="1725"/>
                  </a:lnTo>
                  <a:lnTo>
                    <a:pt x="1470" y="814"/>
                  </a:lnTo>
                  <a:cubicBezTo>
                    <a:pt x="1470" y="814"/>
                    <a:pt x="1919" y="656"/>
                    <a:pt x="2332" y="462"/>
                  </a:cubicBezTo>
                  <a:cubicBezTo>
                    <a:pt x="2733" y="256"/>
                    <a:pt x="2988" y="1"/>
                    <a:pt x="2988"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6627844" y="1794080"/>
              <a:ext cx="609230" cy="413948"/>
            </a:xfrm>
            <a:custGeom>
              <a:avLst/>
              <a:gdLst/>
              <a:ahLst/>
              <a:cxnLst/>
              <a:rect l="l" t="t" r="r" b="b"/>
              <a:pathLst>
                <a:path w="8102" h="5505" extrusionOk="0">
                  <a:moveTo>
                    <a:pt x="5065" y="0"/>
                  </a:moveTo>
                  <a:cubicBezTo>
                    <a:pt x="3741" y="49"/>
                    <a:pt x="2174" y="146"/>
                    <a:pt x="1008" y="1105"/>
                  </a:cubicBezTo>
                  <a:cubicBezTo>
                    <a:pt x="0" y="2016"/>
                    <a:pt x="0" y="2733"/>
                    <a:pt x="97" y="3692"/>
                  </a:cubicBezTo>
                  <a:cubicBezTo>
                    <a:pt x="146" y="4555"/>
                    <a:pt x="607" y="5356"/>
                    <a:pt x="607" y="5356"/>
                  </a:cubicBezTo>
                  <a:cubicBezTo>
                    <a:pt x="607" y="5356"/>
                    <a:pt x="450" y="3534"/>
                    <a:pt x="911" y="3134"/>
                  </a:cubicBezTo>
                  <a:cubicBezTo>
                    <a:pt x="1101" y="2943"/>
                    <a:pt x="1396" y="2887"/>
                    <a:pt x="1695" y="2887"/>
                  </a:cubicBezTo>
                  <a:cubicBezTo>
                    <a:pt x="2027" y="2887"/>
                    <a:pt x="2364" y="2956"/>
                    <a:pt x="2575" y="2988"/>
                  </a:cubicBezTo>
                  <a:cubicBezTo>
                    <a:pt x="2863" y="2988"/>
                    <a:pt x="3885" y="2167"/>
                    <a:pt x="4767" y="2167"/>
                  </a:cubicBezTo>
                  <a:cubicBezTo>
                    <a:pt x="4814" y="2167"/>
                    <a:pt x="4861" y="2169"/>
                    <a:pt x="4907" y="2174"/>
                  </a:cubicBezTo>
                  <a:cubicBezTo>
                    <a:pt x="5818" y="2271"/>
                    <a:pt x="6826" y="3231"/>
                    <a:pt x="7032" y="4858"/>
                  </a:cubicBezTo>
                  <a:cubicBezTo>
                    <a:pt x="7081" y="5162"/>
                    <a:pt x="7081" y="5308"/>
                    <a:pt x="7081" y="5466"/>
                  </a:cubicBezTo>
                  <a:cubicBezTo>
                    <a:pt x="7090" y="5493"/>
                    <a:pt x="7105" y="5504"/>
                    <a:pt x="7125" y="5504"/>
                  </a:cubicBezTo>
                  <a:cubicBezTo>
                    <a:pt x="7212" y="5504"/>
                    <a:pt x="7402" y="5289"/>
                    <a:pt x="7688" y="5210"/>
                  </a:cubicBezTo>
                  <a:cubicBezTo>
                    <a:pt x="8101" y="5053"/>
                    <a:pt x="8041" y="3182"/>
                    <a:pt x="7895" y="2429"/>
                  </a:cubicBezTo>
                  <a:cubicBezTo>
                    <a:pt x="7688" y="1166"/>
                    <a:pt x="6377" y="0"/>
                    <a:pt x="506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6780338" y="2216897"/>
              <a:ext cx="117906" cy="227465"/>
            </a:xfrm>
            <a:custGeom>
              <a:avLst/>
              <a:gdLst/>
              <a:ahLst/>
              <a:cxnLst/>
              <a:rect l="l" t="t" r="r" b="b"/>
              <a:pathLst>
                <a:path w="1568" h="3025" extrusionOk="0">
                  <a:moveTo>
                    <a:pt x="122" y="0"/>
                  </a:moveTo>
                  <a:cubicBezTo>
                    <a:pt x="98" y="0"/>
                    <a:pt x="73" y="13"/>
                    <a:pt x="49" y="37"/>
                  </a:cubicBezTo>
                  <a:cubicBezTo>
                    <a:pt x="0" y="98"/>
                    <a:pt x="0" y="146"/>
                    <a:pt x="49" y="195"/>
                  </a:cubicBezTo>
                  <a:cubicBezTo>
                    <a:pt x="49" y="195"/>
                    <a:pt x="608" y="705"/>
                    <a:pt x="656" y="1203"/>
                  </a:cubicBezTo>
                  <a:cubicBezTo>
                    <a:pt x="705" y="1458"/>
                    <a:pt x="656" y="1762"/>
                    <a:pt x="608" y="2017"/>
                  </a:cubicBezTo>
                  <a:cubicBezTo>
                    <a:pt x="547" y="2223"/>
                    <a:pt x="498" y="2417"/>
                    <a:pt x="547" y="2624"/>
                  </a:cubicBezTo>
                  <a:cubicBezTo>
                    <a:pt x="608" y="2976"/>
                    <a:pt x="1009" y="3025"/>
                    <a:pt x="1312" y="3025"/>
                  </a:cubicBezTo>
                  <a:lnTo>
                    <a:pt x="1458" y="3025"/>
                  </a:lnTo>
                  <a:cubicBezTo>
                    <a:pt x="1567" y="3025"/>
                    <a:pt x="1567" y="2976"/>
                    <a:pt x="1567" y="2879"/>
                  </a:cubicBezTo>
                  <a:cubicBezTo>
                    <a:pt x="1567" y="2830"/>
                    <a:pt x="1519" y="2770"/>
                    <a:pt x="1458" y="2770"/>
                  </a:cubicBezTo>
                  <a:cubicBezTo>
                    <a:pt x="1394" y="2790"/>
                    <a:pt x="1302" y="2803"/>
                    <a:pt x="1205" y="2803"/>
                  </a:cubicBezTo>
                  <a:cubicBezTo>
                    <a:pt x="1005" y="2803"/>
                    <a:pt x="786" y="2747"/>
                    <a:pt x="753" y="2575"/>
                  </a:cubicBezTo>
                  <a:cubicBezTo>
                    <a:pt x="705" y="2466"/>
                    <a:pt x="753" y="2272"/>
                    <a:pt x="802" y="2065"/>
                  </a:cubicBezTo>
                  <a:cubicBezTo>
                    <a:pt x="851" y="1762"/>
                    <a:pt x="911" y="1458"/>
                    <a:pt x="911" y="1154"/>
                  </a:cubicBezTo>
                  <a:cubicBezTo>
                    <a:pt x="802" y="596"/>
                    <a:pt x="243" y="37"/>
                    <a:pt x="195" y="37"/>
                  </a:cubicBezTo>
                  <a:cubicBezTo>
                    <a:pt x="171" y="13"/>
                    <a:pt x="146" y="0"/>
                    <a:pt x="122"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6920951" y="2465639"/>
              <a:ext cx="79556" cy="59103"/>
            </a:xfrm>
            <a:custGeom>
              <a:avLst/>
              <a:gdLst/>
              <a:ahLst/>
              <a:cxnLst/>
              <a:rect l="l" t="t" r="r" b="b"/>
              <a:pathLst>
                <a:path w="1058" h="786" extrusionOk="0">
                  <a:moveTo>
                    <a:pt x="906" y="0"/>
                  </a:moveTo>
                  <a:cubicBezTo>
                    <a:pt x="857" y="0"/>
                    <a:pt x="803" y="35"/>
                    <a:pt x="803" y="69"/>
                  </a:cubicBezTo>
                  <a:cubicBezTo>
                    <a:pt x="608" y="579"/>
                    <a:pt x="147" y="579"/>
                    <a:pt x="147" y="579"/>
                  </a:cubicBezTo>
                  <a:cubicBezTo>
                    <a:pt x="49" y="579"/>
                    <a:pt x="1" y="628"/>
                    <a:pt x="1" y="676"/>
                  </a:cubicBezTo>
                  <a:cubicBezTo>
                    <a:pt x="1" y="737"/>
                    <a:pt x="49" y="785"/>
                    <a:pt x="147" y="785"/>
                  </a:cubicBezTo>
                  <a:cubicBezTo>
                    <a:pt x="147" y="785"/>
                    <a:pt x="754" y="785"/>
                    <a:pt x="1009" y="130"/>
                  </a:cubicBezTo>
                  <a:cubicBezTo>
                    <a:pt x="1058" y="69"/>
                    <a:pt x="1009" y="20"/>
                    <a:pt x="960" y="20"/>
                  </a:cubicBezTo>
                  <a:cubicBezTo>
                    <a:pt x="946" y="6"/>
                    <a:pt x="927" y="0"/>
                    <a:pt x="906"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7183078" y="2257953"/>
              <a:ext cx="57599" cy="49403"/>
            </a:xfrm>
            <a:custGeom>
              <a:avLst/>
              <a:gdLst/>
              <a:ahLst/>
              <a:cxnLst/>
              <a:rect l="l" t="t" r="r" b="b"/>
              <a:pathLst>
                <a:path w="766" h="657" extrusionOk="0">
                  <a:moveTo>
                    <a:pt x="657" y="1"/>
                  </a:moveTo>
                  <a:cubicBezTo>
                    <a:pt x="159" y="98"/>
                    <a:pt x="1" y="511"/>
                    <a:pt x="1" y="511"/>
                  </a:cubicBezTo>
                  <a:cubicBezTo>
                    <a:pt x="1" y="608"/>
                    <a:pt x="1" y="657"/>
                    <a:pt x="110" y="657"/>
                  </a:cubicBezTo>
                  <a:cubicBezTo>
                    <a:pt x="159" y="657"/>
                    <a:pt x="207" y="608"/>
                    <a:pt x="207" y="560"/>
                  </a:cubicBezTo>
                  <a:cubicBezTo>
                    <a:pt x="207" y="560"/>
                    <a:pt x="304" y="256"/>
                    <a:pt x="657" y="207"/>
                  </a:cubicBezTo>
                  <a:cubicBezTo>
                    <a:pt x="766" y="207"/>
                    <a:pt x="766" y="159"/>
                    <a:pt x="766" y="98"/>
                  </a:cubicBezTo>
                  <a:cubicBezTo>
                    <a:pt x="766" y="50"/>
                    <a:pt x="717" y="1"/>
                    <a:pt x="65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924636" y="2169374"/>
              <a:ext cx="129787" cy="46696"/>
            </a:xfrm>
            <a:custGeom>
              <a:avLst/>
              <a:gdLst/>
              <a:ahLst/>
              <a:cxnLst/>
              <a:rect l="l" t="t" r="r" b="b"/>
              <a:pathLst>
                <a:path w="1726" h="621" extrusionOk="0">
                  <a:moveTo>
                    <a:pt x="725" y="0"/>
                  </a:moveTo>
                  <a:cubicBezTo>
                    <a:pt x="363" y="0"/>
                    <a:pt x="49" y="89"/>
                    <a:pt x="49" y="219"/>
                  </a:cubicBezTo>
                  <a:cubicBezTo>
                    <a:pt x="0" y="365"/>
                    <a:pt x="146" y="620"/>
                    <a:pt x="146" y="620"/>
                  </a:cubicBezTo>
                  <a:cubicBezTo>
                    <a:pt x="146" y="620"/>
                    <a:pt x="401" y="475"/>
                    <a:pt x="705" y="365"/>
                  </a:cubicBezTo>
                  <a:cubicBezTo>
                    <a:pt x="1057" y="317"/>
                    <a:pt x="1725" y="317"/>
                    <a:pt x="1725" y="317"/>
                  </a:cubicBezTo>
                  <a:cubicBezTo>
                    <a:pt x="1725" y="317"/>
                    <a:pt x="1422" y="62"/>
                    <a:pt x="960" y="13"/>
                  </a:cubicBezTo>
                  <a:cubicBezTo>
                    <a:pt x="881" y="4"/>
                    <a:pt x="802" y="0"/>
                    <a:pt x="72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688977" y="2204339"/>
              <a:ext cx="121590" cy="65570"/>
            </a:xfrm>
            <a:custGeom>
              <a:avLst/>
              <a:gdLst/>
              <a:ahLst/>
              <a:cxnLst/>
              <a:rect l="l" t="t" r="r" b="b"/>
              <a:pathLst>
                <a:path w="1617" h="872" extrusionOk="0">
                  <a:moveTo>
                    <a:pt x="1030" y="0"/>
                  </a:moveTo>
                  <a:cubicBezTo>
                    <a:pt x="821" y="0"/>
                    <a:pt x="381" y="134"/>
                    <a:pt x="244" y="313"/>
                  </a:cubicBezTo>
                  <a:cubicBezTo>
                    <a:pt x="49" y="507"/>
                    <a:pt x="1" y="872"/>
                    <a:pt x="1" y="872"/>
                  </a:cubicBezTo>
                  <a:cubicBezTo>
                    <a:pt x="1" y="872"/>
                    <a:pt x="499" y="507"/>
                    <a:pt x="803" y="459"/>
                  </a:cubicBezTo>
                  <a:cubicBezTo>
                    <a:pt x="1106" y="362"/>
                    <a:pt x="1616" y="362"/>
                    <a:pt x="1616" y="362"/>
                  </a:cubicBezTo>
                  <a:cubicBezTo>
                    <a:pt x="1616" y="362"/>
                    <a:pt x="1313" y="10"/>
                    <a:pt x="1106" y="10"/>
                  </a:cubicBezTo>
                  <a:cubicBezTo>
                    <a:pt x="1087" y="3"/>
                    <a:pt x="1061" y="0"/>
                    <a:pt x="103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973963" y="2268856"/>
              <a:ext cx="42109" cy="61885"/>
            </a:xfrm>
            <a:custGeom>
              <a:avLst/>
              <a:gdLst/>
              <a:ahLst/>
              <a:cxnLst/>
              <a:rect l="l" t="t" r="r" b="b"/>
              <a:pathLst>
                <a:path w="560" h="823" extrusionOk="0">
                  <a:moveTo>
                    <a:pt x="270" y="1"/>
                  </a:moveTo>
                  <a:cubicBezTo>
                    <a:pt x="249" y="1"/>
                    <a:pt x="228" y="5"/>
                    <a:pt x="207" y="14"/>
                  </a:cubicBezTo>
                  <a:cubicBezTo>
                    <a:pt x="49" y="14"/>
                    <a:pt x="0" y="208"/>
                    <a:pt x="0" y="463"/>
                  </a:cubicBezTo>
                  <a:cubicBezTo>
                    <a:pt x="44" y="648"/>
                    <a:pt x="175" y="823"/>
                    <a:pt x="306" y="823"/>
                  </a:cubicBezTo>
                  <a:cubicBezTo>
                    <a:pt x="322" y="823"/>
                    <a:pt x="337" y="821"/>
                    <a:pt x="353" y="815"/>
                  </a:cubicBezTo>
                  <a:cubicBezTo>
                    <a:pt x="510" y="815"/>
                    <a:pt x="559" y="560"/>
                    <a:pt x="510" y="366"/>
                  </a:cubicBezTo>
                  <a:cubicBezTo>
                    <a:pt x="510" y="148"/>
                    <a:pt x="395" y="1"/>
                    <a:pt x="27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6752967" y="2303144"/>
              <a:ext cx="45719" cy="65420"/>
            </a:xfrm>
            <a:custGeom>
              <a:avLst/>
              <a:gdLst/>
              <a:ahLst/>
              <a:cxnLst/>
              <a:rect l="l" t="t" r="r" b="b"/>
              <a:pathLst>
                <a:path w="608" h="870" extrusionOk="0">
                  <a:moveTo>
                    <a:pt x="254" y="0"/>
                  </a:moveTo>
                  <a:cubicBezTo>
                    <a:pt x="238" y="0"/>
                    <a:pt x="222" y="2"/>
                    <a:pt x="207" y="7"/>
                  </a:cubicBezTo>
                  <a:cubicBezTo>
                    <a:pt x="109" y="56"/>
                    <a:pt x="0" y="262"/>
                    <a:pt x="61" y="469"/>
                  </a:cubicBezTo>
                  <a:cubicBezTo>
                    <a:pt x="109" y="712"/>
                    <a:pt x="255" y="870"/>
                    <a:pt x="413" y="870"/>
                  </a:cubicBezTo>
                  <a:cubicBezTo>
                    <a:pt x="559" y="821"/>
                    <a:pt x="607" y="615"/>
                    <a:pt x="559" y="359"/>
                  </a:cubicBezTo>
                  <a:cubicBezTo>
                    <a:pt x="515" y="185"/>
                    <a:pt x="393" y="0"/>
                    <a:pt x="254"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6650628" y="2661670"/>
              <a:ext cx="673221" cy="1533452"/>
            </a:xfrm>
            <a:custGeom>
              <a:avLst/>
              <a:gdLst/>
              <a:ahLst/>
              <a:cxnLst/>
              <a:rect l="l" t="t" r="r" b="b"/>
              <a:pathLst>
                <a:path w="8953" h="20393" extrusionOk="0">
                  <a:moveTo>
                    <a:pt x="6074" y="0"/>
                  </a:moveTo>
                  <a:cubicBezTo>
                    <a:pt x="6074" y="0"/>
                    <a:pt x="6074" y="353"/>
                    <a:pt x="5819" y="960"/>
                  </a:cubicBezTo>
                  <a:cubicBezTo>
                    <a:pt x="5577" y="1424"/>
                    <a:pt x="5114" y="1606"/>
                    <a:pt x="4706" y="1606"/>
                  </a:cubicBezTo>
                  <a:cubicBezTo>
                    <a:pt x="4354" y="1606"/>
                    <a:pt x="4044" y="1471"/>
                    <a:pt x="3948" y="1263"/>
                  </a:cubicBezTo>
                  <a:cubicBezTo>
                    <a:pt x="3742" y="753"/>
                    <a:pt x="4094" y="255"/>
                    <a:pt x="4094" y="255"/>
                  </a:cubicBezTo>
                  <a:lnTo>
                    <a:pt x="4094" y="255"/>
                  </a:lnTo>
                  <a:lnTo>
                    <a:pt x="1313" y="1215"/>
                  </a:lnTo>
                  <a:lnTo>
                    <a:pt x="1" y="19785"/>
                  </a:lnTo>
                  <a:lnTo>
                    <a:pt x="2989" y="20393"/>
                  </a:lnTo>
                  <a:lnTo>
                    <a:pt x="7240" y="18717"/>
                  </a:lnTo>
                  <a:lnTo>
                    <a:pt x="8952" y="1470"/>
                  </a:lnTo>
                  <a:lnTo>
                    <a:pt x="6074" y="0"/>
                  </a:ln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920951" y="2726488"/>
              <a:ext cx="704276" cy="1583080"/>
            </a:xfrm>
            <a:custGeom>
              <a:avLst/>
              <a:gdLst/>
              <a:ahLst/>
              <a:cxnLst/>
              <a:rect l="l" t="t" r="r" b="b"/>
              <a:pathLst>
                <a:path w="9366" h="21053" extrusionOk="0">
                  <a:moveTo>
                    <a:pt x="4143" y="1"/>
                  </a:moveTo>
                  <a:cubicBezTo>
                    <a:pt x="4045" y="146"/>
                    <a:pt x="2527" y="2430"/>
                    <a:pt x="1871" y="4652"/>
                  </a:cubicBezTo>
                  <a:cubicBezTo>
                    <a:pt x="1361" y="6474"/>
                    <a:pt x="353" y="9158"/>
                    <a:pt x="98" y="14320"/>
                  </a:cubicBezTo>
                  <a:cubicBezTo>
                    <a:pt x="1" y="15729"/>
                    <a:pt x="1" y="17405"/>
                    <a:pt x="98" y="19227"/>
                  </a:cubicBezTo>
                  <a:cubicBezTo>
                    <a:pt x="142" y="20567"/>
                    <a:pt x="835" y="21053"/>
                    <a:pt x="1816" y="21053"/>
                  </a:cubicBezTo>
                  <a:cubicBezTo>
                    <a:pt x="4392" y="21053"/>
                    <a:pt x="8952" y="17709"/>
                    <a:pt x="8952" y="17709"/>
                  </a:cubicBezTo>
                  <a:lnTo>
                    <a:pt x="9365" y="13664"/>
                  </a:lnTo>
                  <a:cubicBezTo>
                    <a:pt x="9365" y="13664"/>
                    <a:pt x="9365" y="5612"/>
                    <a:pt x="9001" y="3693"/>
                  </a:cubicBezTo>
                  <a:cubicBezTo>
                    <a:pt x="8855" y="2976"/>
                    <a:pt x="8199" y="2126"/>
                    <a:pt x="7240" y="1519"/>
                  </a:cubicBezTo>
                  <a:cubicBezTo>
                    <a:pt x="6681" y="1106"/>
                    <a:pt x="5661" y="657"/>
                    <a:pt x="4956" y="353"/>
                  </a:cubicBezTo>
                  <a:cubicBezTo>
                    <a:pt x="4507" y="146"/>
                    <a:pt x="4143" y="1"/>
                    <a:pt x="4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928320" y="2718291"/>
              <a:ext cx="365373" cy="1085064"/>
            </a:xfrm>
            <a:custGeom>
              <a:avLst/>
              <a:gdLst/>
              <a:ahLst/>
              <a:cxnLst/>
              <a:rect l="l" t="t" r="r" b="b"/>
              <a:pathLst>
                <a:path w="4859" h="14430" extrusionOk="0">
                  <a:moveTo>
                    <a:pt x="4154" y="0"/>
                  </a:moveTo>
                  <a:cubicBezTo>
                    <a:pt x="4045" y="0"/>
                    <a:pt x="4045" y="110"/>
                    <a:pt x="4045" y="110"/>
                  </a:cubicBezTo>
                  <a:cubicBezTo>
                    <a:pt x="3947" y="255"/>
                    <a:pt x="2429" y="2539"/>
                    <a:pt x="1773" y="4761"/>
                  </a:cubicBezTo>
                  <a:cubicBezTo>
                    <a:pt x="1263" y="6583"/>
                    <a:pt x="255" y="9267"/>
                    <a:pt x="0" y="14429"/>
                  </a:cubicBezTo>
                  <a:cubicBezTo>
                    <a:pt x="0" y="14429"/>
                    <a:pt x="1008" y="10628"/>
                    <a:pt x="1773" y="9413"/>
                  </a:cubicBezTo>
                  <a:cubicBezTo>
                    <a:pt x="2478" y="8150"/>
                    <a:pt x="3850" y="6122"/>
                    <a:pt x="3850" y="6122"/>
                  </a:cubicBezTo>
                  <a:lnTo>
                    <a:pt x="3036" y="4458"/>
                  </a:lnTo>
                  <a:lnTo>
                    <a:pt x="4761" y="3340"/>
                  </a:lnTo>
                  <a:cubicBezTo>
                    <a:pt x="4761" y="3340"/>
                    <a:pt x="4858" y="1021"/>
                    <a:pt x="4858" y="462"/>
                  </a:cubicBezTo>
                  <a:lnTo>
                    <a:pt x="4858" y="304"/>
                  </a:lnTo>
                  <a:cubicBezTo>
                    <a:pt x="4810" y="207"/>
                    <a:pt x="4251" y="0"/>
                    <a:pt x="4154"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5950195" y="2718291"/>
              <a:ext cx="902340" cy="1419306"/>
            </a:xfrm>
            <a:custGeom>
              <a:avLst/>
              <a:gdLst/>
              <a:ahLst/>
              <a:cxnLst/>
              <a:rect l="l" t="t" r="r" b="b"/>
              <a:pathLst>
                <a:path w="12000" h="18875" extrusionOk="0">
                  <a:moveTo>
                    <a:pt x="12000" y="0"/>
                  </a:moveTo>
                  <a:lnTo>
                    <a:pt x="12000" y="0"/>
                  </a:lnTo>
                  <a:cubicBezTo>
                    <a:pt x="12000" y="0"/>
                    <a:pt x="11648" y="110"/>
                    <a:pt x="11186" y="255"/>
                  </a:cubicBezTo>
                  <a:cubicBezTo>
                    <a:pt x="10482" y="462"/>
                    <a:pt x="9571" y="766"/>
                    <a:pt x="9061" y="1021"/>
                  </a:cubicBezTo>
                  <a:cubicBezTo>
                    <a:pt x="8247" y="1421"/>
                    <a:pt x="7543" y="2077"/>
                    <a:pt x="7239" y="3340"/>
                  </a:cubicBezTo>
                  <a:cubicBezTo>
                    <a:pt x="6935" y="4664"/>
                    <a:pt x="6838" y="8247"/>
                    <a:pt x="6838" y="8247"/>
                  </a:cubicBezTo>
                  <a:lnTo>
                    <a:pt x="4360" y="4458"/>
                  </a:lnTo>
                  <a:lnTo>
                    <a:pt x="0" y="6729"/>
                  </a:lnTo>
                  <a:lnTo>
                    <a:pt x="4360" y="13871"/>
                  </a:lnTo>
                  <a:lnTo>
                    <a:pt x="6632" y="14429"/>
                  </a:lnTo>
                  <a:lnTo>
                    <a:pt x="6729" y="17964"/>
                  </a:lnTo>
                  <a:lnTo>
                    <a:pt x="11138" y="18875"/>
                  </a:lnTo>
                  <a:cubicBezTo>
                    <a:pt x="11138" y="18875"/>
                    <a:pt x="11138" y="16700"/>
                    <a:pt x="11186" y="14077"/>
                  </a:cubicBezTo>
                  <a:cubicBezTo>
                    <a:pt x="11186" y="10628"/>
                    <a:pt x="11235" y="6486"/>
                    <a:pt x="11344" y="5320"/>
                  </a:cubicBezTo>
                  <a:cubicBezTo>
                    <a:pt x="11441" y="3340"/>
                    <a:pt x="12000" y="0"/>
                    <a:pt x="12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666193" y="2710396"/>
              <a:ext cx="190018" cy="1066491"/>
            </a:xfrm>
            <a:custGeom>
              <a:avLst/>
              <a:gdLst/>
              <a:ahLst/>
              <a:cxnLst/>
              <a:rect l="l" t="t" r="r" b="b"/>
              <a:pathLst>
                <a:path w="2527" h="14183" extrusionOk="0">
                  <a:moveTo>
                    <a:pt x="2428" y="0"/>
                  </a:moveTo>
                  <a:cubicBezTo>
                    <a:pt x="2255" y="0"/>
                    <a:pt x="1815" y="161"/>
                    <a:pt x="1761" y="215"/>
                  </a:cubicBezTo>
                  <a:cubicBezTo>
                    <a:pt x="1713" y="215"/>
                    <a:pt x="1713" y="263"/>
                    <a:pt x="1664" y="360"/>
                  </a:cubicBezTo>
                  <a:cubicBezTo>
                    <a:pt x="1312" y="871"/>
                    <a:pt x="146" y="2790"/>
                    <a:pt x="146" y="2790"/>
                  </a:cubicBezTo>
                  <a:lnTo>
                    <a:pt x="1057" y="4053"/>
                  </a:lnTo>
                  <a:lnTo>
                    <a:pt x="0" y="5619"/>
                  </a:lnTo>
                  <a:cubicBezTo>
                    <a:pt x="0" y="5619"/>
                    <a:pt x="705" y="8765"/>
                    <a:pt x="911" y="9980"/>
                  </a:cubicBezTo>
                  <a:cubicBezTo>
                    <a:pt x="1106" y="11085"/>
                    <a:pt x="1616" y="13818"/>
                    <a:pt x="1664" y="14182"/>
                  </a:cubicBezTo>
                  <a:cubicBezTo>
                    <a:pt x="1664" y="10733"/>
                    <a:pt x="1713" y="6591"/>
                    <a:pt x="1822" y="5425"/>
                  </a:cubicBezTo>
                  <a:cubicBezTo>
                    <a:pt x="1919" y="3445"/>
                    <a:pt x="2478" y="105"/>
                    <a:pt x="2478" y="105"/>
                  </a:cubicBezTo>
                  <a:cubicBezTo>
                    <a:pt x="2478" y="105"/>
                    <a:pt x="2527" y="8"/>
                    <a:pt x="2478" y="8"/>
                  </a:cubicBezTo>
                  <a:cubicBezTo>
                    <a:pt x="2466" y="3"/>
                    <a:pt x="2449" y="0"/>
                    <a:pt x="2428"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7270754" y="3315558"/>
              <a:ext cx="30228" cy="159865"/>
            </a:xfrm>
            <a:custGeom>
              <a:avLst/>
              <a:gdLst/>
              <a:ahLst/>
              <a:cxnLst/>
              <a:rect l="l" t="t" r="r" b="b"/>
              <a:pathLst>
                <a:path w="402" h="2126" extrusionOk="0">
                  <a:moveTo>
                    <a:pt x="207" y="1"/>
                  </a:moveTo>
                  <a:cubicBezTo>
                    <a:pt x="49" y="1"/>
                    <a:pt x="1" y="110"/>
                    <a:pt x="1" y="207"/>
                  </a:cubicBezTo>
                  <a:lnTo>
                    <a:pt x="1" y="1883"/>
                  </a:lnTo>
                  <a:cubicBezTo>
                    <a:pt x="1" y="2029"/>
                    <a:pt x="49" y="2126"/>
                    <a:pt x="207" y="2126"/>
                  </a:cubicBezTo>
                  <a:cubicBezTo>
                    <a:pt x="304" y="2126"/>
                    <a:pt x="401" y="2029"/>
                    <a:pt x="401" y="1883"/>
                  </a:cubicBezTo>
                  <a:lnTo>
                    <a:pt x="401" y="207"/>
                  </a:lnTo>
                  <a:cubicBezTo>
                    <a:pt x="401" y="110"/>
                    <a:pt x="304" y="1"/>
                    <a:pt x="207"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7339256" y="3311874"/>
              <a:ext cx="68578" cy="236639"/>
            </a:xfrm>
            <a:custGeom>
              <a:avLst/>
              <a:gdLst/>
              <a:ahLst/>
              <a:cxnLst/>
              <a:rect l="l" t="t" r="r" b="b"/>
              <a:pathLst>
                <a:path w="912" h="3147" extrusionOk="0">
                  <a:moveTo>
                    <a:pt x="462" y="1"/>
                  </a:moveTo>
                  <a:cubicBezTo>
                    <a:pt x="207" y="1"/>
                    <a:pt x="1" y="207"/>
                    <a:pt x="1" y="462"/>
                  </a:cubicBezTo>
                  <a:lnTo>
                    <a:pt x="1" y="2685"/>
                  </a:lnTo>
                  <a:cubicBezTo>
                    <a:pt x="1" y="2940"/>
                    <a:pt x="207" y="3147"/>
                    <a:pt x="462" y="3147"/>
                  </a:cubicBezTo>
                  <a:cubicBezTo>
                    <a:pt x="705" y="3147"/>
                    <a:pt x="912" y="2940"/>
                    <a:pt x="912" y="2685"/>
                  </a:cubicBezTo>
                  <a:lnTo>
                    <a:pt x="912" y="462"/>
                  </a:lnTo>
                  <a:cubicBezTo>
                    <a:pt x="912" y="207"/>
                    <a:pt x="705" y="1"/>
                    <a:pt x="462"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7205937" y="3406919"/>
              <a:ext cx="266717" cy="327925"/>
            </a:xfrm>
            <a:custGeom>
              <a:avLst/>
              <a:gdLst/>
              <a:ahLst/>
              <a:cxnLst/>
              <a:rect l="l" t="t" r="r" b="b"/>
              <a:pathLst>
                <a:path w="3547" h="4361" extrusionOk="0">
                  <a:moveTo>
                    <a:pt x="304" y="0"/>
                  </a:moveTo>
                  <a:cubicBezTo>
                    <a:pt x="304" y="0"/>
                    <a:pt x="0" y="4360"/>
                    <a:pt x="1774" y="4360"/>
                  </a:cubicBezTo>
                  <a:cubicBezTo>
                    <a:pt x="3547" y="4360"/>
                    <a:pt x="3195" y="0"/>
                    <a:pt x="3195"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7354821" y="3266231"/>
              <a:ext cx="33838" cy="266792"/>
            </a:xfrm>
            <a:custGeom>
              <a:avLst/>
              <a:gdLst/>
              <a:ahLst/>
              <a:cxnLst/>
              <a:rect l="l" t="t" r="r" b="b"/>
              <a:pathLst>
                <a:path w="450" h="3548" extrusionOk="0">
                  <a:moveTo>
                    <a:pt x="255" y="1"/>
                  </a:moveTo>
                  <a:cubicBezTo>
                    <a:pt x="97" y="1"/>
                    <a:pt x="0" y="110"/>
                    <a:pt x="0" y="207"/>
                  </a:cubicBezTo>
                  <a:lnTo>
                    <a:pt x="0" y="3292"/>
                  </a:lnTo>
                  <a:cubicBezTo>
                    <a:pt x="0" y="3450"/>
                    <a:pt x="97" y="3547"/>
                    <a:pt x="255" y="3547"/>
                  </a:cubicBezTo>
                  <a:cubicBezTo>
                    <a:pt x="352" y="3547"/>
                    <a:pt x="449" y="3450"/>
                    <a:pt x="449" y="3292"/>
                  </a:cubicBezTo>
                  <a:lnTo>
                    <a:pt x="449" y="207"/>
                  </a:lnTo>
                  <a:cubicBezTo>
                    <a:pt x="449" y="110"/>
                    <a:pt x="352" y="1"/>
                    <a:pt x="255"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730101" y="2940114"/>
              <a:ext cx="502378" cy="243105"/>
            </a:xfrm>
            <a:custGeom>
              <a:avLst/>
              <a:gdLst/>
              <a:ahLst/>
              <a:cxnLst/>
              <a:rect l="l" t="t" r="r" b="b"/>
              <a:pathLst>
                <a:path w="6681" h="3233" extrusionOk="0">
                  <a:moveTo>
                    <a:pt x="3016" y="1"/>
                  </a:moveTo>
                  <a:cubicBezTo>
                    <a:pt x="2879" y="1"/>
                    <a:pt x="2825" y="76"/>
                    <a:pt x="2879" y="245"/>
                  </a:cubicBezTo>
                  <a:cubicBezTo>
                    <a:pt x="3085" y="645"/>
                    <a:pt x="3838" y="743"/>
                    <a:pt x="3947" y="900"/>
                  </a:cubicBezTo>
                  <a:cubicBezTo>
                    <a:pt x="4040" y="993"/>
                    <a:pt x="3688" y="1027"/>
                    <a:pt x="3328" y="1027"/>
                  </a:cubicBezTo>
                  <a:cubicBezTo>
                    <a:pt x="3121" y="1027"/>
                    <a:pt x="2910" y="1015"/>
                    <a:pt x="2781" y="998"/>
                  </a:cubicBezTo>
                  <a:cubicBezTo>
                    <a:pt x="2463" y="998"/>
                    <a:pt x="1770" y="632"/>
                    <a:pt x="1343" y="632"/>
                  </a:cubicBezTo>
                  <a:cubicBezTo>
                    <a:pt x="1297" y="632"/>
                    <a:pt x="1254" y="636"/>
                    <a:pt x="1215" y="645"/>
                  </a:cubicBezTo>
                  <a:cubicBezTo>
                    <a:pt x="850" y="694"/>
                    <a:pt x="1008" y="900"/>
                    <a:pt x="1008" y="900"/>
                  </a:cubicBezTo>
                  <a:cubicBezTo>
                    <a:pt x="1008" y="900"/>
                    <a:pt x="852" y="857"/>
                    <a:pt x="715" y="857"/>
                  </a:cubicBezTo>
                  <a:cubicBezTo>
                    <a:pt x="646" y="857"/>
                    <a:pt x="583" y="868"/>
                    <a:pt x="547" y="900"/>
                  </a:cubicBezTo>
                  <a:cubicBezTo>
                    <a:pt x="401" y="949"/>
                    <a:pt x="547" y="1107"/>
                    <a:pt x="547" y="1107"/>
                  </a:cubicBezTo>
                  <a:cubicBezTo>
                    <a:pt x="547" y="1107"/>
                    <a:pt x="462" y="1090"/>
                    <a:pt x="362" y="1090"/>
                  </a:cubicBezTo>
                  <a:cubicBezTo>
                    <a:pt x="271" y="1090"/>
                    <a:pt x="166" y="1104"/>
                    <a:pt x="97" y="1156"/>
                  </a:cubicBezTo>
                  <a:cubicBezTo>
                    <a:pt x="0" y="1301"/>
                    <a:pt x="194" y="1459"/>
                    <a:pt x="194" y="1459"/>
                  </a:cubicBezTo>
                  <a:cubicBezTo>
                    <a:pt x="194" y="1459"/>
                    <a:pt x="49" y="1605"/>
                    <a:pt x="97" y="1763"/>
                  </a:cubicBezTo>
                  <a:cubicBezTo>
                    <a:pt x="97" y="1909"/>
                    <a:pt x="911" y="2771"/>
                    <a:pt x="1822" y="2868"/>
                  </a:cubicBezTo>
                  <a:cubicBezTo>
                    <a:pt x="2733" y="2977"/>
                    <a:pt x="5101" y="3232"/>
                    <a:pt x="5101" y="3232"/>
                  </a:cubicBezTo>
                  <a:lnTo>
                    <a:pt x="6680" y="2164"/>
                  </a:lnTo>
                  <a:cubicBezTo>
                    <a:pt x="6680" y="2164"/>
                    <a:pt x="6316" y="1350"/>
                    <a:pt x="6073" y="949"/>
                  </a:cubicBezTo>
                  <a:cubicBezTo>
                    <a:pt x="5708" y="439"/>
                    <a:pt x="3741" y="245"/>
                    <a:pt x="3486" y="135"/>
                  </a:cubicBezTo>
                  <a:cubicBezTo>
                    <a:pt x="3286" y="49"/>
                    <a:pt x="3125" y="1"/>
                    <a:pt x="3016"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939216" y="3053432"/>
              <a:ext cx="460344" cy="414700"/>
            </a:xfrm>
            <a:custGeom>
              <a:avLst/>
              <a:gdLst/>
              <a:ahLst/>
              <a:cxnLst/>
              <a:rect l="l" t="t" r="r" b="b"/>
              <a:pathLst>
                <a:path w="6122" h="5515" extrusionOk="0">
                  <a:moveTo>
                    <a:pt x="4506" y="1"/>
                  </a:moveTo>
                  <a:lnTo>
                    <a:pt x="0" y="2333"/>
                  </a:lnTo>
                  <a:lnTo>
                    <a:pt x="2126" y="5515"/>
                  </a:lnTo>
                  <a:lnTo>
                    <a:pt x="6122" y="2478"/>
                  </a:lnTo>
                  <a:lnTo>
                    <a:pt x="45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653328" y="3487227"/>
              <a:ext cx="1389228" cy="384622"/>
            </a:xfrm>
            <a:custGeom>
              <a:avLst/>
              <a:gdLst/>
              <a:ahLst/>
              <a:cxnLst/>
              <a:rect l="l" t="t" r="r" b="b"/>
              <a:pathLst>
                <a:path w="18475" h="5115" extrusionOk="0">
                  <a:moveTo>
                    <a:pt x="8199" y="1"/>
                  </a:moveTo>
                  <a:cubicBezTo>
                    <a:pt x="8199" y="1"/>
                    <a:pt x="8005" y="511"/>
                    <a:pt x="7640" y="754"/>
                  </a:cubicBezTo>
                  <a:cubicBezTo>
                    <a:pt x="7240" y="1058"/>
                    <a:pt x="6535" y="1118"/>
                    <a:pt x="6535" y="1118"/>
                  </a:cubicBezTo>
                  <a:lnTo>
                    <a:pt x="1021" y="1118"/>
                  </a:lnTo>
                  <a:cubicBezTo>
                    <a:pt x="462" y="1118"/>
                    <a:pt x="1" y="1519"/>
                    <a:pt x="1" y="2078"/>
                  </a:cubicBezTo>
                  <a:lnTo>
                    <a:pt x="1" y="4155"/>
                  </a:lnTo>
                  <a:cubicBezTo>
                    <a:pt x="1" y="4653"/>
                    <a:pt x="462" y="5114"/>
                    <a:pt x="1021" y="5114"/>
                  </a:cubicBezTo>
                  <a:lnTo>
                    <a:pt x="17515" y="5114"/>
                  </a:lnTo>
                  <a:cubicBezTo>
                    <a:pt x="18025" y="5114"/>
                    <a:pt x="18474" y="4653"/>
                    <a:pt x="18474" y="4155"/>
                  </a:cubicBezTo>
                  <a:lnTo>
                    <a:pt x="18474" y="2078"/>
                  </a:lnTo>
                  <a:cubicBezTo>
                    <a:pt x="18474" y="1519"/>
                    <a:pt x="18025" y="1118"/>
                    <a:pt x="17515" y="1118"/>
                  </a:cubicBezTo>
                  <a:lnTo>
                    <a:pt x="8199" y="1118"/>
                  </a:lnTo>
                  <a:lnTo>
                    <a:pt x="8199" y="1"/>
                  </a:ln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779354" y="3692732"/>
              <a:ext cx="64968" cy="64893"/>
            </a:xfrm>
            <a:custGeom>
              <a:avLst/>
              <a:gdLst/>
              <a:ahLst/>
              <a:cxnLst/>
              <a:rect l="l" t="t" r="r" b="b"/>
              <a:pathLst>
                <a:path w="864" h="863" extrusionOk="0">
                  <a:moveTo>
                    <a:pt x="402" y="1"/>
                  </a:moveTo>
                  <a:cubicBezTo>
                    <a:pt x="147" y="1"/>
                    <a:pt x="1" y="207"/>
                    <a:pt x="1" y="450"/>
                  </a:cubicBezTo>
                  <a:cubicBezTo>
                    <a:pt x="1" y="657"/>
                    <a:pt x="147" y="863"/>
                    <a:pt x="402" y="863"/>
                  </a:cubicBezTo>
                  <a:cubicBezTo>
                    <a:pt x="657" y="863"/>
                    <a:pt x="863" y="657"/>
                    <a:pt x="863" y="450"/>
                  </a:cubicBezTo>
                  <a:cubicBezTo>
                    <a:pt x="863" y="207"/>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992153" y="3692732"/>
              <a:ext cx="64968" cy="64893"/>
            </a:xfrm>
            <a:custGeom>
              <a:avLst/>
              <a:gdLst/>
              <a:ahLst/>
              <a:cxnLst/>
              <a:rect l="l" t="t" r="r" b="b"/>
              <a:pathLst>
                <a:path w="864" h="863" extrusionOk="0">
                  <a:moveTo>
                    <a:pt x="462" y="1"/>
                  </a:moveTo>
                  <a:cubicBezTo>
                    <a:pt x="207" y="1"/>
                    <a:pt x="1" y="207"/>
                    <a:pt x="1" y="450"/>
                  </a:cubicBezTo>
                  <a:cubicBezTo>
                    <a:pt x="1" y="657"/>
                    <a:pt x="207" y="863"/>
                    <a:pt x="462" y="863"/>
                  </a:cubicBezTo>
                  <a:cubicBezTo>
                    <a:pt x="657" y="863"/>
                    <a:pt x="863" y="657"/>
                    <a:pt x="863" y="450"/>
                  </a:cubicBezTo>
                  <a:cubicBezTo>
                    <a:pt x="863" y="207"/>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6209539" y="3692732"/>
              <a:ext cx="63991" cy="64893"/>
            </a:xfrm>
            <a:custGeom>
              <a:avLst/>
              <a:gdLst/>
              <a:ahLst/>
              <a:cxnLst/>
              <a:rect l="l" t="t" r="r" b="b"/>
              <a:pathLst>
                <a:path w="851" h="863" extrusionOk="0">
                  <a:moveTo>
                    <a:pt x="401" y="1"/>
                  </a:moveTo>
                  <a:cubicBezTo>
                    <a:pt x="195" y="1"/>
                    <a:pt x="0" y="207"/>
                    <a:pt x="0" y="450"/>
                  </a:cubicBezTo>
                  <a:cubicBezTo>
                    <a:pt x="0" y="657"/>
                    <a:pt x="195" y="863"/>
                    <a:pt x="401" y="863"/>
                  </a:cubicBezTo>
                  <a:cubicBezTo>
                    <a:pt x="656" y="863"/>
                    <a:pt x="851" y="657"/>
                    <a:pt x="851" y="450"/>
                  </a:cubicBezTo>
                  <a:cubicBezTo>
                    <a:pt x="851" y="207"/>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6422339" y="3692732"/>
              <a:ext cx="64893" cy="64893"/>
            </a:xfrm>
            <a:custGeom>
              <a:avLst/>
              <a:gdLst/>
              <a:ahLst/>
              <a:cxnLst/>
              <a:rect l="l" t="t" r="r" b="b"/>
              <a:pathLst>
                <a:path w="863" h="863" extrusionOk="0">
                  <a:moveTo>
                    <a:pt x="450" y="1"/>
                  </a:moveTo>
                  <a:cubicBezTo>
                    <a:pt x="207" y="1"/>
                    <a:pt x="0" y="207"/>
                    <a:pt x="0" y="450"/>
                  </a:cubicBezTo>
                  <a:cubicBezTo>
                    <a:pt x="0" y="657"/>
                    <a:pt x="207" y="863"/>
                    <a:pt x="450" y="863"/>
                  </a:cubicBezTo>
                  <a:cubicBezTo>
                    <a:pt x="705" y="863"/>
                    <a:pt x="863" y="657"/>
                    <a:pt x="863" y="450"/>
                  </a:cubicBezTo>
                  <a:cubicBezTo>
                    <a:pt x="863"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6638747" y="3692732"/>
              <a:ext cx="64968" cy="64893"/>
            </a:xfrm>
            <a:custGeom>
              <a:avLst/>
              <a:gdLst/>
              <a:ahLst/>
              <a:cxnLst/>
              <a:rect l="l" t="t" r="r" b="b"/>
              <a:pathLst>
                <a:path w="864" h="863" extrusionOk="0">
                  <a:moveTo>
                    <a:pt x="414" y="1"/>
                  </a:moveTo>
                  <a:cubicBezTo>
                    <a:pt x="207" y="1"/>
                    <a:pt x="1" y="207"/>
                    <a:pt x="1" y="450"/>
                  </a:cubicBezTo>
                  <a:cubicBezTo>
                    <a:pt x="1" y="657"/>
                    <a:pt x="207" y="863"/>
                    <a:pt x="414" y="863"/>
                  </a:cubicBezTo>
                  <a:cubicBezTo>
                    <a:pt x="669" y="863"/>
                    <a:pt x="863" y="657"/>
                    <a:pt x="863" y="450"/>
                  </a:cubicBezTo>
                  <a:cubicBezTo>
                    <a:pt x="863" y="207"/>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6852449" y="3692732"/>
              <a:ext cx="68578" cy="64893"/>
            </a:xfrm>
            <a:custGeom>
              <a:avLst/>
              <a:gdLst/>
              <a:ahLst/>
              <a:cxnLst/>
              <a:rect l="l" t="t" r="r" b="b"/>
              <a:pathLst>
                <a:path w="912" h="863" extrusionOk="0">
                  <a:moveTo>
                    <a:pt x="450" y="1"/>
                  </a:moveTo>
                  <a:cubicBezTo>
                    <a:pt x="195" y="1"/>
                    <a:pt x="1" y="207"/>
                    <a:pt x="1" y="450"/>
                  </a:cubicBezTo>
                  <a:cubicBezTo>
                    <a:pt x="1" y="657"/>
                    <a:pt x="195" y="863"/>
                    <a:pt x="450" y="863"/>
                  </a:cubicBezTo>
                  <a:cubicBezTo>
                    <a:pt x="705" y="863"/>
                    <a:pt x="912" y="657"/>
                    <a:pt x="912" y="450"/>
                  </a:cubicBezTo>
                  <a:cubicBezTo>
                    <a:pt x="912" y="207"/>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7400464" y="1683545"/>
              <a:ext cx="810151" cy="974527"/>
            </a:xfrm>
            <a:custGeom>
              <a:avLst/>
              <a:gdLst/>
              <a:ahLst/>
              <a:cxnLst/>
              <a:rect l="l" t="t" r="r" b="b"/>
              <a:pathLst>
                <a:path w="10774" h="12960" extrusionOk="0">
                  <a:moveTo>
                    <a:pt x="960" y="0"/>
                  </a:moveTo>
                  <a:cubicBezTo>
                    <a:pt x="401" y="0"/>
                    <a:pt x="0" y="401"/>
                    <a:pt x="0" y="960"/>
                  </a:cubicBezTo>
                  <a:lnTo>
                    <a:pt x="0" y="10883"/>
                  </a:lnTo>
                  <a:cubicBezTo>
                    <a:pt x="0" y="11381"/>
                    <a:pt x="401" y="11842"/>
                    <a:pt x="960" y="11842"/>
                  </a:cubicBezTo>
                  <a:lnTo>
                    <a:pt x="2017" y="11842"/>
                  </a:lnTo>
                  <a:lnTo>
                    <a:pt x="2017" y="12960"/>
                  </a:lnTo>
                  <a:cubicBezTo>
                    <a:pt x="2017" y="12960"/>
                    <a:pt x="2223" y="12450"/>
                    <a:pt x="2624" y="12195"/>
                  </a:cubicBezTo>
                  <a:cubicBezTo>
                    <a:pt x="3037" y="11891"/>
                    <a:pt x="3693" y="11842"/>
                    <a:pt x="3693" y="11842"/>
                  </a:cubicBezTo>
                  <a:lnTo>
                    <a:pt x="9814" y="11842"/>
                  </a:lnTo>
                  <a:cubicBezTo>
                    <a:pt x="10324" y="11842"/>
                    <a:pt x="10774" y="11381"/>
                    <a:pt x="10774" y="10883"/>
                  </a:cubicBezTo>
                  <a:lnTo>
                    <a:pt x="10774" y="960"/>
                  </a:lnTo>
                  <a:cubicBezTo>
                    <a:pt x="10774" y="401"/>
                    <a:pt x="10324" y="0"/>
                    <a:pt x="9814" y="0"/>
                  </a:cubicBezTo>
                  <a:close/>
                </a:path>
              </a:pathLst>
            </a:custGeom>
            <a:solidFill>
              <a:schemeClr val="accent6"/>
            </a:solidFill>
            <a:ln>
              <a:noFill/>
            </a:ln>
            <a:effectLst>
              <a:outerShdw blurRad="200025" dist="95250" dir="3900000" algn="bl" rotWithShape="0">
                <a:schemeClr val="accent6">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7643416" y="1797689"/>
              <a:ext cx="324241" cy="327023"/>
            </a:xfrm>
            <a:custGeom>
              <a:avLst/>
              <a:gdLst/>
              <a:ahLst/>
              <a:cxnLst/>
              <a:rect l="l" t="t" r="r" b="b"/>
              <a:pathLst>
                <a:path w="4312" h="4349" extrusionOk="0">
                  <a:moveTo>
                    <a:pt x="2186" y="1"/>
                  </a:moveTo>
                  <a:cubicBezTo>
                    <a:pt x="972" y="1"/>
                    <a:pt x="0" y="1009"/>
                    <a:pt x="0" y="2175"/>
                  </a:cubicBezTo>
                  <a:cubicBezTo>
                    <a:pt x="0" y="3389"/>
                    <a:pt x="972" y="4349"/>
                    <a:pt x="2186" y="4349"/>
                  </a:cubicBezTo>
                  <a:cubicBezTo>
                    <a:pt x="3340" y="4349"/>
                    <a:pt x="4312" y="3389"/>
                    <a:pt x="4312" y="2175"/>
                  </a:cubicBezTo>
                  <a:cubicBezTo>
                    <a:pt x="4312" y="1009"/>
                    <a:pt x="3340" y="1"/>
                    <a:pt x="21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7708234" y="1862507"/>
              <a:ext cx="198289" cy="262205"/>
            </a:xfrm>
            <a:custGeom>
              <a:avLst/>
              <a:gdLst/>
              <a:ahLst/>
              <a:cxnLst/>
              <a:rect l="l" t="t" r="r" b="b"/>
              <a:pathLst>
                <a:path w="2637" h="3487" extrusionOk="0">
                  <a:moveTo>
                    <a:pt x="1324" y="1"/>
                  </a:moveTo>
                  <a:cubicBezTo>
                    <a:pt x="814" y="1"/>
                    <a:pt x="413" y="450"/>
                    <a:pt x="413" y="960"/>
                  </a:cubicBezTo>
                  <a:cubicBezTo>
                    <a:pt x="413" y="1361"/>
                    <a:pt x="656" y="1774"/>
                    <a:pt x="1069" y="1871"/>
                  </a:cubicBezTo>
                  <a:lnTo>
                    <a:pt x="1069" y="2175"/>
                  </a:lnTo>
                  <a:cubicBezTo>
                    <a:pt x="608" y="2272"/>
                    <a:pt x="207" y="2576"/>
                    <a:pt x="0" y="3037"/>
                  </a:cubicBezTo>
                  <a:cubicBezTo>
                    <a:pt x="353" y="3341"/>
                    <a:pt x="814" y="3487"/>
                    <a:pt x="1324" y="3487"/>
                  </a:cubicBezTo>
                  <a:cubicBezTo>
                    <a:pt x="1774" y="3487"/>
                    <a:pt x="2235" y="3341"/>
                    <a:pt x="2636" y="3037"/>
                  </a:cubicBezTo>
                  <a:cubicBezTo>
                    <a:pt x="2381" y="2576"/>
                    <a:pt x="1980" y="2272"/>
                    <a:pt x="1519" y="2175"/>
                  </a:cubicBezTo>
                  <a:lnTo>
                    <a:pt x="1519" y="1871"/>
                  </a:lnTo>
                  <a:cubicBezTo>
                    <a:pt x="1932" y="1774"/>
                    <a:pt x="2174" y="1361"/>
                    <a:pt x="2174" y="960"/>
                  </a:cubicBezTo>
                  <a:cubicBezTo>
                    <a:pt x="2174" y="450"/>
                    <a:pt x="1774" y="1"/>
                    <a:pt x="13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7510924" y="2352998"/>
              <a:ext cx="601034" cy="75"/>
            </a:xfrm>
            <a:custGeom>
              <a:avLst/>
              <a:gdLst/>
              <a:ahLst/>
              <a:cxnLst/>
              <a:rect l="l" t="t" r="r" b="b"/>
              <a:pathLst>
                <a:path w="7993" h="1" extrusionOk="0">
                  <a:moveTo>
                    <a:pt x="1" y="0"/>
                  </a:moveTo>
                  <a:lnTo>
                    <a:pt x="79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7510924" y="2338335"/>
              <a:ext cx="601034" cy="26544"/>
            </a:xfrm>
            <a:custGeom>
              <a:avLst/>
              <a:gdLst/>
              <a:ahLst/>
              <a:cxnLst/>
              <a:rect l="l" t="t" r="r" b="b"/>
              <a:pathLst>
                <a:path w="7993" h="353"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7510924" y="2444284"/>
              <a:ext cx="601034" cy="75"/>
            </a:xfrm>
            <a:custGeom>
              <a:avLst/>
              <a:gdLst/>
              <a:ahLst/>
              <a:cxnLst/>
              <a:rect l="l" t="t" r="r" b="b"/>
              <a:pathLst>
                <a:path w="7993" h="1" extrusionOk="0">
                  <a:moveTo>
                    <a:pt x="1" y="1"/>
                  </a:moveTo>
                  <a:lnTo>
                    <a:pt x="79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7510924" y="2433306"/>
              <a:ext cx="601034" cy="26619"/>
            </a:xfrm>
            <a:custGeom>
              <a:avLst/>
              <a:gdLst/>
              <a:ahLst/>
              <a:cxnLst/>
              <a:rect l="l" t="t" r="r" b="b"/>
              <a:pathLst>
                <a:path w="7993" h="354" extrusionOk="0">
                  <a:moveTo>
                    <a:pt x="1" y="1"/>
                  </a:moveTo>
                  <a:lnTo>
                    <a:pt x="1" y="353"/>
                  </a:lnTo>
                  <a:lnTo>
                    <a:pt x="7993" y="35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7510924" y="2212310"/>
              <a:ext cx="601034" cy="64968"/>
            </a:xfrm>
            <a:custGeom>
              <a:avLst/>
              <a:gdLst/>
              <a:ahLst/>
              <a:cxnLst/>
              <a:rect l="l" t="t" r="r" b="b"/>
              <a:pathLst>
                <a:path w="7993" h="864" extrusionOk="0">
                  <a:moveTo>
                    <a:pt x="1" y="1"/>
                  </a:moveTo>
                  <a:lnTo>
                    <a:pt x="1" y="863"/>
                  </a:lnTo>
                  <a:lnTo>
                    <a:pt x="7993" y="863"/>
                  </a:lnTo>
                  <a:lnTo>
                    <a:pt x="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661600" y="2078991"/>
              <a:ext cx="520650" cy="734354"/>
            </a:xfrm>
            <a:custGeom>
              <a:avLst/>
              <a:gdLst/>
              <a:ahLst/>
              <a:cxnLst/>
              <a:rect l="l" t="t" r="r" b="b"/>
              <a:pathLst>
                <a:path w="6924" h="9766" extrusionOk="0">
                  <a:moveTo>
                    <a:pt x="960" y="0"/>
                  </a:moveTo>
                  <a:cubicBezTo>
                    <a:pt x="401" y="0"/>
                    <a:pt x="0" y="462"/>
                    <a:pt x="0" y="960"/>
                  </a:cubicBezTo>
                  <a:lnTo>
                    <a:pt x="0" y="8757"/>
                  </a:lnTo>
                  <a:cubicBezTo>
                    <a:pt x="0" y="9316"/>
                    <a:pt x="401" y="9765"/>
                    <a:pt x="960" y="9765"/>
                  </a:cubicBezTo>
                  <a:lnTo>
                    <a:pt x="5915" y="9765"/>
                  </a:lnTo>
                  <a:cubicBezTo>
                    <a:pt x="6474" y="9765"/>
                    <a:pt x="6923" y="9316"/>
                    <a:pt x="6923" y="8757"/>
                  </a:cubicBezTo>
                  <a:lnTo>
                    <a:pt x="6923" y="960"/>
                  </a:lnTo>
                  <a:cubicBezTo>
                    <a:pt x="6923" y="462"/>
                    <a:pt x="6474" y="0"/>
                    <a:pt x="5915" y="0"/>
                  </a:cubicBezTo>
                  <a:close/>
                </a:path>
              </a:pathLst>
            </a:custGeom>
            <a:solidFill>
              <a:schemeClr val="accent6"/>
            </a:solidFill>
            <a:ln>
              <a:noFill/>
            </a:ln>
            <a:effectLst>
              <a:outerShdw blurRad="200025" dist="95250" dir="3900000" algn="bl" rotWithShape="0">
                <a:srgbClr val="FFFFFF">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760179" y="2185842"/>
              <a:ext cx="323414" cy="75"/>
            </a:xfrm>
            <a:custGeom>
              <a:avLst/>
              <a:gdLst/>
              <a:ahLst/>
              <a:cxnLst/>
              <a:rect l="l" t="t" r="r" b="b"/>
              <a:pathLst>
                <a:path w="4301" h="1" extrusionOk="0">
                  <a:moveTo>
                    <a:pt x="1" y="0"/>
                  </a:moveTo>
                  <a:lnTo>
                    <a:pt x="43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760179" y="2170276"/>
              <a:ext cx="323414" cy="26619"/>
            </a:xfrm>
            <a:custGeom>
              <a:avLst/>
              <a:gdLst/>
              <a:ahLst/>
              <a:cxnLst/>
              <a:rect l="l" t="t" r="r" b="b"/>
              <a:pathLst>
                <a:path w="4301" h="354" extrusionOk="0">
                  <a:moveTo>
                    <a:pt x="1" y="1"/>
                  </a:moveTo>
                  <a:lnTo>
                    <a:pt x="1" y="353"/>
                  </a:lnTo>
                  <a:lnTo>
                    <a:pt x="4300" y="353"/>
                  </a:lnTo>
                  <a:lnTo>
                    <a:pt x="43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786723" y="2379467"/>
              <a:ext cx="266717" cy="327925"/>
            </a:xfrm>
            <a:custGeom>
              <a:avLst/>
              <a:gdLst/>
              <a:ahLst/>
              <a:cxnLst/>
              <a:rect l="l" t="t" r="r" b="b"/>
              <a:pathLst>
                <a:path w="3547" h="4361" extrusionOk="0">
                  <a:moveTo>
                    <a:pt x="304" y="0"/>
                  </a:moveTo>
                  <a:cubicBezTo>
                    <a:pt x="158" y="0"/>
                    <a:pt x="0" y="158"/>
                    <a:pt x="0" y="255"/>
                  </a:cubicBezTo>
                  <a:lnTo>
                    <a:pt x="0" y="4106"/>
                  </a:lnTo>
                  <a:cubicBezTo>
                    <a:pt x="0" y="4251"/>
                    <a:pt x="158" y="4361"/>
                    <a:pt x="304" y="4361"/>
                  </a:cubicBezTo>
                  <a:lnTo>
                    <a:pt x="3291" y="4361"/>
                  </a:lnTo>
                  <a:cubicBezTo>
                    <a:pt x="3437" y="4361"/>
                    <a:pt x="3547" y="4251"/>
                    <a:pt x="3547" y="4106"/>
                  </a:cubicBezTo>
                  <a:lnTo>
                    <a:pt x="3547" y="255"/>
                  </a:lnTo>
                  <a:cubicBezTo>
                    <a:pt x="3547" y="158"/>
                    <a:pt x="3437" y="0"/>
                    <a:pt x="3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839659" y="2278106"/>
              <a:ext cx="164451" cy="102340"/>
            </a:xfrm>
            <a:custGeom>
              <a:avLst/>
              <a:gdLst/>
              <a:ahLst/>
              <a:cxnLst/>
              <a:rect l="l" t="t" r="r" b="b"/>
              <a:pathLst>
                <a:path w="2187" h="1361" extrusionOk="0">
                  <a:moveTo>
                    <a:pt x="256" y="0"/>
                  </a:moveTo>
                  <a:cubicBezTo>
                    <a:pt x="110" y="0"/>
                    <a:pt x="0" y="97"/>
                    <a:pt x="0" y="255"/>
                  </a:cubicBezTo>
                  <a:lnTo>
                    <a:pt x="0" y="1117"/>
                  </a:lnTo>
                  <a:cubicBezTo>
                    <a:pt x="0" y="1263"/>
                    <a:pt x="110" y="1360"/>
                    <a:pt x="256" y="1360"/>
                  </a:cubicBezTo>
                  <a:lnTo>
                    <a:pt x="1883" y="1360"/>
                  </a:lnTo>
                  <a:cubicBezTo>
                    <a:pt x="2029" y="1360"/>
                    <a:pt x="2187" y="1263"/>
                    <a:pt x="2187" y="1117"/>
                  </a:cubicBezTo>
                  <a:lnTo>
                    <a:pt x="2187" y="255"/>
                  </a:lnTo>
                  <a:cubicBezTo>
                    <a:pt x="2187" y="97"/>
                    <a:pt x="2029" y="0"/>
                    <a:pt x="188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839659" y="2436990"/>
              <a:ext cx="27446" cy="186408"/>
            </a:xfrm>
            <a:custGeom>
              <a:avLst/>
              <a:gdLst/>
              <a:ahLst/>
              <a:cxnLst/>
              <a:rect l="l" t="t" r="r" b="b"/>
              <a:pathLst>
                <a:path w="365" h="2479" extrusionOk="0">
                  <a:moveTo>
                    <a:pt x="158" y="0"/>
                  </a:moveTo>
                  <a:cubicBezTo>
                    <a:pt x="110" y="0"/>
                    <a:pt x="0" y="49"/>
                    <a:pt x="0" y="146"/>
                  </a:cubicBezTo>
                  <a:lnTo>
                    <a:pt x="0" y="2332"/>
                  </a:lnTo>
                  <a:cubicBezTo>
                    <a:pt x="0" y="2430"/>
                    <a:pt x="110" y="2478"/>
                    <a:pt x="158" y="2478"/>
                  </a:cubicBezTo>
                  <a:cubicBezTo>
                    <a:pt x="256" y="2478"/>
                    <a:pt x="365" y="2430"/>
                    <a:pt x="365" y="2332"/>
                  </a:cubicBezTo>
                  <a:lnTo>
                    <a:pt x="365" y="146"/>
                  </a:lnTo>
                  <a:cubicBezTo>
                    <a:pt x="365" y="49"/>
                    <a:pt x="256" y="0"/>
                    <a:pt x="1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3" name="Google Shape;1443;p46"/>
          <p:cNvSpPr txBox="1">
            <a:spLocks noGrp="1"/>
          </p:cNvSpPr>
          <p:nvPr>
            <p:ph type="subTitle" idx="1"/>
          </p:nvPr>
        </p:nvSpPr>
        <p:spPr>
          <a:xfrm>
            <a:off x="710200" y="2568800"/>
            <a:ext cx="2247900" cy="46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Body Temperature</a:t>
            </a:r>
            <a:endParaRPr dirty="0">
              <a:solidFill>
                <a:schemeClr val="accent2"/>
              </a:solidFill>
            </a:endParaRPr>
          </a:p>
        </p:txBody>
      </p:sp>
      <p:sp>
        <p:nvSpPr>
          <p:cNvPr id="1444" name="Google Shape;1444;p46"/>
          <p:cNvSpPr txBox="1">
            <a:spLocks noGrp="1"/>
          </p:cNvSpPr>
          <p:nvPr>
            <p:ph type="subTitle" idx="2"/>
          </p:nvPr>
        </p:nvSpPr>
        <p:spPr>
          <a:xfrm>
            <a:off x="5412650" y="3441650"/>
            <a:ext cx="2247900" cy="4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Nutritional Management</a:t>
            </a:r>
            <a:endParaRPr dirty="0">
              <a:solidFill>
                <a:schemeClr val="accent2"/>
              </a:solidFill>
            </a:endParaRPr>
          </a:p>
        </p:txBody>
      </p:sp>
      <p:grpSp>
        <p:nvGrpSpPr>
          <p:cNvPr id="1446" name="Google Shape;1446;p46"/>
          <p:cNvGrpSpPr/>
          <p:nvPr/>
        </p:nvGrpSpPr>
        <p:grpSpPr>
          <a:xfrm>
            <a:off x="3295879" y="1436778"/>
            <a:ext cx="2013889" cy="2227172"/>
            <a:chOff x="-2011506" y="1236800"/>
            <a:chExt cx="2445673" cy="2762376"/>
          </a:xfrm>
        </p:grpSpPr>
        <p:sp>
          <p:nvSpPr>
            <p:cNvPr id="1447" name="Google Shape;1447;p46"/>
            <p:cNvSpPr/>
            <p:nvPr/>
          </p:nvSpPr>
          <p:spPr>
            <a:xfrm>
              <a:off x="-1886691" y="1482000"/>
              <a:ext cx="2320858" cy="2320310"/>
            </a:xfrm>
            <a:custGeom>
              <a:avLst/>
              <a:gdLst/>
              <a:ahLst/>
              <a:cxnLst/>
              <a:rect l="l" t="t" r="r" b="b"/>
              <a:pathLst>
                <a:path w="50818" h="50806" extrusionOk="0">
                  <a:moveTo>
                    <a:pt x="25409" y="0"/>
                  </a:moveTo>
                  <a:cubicBezTo>
                    <a:pt x="11393" y="0"/>
                    <a:pt x="0" y="11393"/>
                    <a:pt x="0" y="25409"/>
                  </a:cubicBezTo>
                  <a:cubicBezTo>
                    <a:pt x="0" y="39425"/>
                    <a:pt x="11393" y="50805"/>
                    <a:pt x="25409" y="50805"/>
                  </a:cubicBezTo>
                  <a:cubicBezTo>
                    <a:pt x="39425" y="50805"/>
                    <a:pt x="50817" y="39425"/>
                    <a:pt x="50817" y="25409"/>
                  </a:cubicBezTo>
                  <a:cubicBezTo>
                    <a:pt x="50817" y="11393"/>
                    <a:pt x="39425" y="0"/>
                    <a:pt x="25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6"/>
            <p:cNvSpPr/>
            <p:nvPr/>
          </p:nvSpPr>
          <p:spPr>
            <a:xfrm>
              <a:off x="-1754706" y="1327226"/>
              <a:ext cx="854851" cy="1650240"/>
            </a:xfrm>
            <a:custGeom>
              <a:avLst/>
              <a:gdLst/>
              <a:ahLst/>
              <a:cxnLst/>
              <a:rect l="l" t="t" r="r" b="b"/>
              <a:pathLst>
                <a:path w="18718" h="36134" extrusionOk="0">
                  <a:moveTo>
                    <a:pt x="402" y="0"/>
                  </a:moveTo>
                  <a:cubicBezTo>
                    <a:pt x="195" y="0"/>
                    <a:pt x="1" y="146"/>
                    <a:pt x="1" y="353"/>
                  </a:cubicBezTo>
                  <a:lnTo>
                    <a:pt x="1" y="35733"/>
                  </a:lnTo>
                  <a:cubicBezTo>
                    <a:pt x="1" y="35927"/>
                    <a:pt x="195" y="36134"/>
                    <a:pt x="402" y="36134"/>
                  </a:cubicBezTo>
                  <a:lnTo>
                    <a:pt x="18365" y="36134"/>
                  </a:lnTo>
                  <a:cubicBezTo>
                    <a:pt x="18571" y="36134"/>
                    <a:pt x="18717" y="35927"/>
                    <a:pt x="18717" y="35733"/>
                  </a:cubicBezTo>
                  <a:lnTo>
                    <a:pt x="18717" y="353"/>
                  </a:lnTo>
                  <a:cubicBezTo>
                    <a:pt x="18717" y="146"/>
                    <a:pt x="18571" y="0"/>
                    <a:pt x="18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6"/>
            <p:cNvSpPr/>
            <p:nvPr/>
          </p:nvSpPr>
          <p:spPr>
            <a:xfrm>
              <a:off x="-1810149" y="1236800"/>
              <a:ext cx="968524" cy="1867675"/>
            </a:xfrm>
            <a:custGeom>
              <a:avLst/>
              <a:gdLst/>
              <a:ahLst/>
              <a:cxnLst/>
              <a:rect l="l" t="t" r="r" b="b"/>
              <a:pathLst>
                <a:path w="21207" h="40895" extrusionOk="0">
                  <a:moveTo>
                    <a:pt x="18777" y="1980"/>
                  </a:moveTo>
                  <a:cubicBezTo>
                    <a:pt x="19433" y="1980"/>
                    <a:pt x="19931" y="2491"/>
                    <a:pt x="19931" y="3146"/>
                  </a:cubicBezTo>
                  <a:lnTo>
                    <a:pt x="19931" y="36899"/>
                  </a:lnTo>
                  <a:cubicBezTo>
                    <a:pt x="19931" y="37555"/>
                    <a:pt x="19433" y="38114"/>
                    <a:pt x="18777" y="38114"/>
                  </a:cubicBezTo>
                  <a:lnTo>
                    <a:pt x="2381" y="38114"/>
                  </a:lnTo>
                  <a:cubicBezTo>
                    <a:pt x="1713" y="38114"/>
                    <a:pt x="1215" y="37555"/>
                    <a:pt x="1215" y="36899"/>
                  </a:cubicBezTo>
                  <a:lnTo>
                    <a:pt x="1215" y="3146"/>
                  </a:lnTo>
                  <a:cubicBezTo>
                    <a:pt x="1215" y="2491"/>
                    <a:pt x="1713" y="1980"/>
                    <a:pt x="2381" y="1980"/>
                  </a:cubicBezTo>
                  <a:close/>
                  <a:moveTo>
                    <a:pt x="1312" y="1"/>
                  </a:moveTo>
                  <a:cubicBezTo>
                    <a:pt x="607" y="1"/>
                    <a:pt x="0" y="608"/>
                    <a:pt x="0" y="1373"/>
                  </a:cubicBezTo>
                  <a:lnTo>
                    <a:pt x="0" y="39583"/>
                  </a:lnTo>
                  <a:cubicBezTo>
                    <a:pt x="0" y="40288"/>
                    <a:pt x="607" y="40895"/>
                    <a:pt x="1312" y="40895"/>
                  </a:cubicBezTo>
                  <a:lnTo>
                    <a:pt x="19834" y="40895"/>
                  </a:lnTo>
                  <a:cubicBezTo>
                    <a:pt x="20599" y="40895"/>
                    <a:pt x="21206" y="40288"/>
                    <a:pt x="21206" y="39583"/>
                  </a:cubicBezTo>
                  <a:lnTo>
                    <a:pt x="21206" y="1373"/>
                  </a:lnTo>
                  <a:cubicBezTo>
                    <a:pt x="21206" y="608"/>
                    <a:pt x="20599" y="1"/>
                    <a:pt x="19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6"/>
            <p:cNvSpPr/>
            <p:nvPr/>
          </p:nvSpPr>
          <p:spPr>
            <a:xfrm>
              <a:off x="-1408027" y="1244016"/>
              <a:ext cx="164229" cy="164229"/>
            </a:xfrm>
            <a:custGeom>
              <a:avLst/>
              <a:gdLst/>
              <a:ahLst/>
              <a:cxnLst/>
              <a:rect l="l" t="t" r="r" b="b"/>
              <a:pathLst>
                <a:path w="3596" h="3596" extrusionOk="0">
                  <a:moveTo>
                    <a:pt x="1774" y="1"/>
                  </a:moveTo>
                  <a:cubicBezTo>
                    <a:pt x="802" y="1"/>
                    <a:pt x="1" y="814"/>
                    <a:pt x="1" y="1822"/>
                  </a:cubicBezTo>
                  <a:cubicBezTo>
                    <a:pt x="1" y="2782"/>
                    <a:pt x="802" y="3596"/>
                    <a:pt x="1774" y="3596"/>
                  </a:cubicBezTo>
                  <a:cubicBezTo>
                    <a:pt x="2782" y="3596"/>
                    <a:pt x="3596" y="2782"/>
                    <a:pt x="3596" y="1822"/>
                  </a:cubicBezTo>
                  <a:cubicBezTo>
                    <a:pt x="3596" y="814"/>
                    <a:pt x="2782" y="1"/>
                    <a:pt x="1774" y="1"/>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1350347" y="1301697"/>
              <a:ext cx="48319" cy="48867"/>
            </a:xfrm>
            <a:custGeom>
              <a:avLst/>
              <a:gdLst/>
              <a:ahLst/>
              <a:cxnLst/>
              <a:rect l="l" t="t" r="r" b="b"/>
              <a:pathLst>
                <a:path w="1058" h="1070" extrusionOk="0">
                  <a:moveTo>
                    <a:pt x="511" y="1"/>
                  </a:moveTo>
                  <a:cubicBezTo>
                    <a:pt x="256" y="1"/>
                    <a:pt x="1" y="256"/>
                    <a:pt x="1" y="559"/>
                  </a:cubicBezTo>
                  <a:cubicBezTo>
                    <a:pt x="1" y="815"/>
                    <a:pt x="256" y="1070"/>
                    <a:pt x="511" y="1070"/>
                  </a:cubicBezTo>
                  <a:cubicBezTo>
                    <a:pt x="815" y="1070"/>
                    <a:pt x="1058" y="815"/>
                    <a:pt x="1058" y="559"/>
                  </a:cubicBezTo>
                  <a:cubicBezTo>
                    <a:pt x="1058" y="256"/>
                    <a:pt x="815"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6"/>
            <p:cNvSpPr/>
            <p:nvPr/>
          </p:nvSpPr>
          <p:spPr>
            <a:xfrm>
              <a:off x="-1690357" y="1660523"/>
              <a:ext cx="675094" cy="586494"/>
            </a:xfrm>
            <a:custGeom>
              <a:avLst/>
              <a:gdLst/>
              <a:ahLst/>
              <a:cxnLst/>
              <a:rect l="l" t="t" r="r" b="b"/>
              <a:pathLst>
                <a:path w="14782" h="12842" extrusionOk="0">
                  <a:moveTo>
                    <a:pt x="6316" y="0"/>
                  </a:moveTo>
                  <a:cubicBezTo>
                    <a:pt x="4108" y="0"/>
                    <a:pt x="1623" y="619"/>
                    <a:pt x="766" y="3172"/>
                  </a:cubicBezTo>
                  <a:cubicBezTo>
                    <a:pt x="1" y="5297"/>
                    <a:pt x="1324" y="6925"/>
                    <a:pt x="1324" y="6925"/>
                  </a:cubicBezTo>
                  <a:cubicBezTo>
                    <a:pt x="1324" y="6925"/>
                    <a:pt x="414" y="7277"/>
                    <a:pt x="972" y="9245"/>
                  </a:cubicBezTo>
                  <a:cubicBezTo>
                    <a:pt x="1725" y="11880"/>
                    <a:pt x="10179" y="12791"/>
                    <a:pt x="10737" y="12840"/>
                  </a:cubicBezTo>
                  <a:cubicBezTo>
                    <a:pt x="10763" y="12841"/>
                    <a:pt x="10788" y="12841"/>
                    <a:pt x="10813" y="12841"/>
                  </a:cubicBezTo>
                  <a:cubicBezTo>
                    <a:pt x="12092" y="12841"/>
                    <a:pt x="13174" y="11637"/>
                    <a:pt x="13567" y="9755"/>
                  </a:cubicBezTo>
                  <a:cubicBezTo>
                    <a:pt x="13919" y="8140"/>
                    <a:pt x="13264" y="7484"/>
                    <a:pt x="13264" y="7484"/>
                  </a:cubicBezTo>
                  <a:cubicBezTo>
                    <a:pt x="13264" y="7484"/>
                    <a:pt x="14272" y="7022"/>
                    <a:pt x="14527" y="6111"/>
                  </a:cubicBezTo>
                  <a:cubicBezTo>
                    <a:pt x="14782" y="5200"/>
                    <a:pt x="14685" y="3026"/>
                    <a:pt x="14685" y="3026"/>
                  </a:cubicBezTo>
                  <a:lnTo>
                    <a:pt x="13968" y="1302"/>
                  </a:lnTo>
                  <a:lnTo>
                    <a:pt x="10227" y="549"/>
                  </a:lnTo>
                  <a:cubicBezTo>
                    <a:pt x="10227" y="549"/>
                    <a:pt x="8394" y="0"/>
                    <a:pt x="631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6"/>
            <p:cNvSpPr/>
            <p:nvPr/>
          </p:nvSpPr>
          <p:spPr>
            <a:xfrm>
              <a:off x="-1523937" y="1618416"/>
              <a:ext cx="377234" cy="600789"/>
            </a:xfrm>
            <a:custGeom>
              <a:avLst/>
              <a:gdLst/>
              <a:ahLst/>
              <a:cxnLst/>
              <a:rect l="l" t="t" r="r" b="b"/>
              <a:pathLst>
                <a:path w="8260" h="13155" extrusionOk="0">
                  <a:moveTo>
                    <a:pt x="6887" y="1"/>
                  </a:moveTo>
                  <a:cubicBezTo>
                    <a:pt x="6887" y="1"/>
                    <a:pt x="2332" y="450"/>
                    <a:pt x="2235" y="560"/>
                  </a:cubicBezTo>
                  <a:cubicBezTo>
                    <a:pt x="2126" y="608"/>
                    <a:pt x="1980" y="1968"/>
                    <a:pt x="1822" y="3244"/>
                  </a:cubicBezTo>
                  <a:cubicBezTo>
                    <a:pt x="1666" y="3109"/>
                    <a:pt x="1449" y="3043"/>
                    <a:pt x="1230" y="3043"/>
                  </a:cubicBezTo>
                  <a:cubicBezTo>
                    <a:pt x="956" y="3043"/>
                    <a:pt x="679" y="3145"/>
                    <a:pt x="510" y="3341"/>
                  </a:cubicBezTo>
                  <a:cubicBezTo>
                    <a:pt x="0" y="3900"/>
                    <a:pt x="304" y="4811"/>
                    <a:pt x="814" y="5066"/>
                  </a:cubicBezTo>
                  <a:cubicBezTo>
                    <a:pt x="982" y="5173"/>
                    <a:pt x="1135" y="5206"/>
                    <a:pt x="1263" y="5206"/>
                  </a:cubicBezTo>
                  <a:cubicBezTo>
                    <a:pt x="1366" y="5206"/>
                    <a:pt x="1453" y="5185"/>
                    <a:pt x="1518" y="5163"/>
                  </a:cubicBezTo>
                  <a:lnTo>
                    <a:pt x="1518" y="5163"/>
                  </a:lnTo>
                  <a:cubicBezTo>
                    <a:pt x="1470" y="5260"/>
                    <a:pt x="1470" y="5309"/>
                    <a:pt x="1470" y="5369"/>
                  </a:cubicBezTo>
                  <a:cubicBezTo>
                    <a:pt x="1421" y="5673"/>
                    <a:pt x="1470" y="6122"/>
                    <a:pt x="1676" y="6584"/>
                  </a:cubicBezTo>
                  <a:cubicBezTo>
                    <a:pt x="1774" y="6887"/>
                    <a:pt x="1931" y="7130"/>
                    <a:pt x="2077" y="7385"/>
                  </a:cubicBezTo>
                  <a:cubicBezTo>
                    <a:pt x="2235" y="7543"/>
                    <a:pt x="2539" y="7847"/>
                    <a:pt x="2733" y="7944"/>
                  </a:cubicBezTo>
                  <a:lnTo>
                    <a:pt x="2684" y="8904"/>
                  </a:lnTo>
                  <a:lnTo>
                    <a:pt x="863" y="9863"/>
                  </a:lnTo>
                  <a:cubicBezTo>
                    <a:pt x="863" y="9863"/>
                    <a:pt x="4154" y="13155"/>
                    <a:pt x="4506" y="13155"/>
                  </a:cubicBezTo>
                  <a:cubicBezTo>
                    <a:pt x="4810" y="13155"/>
                    <a:pt x="6632" y="10227"/>
                    <a:pt x="6632" y="10227"/>
                  </a:cubicBezTo>
                  <a:lnTo>
                    <a:pt x="4458" y="9159"/>
                  </a:lnTo>
                  <a:cubicBezTo>
                    <a:pt x="4458" y="9159"/>
                    <a:pt x="4506" y="8709"/>
                    <a:pt x="4555" y="8406"/>
                  </a:cubicBezTo>
                  <a:cubicBezTo>
                    <a:pt x="4968" y="8406"/>
                    <a:pt x="5466" y="8296"/>
                    <a:pt x="5769" y="8199"/>
                  </a:cubicBezTo>
                  <a:cubicBezTo>
                    <a:pt x="6838" y="7738"/>
                    <a:pt x="7142" y="7033"/>
                    <a:pt x="7348" y="6280"/>
                  </a:cubicBezTo>
                  <a:cubicBezTo>
                    <a:pt x="7543" y="5466"/>
                    <a:pt x="8259" y="1968"/>
                    <a:pt x="8259" y="1968"/>
                  </a:cubicBezTo>
                  <a:lnTo>
                    <a:pt x="8259" y="1215"/>
                  </a:lnTo>
                  <a:lnTo>
                    <a:pt x="6887" y="1"/>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6"/>
            <p:cNvSpPr/>
            <p:nvPr/>
          </p:nvSpPr>
          <p:spPr>
            <a:xfrm>
              <a:off x="-1399122" y="1981216"/>
              <a:ext cx="173637" cy="101524"/>
            </a:xfrm>
            <a:custGeom>
              <a:avLst/>
              <a:gdLst/>
              <a:ahLst/>
              <a:cxnLst/>
              <a:rect l="l" t="t" r="r" b="b"/>
              <a:pathLst>
                <a:path w="3802" h="2223" extrusionOk="0">
                  <a:moveTo>
                    <a:pt x="0" y="0"/>
                  </a:moveTo>
                  <a:lnTo>
                    <a:pt x="0" y="0"/>
                  </a:lnTo>
                  <a:cubicBezTo>
                    <a:pt x="0" y="0"/>
                    <a:pt x="207" y="207"/>
                    <a:pt x="607" y="401"/>
                  </a:cubicBezTo>
                  <a:cubicBezTo>
                    <a:pt x="972" y="607"/>
                    <a:pt x="1373" y="705"/>
                    <a:pt x="1373" y="705"/>
                  </a:cubicBezTo>
                  <a:lnTo>
                    <a:pt x="1324" y="1567"/>
                  </a:lnTo>
                  <a:lnTo>
                    <a:pt x="3802" y="2223"/>
                  </a:lnTo>
                  <a:lnTo>
                    <a:pt x="3498" y="1773"/>
                  </a:lnTo>
                  <a:lnTo>
                    <a:pt x="1725" y="1215"/>
                  </a:lnTo>
                  <a:lnTo>
                    <a:pt x="1822" y="462"/>
                  </a:lnTo>
                  <a:cubicBezTo>
                    <a:pt x="1822" y="462"/>
                    <a:pt x="1725" y="401"/>
                    <a:pt x="1117" y="304"/>
                  </a:cubicBezTo>
                  <a:cubicBezTo>
                    <a:pt x="510" y="255"/>
                    <a:pt x="0" y="0"/>
                    <a:pt x="0"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6"/>
            <p:cNvSpPr/>
            <p:nvPr/>
          </p:nvSpPr>
          <p:spPr>
            <a:xfrm>
              <a:off x="-1285450" y="1775428"/>
              <a:ext cx="64395" cy="129840"/>
            </a:xfrm>
            <a:custGeom>
              <a:avLst/>
              <a:gdLst/>
              <a:ahLst/>
              <a:cxnLst/>
              <a:rect l="l" t="t" r="r" b="b"/>
              <a:pathLst>
                <a:path w="1410" h="2843" extrusionOk="0">
                  <a:moveTo>
                    <a:pt x="1215" y="0"/>
                  </a:moveTo>
                  <a:cubicBezTo>
                    <a:pt x="1215" y="49"/>
                    <a:pt x="657" y="304"/>
                    <a:pt x="705" y="862"/>
                  </a:cubicBezTo>
                  <a:cubicBezTo>
                    <a:pt x="803" y="1567"/>
                    <a:pt x="803" y="2126"/>
                    <a:pt x="754" y="2381"/>
                  </a:cubicBezTo>
                  <a:cubicBezTo>
                    <a:pt x="724" y="2566"/>
                    <a:pt x="505" y="2602"/>
                    <a:pt x="327" y="2602"/>
                  </a:cubicBezTo>
                  <a:cubicBezTo>
                    <a:pt x="214" y="2602"/>
                    <a:pt x="117" y="2587"/>
                    <a:pt x="98" y="2587"/>
                  </a:cubicBezTo>
                  <a:cubicBezTo>
                    <a:pt x="49" y="2587"/>
                    <a:pt x="1" y="2636"/>
                    <a:pt x="1" y="2684"/>
                  </a:cubicBezTo>
                  <a:cubicBezTo>
                    <a:pt x="1" y="2733"/>
                    <a:pt x="49" y="2781"/>
                    <a:pt x="98" y="2781"/>
                  </a:cubicBezTo>
                  <a:cubicBezTo>
                    <a:pt x="98" y="2781"/>
                    <a:pt x="195" y="2842"/>
                    <a:pt x="244" y="2842"/>
                  </a:cubicBezTo>
                  <a:cubicBezTo>
                    <a:pt x="499" y="2842"/>
                    <a:pt x="912" y="2781"/>
                    <a:pt x="960" y="2429"/>
                  </a:cubicBezTo>
                  <a:cubicBezTo>
                    <a:pt x="1009" y="2077"/>
                    <a:pt x="960" y="1263"/>
                    <a:pt x="912" y="814"/>
                  </a:cubicBezTo>
                  <a:cubicBezTo>
                    <a:pt x="851" y="413"/>
                    <a:pt x="1313" y="207"/>
                    <a:pt x="1313" y="207"/>
                  </a:cubicBezTo>
                  <a:cubicBezTo>
                    <a:pt x="1361" y="207"/>
                    <a:pt x="1410" y="109"/>
                    <a:pt x="1361" y="49"/>
                  </a:cubicBezTo>
                  <a:cubicBezTo>
                    <a:pt x="1361" y="0"/>
                    <a:pt x="1264" y="0"/>
                    <a:pt x="121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6"/>
            <p:cNvSpPr/>
            <p:nvPr/>
          </p:nvSpPr>
          <p:spPr>
            <a:xfrm>
              <a:off x="-1340893" y="1917004"/>
              <a:ext cx="55489" cy="22652"/>
            </a:xfrm>
            <a:custGeom>
              <a:avLst/>
              <a:gdLst/>
              <a:ahLst/>
              <a:cxnLst/>
              <a:rect l="l" t="t" r="r" b="b"/>
              <a:pathLst>
                <a:path w="1215" h="496" extrusionOk="0">
                  <a:moveTo>
                    <a:pt x="73" y="0"/>
                  </a:moveTo>
                  <a:cubicBezTo>
                    <a:pt x="49" y="0"/>
                    <a:pt x="25" y="15"/>
                    <a:pt x="0" y="46"/>
                  </a:cubicBezTo>
                  <a:lnTo>
                    <a:pt x="0" y="192"/>
                  </a:lnTo>
                  <a:cubicBezTo>
                    <a:pt x="49" y="192"/>
                    <a:pt x="243" y="398"/>
                    <a:pt x="498" y="495"/>
                  </a:cubicBezTo>
                  <a:lnTo>
                    <a:pt x="1154" y="495"/>
                  </a:lnTo>
                  <a:cubicBezTo>
                    <a:pt x="1215" y="447"/>
                    <a:pt x="1215" y="398"/>
                    <a:pt x="1215" y="349"/>
                  </a:cubicBezTo>
                  <a:cubicBezTo>
                    <a:pt x="1215" y="306"/>
                    <a:pt x="1184" y="269"/>
                    <a:pt x="1149" y="269"/>
                  </a:cubicBezTo>
                  <a:cubicBezTo>
                    <a:pt x="1134" y="269"/>
                    <a:pt x="1119" y="275"/>
                    <a:pt x="1106" y="289"/>
                  </a:cubicBezTo>
                  <a:cubicBezTo>
                    <a:pt x="1073" y="289"/>
                    <a:pt x="949" y="316"/>
                    <a:pt x="794" y="316"/>
                  </a:cubicBezTo>
                  <a:cubicBezTo>
                    <a:pt x="717" y="316"/>
                    <a:pt x="632" y="309"/>
                    <a:pt x="547" y="289"/>
                  </a:cubicBezTo>
                  <a:cubicBezTo>
                    <a:pt x="353" y="240"/>
                    <a:pt x="146" y="46"/>
                    <a:pt x="146" y="46"/>
                  </a:cubicBezTo>
                  <a:cubicBezTo>
                    <a:pt x="122" y="15"/>
                    <a:pt x="98" y="0"/>
                    <a:pt x="73"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6"/>
            <p:cNvSpPr/>
            <p:nvPr/>
          </p:nvSpPr>
          <p:spPr>
            <a:xfrm>
              <a:off x="-1477354" y="1799998"/>
              <a:ext cx="34435" cy="28726"/>
            </a:xfrm>
            <a:custGeom>
              <a:avLst/>
              <a:gdLst/>
              <a:ahLst/>
              <a:cxnLst/>
              <a:rect l="l" t="t" r="r" b="b"/>
              <a:pathLst>
                <a:path w="754" h="629" extrusionOk="0">
                  <a:moveTo>
                    <a:pt x="105" y="1"/>
                  </a:moveTo>
                  <a:cubicBezTo>
                    <a:pt x="73" y="1"/>
                    <a:pt x="49" y="35"/>
                    <a:pt x="49" y="69"/>
                  </a:cubicBezTo>
                  <a:cubicBezTo>
                    <a:pt x="1" y="118"/>
                    <a:pt x="49" y="179"/>
                    <a:pt x="98" y="227"/>
                  </a:cubicBezTo>
                  <a:cubicBezTo>
                    <a:pt x="450" y="276"/>
                    <a:pt x="498" y="531"/>
                    <a:pt x="559" y="531"/>
                  </a:cubicBezTo>
                  <a:cubicBezTo>
                    <a:pt x="559" y="579"/>
                    <a:pt x="608" y="628"/>
                    <a:pt x="656" y="628"/>
                  </a:cubicBezTo>
                  <a:lnTo>
                    <a:pt x="656" y="579"/>
                  </a:lnTo>
                  <a:cubicBezTo>
                    <a:pt x="705" y="579"/>
                    <a:pt x="754" y="531"/>
                    <a:pt x="705" y="482"/>
                  </a:cubicBezTo>
                  <a:cubicBezTo>
                    <a:pt x="705" y="482"/>
                    <a:pt x="608" y="69"/>
                    <a:pt x="146" y="21"/>
                  </a:cubicBezTo>
                  <a:cubicBezTo>
                    <a:pt x="132" y="7"/>
                    <a:pt x="118" y="1"/>
                    <a:pt x="105"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6"/>
            <p:cNvSpPr/>
            <p:nvPr/>
          </p:nvSpPr>
          <p:spPr>
            <a:xfrm>
              <a:off x="-1368614" y="1747250"/>
              <a:ext cx="69373" cy="23748"/>
            </a:xfrm>
            <a:custGeom>
              <a:avLst/>
              <a:gdLst/>
              <a:ahLst/>
              <a:cxnLst/>
              <a:rect l="l" t="t" r="r" b="b"/>
              <a:pathLst>
                <a:path w="1519" h="520" extrusionOk="0">
                  <a:moveTo>
                    <a:pt x="1165" y="1"/>
                  </a:moveTo>
                  <a:cubicBezTo>
                    <a:pt x="1008" y="1"/>
                    <a:pt x="808" y="40"/>
                    <a:pt x="607" y="119"/>
                  </a:cubicBezTo>
                  <a:cubicBezTo>
                    <a:pt x="194" y="216"/>
                    <a:pt x="0" y="520"/>
                    <a:pt x="0" y="520"/>
                  </a:cubicBezTo>
                  <a:cubicBezTo>
                    <a:pt x="0" y="520"/>
                    <a:pt x="547" y="423"/>
                    <a:pt x="850" y="423"/>
                  </a:cubicBezTo>
                  <a:cubicBezTo>
                    <a:pt x="1154" y="423"/>
                    <a:pt x="1458" y="520"/>
                    <a:pt x="1458" y="520"/>
                  </a:cubicBezTo>
                  <a:cubicBezTo>
                    <a:pt x="1458" y="520"/>
                    <a:pt x="1518" y="216"/>
                    <a:pt x="1458" y="119"/>
                  </a:cubicBezTo>
                  <a:cubicBezTo>
                    <a:pt x="1433" y="40"/>
                    <a:pt x="1321" y="1"/>
                    <a:pt x="1165"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p:nvPr/>
          </p:nvSpPr>
          <p:spPr>
            <a:xfrm>
              <a:off x="-1232747" y="1768760"/>
              <a:ext cx="62751" cy="41651"/>
            </a:xfrm>
            <a:custGeom>
              <a:avLst/>
              <a:gdLst/>
              <a:ahLst/>
              <a:cxnLst/>
              <a:rect l="l" t="t" r="r" b="b"/>
              <a:pathLst>
                <a:path w="1374" h="912" extrusionOk="0">
                  <a:moveTo>
                    <a:pt x="462" y="0"/>
                  </a:moveTo>
                  <a:cubicBezTo>
                    <a:pt x="304" y="0"/>
                    <a:pt x="1" y="255"/>
                    <a:pt x="1" y="255"/>
                  </a:cubicBezTo>
                  <a:cubicBezTo>
                    <a:pt x="1" y="255"/>
                    <a:pt x="462" y="304"/>
                    <a:pt x="717" y="450"/>
                  </a:cubicBezTo>
                  <a:cubicBezTo>
                    <a:pt x="972" y="559"/>
                    <a:pt x="1373" y="911"/>
                    <a:pt x="1373" y="911"/>
                  </a:cubicBezTo>
                  <a:cubicBezTo>
                    <a:pt x="1373" y="911"/>
                    <a:pt x="1373" y="608"/>
                    <a:pt x="1276" y="401"/>
                  </a:cubicBezTo>
                  <a:cubicBezTo>
                    <a:pt x="1118" y="195"/>
                    <a:pt x="669" y="0"/>
                    <a:pt x="462"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6"/>
            <p:cNvSpPr/>
            <p:nvPr/>
          </p:nvSpPr>
          <p:spPr>
            <a:xfrm>
              <a:off x="-1350347" y="1804976"/>
              <a:ext cx="25575" cy="35805"/>
            </a:xfrm>
            <a:custGeom>
              <a:avLst/>
              <a:gdLst/>
              <a:ahLst/>
              <a:cxnLst/>
              <a:rect l="l" t="t" r="r" b="b"/>
              <a:pathLst>
                <a:path w="560" h="784" extrusionOk="0">
                  <a:moveTo>
                    <a:pt x="300" y="0"/>
                  </a:moveTo>
                  <a:cubicBezTo>
                    <a:pt x="171" y="0"/>
                    <a:pt x="49" y="149"/>
                    <a:pt x="49" y="373"/>
                  </a:cubicBezTo>
                  <a:cubicBezTo>
                    <a:pt x="1" y="568"/>
                    <a:pt x="49" y="774"/>
                    <a:pt x="207" y="774"/>
                  </a:cubicBezTo>
                  <a:cubicBezTo>
                    <a:pt x="220" y="780"/>
                    <a:pt x="234" y="784"/>
                    <a:pt x="248" y="784"/>
                  </a:cubicBezTo>
                  <a:cubicBezTo>
                    <a:pt x="341" y="784"/>
                    <a:pt x="458" y="650"/>
                    <a:pt x="511" y="470"/>
                  </a:cubicBezTo>
                  <a:cubicBezTo>
                    <a:pt x="560" y="215"/>
                    <a:pt x="450" y="9"/>
                    <a:pt x="353" y="9"/>
                  </a:cubicBezTo>
                  <a:cubicBezTo>
                    <a:pt x="335" y="3"/>
                    <a:pt x="317" y="0"/>
                    <a:pt x="30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6"/>
            <p:cNvSpPr/>
            <p:nvPr/>
          </p:nvSpPr>
          <p:spPr>
            <a:xfrm>
              <a:off x="-1229961" y="1826030"/>
              <a:ext cx="25027" cy="34846"/>
            </a:xfrm>
            <a:custGeom>
              <a:avLst/>
              <a:gdLst/>
              <a:ahLst/>
              <a:cxnLst/>
              <a:rect l="l" t="t" r="r" b="b"/>
              <a:pathLst>
                <a:path w="548" h="763" extrusionOk="0">
                  <a:moveTo>
                    <a:pt x="308" y="0"/>
                  </a:moveTo>
                  <a:cubicBezTo>
                    <a:pt x="207" y="0"/>
                    <a:pt x="91" y="134"/>
                    <a:pt x="49" y="313"/>
                  </a:cubicBezTo>
                  <a:cubicBezTo>
                    <a:pt x="0" y="568"/>
                    <a:pt x="98" y="714"/>
                    <a:pt x="195" y="763"/>
                  </a:cubicBezTo>
                  <a:cubicBezTo>
                    <a:pt x="353" y="763"/>
                    <a:pt x="450" y="617"/>
                    <a:pt x="498" y="410"/>
                  </a:cubicBezTo>
                  <a:cubicBezTo>
                    <a:pt x="547" y="216"/>
                    <a:pt x="498" y="9"/>
                    <a:pt x="353" y="9"/>
                  </a:cubicBezTo>
                  <a:cubicBezTo>
                    <a:pt x="338" y="3"/>
                    <a:pt x="323" y="0"/>
                    <a:pt x="308"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p:nvPr/>
          </p:nvSpPr>
          <p:spPr>
            <a:xfrm>
              <a:off x="-1678711" y="1470355"/>
              <a:ext cx="742229" cy="546396"/>
            </a:xfrm>
            <a:custGeom>
              <a:avLst/>
              <a:gdLst/>
              <a:ahLst/>
              <a:cxnLst/>
              <a:rect l="l" t="t" r="r" b="b"/>
              <a:pathLst>
                <a:path w="16252" h="11964" extrusionOk="0">
                  <a:moveTo>
                    <a:pt x="10130" y="0"/>
                  </a:moveTo>
                  <a:cubicBezTo>
                    <a:pt x="8612" y="0"/>
                    <a:pt x="8053" y="1117"/>
                    <a:pt x="8053" y="1117"/>
                  </a:cubicBezTo>
                  <a:cubicBezTo>
                    <a:pt x="8053" y="1117"/>
                    <a:pt x="7756" y="531"/>
                    <a:pt x="6880" y="531"/>
                  </a:cubicBezTo>
                  <a:cubicBezTo>
                    <a:pt x="6664" y="531"/>
                    <a:pt x="6413" y="567"/>
                    <a:pt x="6122" y="656"/>
                  </a:cubicBezTo>
                  <a:cubicBezTo>
                    <a:pt x="4713" y="1117"/>
                    <a:pt x="4810" y="2429"/>
                    <a:pt x="4810" y="2429"/>
                  </a:cubicBezTo>
                  <a:cubicBezTo>
                    <a:pt x="4810" y="2429"/>
                    <a:pt x="4628" y="2351"/>
                    <a:pt x="4316" y="2351"/>
                  </a:cubicBezTo>
                  <a:cubicBezTo>
                    <a:pt x="3877" y="2351"/>
                    <a:pt x="3183" y="2505"/>
                    <a:pt x="2381" y="3243"/>
                  </a:cubicBezTo>
                  <a:cubicBezTo>
                    <a:pt x="1069" y="4506"/>
                    <a:pt x="1" y="7336"/>
                    <a:pt x="256" y="9109"/>
                  </a:cubicBezTo>
                  <a:cubicBezTo>
                    <a:pt x="608" y="11138"/>
                    <a:pt x="1677" y="11793"/>
                    <a:pt x="2988" y="11951"/>
                  </a:cubicBezTo>
                  <a:cubicBezTo>
                    <a:pt x="3071" y="11960"/>
                    <a:pt x="3150" y="11964"/>
                    <a:pt x="3226" y="11964"/>
                  </a:cubicBezTo>
                  <a:cubicBezTo>
                    <a:pt x="5384" y="11964"/>
                    <a:pt x="4913" y="8723"/>
                    <a:pt x="5065" y="7749"/>
                  </a:cubicBezTo>
                  <a:cubicBezTo>
                    <a:pt x="5211" y="6729"/>
                    <a:pt x="5272" y="6534"/>
                    <a:pt x="5272" y="6534"/>
                  </a:cubicBezTo>
                  <a:cubicBezTo>
                    <a:pt x="5272" y="6534"/>
                    <a:pt x="5384" y="6620"/>
                    <a:pt x="5591" y="6620"/>
                  </a:cubicBezTo>
                  <a:cubicBezTo>
                    <a:pt x="5884" y="6620"/>
                    <a:pt x="6365" y="6449"/>
                    <a:pt x="6984" y="5623"/>
                  </a:cubicBezTo>
                  <a:cubicBezTo>
                    <a:pt x="7750" y="4603"/>
                    <a:pt x="8005" y="3644"/>
                    <a:pt x="8005" y="3644"/>
                  </a:cubicBezTo>
                  <a:cubicBezTo>
                    <a:pt x="8005" y="3644"/>
                    <a:pt x="8612" y="5065"/>
                    <a:pt x="9523" y="5514"/>
                  </a:cubicBezTo>
                  <a:cubicBezTo>
                    <a:pt x="10079" y="5784"/>
                    <a:pt x="10380" y="5831"/>
                    <a:pt x="10522" y="5831"/>
                  </a:cubicBezTo>
                  <a:cubicBezTo>
                    <a:pt x="10598" y="5831"/>
                    <a:pt x="10628" y="5818"/>
                    <a:pt x="10628" y="5818"/>
                  </a:cubicBezTo>
                  <a:cubicBezTo>
                    <a:pt x="10628" y="5818"/>
                    <a:pt x="10677" y="6328"/>
                    <a:pt x="11794" y="7190"/>
                  </a:cubicBezTo>
                  <a:cubicBezTo>
                    <a:pt x="12415" y="7640"/>
                    <a:pt x="13158" y="7806"/>
                    <a:pt x="13816" y="7806"/>
                  </a:cubicBezTo>
                  <a:cubicBezTo>
                    <a:pt x="13905" y="7806"/>
                    <a:pt x="13992" y="7803"/>
                    <a:pt x="14077" y="7797"/>
                  </a:cubicBezTo>
                  <a:cubicBezTo>
                    <a:pt x="15086" y="7797"/>
                    <a:pt x="16252" y="7032"/>
                    <a:pt x="15839" y="4713"/>
                  </a:cubicBezTo>
                  <a:cubicBezTo>
                    <a:pt x="15438" y="2332"/>
                    <a:pt x="14624" y="2126"/>
                    <a:pt x="13968" y="1822"/>
                  </a:cubicBezTo>
                  <a:cubicBezTo>
                    <a:pt x="13264" y="1567"/>
                    <a:pt x="12401" y="1567"/>
                    <a:pt x="12401" y="1567"/>
                  </a:cubicBezTo>
                  <a:cubicBezTo>
                    <a:pt x="12401" y="1567"/>
                    <a:pt x="11648" y="0"/>
                    <a:pt x="10130"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6"/>
            <p:cNvSpPr/>
            <p:nvPr/>
          </p:nvSpPr>
          <p:spPr>
            <a:xfrm>
              <a:off x="-1523937" y="1757389"/>
              <a:ext cx="97094" cy="161717"/>
            </a:xfrm>
            <a:custGeom>
              <a:avLst/>
              <a:gdLst/>
              <a:ahLst/>
              <a:cxnLst/>
              <a:rect l="l" t="t" r="r" b="b"/>
              <a:pathLst>
                <a:path w="2126" h="3541" extrusionOk="0">
                  <a:moveTo>
                    <a:pt x="1230" y="0"/>
                  </a:moveTo>
                  <a:cubicBezTo>
                    <a:pt x="956" y="0"/>
                    <a:pt x="679" y="102"/>
                    <a:pt x="510" y="298"/>
                  </a:cubicBezTo>
                  <a:cubicBezTo>
                    <a:pt x="0" y="857"/>
                    <a:pt x="304" y="1768"/>
                    <a:pt x="814" y="2023"/>
                  </a:cubicBezTo>
                  <a:cubicBezTo>
                    <a:pt x="982" y="2130"/>
                    <a:pt x="1135" y="2163"/>
                    <a:pt x="1263" y="2163"/>
                  </a:cubicBezTo>
                  <a:cubicBezTo>
                    <a:pt x="1366" y="2163"/>
                    <a:pt x="1453" y="2142"/>
                    <a:pt x="1518" y="2120"/>
                  </a:cubicBezTo>
                  <a:lnTo>
                    <a:pt x="1518" y="2120"/>
                  </a:lnTo>
                  <a:cubicBezTo>
                    <a:pt x="1470" y="2217"/>
                    <a:pt x="1470" y="2266"/>
                    <a:pt x="1470" y="2326"/>
                  </a:cubicBezTo>
                  <a:cubicBezTo>
                    <a:pt x="1421" y="2630"/>
                    <a:pt x="1470" y="3079"/>
                    <a:pt x="1676" y="3541"/>
                  </a:cubicBezTo>
                  <a:lnTo>
                    <a:pt x="2126" y="553"/>
                  </a:lnTo>
                  <a:lnTo>
                    <a:pt x="1822" y="201"/>
                  </a:lnTo>
                  <a:cubicBezTo>
                    <a:pt x="1666" y="66"/>
                    <a:pt x="1449" y="0"/>
                    <a:pt x="1230"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6"/>
            <p:cNvSpPr/>
            <p:nvPr/>
          </p:nvSpPr>
          <p:spPr>
            <a:xfrm>
              <a:off x="-1521151" y="2048304"/>
              <a:ext cx="394954" cy="929156"/>
            </a:xfrm>
            <a:custGeom>
              <a:avLst/>
              <a:gdLst/>
              <a:ahLst/>
              <a:cxnLst/>
              <a:rect l="l" t="t" r="r" b="b"/>
              <a:pathLst>
                <a:path w="8648" h="20345" extrusionOk="0">
                  <a:moveTo>
                    <a:pt x="1615" y="1"/>
                  </a:moveTo>
                  <a:lnTo>
                    <a:pt x="1567" y="49"/>
                  </a:lnTo>
                  <a:lnTo>
                    <a:pt x="1105" y="256"/>
                  </a:lnTo>
                  <a:lnTo>
                    <a:pt x="1057" y="256"/>
                  </a:lnTo>
                  <a:lnTo>
                    <a:pt x="1057" y="304"/>
                  </a:lnTo>
                  <a:lnTo>
                    <a:pt x="960" y="304"/>
                  </a:lnTo>
                  <a:lnTo>
                    <a:pt x="850" y="402"/>
                  </a:lnTo>
                  <a:lnTo>
                    <a:pt x="0" y="814"/>
                  </a:lnTo>
                  <a:lnTo>
                    <a:pt x="194" y="2940"/>
                  </a:lnTo>
                  <a:lnTo>
                    <a:pt x="547" y="6074"/>
                  </a:lnTo>
                  <a:lnTo>
                    <a:pt x="607" y="6632"/>
                  </a:lnTo>
                  <a:lnTo>
                    <a:pt x="704" y="7385"/>
                  </a:lnTo>
                  <a:lnTo>
                    <a:pt x="1008" y="10422"/>
                  </a:lnTo>
                  <a:lnTo>
                    <a:pt x="2065" y="20345"/>
                  </a:lnTo>
                  <a:lnTo>
                    <a:pt x="8648" y="20345"/>
                  </a:lnTo>
                  <a:lnTo>
                    <a:pt x="7482" y="6280"/>
                  </a:lnTo>
                  <a:lnTo>
                    <a:pt x="7482" y="6219"/>
                  </a:lnTo>
                  <a:lnTo>
                    <a:pt x="7336" y="4652"/>
                  </a:lnTo>
                  <a:lnTo>
                    <a:pt x="7336" y="4349"/>
                  </a:lnTo>
                  <a:lnTo>
                    <a:pt x="7227" y="3086"/>
                  </a:lnTo>
                  <a:lnTo>
                    <a:pt x="7129" y="1871"/>
                  </a:lnTo>
                  <a:lnTo>
                    <a:pt x="7032" y="754"/>
                  </a:lnTo>
                  <a:lnTo>
                    <a:pt x="6219" y="402"/>
                  </a:lnTo>
                  <a:lnTo>
                    <a:pt x="5769" y="207"/>
                  </a:lnTo>
                  <a:lnTo>
                    <a:pt x="5563" y="98"/>
                  </a:lnTo>
                  <a:lnTo>
                    <a:pt x="5466" y="49"/>
                  </a:lnTo>
                  <a:lnTo>
                    <a:pt x="5466" y="98"/>
                  </a:lnTo>
                  <a:cubicBezTo>
                    <a:pt x="5405" y="146"/>
                    <a:pt x="5405" y="207"/>
                    <a:pt x="5405" y="256"/>
                  </a:cubicBezTo>
                  <a:cubicBezTo>
                    <a:pt x="5405" y="304"/>
                    <a:pt x="5405" y="353"/>
                    <a:pt x="5356" y="450"/>
                  </a:cubicBezTo>
                  <a:cubicBezTo>
                    <a:pt x="5308" y="814"/>
                    <a:pt x="5210" y="1422"/>
                    <a:pt x="5101" y="1665"/>
                  </a:cubicBezTo>
                  <a:cubicBezTo>
                    <a:pt x="4953" y="2016"/>
                    <a:pt x="4771" y="2570"/>
                    <a:pt x="4403" y="2570"/>
                  </a:cubicBezTo>
                  <a:cubicBezTo>
                    <a:pt x="4287" y="2570"/>
                    <a:pt x="4153" y="2515"/>
                    <a:pt x="3996" y="2381"/>
                  </a:cubicBezTo>
                  <a:cubicBezTo>
                    <a:pt x="3340" y="1823"/>
                    <a:pt x="1713" y="146"/>
                    <a:pt x="1615" y="49"/>
                  </a:cubicBezTo>
                  <a:lnTo>
                    <a:pt x="1615" y="1"/>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6"/>
            <p:cNvSpPr/>
            <p:nvPr/>
          </p:nvSpPr>
          <p:spPr>
            <a:xfrm>
              <a:off x="-1653182" y="2059950"/>
              <a:ext cx="362802" cy="917510"/>
            </a:xfrm>
            <a:custGeom>
              <a:avLst/>
              <a:gdLst/>
              <a:ahLst/>
              <a:cxnLst/>
              <a:rect l="l" t="t" r="r" b="b"/>
              <a:pathLst>
                <a:path w="7944" h="20090" extrusionOk="0">
                  <a:moveTo>
                    <a:pt x="3948" y="1"/>
                  </a:moveTo>
                  <a:lnTo>
                    <a:pt x="3948" y="49"/>
                  </a:lnTo>
                  <a:lnTo>
                    <a:pt x="3851" y="49"/>
                  </a:lnTo>
                  <a:cubicBezTo>
                    <a:pt x="3851" y="98"/>
                    <a:pt x="3802" y="98"/>
                    <a:pt x="3741" y="98"/>
                  </a:cubicBezTo>
                  <a:cubicBezTo>
                    <a:pt x="3644" y="147"/>
                    <a:pt x="3438" y="256"/>
                    <a:pt x="3243" y="353"/>
                  </a:cubicBezTo>
                  <a:cubicBezTo>
                    <a:pt x="2587" y="608"/>
                    <a:pt x="1676" y="1057"/>
                    <a:pt x="1166" y="1410"/>
                  </a:cubicBezTo>
                  <a:cubicBezTo>
                    <a:pt x="1069" y="1470"/>
                    <a:pt x="1008" y="1519"/>
                    <a:pt x="960" y="1568"/>
                  </a:cubicBezTo>
                  <a:cubicBezTo>
                    <a:pt x="304" y="2078"/>
                    <a:pt x="462" y="2685"/>
                    <a:pt x="353" y="3292"/>
                  </a:cubicBezTo>
                  <a:cubicBezTo>
                    <a:pt x="0" y="5005"/>
                    <a:pt x="255" y="12341"/>
                    <a:pt x="255" y="12341"/>
                  </a:cubicBezTo>
                  <a:lnTo>
                    <a:pt x="255" y="19021"/>
                  </a:lnTo>
                  <a:lnTo>
                    <a:pt x="255" y="20090"/>
                  </a:lnTo>
                  <a:lnTo>
                    <a:pt x="7944" y="20090"/>
                  </a:lnTo>
                  <a:cubicBezTo>
                    <a:pt x="7895" y="17964"/>
                    <a:pt x="7798" y="14721"/>
                    <a:pt x="7749" y="13507"/>
                  </a:cubicBezTo>
                  <a:cubicBezTo>
                    <a:pt x="7689" y="13106"/>
                    <a:pt x="7689" y="12705"/>
                    <a:pt x="7640" y="12292"/>
                  </a:cubicBezTo>
                  <a:cubicBezTo>
                    <a:pt x="7336" y="8150"/>
                    <a:pt x="6535" y="5867"/>
                    <a:pt x="6073" y="4300"/>
                  </a:cubicBezTo>
                  <a:cubicBezTo>
                    <a:pt x="5976" y="3997"/>
                    <a:pt x="5867" y="3693"/>
                    <a:pt x="5770" y="3438"/>
                  </a:cubicBezTo>
                  <a:cubicBezTo>
                    <a:pt x="5466" y="2576"/>
                    <a:pt x="5065" y="1823"/>
                    <a:pt x="4713" y="1215"/>
                  </a:cubicBezTo>
                  <a:cubicBezTo>
                    <a:pt x="4348" y="559"/>
                    <a:pt x="4045" y="98"/>
                    <a:pt x="3996" y="49"/>
                  </a:cubicBezTo>
                  <a:lnTo>
                    <a:pt x="3996"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6"/>
            <p:cNvSpPr/>
            <p:nvPr/>
          </p:nvSpPr>
          <p:spPr>
            <a:xfrm>
              <a:off x="-1482332" y="2046112"/>
              <a:ext cx="183091" cy="630703"/>
            </a:xfrm>
            <a:custGeom>
              <a:avLst/>
              <a:gdLst/>
              <a:ahLst/>
              <a:cxnLst/>
              <a:rect l="l" t="t" r="r" b="b"/>
              <a:pathLst>
                <a:path w="4009" h="13810" extrusionOk="0">
                  <a:moveTo>
                    <a:pt x="668" y="0"/>
                  </a:moveTo>
                  <a:cubicBezTo>
                    <a:pt x="559" y="0"/>
                    <a:pt x="61" y="255"/>
                    <a:pt x="0" y="304"/>
                  </a:cubicBezTo>
                  <a:lnTo>
                    <a:pt x="0" y="450"/>
                  </a:lnTo>
                  <a:cubicBezTo>
                    <a:pt x="0" y="960"/>
                    <a:pt x="110" y="3085"/>
                    <a:pt x="110" y="3085"/>
                  </a:cubicBezTo>
                  <a:lnTo>
                    <a:pt x="1676" y="4093"/>
                  </a:lnTo>
                  <a:lnTo>
                    <a:pt x="911" y="5660"/>
                  </a:lnTo>
                  <a:cubicBezTo>
                    <a:pt x="911" y="5660"/>
                    <a:pt x="2186" y="7543"/>
                    <a:pt x="2842" y="8648"/>
                  </a:cubicBezTo>
                  <a:cubicBezTo>
                    <a:pt x="3547" y="9814"/>
                    <a:pt x="4008" y="13810"/>
                    <a:pt x="4008" y="13810"/>
                  </a:cubicBezTo>
                  <a:cubicBezTo>
                    <a:pt x="3753" y="9109"/>
                    <a:pt x="3292" y="6073"/>
                    <a:pt x="2842" y="4397"/>
                  </a:cubicBezTo>
                  <a:cubicBezTo>
                    <a:pt x="2235" y="2320"/>
                    <a:pt x="814" y="255"/>
                    <a:pt x="765" y="97"/>
                  </a:cubicBezTo>
                  <a:cubicBezTo>
                    <a:pt x="765" y="97"/>
                    <a:pt x="717" y="0"/>
                    <a:pt x="668"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6"/>
            <p:cNvSpPr/>
            <p:nvPr/>
          </p:nvSpPr>
          <p:spPr>
            <a:xfrm>
              <a:off x="-1257683" y="2057758"/>
              <a:ext cx="203049" cy="919702"/>
            </a:xfrm>
            <a:custGeom>
              <a:avLst/>
              <a:gdLst/>
              <a:ahLst/>
              <a:cxnLst/>
              <a:rect l="l" t="t" r="r" b="b"/>
              <a:pathLst>
                <a:path w="4446" h="20138" extrusionOk="0">
                  <a:moveTo>
                    <a:pt x="0" y="0"/>
                  </a:moveTo>
                  <a:cubicBezTo>
                    <a:pt x="0" y="49"/>
                    <a:pt x="0" y="97"/>
                    <a:pt x="49" y="195"/>
                  </a:cubicBezTo>
                  <a:lnTo>
                    <a:pt x="49" y="352"/>
                  </a:lnTo>
                  <a:cubicBezTo>
                    <a:pt x="97" y="656"/>
                    <a:pt x="146" y="1057"/>
                    <a:pt x="195" y="1518"/>
                  </a:cubicBezTo>
                  <a:cubicBezTo>
                    <a:pt x="352" y="2271"/>
                    <a:pt x="450" y="3231"/>
                    <a:pt x="547" y="4045"/>
                  </a:cubicBezTo>
                  <a:cubicBezTo>
                    <a:pt x="547" y="4348"/>
                    <a:pt x="607" y="4603"/>
                    <a:pt x="607" y="4858"/>
                  </a:cubicBezTo>
                  <a:cubicBezTo>
                    <a:pt x="656" y="5915"/>
                    <a:pt x="705" y="9765"/>
                    <a:pt x="705" y="12899"/>
                  </a:cubicBezTo>
                  <a:lnTo>
                    <a:pt x="705" y="13810"/>
                  </a:lnTo>
                  <a:cubicBezTo>
                    <a:pt x="753" y="15376"/>
                    <a:pt x="753" y="18364"/>
                    <a:pt x="753" y="20138"/>
                  </a:cubicBezTo>
                  <a:lnTo>
                    <a:pt x="4445" y="20138"/>
                  </a:lnTo>
                  <a:lnTo>
                    <a:pt x="4348" y="13202"/>
                  </a:lnTo>
                  <a:lnTo>
                    <a:pt x="4142" y="7530"/>
                  </a:lnTo>
                  <a:cubicBezTo>
                    <a:pt x="4142" y="7530"/>
                    <a:pt x="4045" y="4251"/>
                    <a:pt x="3790" y="3037"/>
                  </a:cubicBezTo>
                  <a:cubicBezTo>
                    <a:pt x="3741" y="2830"/>
                    <a:pt x="3692" y="2624"/>
                    <a:pt x="3583" y="2478"/>
                  </a:cubicBezTo>
                  <a:cubicBezTo>
                    <a:pt x="3280" y="1713"/>
                    <a:pt x="2672" y="1215"/>
                    <a:pt x="2126" y="911"/>
                  </a:cubicBezTo>
                  <a:cubicBezTo>
                    <a:pt x="1518" y="547"/>
                    <a:pt x="1360" y="450"/>
                    <a:pt x="753" y="195"/>
                  </a:cubicBezTo>
                  <a:cubicBezTo>
                    <a:pt x="607" y="146"/>
                    <a:pt x="450" y="97"/>
                    <a:pt x="352" y="49"/>
                  </a:cubicBezTo>
                  <a:cubicBezTo>
                    <a:pt x="146" y="0"/>
                    <a:pt x="0" y="0"/>
                    <a:pt x="0"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6"/>
            <p:cNvSpPr/>
            <p:nvPr/>
          </p:nvSpPr>
          <p:spPr>
            <a:xfrm>
              <a:off x="-1276544" y="2048304"/>
              <a:ext cx="106548" cy="640156"/>
            </a:xfrm>
            <a:custGeom>
              <a:avLst/>
              <a:gdLst/>
              <a:ahLst/>
              <a:cxnLst/>
              <a:rect l="l" t="t" r="r" b="b"/>
              <a:pathLst>
                <a:path w="2333" h="14017" extrusionOk="0">
                  <a:moveTo>
                    <a:pt x="110" y="1"/>
                  </a:moveTo>
                  <a:cubicBezTo>
                    <a:pt x="0" y="49"/>
                    <a:pt x="110" y="98"/>
                    <a:pt x="110" y="98"/>
                  </a:cubicBezTo>
                  <a:cubicBezTo>
                    <a:pt x="110" y="98"/>
                    <a:pt x="608" y="3183"/>
                    <a:pt x="717" y="5005"/>
                  </a:cubicBezTo>
                  <a:cubicBezTo>
                    <a:pt x="765" y="6074"/>
                    <a:pt x="1118" y="10883"/>
                    <a:pt x="1118" y="14017"/>
                  </a:cubicBezTo>
                  <a:cubicBezTo>
                    <a:pt x="1166" y="13713"/>
                    <a:pt x="1324" y="10227"/>
                    <a:pt x="1518" y="9207"/>
                  </a:cubicBezTo>
                  <a:cubicBezTo>
                    <a:pt x="1676" y="8102"/>
                    <a:pt x="2332" y="5163"/>
                    <a:pt x="2332" y="5163"/>
                  </a:cubicBezTo>
                  <a:lnTo>
                    <a:pt x="1373" y="3790"/>
                  </a:lnTo>
                  <a:lnTo>
                    <a:pt x="2235" y="2576"/>
                  </a:lnTo>
                  <a:cubicBezTo>
                    <a:pt x="2235" y="2576"/>
                    <a:pt x="1166" y="863"/>
                    <a:pt x="814" y="353"/>
                  </a:cubicBezTo>
                  <a:cubicBezTo>
                    <a:pt x="765" y="304"/>
                    <a:pt x="765" y="256"/>
                    <a:pt x="765" y="207"/>
                  </a:cubicBezTo>
                  <a:cubicBezTo>
                    <a:pt x="656" y="146"/>
                    <a:pt x="158" y="1"/>
                    <a:pt x="110"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6"/>
            <p:cNvSpPr/>
            <p:nvPr/>
          </p:nvSpPr>
          <p:spPr>
            <a:xfrm>
              <a:off x="-1496215" y="2297935"/>
              <a:ext cx="18907" cy="89879"/>
            </a:xfrm>
            <a:custGeom>
              <a:avLst/>
              <a:gdLst/>
              <a:ahLst/>
              <a:cxnLst/>
              <a:rect l="l" t="t" r="r" b="b"/>
              <a:pathLst>
                <a:path w="414" h="1968" extrusionOk="0">
                  <a:moveTo>
                    <a:pt x="207" y="0"/>
                  </a:moveTo>
                  <a:cubicBezTo>
                    <a:pt x="61" y="0"/>
                    <a:pt x="1" y="97"/>
                    <a:pt x="1" y="207"/>
                  </a:cubicBezTo>
                  <a:lnTo>
                    <a:pt x="1" y="1773"/>
                  </a:lnTo>
                  <a:cubicBezTo>
                    <a:pt x="1" y="1871"/>
                    <a:pt x="61" y="1968"/>
                    <a:pt x="207" y="1968"/>
                  </a:cubicBezTo>
                  <a:cubicBezTo>
                    <a:pt x="304" y="1968"/>
                    <a:pt x="414" y="1871"/>
                    <a:pt x="414" y="1773"/>
                  </a:cubicBezTo>
                  <a:lnTo>
                    <a:pt x="414" y="207"/>
                  </a:lnTo>
                  <a:cubicBezTo>
                    <a:pt x="414" y="97"/>
                    <a:pt x="304" y="0"/>
                    <a:pt x="207"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6"/>
            <p:cNvSpPr/>
            <p:nvPr/>
          </p:nvSpPr>
          <p:spPr>
            <a:xfrm>
              <a:off x="-1537821" y="2270168"/>
              <a:ext cx="18907" cy="148153"/>
            </a:xfrm>
            <a:custGeom>
              <a:avLst/>
              <a:gdLst/>
              <a:ahLst/>
              <a:cxnLst/>
              <a:rect l="l" t="t" r="r" b="b"/>
              <a:pathLst>
                <a:path w="414" h="3244" extrusionOk="0">
                  <a:moveTo>
                    <a:pt x="207" y="1"/>
                  </a:moveTo>
                  <a:cubicBezTo>
                    <a:pt x="110" y="1"/>
                    <a:pt x="1" y="98"/>
                    <a:pt x="1" y="207"/>
                  </a:cubicBezTo>
                  <a:lnTo>
                    <a:pt x="1" y="3037"/>
                  </a:lnTo>
                  <a:cubicBezTo>
                    <a:pt x="1" y="3183"/>
                    <a:pt x="110" y="3244"/>
                    <a:pt x="207" y="3244"/>
                  </a:cubicBezTo>
                  <a:cubicBezTo>
                    <a:pt x="304" y="3244"/>
                    <a:pt x="414" y="3183"/>
                    <a:pt x="414" y="3037"/>
                  </a:cubicBezTo>
                  <a:lnTo>
                    <a:pt x="414" y="207"/>
                  </a:lnTo>
                  <a:cubicBezTo>
                    <a:pt x="414" y="98"/>
                    <a:pt x="304"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6"/>
            <p:cNvSpPr/>
            <p:nvPr/>
          </p:nvSpPr>
          <p:spPr>
            <a:xfrm>
              <a:off x="-1542250" y="2254092"/>
              <a:ext cx="27767" cy="25575"/>
            </a:xfrm>
            <a:custGeom>
              <a:avLst/>
              <a:gdLst/>
              <a:ahLst/>
              <a:cxnLst/>
              <a:rect l="l" t="t" r="r" b="b"/>
              <a:pathLst>
                <a:path w="608" h="560" extrusionOk="0">
                  <a:moveTo>
                    <a:pt x="304" y="1"/>
                  </a:moveTo>
                  <a:cubicBezTo>
                    <a:pt x="158" y="1"/>
                    <a:pt x="0" y="98"/>
                    <a:pt x="0" y="256"/>
                  </a:cubicBezTo>
                  <a:cubicBezTo>
                    <a:pt x="0" y="450"/>
                    <a:pt x="158" y="559"/>
                    <a:pt x="304" y="559"/>
                  </a:cubicBezTo>
                  <a:cubicBezTo>
                    <a:pt x="462" y="559"/>
                    <a:pt x="608" y="450"/>
                    <a:pt x="608" y="256"/>
                  </a:cubicBezTo>
                  <a:cubicBezTo>
                    <a:pt x="608" y="98"/>
                    <a:pt x="462" y="1"/>
                    <a:pt x="30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6"/>
            <p:cNvSpPr/>
            <p:nvPr/>
          </p:nvSpPr>
          <p:spPr>
            <a:xfrm>
              <a:off x="-1551658" y="2244684"/>
              <a:ext cx="46629" cy="43843"/>
            </a:xfrm>
            <a:custGeom>
              <a:avLst/>
              <a:gdLst/>
              <a:ahLst/>
              <a:cxnLst/>
              <a:rect l="l" t="t" r="r" b="b"/>
              <a:pathLst>
                <a:path w="1021" h="960" extrusionOk="0">
                  <a:moveTo>
                    <a:pt x="510" y="401"/>
                  </a:moveTo>
                  <a:cubicBezTo>
                    <a:pt x="559" y="401"/>
                    <a:pt x="607" y="462"/>
                    <a:pt x="607" y="462"/>
                  </a:cubicBezTo>
                  <a:cubicBezTo>
                    <a:pt x="607" y="510"/>
                    <a:pt x="559" y="535"/>
                    <a:pt x="510" y="535"/>
                  </a:cubicBezTo>
                  <a:cubicBezTo>
                    <a:pt x="462" y="535"/>
                    <a:pt x="413" y="510"/>
                    <a:pt x="413" y="462"/>
                  </a:cubicBezTo>
                  <a:cubicBezTo>
                    <a:pt x="413" y="462"/>
                    <a:pt x="462" y="401"/>
                    <a:pt x="510" y="401"/>
                  </a:cubicBezTo>
                  <a:close/>
                  <a:moveTo>
                    <a:pt x="510" y="0"/>
                  </a:moveTo>
                  <a:cubicBezTo>
                    <a:pt x="255" y="0"/>
                    <a:pt x="0" y="207"/>
                    <a:pt x="0" y="462"/>
                  </a:cubicBezTo>
                  <a:cubicBezTo>
                    <a:pt x="0" y="656"/>
                    <a:pt x="158" y="863"/>
                    <a:pt x="304" y="911"/>
                  </a:cubicBezTo>
                  <a:cubicBezTo>
                    <a:pt x="364" y="960"/>
                    <a:pt x="462" y="960"/>
                    <a:pt x="510" y="960"/>
                  </a:cubicBezTo>
                  <a:cubicBezTo>
                    <a:pt x="559" y="960"/>
                    <a:pt x="668" y="960"/>
                    <a:pt x="717" y="911"/>
                  </a:cubicBezTo>
                  <a:cubicBezTo>
                    <a:pt x="862" y="863"/>
                    <a:pt x="1020" y="656"/>
                    <a:pt x="1020" y="462"/>
                  </a:cubicBezTo>
                  <a:cubicBezTo>
                    <a:pt x="1020" y="207"/>
                    <a:pt x="765" y="0"/>
                    <a:pt x="510"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1574402" y="2351186"/>
              <a:ext cx="147560" cy="182543"/>
            </a:xfrm>
            <a:custGeom>
              <a:avLst/>
              <a:gdLst/>
              <a:ahLst/>
              <a:cxnLst/>
              <a:rect l="l" t="t" r="r" b="b"/>
              <a:pathLst>
                <a:path w="3231" h="3997" extrusionOk="0">
                  <a:moveTo>
                    <a:pt x="304" y="0"/>
                  </a:moveTo>
                  <a:cubicBezTo>
                    <a:pt x="304" y="0"/>
                    <a:pt x="0" y="3996"/>
                    <a:pt x="1615" y="3996"/>
                  </a:cubicBezTo>
                  <a:cubicBezTo>
                    <a:pt x="3231" y="3996"/>
                    <a:pt x="2927" y="0"/>
                    <a:pt x="2927"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938772" y="2279438"/>
              <a:ext cx="295713" cy="143312"/>
            </a:xfrm>
            <a:custGeom>
              <a:avLst/>
              <a:gdLst/>
              <a:ahLst/>
              <a:cxnLst/>
              <a:rect l="l" t="t" r="r" b="b"/>
              <a:pathLst>
                <a:path w="6475" h="3138" extrusionOk="0">
                  <a:moveTo>
                    <a:pt x="3547" y="1"/>
                  </a:moveTo>
                  <a:cubicBezTo>
                    <a:pt x="3444" y="1"/>
                    <a:pt x="3273" y="52"/>
                    <a:pt x="3037" y="150"/>
                  </a:cubicBezTo>
                  <a:cubicBezTo>
                    <a:pt x="2831" y="199"/>
                    <a:pt x="912" y="454"/>
                    <a:pt x="608" y="964"/>
                  </a:cubicBezTo>
                  <a:cubicBezTo>
                    <a:pt x="353" y="1316"/>
                    <a:pt x="1" y="2130"/>
                    <a:pt x="1" y="2130"/>
                  </a:cubicBezTo>
                  <a:lnTo>
                    <a:pt x="1519" y="3138"/>
                  </a:lnTo>
                  <a:cubicBezTo>
                    <a:pt x="1519" y="3138"/>
                    <a:pt x="3790" y="2883"/>
                    <a:pt x="4653" y="2786"/>
                  </a:cubicBezTo>
                  <a:cubicBezTo>
                    <a:pt x="5564" y="2676"/>
                    <a:pt x="6317" y="1875"/>
                    <a:pt x="6377" y="1717"/>
                  </a:cubicBezTo>
                  <a:cubicBezTo>
                    <a:pt x="6426" y="1571"/>
                    <a:pt x="6219" y="1413"/>
                    <a:pt x="6219" y="1413"/>
                  </a:cubicBezTo>
                  <a:cubicBezTo>
                    <a:pt x="6219" y="1413"/>
                    <a:pt x="6475" y="1268"/>
                    <a:pt x="6317" y="1158"/>
                  </a:cubicBezTo>
                  <a:cubicBezTo>
                    <a:pt x="6258" y="1071"/>
                    <a:pt x="6126" y="1053"/>
                    <a:pt x="6029" y="1053"/>
                  </a:cubicBezTo>
                  <a:cubicBezTo>
                    <a:pt x="5964" y="1053"/>
                    <a:pt x="5916" y="1061"/>
                    <a:pt x="5916" y="1061"/>
                  </a:cubicBezTo>
                  <a:cubicBezTo>
                    <a:pt x="5916" y="1061"/>
                    <a:pt x="6013" y="964"/>
                    <a:pt x="5916" y="855"/>
                  </a:cubicBezTo>
                  <a:cubicBezTo>
                    <a:pt x="5893" y="832"/>
                    <a:pt x="5856" y="823"/>
                    <a:pt x="5813" y="823"/>
                  </a:cubicBezTo>
                  <a:cubicBezTo>
                    <a:pt x="5672" y="823"/>
                    <a:pt x="5466" y="915"/>
                    <a:pt x="5466" y="915"/>
                  </a:cubicBezTo>
                  <a:cubicBezTo>
                    <a:pt x="5466" y="915"/>
                    <a:pt x="5612" y="660"/>
                    <a:pt x="5260" y="612"/>
                  </a:cubicBezTo>
                  <a:cubicBezTo>
                    <a:pt x="5236" y="608"/>
                    <a:pt x="5210" y="606"/>
                    <a:pt x="5182" y="606"/>
                  </a:cubicBezTo>
                  <a:cubicBezTo>
                    <a:pt x="4799" y="606"/>
                    <a:pt x="4070" y="967"/>
                    <a:pt x="3742" y="1013"/>
                  </a:cubicBezTo>
                  <a:cubicBezTo>
                    <a:pt x="3629" y="1013"/>
                    <a:pt x="3459" y="1017"/>
                    <a:pt x="3285" y="1017"/>
                  </a:cubicBezTo>
                  <a:cubicBezTo>
                    <a:pt x="2915" y="1017"/>
                    <a:pt x="2525" y="995"/>
                    <a:pt x="2624" y="855"/>
                  </a:cubicBezTo>
                  <a:cubicBezTo>
                    <a:pt x="2734" y="709"/>
                    <a:pt x="3438" y="660"/>
                    <a:pt x="3645" y="199"/>
                  </a:cubicBezTo>
                  <a:cubicBezTo>
                    <a:pt x="3696" y="64"/>
                    <a:pt x="3663" y="1"/>
                    <a:pt x="3547"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6"/>
            <p:cNvSpPr/>
            <p:nvPr/>
          </p:nvSpPr>
          <p:spPr>
            <a:xfrm>
              <a:off x="-1094048" y="2332324"/>
              <a:ext cx="307861" cy="427700"/>
            </a:xfrm>
            <a:custGeom>
              <a:avLst/>
              <a:gdLst/>
              <a:ahLst/>
              <a:cxnLst/>
              <a:rect l="l" t="t" r="r" b="b"/>
              <a:pathLst>
                <a:path w="6741" h="9365" extrusionOk="0">
                  <a:moveTo>
                    <a:pt x="3097" y="0"/>
                  </a:moveTo>
                  <a:lnTo>
                    <a:pt x="0" y="2842"/>
                  </a:lnTo>
                  <a:lnTo>
                    <a:pt x="207" y="9364"/>
                  </a:lnTo>
                  <a:lnTo>
                    <a:pt x="6741" y="2794"/>
                  </a:lnTo>
                  <a:lnTo>
                    <a:pt x="3097"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6"/>
            <p:cNvSpPr/>
            <p:nvPr/>
          </p:nvSpPr>
          <p:spPr>
            <a:xfrm>
              <a:off x="-1560564" y="3215393"/>
              <a:ext cx="1093340" cy="746613"/>
            </a:xfrm>
            <a:custGeom>
              <a:avLst/>
              <a:gdLst/>
              <a:ahLst/>
              <a:cxnLst/>
              <a:rect l="l" t="t" r="r" b="b"/>
              <a:pathLst>
                <a:path w="23940" h="16348" extrusionOk="0">
                  <a:moveTo>
                    <a:pt x="23879" y="0"/>
                  </a:moveTo>
                  <a:cubicBezTo>
                    <a:pt x="23879" y="0"/>
                    <a:pt x="23636" y="656"/>
                    <a:pt x="23126" y="1008"/>
                  </a:cubicBezTo>
                  <a:cubicBezTo>
                    <a:pt x="22567" y="1421"/>
                    <a:pt x="21608" y="1470"/>
                    <a:pt x="21608" y="1470"/>
                  </a:cubicBezTo>
                  <a:lnTo>
                    <a:pt x="1312" y="1470"/>
                  </a:lnTo>
                  <a:cubicBezTo>
                    <a:pt x="559" y="1470"/>
                    <a:pt x="1" y="2028"/>
                    <a:pt x="1" y="2781"/>
                  </a:cubicBezTo>
                  <a:lnTo>
                    <a:pt x="1" y="15036"/>
                  </a:lnTo>
                  <a:cubicBezTo>
                    <a:pt x="1" y="15789"/>
                    <a:pt x="559" y="16348"/>
                    <a:pt x="1312" y="16348"/>
                  </a:cubicBezTo>
                  <a:lnTo>
                    <a:pt x="22567" y="16348"/>
                  </a:lnTo>
                  <a:cubicBezTo>
                    <a:pt x="23332" y="16348"/>
                    <a:pt x="23940" y="15789"/>
                    <a:pt x="23940" y="15036"/>
                  </a:cubicBezTo>
                  <a:lnTo>
                    <a:pt x="23940" y="2781"/>
                  </a:lnTo>
                  <a:lnTo>
                    <a:pt x="23879" y="0"/>
                  </a:ln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6"/>
            <p:cNvSpPr/>
            <p:nvPr/>
          </p:nvSpPr>
          <p:spPr>
            <a:xfrm>
              <a:off x="-1475116" y="3490507"/>
              <a:ext cx="295668" cy="46"/>
            </a:xfrm>
            <a:custGeom>
              <a:avLst/>
              <a:gdLst/>
              <a:ahLst/>
              <a:cxnLst/>
              <a:rect l="l" t="t" r="r" b="b"/>
              <a:pathLst>
                <a:path w="6474" h="1" extrusionOk="0">
                  <a:moveTo>
                    <a:pt x="647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1486762" y="3481053"/>
              <a:ext cx="318959" cy="21145"/>
            </a:xfrm>
            <a:custGeom>
              <a:avLst/>
              <a:gdLst/>
              <a:ahLst/>
              <a:cxnLst/>
              <a:rect l="l" t="t" r="r" b="b"/>
              <a:pathLst>
                <a:path w="6984" h="463" extrusionOk="0">
                  <a:moveTo>
                    <a:pt x="255" y="1"/>
                  </a:moveTo>
                  <a:cubicBezTo>
                    <a:pt x="97" y="1"/>
                    <a:pt x="0" y="110"/>
                    <a:pt x="0" y="207"/>
                  </a:cubicBezTo>
                  <a:cubicBezTo>
                    <a:pt x="0" y="353"/>
                    <a:pt x="97" y="462"/>
                    <a:pt x="255" y="462"/>
                  </a:cubicBezTo>
                  <a:lnTo>
                    <a:pt x="6729" y="462"/>
                  </a:lnTo>
                  <a:cubicBezTo>
                    <a:pt x="6838" y="462"/>
                    <a:pt x="6984" y="353"/>
                    <a:pt x="6984" y="207"/>
                  </a:cubicBezTo>
                  <a:cubicBezTo>
                    <a:pt x="6984" y="110"/>
                    <a:pt x="6838" y="1"/>
                    <a:pt x="6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1475116" y="3645236"/>
              <a:ext cx="489811" cy="46"/>
            </a:xfrm>
            <a:custGeom>
              <a:avLst/>
              <a:gdLst/>
              <a:ahLst/>
              <a:cxnLst/>
              <a:rect l="l" t="t" r="r" b="b"/>
              <a:pathLst>
                <a:path w="10725" h="1" extrusionOk="0">
                  <a:moveTo>
                    <a:pt x="10725"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1486762" y="3635828"/>
              <a:ext cx="513102" cy="21100"/>
            </a:xfrm>
            <a:custGeom>
              <a:avLst/>
              <a:gdLst/>
              <a:ahLst/>
              <a:cxnLst/>
              <a:rect l="l" t="t" r="r" b="b"/>
              <a:pathLst>
                <a:path w="11235" h="462" extrusionOk="0">
                  <a:moveTo>
                    <a:pt x="255" y="0"/>
                  </a:moveTo>
                  <a:cubicBezTo>
                    <a:pt x="97" y="0"/>
                    <a:pt x="0" y="110"/>
                    <a:pt x="0" y="207"/>
                  </a:cubicBezTo>
                  <a:cubicBezTo>
                    <a:pt x="0" y="365"/>
                    <a:pt x="97" y="462"/>
                    <a:pt x="255" y="462"/>
                  </a:cubicBezTo>
                  <a:lnTo>
                    <a:pt x="10980" y="462"/>
                  </a:lnTo>
                  <a:cubicBezTo>
                    <a:pt x="11138" y="462"/>
                    <a:pt x="11235" y="365"/>
                    <a:pt x="11235" y="207"/>
                  </a:cubicBezTo>
                  <a:cubicBezTo>
                    <a:pt x="11235" y="110"/>
                    <a:pt x="11138" y="0"/>
                    <a:pt x="10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1475116" y="3569241"/>
              <a:ext cx="489811" cy="46"/>
            </a:xfrm>
            <a:custGeom>
              <a:avLst/>
              <a:gdLst/>
              <a:ahLst/>
              <a:cxnLst/>
              <a:rect l="l" t="t" r="r" b="b"/>
              <a:pathLst>
                <a:path w="10725" h="1" extrusionOk="0">
                  <a:moveTo>
                    <a:pt x="10725"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1486762" y="3557595"/>
              <a:ext cx="513102" cy="20597"/>
            </a:xfrm>
            <a:custGeom>
              <a:avLst/>
              <a:gdLst/>
              <a:ahLst/>
              <a:cxnLst/>
              <a:rect l="l" t="t" r="r" b="b"/>
              <a:pathLst>
                <a:path w="11235" h="451" extrusionOk="0">
                  <a:moveTo>
                    <a:pt x="255" y="1"/>
                  </a:moveTo>
                  <a:cubicBezTo>
                    <a:pt x="97" y="1"/>
                    <a:pt x="0" y="98"/>
                    <a:pt x="0" y="256"/>
                  </a:cubicBezTo>
                  <a:cubicBezTo>
                    <a:pt x="0" y="353"/>
                    <a:pt x="97" y="450"/>
                    <a:pt x="255" y="450"/>
                  </a:cubicBezTo>
                  <a:lnTo>
                    <a:pt x="10980" y="450"/>
                  </a:lnTo>
                  <a:cubicBezTo>
                    <a:pt x="11138" y="450"/>
                    <a:pt x="11235" y="353"/>
                    <a:pt x="11235" y="256"/>
                  </a:cubicBezTo>
                  <a:cubicBezTo>
                    <a:pt x="11235" y="98"/>
                    <a:pt x="11138" y="1"/>
                    <a:pt x="10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1475116" y="3721778"/>
              <a:ext cx="381116" cy="46"/>
            </a:xfrm>
            <a:custGeom>
              <a:avLst/>
              <a:gdLst/>
              <a:ahLst/>
              <a:cxnLst/>
              <a:rect l="l" t="t" r="r" b="b"/>
              <a:pathLst>
                <a:path w="8345" h="1" extrusionOk="0">
                  <a:moveTo>
                    <a:pt x="8344"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p:nvPr/>
          </p:nvSpPr>
          <p:spPr>
            <a:xfrm>
              <a:off x="-1486762" y="3712370"/>
              <a:ext cx="404408" cy="20551"/>
            </a:xfrm>
            <a:custGeom>
              <a:avLst/>
              <a:gdLst/>
              <a:ahLst/>
              <a:cxnLst/>
              <a:rect l="l" t="t" r="r" b="b"/>
              <a:pathLst>
                <a:path w="8855" h="450" extrusionOk="0">
                  <a:moveTo>
                    <a:pt x="255" y="0"/>
                  </a:moveTo>
                  <a:cubicBezTo>
                    <a:pt x="97" y="0"/>
                    <a:pt x="0" y="98"/>
                    <a:pt x="0" y="207"/>
                  </a:cubicBezTo>
                  <a:cubicBezTo>
                    <a:pt x="0" y="353"/>
                    <a:pt x="97" y="450"/>
                    <a:pt x="255" y="450"/>
                  </a:cubicBezTo>
                  <a:lnTo>
                    <a:pt x="8599" y="450"/>
                  </a:lnTo>
                  <a:cubicBezTo>
                    <a:pt x="8757" y="450"/>
                    <a:pt x="8854" y="353"/>
                    <a:pt x="8854" y="207"/>
                  </a:cubicBezTo>
                  <a:cubicBezTo>
                    <a:pt x="8854" y="98"/>
                    <a:pt x="8757" y="0"/>
                    <a:pt x="8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6"/>
            <p:cNvSpPr/>
            <p:nvPr/>
          </p:nvSpPr>
          <p:spPr>
            <a:xfrm>
              <a:off x="-1475116" y="3867144"/>
              <a:ext cx="381116" cy="46"/>
            </a:xfrm>
            <a:custGeom>
              <a:avLst/>
              <a:gdLst/>
              <a:ahLst/>
              <a:cxnLst/>
              <a:rect l="l" t="t" r="r" b="b"/>
              <a:pathLst>
                <a:path w="8345" h="1" extrusionOk="0">
                  <a:moveTo>
                    <a:pt x="834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1486762" y="3855453"/>
              <a:ext cx="404408" cy="21145"/>
            </a:xfrm>
            <a:custGeom>
              <a:avLst/>
              <a:gdLst/>
              <a:ahLst/>
              <a:cxnLst/>
              <a:rect l="l" t="t" r="r" b="b"/>
              <a:pathLst>
                <a:path w="8855" h="463" extrusionOk="0">
                  <a:moveTo>
                    <a:pt x="255" y="1"/>
                  </a:moveTo>
                  <a:cubicBezTo>
                    <a:pt x="97" y="1"/>
                    <a:pt x="0" y="110"/>
                    <a:pt x="0" y="256"/>
                  </a:cubicBezTo>
                  <a:cubicBezTo>
                    <a:pt x="0" y="353"/>
                    <a:pt x="97" y="463"/>
                    <a:pt x="255" y="463"/>
                  </a:cubicBezTo>
                  <a:lnTo>
                    <a:pt x="8599" y="463"/>
                  </a:lnTo>
                  <a:cubicBezTo>
                    <a:pt x="8757" y="463"/>
                    <a:pt x="8854" y="353"/>
                    <a:pt x="8854" y="256"/>
                  </a:cubicBezTo>
                  <a:cubicBezTo>
                    <a:pt x="8854" y="110"/>
                    <a:pt x="8757" y="1"/>
                    <a:pt x="85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p:cNvSpPr/>
            <p:nvPr/>
          </p:nvSpPr>
          <p:spPr>
            <a:xfrm>
              <a:off x="-1475116" y="3795580"/>
              <a:ext cx="295668" cy="46"/>
            </a:xfrm>
            <a:custGeom>
              <a:avLst/>
              <a:gdLst/>
              <a:ahLst/>
              <a:cxnLst/>
              <a:rect l="l" t="t" r="r" b="b"/>
              <a:pathLst>
                <a:path w="6474" h="1" extrusionOk="0">
                  <a:moveTo>
                    <a:pt x="647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6"/>
            <p:cNvSpPr/>
            <p:nvPr/>
          </p:nvSpPr>
          <p:spPr>
            <a:xfrm>
              <a:off x="-1486762" y="3783934"/>
              <a:ext cx="318959" cy="21100"/>
            </a:xfrm>
            <a:custGeom>
              <a:avLst/>
              <a:gdLst/>
              <a:ahLst/>
              <a:cxnLst/>
              <a:rect l="l" t="t" r="r" b="b"/>
              <a:pathLst>
                <a:path w="6984" h="462" extrusionOk="0">
                  <a:moveTo>
                    <a:pt x="255" y="0"/>
                  </a:moveTo>
                  <a:cubicBezTo>
                    <a:pt x="97" y="0"/>
                    <a:pt x="0" y="97"/>
                    <a:pt x="0" y="255"/>
                  </a:cubicBezTo>
                  <a:cubicBezTo>
                    <a:pt x="0" y="352"/>
                    <a:pt x="97" y="462"/>
                    <a:pt x="255" y="462"/>
                  </a:cubicBezTo>
                  <a:lnTo>
                    <a:pt x="6729" y="462"/>
                  </a:lnTo>
                  <a:cubicBezTo>
                    <a:pt x="6838" y="462"/>
                    <a:pt x="6984" y="352"/>
                    <a:pt x="6984" y="255"/>
                  </a:cubicBezTo>
                  <a:cubicBezTo>
                    <a:pt x="6984" y="97"/>
                    <a:pt x="6838" y="0"/>
                    <a:pt x="67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6"/>
            <p:cNvSpPr/>
            <p:nvPr/>
          </p:nvSpPr>
          <p:spPr>
            <a:xfrm>
              <a:off x="-1475116" y="3375099"/>
              <a:ext cx="550278" cy="55535"/>
            </a:xfrm>
            <a:custGeom>
              <a:avLst/>
              <a:gdLst/>
              <a:ahLst/>
              <a:cxnLst/>
              <a:rect l="l" t="t" r="r" b="b"/>
              <a:pathLst>
                <a:path w="12049" h="1216" extrusionOk="0">
                  <a:moveTo>
                    <a:pt x="0" y="1"/>
                  </a:moveTo>
                  <a:lnTo>
                    <a:pt x="0" y="1215"/>
                  </a:lnTo>
                  <a:lnTo>
                    <a:pt x="12049" y="1215"/>
                  </a:lnTo>
                  <a:lnTo>
                    <a:pt x="12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6"/>
            <p:cNvSpPr/>
            <p:nvPr/>
          </p:nvSpPr>
          <p:spPr>
            <a:xfrm>
              <a:off x="-985355" y="3430588"/>
              <a:ext cx="425507" cy="416054"/>
            </a:xfrm>
            <a:custGeom>
              <a:avLst/>
              <a:gdLst/>
              <a:ahLst/>
              <a:cxnLst/>
              <a:rect l="l" t="t" r="r" b="b"/>
              <a:pathLst>
                <a:path w="9317" h="9110" extrusionOk="0">
                  <a:moveTo>
                    <a:pt x="3389" y="0"/>
                  </a:moveTo>
                  <a:lnTo>
                    <a:pt x="3389" y="2430"/>
                  </a:lnTo>
                  <a:cubicBezTo>
                    <a:pt x="3389" y="2430"/>
                    <a:pt x="4713" y="3535"/>
                    <a:pt x="4458" y="4701"/>
                  </a:cubicBezTo>
                  <a:cubicBezTo>
                    <a:pt x="4183" y="5759"/>
                    <a:pt x="3487" y="6397"/>
                    <a:pt x="2607" y="6397"/>
                  </a:cubicBezTo>
                  <a:cubicBezTo>
                    <a:pt x="2517" y="6397"/>
                    <a:pt x="2426" y="6390"/>
                    <a:pt x="2333" y="6377"/>
                  </a:cubicBezTo>
                  <a:cubicBezTo>
                    <a:pt x="1901" y="6328"/>
                    <a:pt x="1518" y="6281"/>
                    <a:pt x="1200" y="6281"/>
                  </a:cubicBezTo>
                  <a:cubicBezTo>
                    <a:pt x="812" y="6281"/>
                    <a:pt x="520" y="6351"/>
                    <a:pt x="353" y="6571"/>
                  </a:cubicBezTo>
                  <a:cubicBezTo>
                    <a:pt x="1" y="7033"/>
                    <a:pt x="159" y="9110"/>
                    <a:pt x="159" y="9110"/>
                  </a:cubicBezTo>
                  <a:lnTo>
                    <a:pt x="1118" y="9110"/>
                  </a:lnTo>
                  <a:cubicBezTo>
                    <a:pt x="1118" y="9110"/>
                    <a:pt x="912" y="8041"/>
                    <a:pt x="1167" y="7640"/>
                  </a:cubicBezTo>
                  <a:cubicBezTo>
                    <a:pt x="1197" y="7605"/>
                    <a:pt x="1236" y="7590"/>
                    <a:pt x="1284" y="7590"/>
                  </a:cubicBezTo>
                  <a:cubicBezTo>
                    <a:pt x="1717" y="7590"/>
                    <a:pt x="2869" y="8856"/>
                    <a:pt x="4428" y="8856"/>
                  </a:cubicBezTo>
                  <a:cubicBezTo>
                    <a:pt x="4454" y="8856"/>
                    <a:pt x="4480" y="8855"/>
                    <a:pt x="4507" y="8855"/>
                  </a:cubicBezTo>
                  <a:cubicBezTo>
                    <a:pt x="6329" y="8806"/>
                    <a:pt x="9316" y="6474"/>
                    <a:pt x="9268" y="3996"/>
                  </a:cubicBezTo>
                  <a:cubicBezTo>
                    <a:pt x="9222" y="1648"/>
                    <a:pt x="7441" y="794"/>
                    <a:pt x="6521" y="794"/>
                  </a:cubicBezTo>
                  <a:cubicBezTo>
                    <a:pt x="6470" y="794"/>
                    <a:pt x="6422" y="797"/>
                    <a:pt x="6377" y="802"/>
                  </a:cubicBezTo>
                  <a:cubicBezTo>
                    <a:pt x="5576" y="911"/>
                    <a:pt x="4507" y="1664"/>
                    <a:pt x="4507" y="1664"/>
                  </a:cubicBezTo>
                  <a:lnTo>
                    <a:pt x="4507" y="0"/>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6"/>
            <p:cNvSpPr/>
            <p:nvPr/>
          </p:nvSpPr>
          <p:spPr>
            <a:xfrm>
              <a:off x="-1005860" y="1433728"/>
              <a:ext cx="596313" cy="711721"/>
            </a:xfrm>
            <a:custGeom>
              <a:avLst/>
              <a:gdLst/>
              <a:ahLst/>
              <a:cxnLst/>
              <a:rect l="l" t="t" r="r" b="b"/>
              <a:pathLst>
                <a:path w="13057" h="15584" extrusionOk="0">
                  <a:moveTo>
                    <a:pt x="1312" y="0"/>
                  </a:moveTo>
                  <a:cubicBezTo>
                    <a:pt x="608" y="0"/>
                    <a:pt x="0" y="547"/>
                    <a:pt x="0" y="1312"/>
                  </a:cubicBezTo>
                  <a:lnTo>
                    <a:pt x="0" y="14271"/>
                  </a:lnTo>
                  <a:cubicBezTo>
                    <a:pt x="0" y="14976"/>
                    <a:pt x="608" y="15583"/>
                    <a:pt x="1312" y="15583"/>
                  </a:cubicBezTo>
                  <a:lnTo>
                    <a:pt x="11733" y="15583"/>
                  </a:lnTo>
                  <a:cubicBezTo>
                    <a:pt x="12498" y="15583"/>
                    <a:pt x="13057" y="14976"/>
                    <a:pt x="13057" y="14271"/>
                  </a:cubicBezTo>
                  <a:lnTo>
                    <a:pt x="13057" y="8247"/>
                  </a:lnTo>
                  <a:lnTo>
                    <a:pt x="13057" y="6425"/>
                  </a:lnTo>
                  <a:lnTo>
                    <a:pt x="13057" y="4045"/>
                  </a:lnTo>
                  <a:lnTo>
                    <a:pt x="13057" y="1312"/>
                  </a:lnTo>
                  <a:cubicBezTo>
                    <a:pt x="13057" y="547"/>
                    <a:pt x="12498" y="0"/>
                    <a:pt x="11733" y="0"/>
                  </a:cubicBez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6"/>
            <p:cNvSpPr/>
            <p:nvPr/>
          </p:nvSpPr>
          <p:spPr>
            <a:xfrm>
              <a:off x="-897166" y="1636729"/>
              <a:ext cx="129292" cy="429937"/>
            </a:xfrm>
            <a:custGeom>
              <a:avLst/>
              <a:gdLst/>
              <a:ahLst/>
              <a:cxnLst/>
              <a:rect l="l" t="t" r="r" b="b"/>
              <a:pathLst>
                <a:path w="2831" h="9414" extrusionOk="0">
                  <a:moveTo>
                    <a:pt x="1410" y="1"/>
                  </a:moveTo>
                  <a:cubicBezTo>
                    <a:pt x="657" y="1"/>
                    <a:pt x="1" y="657"/>
                    <a:pt x="1" y="1422"/>
                  </a:cubicBezTo>
                  <a:lnTo>
                    <a:pt x="1" y="8053"/>
                  </a:lnTo>
                  <a:cubicBezTo>
                    <a:pt x="1" y="8806"/>
                    <a:pt x="657" y="9414"/>
                    <a:pt x="1410" y="9414"/>
                  </a:cubicBezTo>
                  <a:cubicBezTo>
                    <a:pt x="2223" y="9414"/>
                    <a:pt x="2831" y="8806"/>
                    <a:pt x="2831" y="8053"/>
                  </a:cubicBezTo>
                  <a:lnTo>
                    <a:pt x="2831" y="1422"/>
                  </a:lnTo>
                  <a:cubicBezTo>
                    <a:pt x="2831" y="657"/>
                    <a:pt x="2223" y="1"/>
                    <a:pt x="1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6"/>
            <p:cNvSpPr/>
            <p:nvPr/>
          </p:nvSpPr>
          <p:spPr>
            <a:xfrm>
              <a:off x="-897166" y="1851970"/>
              <a:ext cx="129292" cy="214695"/>
            </a:xfrm>
            <a:custGeom>
              <a:avLst/>
              <a:gdLst/>
              <a:ahLst/>
              <a:cxnLst/>
              <a:rect l="l" t="t" r="r" b="b"/>
              <a:pathLst>
                <a:path w="2831" h="4701" extrusionOk="0">
                  <a:moveTo>
                    <a:pt x="1" y="0"/>
                  </a:moveTo>
                  <a:lnTo>
                    <a:pt x="1" y="3437"/>
                  </a:lnTo>
                  <a:cubicBezTo>
                    <a:pt x="1" y="4142"/>
                    <a:pt x="657" y="4701"/>
                    <a:pt x="1410" y="4701"/>
                  </a:cubicBezTo>
                  <a:cubicBezTo>
                    <a:pt x="2223" y="4701"/>
                    <a:pt x="2831" y="4142"/>
                    <a:pt x="2831" y="3437"/>
                  </a:cubicBez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6"/>
            <p:cNvSpPr/>
            <p:nvPr/>
          </p:nvSpPr>
          <p:spPr>
            <a:xfrm>
              <a:off x="-689141" y="1865808"/>
              <a:ext cx="170897" cy="168705"/>
            </a:xfrm>
            <a:custGeom>
              <a:avLst/>
              <a:gdLst/>
              <a:ahLst/>
              <a:cxnLst/>
              <a:rect l="l" t="t" r="r" b="b"/>
              <a:pathLst>
                <a:path w="3742" h="3694" extrusionOk="0">
                  <a:moveTo>
                    <a:pt x="1871" y="1"/>
                  </a:moveTo>
                  <a:cubicBezTo>
                    <a:pt x="851" y="1"/>
                    <a:pt x="0" y="802"/>
                    <a:pt x="0" y="1871"/>
                  </a:cubicBezTo>
                  <a:cubicBezTo>
                    <a:pt x="0" y="2879"/>
                    <a:pt x="851" y="3693"/>
                    <a:pt x="1871" y="3693"/>
                  </a:cubicBezTo>
                  <a:cubicBezTo>
                    <a:pt x="2879" y="3693"/>
                    <a:pt x="3741" y="2879"/>
                    <a:pt x="3741" y="1871"/>
                  </a:cubicBezTo>
                  <a:cubicBezTo>
                    <a:pt x="3741" y="802"/>
                    <a:pt x="2879" y="1"/>
                    <a:pt x="187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6"/>
            <p:cNvSpPr/>
            <p:nvPr/>
          </p:nvSpPr>
          <p:spPr>
            <a:xfrm>
              <a:off x="-698595" y="1854163"/>
              <a:ext cx="189759" cy="191997"/>
            </a:xfrm>
            <a:custGeom>
              <a:avLst/>
              <a:gdLst/>
              <a:ahLst/>
              <a:cxnLst/>
              <a:rect l="l" t="t" r="r" b="b"/>
              <a:pathLst>
                <a:path w="4155" h="4204" extrusionOk="0">
                  <a:moveTo>
                    <a:pt x="2078" y="450"/>
                  </a:moveTo>
                  <a:cubicBezTo>
                    <a:pt x="2989" y="450"/>
                    <a:pt x="3693" y="1215"/>
                    <a:pt x="3693" y="2126"/>
                  </a:cubicBezTo>
                  <a:cubicBezTo>
                    <a:pt x="3693" y="2989"/>
                    <a:pt x="2989" y="3742"/>
                    <a:pt x="2078" y="3742"/>
                  </a:cubicBezTo>
                  <a:cubicBezTo>
                    <a:pt x="1167" y="3742"/>
                    <a:pt x="450" y="2989"/>
                    <a:pt x="450" y="2126"/>
                  </a:cubicBezTo>
                  <a:cubicBezTo>
                    <a:pt x="450" y="1215"/>
                    <a:pt x="1167" y="450"/>
                    <a:pt x="2078" y="450"/>
                  </a:cubicBezTo>
                  <a:close/>
                  <a:moveTo>
                    <a:pt x="2078" y="1"/>
                  </a:moveTo>
                  <a:cubicBezTo>
                    <a:pt x="912" y="1"/>
                    <a:pt x="1" y="960"/>
                    <a:pt x="1" y="2126"/>
                  </a:cubicBezTo>
                  <a:cubicBezTo>
                    <a:pt x="1" y="3244"/>
                    <a:pt x="912" y="4203"/>
                    <a:pt x="2078" y="4203"/>
                  </a:cubicBezTo>
                  <a:cubicBezTo>
                    <a:pt x="3244" y="4203"/>
                    <a:pt x="4155" y="3244"/>
                    <a:pt x="4155" y="2126"/>
                  </a:cubicBezTo>
                  <a:cubicBezTo>
                    <a:pt x="4155" y="960"/>
                    <a:pt x="3244" y="1"/>
                    <a:pt x="20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6"/>
            <p:cNvSpPr/>
            <p:nvPr/>
          </p:nvSpPr>
          <p:spPr>
            <a:xfrm>
              <a:off x="-686903" y="1951256"/>
              <a:ext cx="166421" cy="83256"/>
            </a:xfrm>
            <a:custGeom>
              <a:avLst/>
              <a:gdLst/>
              <a:ahLst/>
              <a:cxnLst/>
              <a:rect l="l" t="t" r="r" b="b"/>
              <a:pathLst>
                <a:path w="3644" h="1823" extrusionOk="0">
                  <a:moveTo>
                    <a:pt x="0" y="0"/>
                  </a:moveTo>
                  <a:cubicBezTo>
                    <a:pt x="0" y="1008"/>
                    <a:pt x="802" y="1822"/>
                    <a:pt x="1822" y="1822"/>
                  </a:cubicBezTo>
                  <a:cubicBezTo>
                    <a:pt x="2830" y="1822"/>
                    <a:pt x="3644" y="1008"/>
                    <a:pt x="3644"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6"/>
            <p:cNvSpPr/>
            <p:nvPr/>
          </p:nvSpPr>
          <p:spPr>
            <a:xfrm>
              <a:off x="-698595" y="1939610"/>
              <a:ext cx="189759" cy="106548"/>
            </a:xfrm>
            <a:custGeom>
              <a:avLst/>
              <a:gdLst/>
              <a:ahLst/>
              <a:cxnLst/>
              <a:rect l="l" t="t" r="r" b="b"/>
              <a:pathLst>
                <a:path w="4155" h="2333" extrusionOk="0">
                  <a:moveTo>
                    <a:pt x="3645" y="462"/>
                  </a:moveTo>
                  <a:cubicBezTo>
                    <a:pt x="3548" y="1263"/>
                    <a:pt x="2879" y="1871"/>
                    <a:pt x="2078" y="1871"/>
                  </a:cubicBezTo>
                  <a:cubicBezTo>
                    <a:pt x="1264" y="1871"/>
                    <a:pt x="608" y="1263"/>
                    <a:pt x="450" y="462"/>
                  </a:cubicBezTo>
                  <a:close/>
                  <a:moveTo>
                    <a:pt x="256" y="0"/>
                  </a:moveTo>
                  <a:cubicBezTo>
                    <a:pt x="98" y="0"/>
                    <a:pt x="1" y="97"/>
                    <a:pt x="1" y="255"/>
                  </a:cubicBezTo>
                  <a:cubicBezTo>
                    <a:pt x="1" y="1373"/>
                    <a:pt x="912" y="2332"/>
                    <a:pt x="2078" y="2332"/>
                  </a:cubicBezTo>
                  <a:cubicBezTo>
                    <a:pt x="3183" y="2332"/>
                    <a:pt x="4155" y="1373"/>
                    <a:pt x="4155" y="255"/>
                  </a:cubicBezTo>
                  <a:cubicBezTo>
                    <a:pt x="4155" y="97"/>
                    <a:pt x="4045" y="0"/>
                    <a:pt x="3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6"/>
            <p:cNvSpPr/>
            <p:nvPr/>
          </p:nvSpPr>
          <p:spPr>
            <a:xfrm>
              <a:off x="-689141" y="1711079"/>
              <a:ext cx="170897" cy="85449"/>
            </a:xfrm>
            <a:custGeom>
              <a:avLst/>
              <a:gdLst/>
              <a:ahLst/>
              <a:cxnLst/>
              <a:rect l="l" t="t" r="r" b="b"/>
              <a:pathLst>
                <a:path w="3742" h="1871" extrusionOk="0">
                  <a:moveTo>
                    <a:pt x="0" y="0"/>
                  </a:moveTo>
                  <a:cubicBezTo>
                    <a:pt x="0" y="1057"/>
                    <a:pt x="851" y="1871"/>
                    <a:pt x="1871" y="1871"/>
                  </a:cubicBezTo>
                  <a:cubicBezTo>
                    <a:pt x="2879" y="1871"/>
                    <a:pt x="3741" y="1057"/>
                    <a:pt x="374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6"/>
            <p:cNvSpPr/>
            <p:nvPr/>
          </p:nvSpPr>
          <p:spPr>
            <a:xfrm>
              <a:off x="-698595" y="1701626"/>
              <a:ext cx="189759" cy="106548"/>
            </a:xfrm>
            <a:custGeom>
              <a:avLst/>
              <a:gdLst/>
              <a:ahLst/>
              <a:cxnLst/>
              <a:rect l="l" t="t" r="r" b="b"/>
              <a:pathLst>
                <a:path w="4155" h="2333" extrusionOk="0">
                  <a:moveTo>
                    <a:pt x="3693" y="450"/>
                  </a:moveTo>
                  <a:cubicBezTo>
                    <a:pt x="3596" y="1264"/>
                    <a:pt x="2879" y="1871"/>
                    <a:pt x="2078" y="1871"/>
                  </a:cubicBezTo>
                  <a:cubicBezTo>
                    <a:pt x="1264" y="1871"/>
                    <a:pt x="560" y="1264"/>
                    <a:pt x="450" y="450"/>
                  </a:cubicBezTo>
                  <a:close/>
                  <a:moveTo>
                    <a:pt x="207" y="1"/>
                  </a:moveTo>
                  <a:cubicBezTo>
                    <a:pt x="98" y="1"/>
                    <a:pt x="1" y="98"/>
                    <a:pt x="1" y="207"/>
                  </a:cubicBezTo>
                  <a:cubicBezTo>
                    <a:pt x="1" y="1361"/>
                    <a:pt x="912" y="2333"/>
                    <a:pt x="2078" y="2333"/>
                  </a:cubicBezTo>
                  <a:cubicBezTo>
                    <a:pt x="3244" y="2333"/>
                    <a:pt x="4155" y="1361"/>
                    <a:pt x="4155" y="207"/>
                  </a:cubicBezTo>
                  <a:cubicBezTo>
                    <a:pt x="4155" y="98"/>
                    <a:pt x="4045" y="1"/>
                    <a:pt x="39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6"/>
            <p:cNvSpPr/>
            <p:nvPr/>
          </p:nvSpPr>
          <p:spPr>
            <a:xfrm>
              <a:off x="-924888" y="1511914"/>
              <a:ext cx="436605" cy="55535"/>
            </a:xfrm>
            <a:custGeom>
              <a:avLst/>
              <a:gdLst/>
              <a:ahLst/>
              <a:cxnLst/>
              <a:rect l="l" t="t" r="r" b="b"/>
              <a:pathLst>
                <a:path w="9560" h="1216" extrusionOk="0">
                  <a:moveTo>
                    <a:pt x="1" y="1"/>
                  </a:moveTo>
                  <a:lnTo>
                    <a:pt x="1" y="1216"/>
                  </a:lnTo>
                  <a:lnTo>
                    <a:pt x="9559" y="1216"/>
                  </a:lnTo>
                  <a:lnTo>
                    <a:pt x="9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6"/>
            <p:cNvSpPr/>
            <p:nvPr/>
          </p:nvSpPr>
          <p:spPr>
            <a:xfrm>
              <a:off x="-2011506" y="2709510"/>
              <a:ext cx="612435" cy="489811"/>
            </a:xfrm>
            <a:custGeom>
              <a:avLst/>
              <a:gdLst/>
              <a:ahLst/>
              <a:cxnLst/>
              <a:rect l="l" t="t" r="r" b="b"/>
              <a:pathLst>
                <a:path w="13410" h="10725" extrusionOk="0">
                  <a:moveTo>
                    <a:pt x="510" y="0"/>
                  </a:moveTo>
                  <a:cubicBezTo>
                    <a:pt x="207" y="0"/>
                    <a:pt x="0" y="195"/>
                    <a:pt x="0" y="498"/>
                  </a:cubicBezTo>
                  <a:lnTo>
                    <a:pt x="0" y="10166"/>
                  </a:lnTo>
                  <a:cubicBezTo>
                    <a:pt x="0" y="10470"/>
                    <a:pt x="207" y="10725"/>
                    <a:pt x="510" y="10725"/>
                  </a:cubicBezTo>
                  <a:lnTo>
                    <a:pt x="12911" y="10725"/>
                  </a:lnTo>
                  <a:cubicBezTo>
                    <a:pt x="13215" y="10725"/>
                    <a:pt x="13409" y="10470"/>
                    <a:pt x="13409" y="10166"/>
                  </a:cubicBezTo>
                  <a:lnTo>
                    <a:pt x="13409" y="498"/>
                  </a:lnTo>
                  <a:cubicBezTo>
                    <a:pt x="13409" y="195"/>
                    <a:pt x="13215" y="0"/>
                    <a:pt x="12911" y="0"/>
                  </a:cubicBez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6"/>
            <p:cNvSpPr/>
            <p:nvPr/>
          </p:nvSpPr>
          <p:spPr>
            <a:xfrm>
              <a:off x="-1729176" y="3046735"/>
              <a:ext cx="57727" cy="57727"/>
            </a:xfrm>
            <a:custGeom>
              <a:avLst/>
              <a:gdLst/>
              <a:ahLst/>
              <a:cxnLst/>
              <a:rect l="l" t="t" r="r" b="b"/>
              <a:pathLst>
                <a:path w="1264" h="1264" extrusionOk="0">
                  <a:moveTo>
                    <a:pt x="608" y="1"/>
                  </a:moveTo>
                  <a:cubicBezTo>
                    <a:pt x="243" y="1"/>
                    <a:pt x="0" y="304"/>
                    <a:pt x="0" y="657"/>
                  </a:cubicBezTo>
                  <a:cubicBezTo>
                    <a:pt x="0" y="960"/>
                    <a:pt x="243" y="1264"/>
                    <a:pt x="608" y="1264"/>
                  </a:cubicBezTo>
                  <a:cubicBezTo>
                    <a:pt x="960" y="1264"/>
                    <a:pt x="1264" y="960"/>
                    <a:pt x="1264" y="657"/>
                  </a:cubicBezTo>
                  <a:cubicBezTo>
                    <a:pt x="1264" y="304"/>
                    <a:pt x="960"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6"/>
            <p:cNvSpPr/>
            <p:nvPr/>
          </p:nvSpPr>
          <p:spPr>
            <a:xfrm>
              <a:off x="-1729176" y="2801580"/>
              <a:ext cx="57727" cy="57727"/>
            </a:xfrm>
            <a:custGeom>
              <a:avLst/>
              <a:gdLst/>
              <a:ahLst/>
              <a:cxnLst/>
              <a:rect l="l" t="t" r="r" b="b"/>
              <a:pathLst>
                <a:path w="1264" h="1264" extrusionOk="0">
                  <a:moveTo>
                    <a:pt x="608" y="0"/>
                  </a:moveTo>
                  <a:cubicBezTo>
                    <a:pt x="243" y="0"/>
                    <a:pt x="0" y="304"/>
                    <a:pt x="0" y="656"/>
                  </a:cubicBezTo>
                  <a:cubicBezTo>
                    <a:pt x="0" y="960"/>
                    <a:pt x="243" y="1264"/>
                    <a:pt x="608" y="1264"/>
                  </a:cubicBezTo>
                  <a:cubicBezTo>
                    <a:pt x="960" y="1264"/>
                    <a:pt x="1264" y="960"/>
                    <a:pt x="1264" y="656"/>
                  </a:cubicBezTo>
                  <a:cubicBezTo>
                    <a:pt x="1264" y="304"/>
                    <a:pt x="960" y="0"/>
                    <a:pt x="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6"/>
            <p:cNvSpPr/>
            <p:nvPr/>
          </p:nvSpPr>
          <p:spPr>
            <a:xfrm>
              <a:off x="-1835678" y="2822633"/>
              <a:ext cx="134270" cy="238032"/>
            </a:xfrm>
            <a:custGeom>
              <a:avLst/>
              <a:gdLst/>
              <a:ahLst/>
              <a:cxnLst/>
              <a:rect l="l" t="t" r="r" b="b"/>
              <a:pathLst>
                <a:path w="2940" h="5212" extrusionOk="0">
                  <a:moveTo>
                    <a:pt x="2892" y="0"/>
                  </a:moveTo>
                  <a:cubicBezTo>
                    <a:pt x="2686" y="0"/>
                    <a:pt x="1861" y="37"/>
                    <a:pt x="1470" y="608"/>
                  </a:cubicBezTo>
                  <a:cubicBezTo>
                    <a:pt x="863" y="1471"/>
                    <a:pt x="1312" y="2685"/>
                    <a:pt x="1057" y="3232"/>
                  </a:cubicBezTo>
                  <a:cubicBezTo>
                    <a:pt x="753" y="3790"/>
                    <a:pt x="0" y="3900"/>
                    <a:pt x="0" y="3900"/>
                  </a:cubicBezTo>
                  <a:lnTo>
                    <a:pt x="0" y="5211"/>
                  </a:lnTo>
                  <a:lnTo>
                    <a:pt x="2940" y="5211"/>
                  </a:lnTo>
                  <a:lnTo>
                    <a:pt x="2940" y="1"/>
                  </a:lnTo>
                  <a:cubicBezTo>
                    <a:pt x="2940" y="1"/>
                    <a:pt x="2923" y="0"/>
                    <a:pt x="2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6"/>
            <p:cNvSpPr/>
            <p:nvPr/>
          </p:nvSpPr>
          <p:spPr>
            <a:xfrm>
              <a:off x="-1713050" y="2822625"/>
              <a:ext cx="147548" cy="238045"/>
            </a:xfrm>
            <a:custGeom>
              <a:avLst/>
              <a:gdLst/>
              <a:ahLst/>
              <a:cxnLst/>
              <a:rect l="l" t="t" r="r" b="b"/>
              <a:pathLst>
                <a:path w="2977" h="5212" extrusionOk="0">
                  <a:moveTo>
                    <a:pt x="48" y="0"/>
                  </a:moveTo>
                  <a:cubicBezTo>
                    <a:pt x="17" y="0"/>
                    <a:pt x="1" y="1"/>
                    <a:pt x="1" y="1"/>
                  </a:cubicBezTo>
                  <a:lnTo>
                    <a:pt x="1" y="5211"/>
                  </a:lnTo>
                  <a:lnTo>
                    <a:pt x="2976" y="5211"/>
                  </a:lnTo>
                  <a:lnTo>
                    <a:pt x="2976" y="3900"/>
                  </a:lnTo>
                  <a:cubicBezTo>
                    <a:pt x="2976" y="3900"/>
                    <a:pt x="2223" y="3790"/>
                    <a:pt x="1920" y="3232"/>
                  </a:cubicBezTo>
                  <a:cubicBezTo>
                    <a:pt x="1665" y="2685"/>
                    <a:pt x="2126" y="1471"/>
                    <a:pt x="1458" y="608"/>
                  </a:cubicBezTo>
                  <a:cubicBezTo>
                    <a:pt x="1067" y="37"/>
                    <a:pt x="25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6"/>
            <p:cNvSpPr/>
            <p:nvPr/>
          </p:nvSpPr>
          <p:spPr>
            <a:xfrm>
              <a:off x="-1926104" y="2910274"/>
              <a:ext cx="64943" cy="21145"/>
            </a:xfrm>
            <a:custGeom>
              <a:avLst/>
              <a:gdLst/>
              <a:ahLst/>
              <a:cxnLst/>
              <a:rect l="l" t="t" r="r" b="b"/>
              <a:pathLst>
                <a:path w="1422" h="463" extrusionOk="0">
                  <a:moveTo>
                    <a:pt x="256" y="1"/>
                  </a:moveTo>
                  <a:cubicBezTo>
                    <a:pt x="110" y="1"/>
                    <a:pt x="1" y="98"/>
                    <a:pt x="1" y="207"/>
                  </a:cubicBezTo>
                  <a:cubicBezTo>
                    <a:pt x="1" y="353"/>
                    <a:pt x="110" y="462"/>
                    <a:pt x="256" y="462"/>
                  </a:cubicBezTo>
                  <a:lnTo>
                    <a:pt x="1167" y="462"/>
                  </a:lnTo>
                  <a:cubicBezTo>
                    <a:pt x="1325" y="462"/>
                    <a:pt x="1422" y="353"/>
                    <a:pt x="1422" y="207"/>
                  </a:cubicBezTo>
                  <a:cubicBezTo>
                    <a:pt x="1422" y="98"/>
                    <a:pt x="1325" y="1"/>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6"/>
            <p:cNvSpPr/>
            <p:nvPr/>
          </p:nvSpPr>
          <p:spPr>
            <a:xfrm>
              <a:off x="-1912220" y="2835649"/>
              <a:ext cx="58275" cy="37541"/>
            </a:xfrm>
            <a:custGeom>
              <a:avLst/>
              <a:gdLst/>
              <a:ahLst/>
              <a:cxnLst/>
              <a:rect l="l" t="t" r="r" b="b"/>
              <a:pathLst>
                <a:path w="1276" h="822" extrusionOk="0">
                  <a:moveTo>
                    <a:pt x="272" y="1"/>
                  </a:moveTo>
                  <a:cubicBezTo>
                    <a:pt x="184" y="1"/>
                    <a:pt x="97" y="46"/>
                    <a:pt x="61" y="117"/>
                  </a:cubicBezTo>
                  <a:cubicBezTo>
                    <a:pt x="0" y="214"/>
                    <a:pt x="61" y="372"/>
                    <a:pt x="158" y="420"/>
                  </a:cubicBezTo>
                  <a:lnTo>
                    <a:pt x="911" y="773"/>
                  </a:lnTo>
                  <a:cubicBezTo>
                    <a:pt x="911" y="821"/>
                    <a:pt x="972" y="821"/>
                    <a:pt x="1021" y="821"/>
                  </a:cubicBezTo>
                  <a:cubicBezTo>
                    <a:pt x="1118" y="821"/>
                    <a:pt x="1166" y="773"/>
                    <a:pt x="1215" y="675"/>
                  </a:cubicBezTo>
                  <a:cubicBezTo>
                    <a:pt x="1276" y="578"/>
                    <a:pt x="1215" y="420"/>
                    <a:pt x="1118" y="372"/>
                  </a:cubicBezTo>
                  <a:lnTo>
                    <a:pt x="365" y="20"/>
                  </a:lnTo>
                  <a:cubicBezTo>
                    <a:pt x="335" y="7"/>
                    <a:pt x="304"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6"/>
            <p:cNvSpPr/>
            <p:nvPr/>
          </p:nvSpPr>
          <p:spPr>
            <a:xfrm>
              <a:off x="-1540013" y="2910274"/>
              <a:ext cx="64943" cy="21145"/>
            </a:xfrm>
            <a:custGeom>
              <a:avLst/>
              <a:gdLst/>
              <a:ahLst/>
              <a:cxnLst/>
              <a:rect l="l" t="t" r="r" b="b"/>
              <a:pathLst>
                <a:path w="1422" h="463" extrusionOk="0">
                  <a:moveTo>
                    <a:pt x="255" y="1"/>
                  </a:moveTo>
                  <a:cubicBezTo>
                    <a:pt x="109" y="1"/>
                    <a:pt x="0" y="98"/>
                    <a:pt x="0" y="207"/>
                  </a:cubicBezTo>
                  <a:cubicBezTo>
                    <a:pt x="0" y="353"/>
                    <a:pt x="109" y="462"/>
                    <a:pt x="255" y="462"/>
                  </a:cubicBezTo>
                  <a:lnTo>
                    <a:pt x="1166" y="462"/>
                  </a:lnTo>
                  <a:cubicBezTo>
                    <a:pt x="1324" y="462"/>
                    <a:pt x="1421" y="353"/>
                    <a:pt x="1421" y="207"/>
                  </a:cubicBezTo>
                  <a:cubicBezTo>
                    <a:pt x="1421" y="98"/>
                    <a:pt x="1324" y="1"/>
                    <a:pt x="1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6"/>
            <p:cNvSpPr/>
            <p:nvPr/>
          </p:nvSpPr>
          <p:spPr>
            <a:xfrm>
              <a:off x="-1546680" y="2835649"/>
              <a:ext cx="57727" cy="37541"/>
            </a:xfrm>
            <a:custGeom>
              <a:avLst/>
              <a:gdLst/>
              <a:ahLst/>
              <a:cxnLst/>
              <a:rect l="l" t="t" r="r" b="b"/>
              <a:pathLst>
                <a:path w="1264" h="822" extrusionOk="0">
                  <a:moveTo>
                    <a:pt x="999" y="1"/>
                  </a:moveTo>
                  <a:cubicBezTo>
                    <a:pt x="968" y="1"/>
                    <a:pt x="937" y="7"/>
                    <a:pt x="911" y="20"/>
                  </a:cubicBezTo>
                  <a:lnTo>
                    <a:pt x="146" y="372"/>
                  </a:lnTo>
                  <a:cubicBezTo>
                    <a:pt x="49" y="420"/>
                    <a:pt x="0" y="578"/>
                    <a:pt x="49" y="675"/>
                  </a:cubicBezTo>
                  <a:cubicBezTo>
                    <a:pt x="97" y="773"/>
                    <a:pt x="146" y="821"/>
                    <a:pt x="255" y="821"/>
                  </a:cubicBezTo>
                  <a:cubicBezTo>
                    <a:pt x="304" y="821"/>
                    <a:pt x="304" y="821"/>
                    <a:pt x="353" y="773"/>
                  </a:cubicBezTo>
                  <a:lnTo>
                    <a:pt x="1106" y="420"/>
                  </a:lnTo>
                  <a:cubicBezTo>
                    <a:pt x="1215" y="372"/>
                    <a:pt x="1263" y="214"/>
                    <a:pt x="1215" y="117"/>
                  </a:cubicBezTo>
                  <a:cubicBezTo>
                    <a:pt x="1179" y="46"/>
                    <a:pt x="1085" y="1"/>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6"/>
            <p:cNvSpPr/>
            <p:nvPr/>
          </p:nvSpPr>
          <p:spPr>
            <a:xfrm>
              <a:off x="-314741" y="1646183"/>
              <a:ext cx="295713" cy="545300"/>
            </a:xfrm>
            <a:custGeom>
              <a:avLst/>
              <a:gdLst/>
              <a:ahLst/>
              <a:cxnLst/>
              <a:rect l="l" t="t" r="r" b="b"/>
              <a:pathLst>
                <a:path w="6475" h="11940" extrusionOk="0">
                  <a:moveTo>
                    <a:pt x="6474" y="0"/>
                  </a:moveTo>
                  <a:lnTo>
                    <a:pt x="3134" y="97"/>
                  </a:lnTo>
                  <a:cubicBezTo>
                    <a:pt x="3134" y="97"/>
                    <a:pt x="1568" y="510"/>
                    <a:pt x="1106" y="1470"/>
                  </a:cubicBezTo>
                  <a:cubicBezTo>
                    <a:pt x="705" y="2381"/>
                    <a:pt x="912" y="3595"/>
                    <a:pt x="705" y="4045"/>
                  </a:cubicBezTo>
                  <a:cubicBezTo>
                    <a:pt x="547" y="4506"/>
                    <a:pt x="1" y="4458"/>
                    <a:pt x="1" y="4907"/>
                  </a:cubicBezTo>
                  <a:cubicBezTo>
                    <a:pt x="1" y="5369"/>
                    <a:pt x="547" y="5769"/>
                    <a:pt x="547" y="5769"/>
                  </a:cubicBezTo>
                  <a:cubicBezTo>
                    <a:pt x="547" y="5769"/>
                    <a:pt x="499" y="7130"/>
                    <a:pt x="1009" y="7737"/>
                  </a:cubicBezTo>
                  <a:cubicBezTo>
                    <a:pt x="1482" y="8302"/>
                    <a:pt x="2563" y="8346"/>
                    <a:pt x="2885" y="8346"/>
                  </a:cubicBezTo>
                  <a:cubicBezTo>
                    <a:pt x="2943" y="8346"/>
                    <a:pt x="2976" y="8344"/>
                    <a:pt x="2976" y="8344"/>
                  </a:cubicBezTo>
                  <a:lnTo>
                    <a:pt x="3037" y="9765"/>
                  </a:lnTo>
                  <a:lnTo>
                    <a:pt x="1264" y="10980"/>
                  </a:lnTo>
                  <a:lnTo>
                    <a:pt x="5709" y="11939"/>
                  </a:lnTo>
                  <a:lnTo>
                    <a:pt x="6074" y="10117"/>
                  </a:lnTo>
                  <a:lnTo>
                    <a:pt x="6122" y="9923"/>
                  </a:lnTo>
                  <a:lnTo>
                    <a:pt x="5005" y="9559"/>
                  </a:lnTo>
                  <a:lnTo>
                    <a:pt x="4859" y="8198"/>
                  </a:lnTo>
                  <a:cubicBezTo>
                    <a:pt x="4859" y="8198"/>
                    <a:pt x="6474" y="8101"/>
                    <a:pt x="6474" y="7640"/>
                  </a:cubicBezTo>
                  <a:lnTo>
                    <a:pt x="6474" y="7385"/>
                  </a:lnTo>
                  <a:cubicBezTo>
                    <a:pt x="6426" y="5976"/>
                    <a:pt x="6474" y="0"/>
                    <a:pt x="6474"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6"/>
            <p:cNvSpPr/>
            <p:nvPr/>
          </p:nvSpPr>
          <p:spPr>
            <a:xfrm>
              <a:off x="-525507" y="2436588"/>
              <a:ext cx="261278" cy="670344"/>
            </a:xfrm>
            <a:custGeom>
              <a:avLst/>
              <a:gdLst/>
              <a:ahLst/>
              <a:cxnLst/>
              <a:rect l="l" t="t" r="r" b="b"/>
              <a:pathLst>
                <a:path w="5721" h="14678" extrusionOk="0">
                  <a:moveTo>
                    <a:pt x="5721" y="1"/>
                  </a:moveTo>
                  <a:lnTo>
                    <a:pt x="3146" y="511"/>
                  </a:lnTo>
                  <a:cubicBezTo>
                    <a:pt x="3146" y="511"/>
                    <a:pt x="2842" y="3438"/>
                    <a:pt x="2794" y="3899"/>
                  </a:cubicBezTo>
                  <a:cubicBezTo>
                    <a:pt x="2733" y="4300"/>
                    <a:pt x="1579" y="8806"/>
                    <a:pt x="1579" y="8806"/>
                  </a:cubicBezTo>
                  <a:cubicBezTo>
                    <a:pt x="1579" y="8806"/>
                    <a:pt x="255" y="11138"/>
                    <a:pt x="158" y="11988"/>
                  </a:cubicBezTo>
                  <a:cubicBezTo>
                    <a:pt x="0" y="12851"/>
                    <a:pt x="1118" y="14417"/>
                    <a:pt x="1373" y="14624"/>
                  </a:cubicBezTo>
                  <a:cubicBezTo>
                    <a:pt x="1411" y="14662"/>
                    <a:pt x="1443" y="14677"/>
                    <a:pt x="1471" y="14677"/>
                  </a:cubicBezTo>
                  <a:cubicBezTo>
                    <a:pt x="1595" y="14677"/>
                    <a:pt x="1628" y="14369"/>
                    <a:pt x="1628" y="14369"/>
                  </a:cubicBezTo>
                  <a:cubicBezTo>
                    <a:pt x="1628" y="14369"/>
                    <a:pt x="1774" y="14417"/>
                    <a:pt x="1883" y="14417"/>
                  </a:cubicBezTo>
                  <a:cubicBezTo>
                    <a:pt x="1932" y="14417"/>
                    <a:pt x="1980" y="14017"/>
                    <a:pt x="1980" y="14017"/>
                  </a:cubicBezTo>
                  <a:cubicBezTo>
                    <a:pt x="1980" y="14017"/>
                    <a:pt x="1980" y="14065"/>
                    <a:pt x="2029" y="14065"/>
                  </a:cubicBezTo>
                  <a:cubicBezTo>
                    <a:pt x="2126" y="14065"/>
                    <a:pt x="2235" y="14065"/>
                    <a:pt x="2284" y="14017"/>
                  </a:cubicBezTo>
                  <a:cubicBezTo>
                    <a:pt x="2284" y="13919"/>
                    <a:pt x="2187" y="13567"/>
                    <a:pt x="2187" y="13567"/>
                  </a:cubicBezTo>
                  <a:lnTo>
                    <a:pt x="2187" y="13567"/>
                  </a:lnTo>
                  <a:cubicBezTo>
                    <a:pt x="2187" y="13567"/>
                    <a:pt x="2219" y="13578"/>
                    <a:pt x="2263" y="13578"/>
                  </a:cubicBezTo>
                  <a:cubicBezTo>
                    <a:pt x="2313" y="13578"/>
                    <a:pt x="2378" y="13564"/>
                    <a:pt x="2430" y="13506"/>
                  </a:cubicBezTo>
                  <a:cubicBezTo>
                    <a:pt x="2539" y="13409"/>
                    <a:pt x="2332" y="12753"/>
                    <a:pt x="2332" y="12450"/>
                  </a:cubicBezTo>
                  <a:cubicBezTo>
                    <a:pt x="2284" y="12098"/>
                    <a:pt x="2587" y="10324"/>
                    <a:pt x="2636" y="9766"/>
                  </a:cubicBezTo>
                  <a:cubicBezTo>
                    <a:pt x="2685" y="9207"/>
                    <a:pt x="4616" y="5673"/>
                    <a:pt x="4713" y="5114"/>
                  </a:cubicBezTo>
                  <a:cubicBezTo>
                    <a:pt x="4761" y="4859"/>
                    <a:pt x="4919" y="4045"/>
                    <a:pt x="5114" y="3134"/>
                  </a:cubicBezTo>
                  <a:cubicBezTo>
                    <a:pt x="5369" y="1665"/>
                    <a:pt x="5721" y="1"/>
                    <a:pt x="5721"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6"/>
            <p:cNvSpPr/>
            <p:nvPr/>
          </p:nvSpPr>
          <p:spPr>
            <a:xfrm>
              <a:off x="75780" y="2327894"/>
              <a:ext cx="224148" cy="277354"/>
            </a:xfrm>
            <a:custGeom>
              <a:avLst/>
              <a:gdLst/>
              <a:ahLst/>
              <a:cxnLst/>
              <a:rect l="l" t="t" r="r" b="b"/>
              <a:pathLst>
                <a:path w="4908" h="6073" extrusionOk="0">
                  <a:moveTo>
                    <a:pt x="3085" y="0"/>
                  </a:moveTo>
                  <a:lnTo>
                    <a:pt x="0" y="656"/>
                  </a:lnTo>
                  <a:lnTo>
                    <a:pt x="656" y="4603"/>
                  </a:lnTo>
                  <a:lnTo>
                    <a:pt x="802" y="5514"/>
                  </a:lnTo>
                  <a:lnTo>
                    <a:pt x="3996" y="6073"/>
                  </a:lnTo>
                  <a:cubicBezTo>
                    <a:pt x="3996" y="6073"/>
                    <a:pt x="4045" y="6073"/>
                    <a:pt x="4142" y="5976"/>
                  </a:cubicBezTo>
                  <a:cubicBezTo>
                    <a:pt x="4397" y="5818"/>
                    <a:pt x="4859" y="5466"/>
                    <a:pt x="4907" y="4907"/>
                  </a:cubicBezTo>
                  <a:cubicBezTo>
                    <a:pt x="4907" y="4858"/>
                    <a:pt x="4907" y="4810"/>
                    <a:pt x="4859" y="4761"/>
                  </a:cubicBezTo>
                  <a:cubicBezTo>
                    <a:pt x="4810" y="4105"/>
                    <a:pt x="4203" y="2587"/>
                    <a:pt x="3693" y="1470"/>
                  </a:cubicBezTo>
                  <a:cubicBezTo>
                    <a:pt x="3389" y="656"/>
                    <a:pt x="3085" y="0"/>
                    <a:pt x="3085"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6"/>
            <p:cNvSpPr/>
            <p:nvPr/>
          </p:nvSpPr>
          <p:spPr>
            <a:xfrm>
              <a:off x="-367992" y="3899296"/>
              <a:ext cx="251870" cy="99332"/>
            </a:xfrm>
            <a:custGeom>
              <a:avLst/>
              <a:gdLst/>
              <a:ahLst/>
              <a:cxnLst/>
              <a:rect l="l" t="t" r="r" b="b"/>
              <a:pathLst>
                <a:path w="5515" h="2175" extrusionOk="0">
                  <a:moveTo>
                    <a:pt x="5211" y="0"/>
                  </a:moveTo>
                  <a:lnTo>
                    <a:pt x="2928" y="158"/>
                  </a:lnTo>
                  <a:cubicBezTo>
                    <a:pt x="2928" y="158"/>
                    <a:pt x="98" y="1422"/>
                    <a:pt x="49" y="1774"/>
                  </a:cubicBezTo>
                  <a:cubicBezTo>
                    <a:pt x="1" y="2126"/>
                    <a:pt x="802" y="2126"/>
                    <a:pt x="802" y="2126"/>
                  </a:cubicBezTo>
                  <a:cubicBezTo>
                    <a:pt x="839" y="2162"/>
                    <a:pt x="1357" y="2175"/>
                    <a:pt x="2032" y="2175"/>
                  </a:cubicBezTo>
                  <a:cubicBezTo>
                    <a:pt x="3381" y="2175"/>
                    <a:pt x="5357" y="2126"/>
                    <a:pt x="5357" y="2126"/>
                  </a:cubicBezTo>
                  <a:cubicBezTo>
                    <a:pt x="5357" y="2126"/>
                    <a:pt x="5515" y="1677"/>
                    <a:pt x="5515" y="1324"/>
                  </a:cubicBezTo>
                  <a:cubicBezTo>
                    <a:pt x="5466" y="911"/>
                    <a:pt x="5211" y="0"/>
                    <a:pt x="5211" y="0"/>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6"/>
            <p:cNvSpPr/>
            <p:nvPr/>
          </p:nvSpPr>
          <p:spPr>
            <a:xfrm>
              <a:off x="-42367" y="3885412"/>
              <a:ext cx="152583" cy="113764"/>
            </a:xfrm>
            <a:custGeom>
              <a:avLst/>
              <a:gdLst/>
              <a:ahLst/>
              <a:cxnLst/>
              <a:rect l="l" t="t" r="r" b="b"/>
              <a:pathLst>
                <a:path w="3341" h="2491" extrusionOk="0">
                  <a:moveTo>
                    <a:pt x="2332" y="1"/>
                  </a:moveTo>
                  <a:lnTo>
                    <a:pt x="1118" y="462"/>
                  </a:lnTo>
                  <a:cubicBezTo>
                    <a:pt x="1118" y="462"/>
                    <a:pt x="352" y="973"/>
                    <a:pt x="255" y="1422"/>
                  </a:cubicBezTo>
                  <a:cubicBezTo>
                    <a:pt x="110" y="1823"/>
                    <a:pt x="0" y="2491"/>
                    <a:pt x="0" y="2491"/>
                  </a:cubicBezTo>
                  <a:lnTo>
                    <a:pt x="3195" y="2491"/>
                  </a:lnTo>
                  <a:cubicBezTo>
                    <a:pt x="3195" y="2491"/>
                    <a:pt x="3340" y="1325"/>
                    <a:pt x="2939" y="912"/>
                  </a:cubicBezTo>
                  <a:cubicBezTo>
                    <a:pt x="2478" y="462"/>
                    <a:pt x="2332" y="1"/>
                    <a:pt x="2332" y="1"/>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6"/>
            <p:cNvSpPr/>
            <p:nvPr/>
          </p:nvSpPr>
          <p:spPr>
            <a:xfrm>
              <a:off x="-296428" y="2935803"/>
              <a:ext cx="429937" cy="970762"/>
            </a:xfrm>
            <a:custGeom>
              <a:avLst/>
              <a:gdLst/>
              <a:ahLst/>
              <a:cxnLst/>
              <a:rect l="l" t="t" r="r" b="b"/>
              <a:pathLst>
                <a:path w="9414" h="21256" extrusionOk="0">
                  <a:moveTo>
                    <a:pt x="1" y="1"/>
                  </a:moveTo>
                  <a:lnTo>
                    <a:pt x="1" y="1"/>
                  </a:lnTo>
                  <a:cubicBezTo>
                    <a:pt x="49" y="814"/>
                    <a:pt x="49" y="1616"/>
                    <a:pt x="98" y="2430"/>
                  </a:cubicBezTo>
                  <a:cubicBezTo>
                    <a:pt x="304" y="8454"/>
                    <a:pt x="1264" y="21255"/>
                    <a:pt x="1264" y="21255"/>
                  </a:cubicBezTo>
                  <a:lnTo>
                    <a:pt x="3790" y="21255"/>
                  </a:lnTo>
                  <a:lnTo>
                    <a:pt x="4252" y="4203"/>
                  </a:lnTo>
                  <a:lnTo>
                    <a:pt x="5114" y="3948"/>
                  </a:lnTo>
                  <a:lnTo>
                    <a:pt x="6474" y="21255"/>
                  </a:lnTo>
                  <a:lnTo>
                    <a:pt x="8405" y="21255"/>
                  </a:lnTo>
                  <a:cubicBezTo>
                    <a:pt x="8405" y="21255"/>
                    <a:pt x="9316" y="6377"/>
                    <a:pt x="9413" y="207"/>
                  </a:cubicBezTo>
                  <a:lnTo>
                    <a:pt x="9413" y="207"/>
                  </a:lnTo>
                  <a:cubicBezTo>
                    <a:pt x="7193" y="479"/>
                    <a:pt x="3872" y="829"/>
                    <a:pt x="2445" y="829"/>
                  </a:cubicBezTo>
                  <a:cubicBezTo>
                    <a:pt x="2279" y="829"/>
                    <a:pt x="2139" y="824"/>
                    <a:pt x="2029" y="814"/>
                  </a:cubicBezTo>
                  <a:cubicBezTo>
                    <a:pt x="1264" y="705"/>
                    <a:pt x="559" y="353"/>
                    <a:pt x="1" y="1"/>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6"/>
            <p:cNvSpPr/>
            <p:nvPr/>
          </p:nvSpPr>
          <p:spPr>
            <a:xfrm>
              <a:off x="-178828" y="1983408"/>
              <a:ext cx="159799" cy="124862"/>
            </a:xfrm>
            <a:custGeom>
              <a:avLst/>
              <a:gdLst/>
              <a:ahLst/>
              <a:cxnLst/>
              <a:rect l="l" t="t" r="r" b="b"/>
              <a:pathLst>
                <a:path w="3499" h="2734" extrusionOk="0">
                  <a:moveTo>
                    <a:pt x="3498" y="1"/>
                  </a:moveTo>
                  <a:cubicBezTo>
                    <a:pt x="3243" y="110"/>
                    <a:pt x="2794" y="256"/>
                    <a:pt x="2077" y="511"/>
                  </a:cubicBezTo>
                  <a:cubicBezTo>
                    <a:pt x="972" y="863"/>
                    <a:pt x="0" y="960"/>
                    <a:pt x="0" y="960"/>
                  </a:cubicBezTo>
                  <a:lnTo>
                    <a:pt x="1373" y="1373"/>
                  </a:lnTo>
                  <a:lnTo>
                    <a:pt x="1421" y="2430"/>
                  </a:lnTo>
                  <a:lnTo>
                    <a:pt x="3098" y="2733"/>
                  </a:lnTo>
                  <a:lnTo>
                    <a:pt x="3146" y="2539"/>
                  </a:lnTo>
                  <a:lnTo>
                    <a:pt x="2029" y="2175"/>
                  </a:lnTo>
                  <a:lnTo>
                    <a:pt x="1883" y="814"/>
                  </a:lnTo>
                  <a:cubicBezTo>
                    <a:pt x="1883" y="814"/>
                    <a:pt x="3498" y="717"/>
                    <a:pt x="3498" y="256"/>
                  </a:cubicBezTo>
                  <a:lnTo>
                    <a:pt x="3498"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6"/>
            <p:cNvSpPr/>
            <p:nvPr/>
          </p:nvSpPr>
          <p:spPr>
            <a:xfrm>
              <a:off x="-386854" y="2092147"/>
              <a:ext cx="637964" cy="881568"/>
            </a:xfrm>
            <a:custGeom>
              <a:avLst/>
              <a:gdLst/>
              <a:ahLst/>
              <a:cxnLst/>
              <a:rect l="l" t="t" r="r" b="b"/>
              <a:pathLst>
                <a:path w="13969" h="19303" extrusionOk="0">
                  <a:moveTo>
                    <a:pt x="7349" y="0"/>
                  </a:moveTo>
                  <a:cubicBezTo>
                    <a:pt x="7349" y="0"/>
                    <a:pt x="7061" y="1729"/>
                    <a:pt x="5542" y="1729"/>
                  </a:cubicBezTo>
                  <a:cubicBezTo>
                    <a:pt x="5501" y="1729"/>
                    <a:pt x="5460" y="1727"/>
                    <a:pt x="5418" y="1725"/>
                  </a:cubicBezTo>
                  <a:cubicBezTo>
                    <a:pt x="3851" y="1567"/>
                    <a:pt x="4106" y="353"/>
                    <a:pt x="4106" y="352"/>
                  </a:cubicBezTo>
                  <a:lnTo>
                    <a:pt x="4106" y="352"/>
                  </a:lnTo>
                  <a:cubicBezTo>
                    <a:pt x="4106" y="353"/>
                    <a:pt x="1580" y="1980"/>
                    <a:pt x="1167" y="2587"/>
                  </a:cubicBezTo>
                  <a:cubicBezTo>
                    <a:pt x="815" y="3195"/>
                    <a:pt x="1" y="8454"/>
                    <a:pt x="1" y="8454"/>
                  </a:cubicBezTo>
                  <a:lnTo>
                    <a:pt x="1725" y="8964"/>
                  </a:lnTo>
                  <a:cubicBezTo>
                    <a:pt x="1725" y="8964"/>
                    <a:pt x="1823" y="13409"/>
                    <a:pt x="1981" y="18474"/>
                  </a:cubicBezTo>
                  <a:cubicBezTo>
                    <a:pt x="2539" y="18826"/>
                    <a:pt x="3244" y="19178"/>
                    <a:pt x="4009" y="19287"/>
                  </a:cubicBezTo>
                  <a:cubicBezTo>
                    <a:pt x="4119" y="19297"/>
                    <a:pt x="4259" y="19302"/>
                    <a:pt x="4425" y="19302"/>
                  </a:cubicBezTo>
                  <a:cubicBezTo>
                    <a:pt x="5852" y="19302"/>
                    <a:pt x="9173" y="18952"/>
                    <a:pt x="11393" y="18680"/>
                  </a:cubicBezTo>
                  <a:lnTo>
                    <a:pt x="11393" y="17769"/>
                  </a:lnTo>
                  <a:lnTo>
                    <a:pt x="11393" y="8709"/>
                  </a:lnTo>
                  <a:lnTo>
                    <a:pt x="13968" y="6887"/>
                  </a:lnTo>
                  <a:cubicBezTo>
                    <a:pt x="13968" y="6887"/>
                    <a:pt x="12207" y="2684"/>
                    <a:pt x="11345" y="1871"/>
                  </a:cubicBezTo>
                  <a:cubicBezTo>
                    <a:pt x="10482" y="1069"/>
                    <a:pt x="7349" y="0"/>
                    <a:pt x="734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6"/>
            <p:cNvSpPr/>
            <p:nvPr/>
          </p:nvSpPr>
          <p:spPr>
            <a:xfrm>
              <a:off x="-305836" y="1523149"/>
              <a:ext cx="423270" cy="503649"/>
            </a:xfrm>
            <a:custGeom>
              <a:avLst/>
              <a:gdLst/>
              <a:ahLst/>
              <a:cxnLst/>
              <a:rect l="l" t="t" r="r" b="b"/>
              <a:pathLst>
                <a:path w="9268" h="11028" extrusionOk="0">
                  <a:moveTo>
                    <a:pt x="3910" y="1"/>
                  </a:moveTo>
                  <a:cubicBezTo>
                    <a:pt x="2778" y="1"/>
                    <a:pt x="2332" y="617"/>
                    <a:pt x="2332" y="617"/>
                  </a:cubicBezTo>
                  <a:cubicBezTo>
                    <a:pt x="2332" y="617"/>
                    <a:pt x="2306" y="616"/>
                    <a:pt x="2260" y="616"/>
                  </a:cubicBezTo>
                  <a:cubicBezTo>
                    <a:pt x="1867" y="616"/>
                    <a:pt x="0" y="732"/>
                    <a:pt x="0" y="2949"/>
                  </a:cubicBezTo>
                  <a:cubicBezTo>
                    <a:pt x="0" y="3947"/>
                    <a:pt x="1377" y="4066"/>
                    <a:pt x="2037" y="4066"/>
                  </a:cubicBezTo>
                  <a:cubicBezTo>
                    <a:pt x="2244" y="4066"/>
                    <a:pt x="2381" y="4054"/>
                    <a:pt x="2381" y="4054"/>
                  </a:cubicBezTo>
                  <a:lnTo>
                    <a:pt x="2381" y="4054"/>
                  </a:lnTo>
                  <a:cubicBezTo>
                    <a:pt x="2381" y="4055"/>
                    <a:pt x="2174" y="4261"/>
                    <a:pt x="2381" y="4820"/>
                  </a:cubicBezTo>
                  <a:cubicBezTo>
                    <a:pt x="2497" y="5098"/>
                    <a:pt x="2879" y="5164"/>
                    <a:pt x="3282" y="5164"/>
                  </a:cubicBezTo>
                  <a:cubicBezTo>
                    <a:pt x="3656" y="5164"/>
                    <a:pt x="4048" y="5107"/>
                    <a:pt x="4269" y="5107"/>
                  </a:cubicBezTo>
                  <a:cubicBezTo>
                    <a:pt x="4330" y="5107"/>
                    <a:pt x="4379" y="5112"/>
                    <a:pt x="4409" y="5123"/>
                  </a:cubicBezTo>
                  <a:cubicBezTo>
                    <a:pt x="4458" y="5123"/>
                    <a:pt x="4458" y="5172"/>
                    <a:pt x="4458" y="5172"/>
                  </a:cubicBezTo>
                  <a:cubicBezTo>
                    <a:pt x="4506" y="5427"/>
                    <a:pt x="4603" y="7091"/>
                    <a:pt x="4603" y="7091"/>
                  </a:cubicBezTo>
                  <a:cubicBezTo>
                    <a:pt x="4603" y="7091"/>
                    <a:pt x="4948" y="6912"/>
                    <a:pt x="5311" y="6912"/>
                  </a:cubicBezTo>
                  <a:cubicBezTo>
                    <a:pt x="5616" y="6912"/>
                    <a:pt x="5934" y="7038"/>
                    <a:pt x="6073" y="7504"/>
                  </a:cubicBezTo>
                  <a:cubicBezTo>
                    <a:pt x="6328" y="8512"/>
                    <a:pt x="5211" y="8816"/>
                    <a:pt x="5211" y="8816"/>
                  </a:cubicBezTo>
                  <a:cubicBezTo>
                    <a:pt x="5211" y="8816"/>
                    <a:pt x="5162" y="10030"/>
                    <a:pt x="5211" y="10492"/>
                  </a:cubicBezTo>
                  <a:cubicBezTo>
                    <a:pt x="5276" y="10917"/>
                    <a:pt x="5413" y="11028"/>
                    <a:pt x="5610" y="11028"/>
                  </a:cubicBezTo>
                  <a:cubicBezTo>
                    <a:pt x="5739" y="11028"/>
                    <a:pt x="5895" y="10980"/>
                    <a:pt x="6073" y="10941"/>
                  </a:cubicBezTo>
                  <a:cubicBezTo>
                    <a:pt x="6632" y="10795"/>
                    <a:pt x="9267" y="5876"/>
                    <a:pt x="8915" y="4358"/>
                  </a:cubicBezTo>
                  <a:cubicBezTo>
                    <a:pt x="8815" y="3914"/>
                    <a:pt x="8359" y="3832"/>
                    <a:pt x="8035" y="3832"/>
                  </a:cubicBezTo>
                  <a:cubicBezTo>
                    <a:pt x="7845" y="3832"/>
                    <a:pt x="7700" y="3860"/>
                    <a:pt x="7700" y="3860"/>
                  </a:cubicBezTo>
                  <a:cubicBezTo>
                    <a:pt x="7700" y="3860"/>
                    <a:pt x="8405" y="3204"/>
                    <a:pt x="8198" y="2342"/>
                  </a:cubicBezTo>
                  <a:cubicBezTo>
                    <a:pt x="8150" y="2087"/>
                    <a:pt x="8004" y="1832"/>
                    <a:pt x="7749" y="1577"/>
                  </a:cubicBezTo>
                  <a:cubicBezTo>
                    <a:pt x="7398" y="1211"/>
                    <a:pt x="7078" y="1085"/>
                    <a:pt x="6803" y="1085"/>
                  </a:cubicBezTo>
                  <a:cubicBezTo>
                    <a:pt x="6201" y="1085"/>
                    <a:pt x="5818" y="1686"/>
                    <a:pt x="5818" y="1686"/>
                  </a:cubicBezTo>
                  <a:cubicBezTo>
                    <a:pt x="5818" y="1686"/>
                    <a:pt x="5514" y="59"/>
                    <a:pt x="4154" y="10"/>
                  </a:cubicBezTo>
                  <a:cubicBezTo>
                    <a:pt x="4069" y="4"/>
                    <a:pt x="3988" y="1"/>
                    <a:pt x="39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6"/>
            <p:cNvSpPr/>
            <p:nvPr/>
          </p:nvSpPr>
          <p:spPr>
            <a:xfrm>
              <a:off x="-305836" y="1523149"/>
              <a:ext cx="374448" cy="235886"/>
            </a:xfrm>
            <a:custGeom>
              <a:avLst/>
              <a:gdLst/>
              <a:ahLst/>
              <a:cxnLst/>
              <a:rect l="l" t="t" r="r" b="b"/>
              <a:pathLst>
                <a:path w="8199" h="5165" extrusionOk="0">
                  <a:moveTo>
                    <a:pt x="3910" y="1"/>
                  </a:moveTo>
                  <a:cubicBezTo>
                    <a:pt x="2778" y="1"/>
                    <a:pt x="2332" y="617"/>
                    <a:pt x="2332" y="617"/>
                  </a:cubicBezTo>
                  <a:cubicBezTo>
                    <a:pt x="2332" y="617"/>
                    <a:pt x="2306" y="616"/>
                    <a:pt x="2260" y="616"/>
                  </a:cubicBezTo>
                  <a:cubicBezTo>
                    <a:pt x="1867" y="616"/>
                    <a:pt x="0" y="732"/>
                    <a:pt x="0" y="2949"/>
                  </a:cubicBezTo>
                  <a:cubicBezTo>
                    <a:pt x="0" y="3947"/>
                    <a:pt x="1377" y="4066"/>
                    <a:pt x="2037" y="4066"/>
                  </a:cubicBezTo>
                  <a:cubicBezTo>
                    <a:pt x="2244" y="4066"/>
                    <a:pt x="2381" y="4054"/>
                    <a:pt x="2381" y="4054"/>
                  </a:cubicBezTo>
                  <a:lnTo>
                    <a:pt x="2381" y="4054"/>
                  </a:lnTo>
                  <a:cubicBezTo>
                    <a:pt x="2381" y="4055"/>
                    <a:pt x="2174" y="4261"/>
                    <a:pt x="2381" y="4820"/>
                  </a:cubicBezTo>
                  <a:cubicBezTo>
                    <a:pt x="2497" y="5098"/>
                    <a:pt x="2879" y="5164"/>
                    <a:pt x="3282" y="5164"/>
                  </a:cubicBezTo>
                  <a:cubicBezTo>
                    <a:pt x="3656" y="5164"/>
                    <a:pt x="4048" y="5107"/>
                    <a:pt x="4269" y="5107"/>
                  </a:cubicBezTo>
                  <a:cubicBezTo>
                    <a:pt x="4330" y="5107"/>
                    <a:pt x="4379" y="5112"/>
                    <a:pt x="4409" y="5123"/>
                  </a:cubicBezTo>
                  <a:cubicBezTo>
                    <a:pt x="4603" y="5075"/>
                    <a:pt x="4713" y="4965"/>
                    <a:pt x="4810" y="4820"/>
                  </a:cubicBezTo>
                  <a:cubicBezTo>
                    <a:pt x="5113" y="4310"/>
                    <a:pt x="4858" y="4006"/>
                    <a:pt x="4761" y="3909"/>
                  </a:cubicBezTo>
                  <a:lnTo>
                    <a:pt x="4761" y="3909"/>
                  </a:lnTo>
                  <a:cubicBezTo>
                    <a:pt x="4852" y="3939"/>
                    <a:pt x="5029" y="4012"/>
                    <a:pt x="5297" y="4012"/>
                  </a:cubicBezTo>
                  <a:cubicBezTo>
                    <a:pt x="5458" y="4012"/>
                    <a:pt x="5651" y="3986"/>
                    <a:pt x="5879" y="3909"/>
                  </a:cubicBezTo>
                  <a:cubicBezTo>
                    <a:pt x="6632" y="3654"/>
                    <a:pt x="6279" y="2694"/>
                    <a:pt x="6279" y="2694"/>
                  </a:cubicBezTo>
                  <a:lnTo>
                    <a:pt x="6279" y="2694"/>
                  </a:lnTo>
                  <a:cubicBezTo>
                    <a:pt x="6280" y="2694"/>
                    <a:pt x="6799" y="2884"/>
                    <a:pt x="7302" y="2884"/>
                  </a:cubicBezTo>
                  <a:cubicBezTo>
                    <a:pt x="7699" y="2884"/>
                    <a:pt x="8086" y="2765"/>
                    <a:pt x="8198" y="2342"/>
                  </a:cubicBezTo>
                  <a:cubicBezTo>
                    <a:pt x="8150" y="2087"/>
                    <a:pt x="8004" y="1832"/>
                    <a:pt x="7749" y="1577"/>
                  </a:cubicBezTo>
                  <a:cubicBezTo>
                    <a:pt x="7398" y="1211"/>
                    <a:pt x="7078" y="1085"/>
                    <a:pt x="6803" y="1085"/>
                  </a:cubicBezTo>
                  <a:cubicBezTo>
                    <a:pt x="6201" y="1085"/>
                    <a:pt x="5818" y="1686"/>
                    <a:pt x="5818" y="1686"/>
                  </a:cubicBezTo>
                  <a:cubicBezTo>
                    <a:pt x="5818" y="1686"/>
                    <a:pt x="5514" y="59"/>
                    <a:pt x="4154" y="10"/>
                  </a:cubicBezTo>
                  <a:cubicBezTo>
                    <a:pt x="4069" y="4"/>
                    <a:pt x="3988" y="1"/>
                    <a:pt x="39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6"/>
            <p:cNvSpPr/>
            <p:nvPr/>
          </p:nvSpPr>
          <p:spPr>
            <a:xfrm>
              <a:off x="-227101" y="1921845"/>
              <a:ext cx="43889" cy="29457"/>
            </a:xfrm>
            <a:custGeom>
              <a:avLst/>
              <a:gdLst/>
              <a:ahLst/>
              <a:cxnLst/>
              <a:rect l="l" t="t" r="r" b="b"/>
              <a:pathLst>
                <a:path w="961" h="645" extrusionOk="0">
                  <a:moveTo>
                    <a:pt x="837" y="1"/>
                  </a:moveTo>
                  <a:cubicBezTo>
                    <a:pt x="811" y="1"/>
                    <a:pt x="784" y="13"/>
                    <a:pt x="754" y="37"/>
                  </a:cubicBezTo>
                  <a:lnTo>
                    <a:pt x="98" y="389"/>
                  </a:lnTo>
                  <a:cubicBezTo>
                    <a:pt x="1" y="389"/>
                    <a:pt x="1" y="486"/>
                    <a:pt x="1" y="547"/>
                  </a:cubicBezTo>
                  <a:cubicBezTo>
                    <a:pt x="49" y="596"/>
                    <a:pt x="98" y="644"/>
                    <a:pt x="147" y="644"/>
                  </a:cubicBezTo>
                  <a:lnTo>
                    <a:pt x="207" y="644"/>
                  </a:lnTo>
                  <a:cubicBezTo>
                    <a:pt x="304" y="644"/>
                    <a:pt x="863" y="486"/>
                    <a:pt x="960" y="183"/>
                  </a:cubicBezTo>
                  <a:cubicBezTo>
                    <a:pt x="960" y="134"/>
                    <a:pt x="960" y="86"/>
                    <a:pt x="912" y="37"/>
                  </a:cubicBezTo>
                  <a:cubicBezTo>
                    <a:pt x="887" y="13"/>
                    <a:pt x="863" y="1"/>
                    <a:pt x="837"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6"/>
            <p:cNvSpPr/>
            <p:nvPr/>
          </p:nvSpPr>
          <p:spPr>
            <a:xfrm>
              <a:off x="-95618" y="1865808"/>
              <a:ext cx="39413" cy="30005"/>
            </a:xfrm>
            <a:custGeom>
              <a:avLst/>
              <a:gdLst/>
              <a:ahLst/>
              <a:cxnLst/>
              <a:rect l="l" t="t" r="r" b="b"/>
              <a:pathLst>
                <a:path w="863" h="657" extrusionOk="0">
                  <a:moveTo>
                    <a:pt x="717" y="1"/>
                  </a:moveTo>
                  <a:cubicBezTo>
                    <a:pt x="304" y="1"/>
                    <a:pt x="110" y="402"/>
                    <a:pt x="61" y="450"/>
                  </a:cubicBezTo>
                  <a:cubicBezTo>
                    <a:pt x="0" y="499"/>
                    <a:pt x="61" y="608"/>
                    <a:pt x="110" y="657"/>
                  </a:cubicBezTo>
                  <a:lnTo>
                    <a:pt x="255" y="657"/>
                  </a:lnTo>
                  <a:lnTo>
                    <a:pt x="814" y="256"/>
                  </a:lnTo>
                  <a:cubicBezTo>
                    <a:pt x="863" y="195"/>
                    <a:pt x="863" y="147"/>
                    <a:pt x="863" y="98"/>
                  </a:cubicBezTo>
                  <a:cubicBezTo>
                    <a:pt x="814" y="49"/>
                    <a:pt x="765" y="1"/>
                    <a:pt x="717"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6"/>
            <p:cNvSpPr/>
            <p:nvPr/>
          </p:nvSpPr>
          <p:spPr>
            <a:xfrm>
              <a:off x="-248155" y="1826441"/>
              <a:ext cx="18907" cy="32197"/>
            </a:xfrm>
            <a:custGeom>
              <a:avLst/>
              <a:gdLst/>
              <a:ahLst/>
              <a:cxnLst/>
              <a:rect l="l" t="t" r="r" b="b"/>
              <a:pathLst>
                <a:path w="414" h="705" extrusionOk="0">
                  <a:moveTo>
                    <a:pt x="207" y="0"/>
                  </a:moveTo>
                  <a:cubicBezTo>
                    <a:pt x="110" y="0"/>
                    <a:pt x="0" y="146"/>
                    <a:pt x="0" y="353"/>
                  </a:cubicBezTo>
                  <a:cubicBezTo>
                    <a:pt x="0" y="559"/>
                    <a:pt x="110" y="705"/>
                    <a:pt x="207" y="705"/>
                  </a:cubicBezTo>
                  <a:cubicBezTo>
                    <a:pt x="304" y="705"/>
                    <a:pt x="413" y="559"/>
                    <a:pt x="413" y="353"/>
                  </a:cubicBezTo>
                  <a:cubicBezTo>
                    <a:pt x="413" y="146"/>
                    <a:pt x="304" y="0"/>
                    <a:pt x="20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6"/>
            <p:cNvSpPr/>
            <p:nvPr/>
          </p:nvSpPr>
          <p:spPr>
            <a:xfrm>
              <a:off x="-257060" y="1768760"/>
              <a:ext cx="46081" cy="20551"/>
            </a:xfrm>
            <a:custGeom>
              <a:avLst/>
              <a:gdLst/>
              <a:ahLst/>
              <a:cxnLst/>
              <a:rect l="l" t="t" r="r" b="b"/>
              <a:pathLst>
                <a:path w="1009" h="450" extrusionOk="0">
                  <a:moveTo>
                    <a:pt x="98" y="0"/>
                  </a:moveTo>
                  <a:cubicBezTo>
                    <a:pt x="1" y="0"/>
                    <a:pt x="49" y="353"/>
                    <a:pt x="98" y="353"/>
                  </a:cubicBezTo>
                  <a:cubicBezTo>
                    <a:pt x="98" y="353"/>
                    <a:pt x="168" y="331"/>
                    <a:pt x="273" y="331"/>
                  </a:cubicBezTo>
                  <a:cubicBezTo>
                    <a:pt x="325" y="331"/>
                    <a:pt x="386" y="336"/>
                    <a:pt x="450" y="353"/>
                  </a:cubicBezTo>
                  <a:cubicBezTo>
                    <a:pt x="657" y="353"/>
                    <a:pt x="1009" y="450"/>
                    <a:pt x="1009" y="450"/>
                  </a:cubicBezTo>
                  <a:cubicBezTo>
                    <a:pt x="1009" y="450"/>
                    <a:pt x="960" y="255"/>
                    <a:pt x="754" y="146"/>
                  </a:cubicBezTo>
                  <a:cubicBezTo>
                    <a:pt x="608" y="0"/>
                    <a:pt x="195" y="0"/>
                    <a:pt x="98"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6"/>
            <p:cNvSpPr/>
            <p:nvPr/>
          </p:nvSpPr>
          <p:spPr>
            <a:xfrm>
              <a:off x="-319719" y="2533682"/>
              <a:ext cx="259086" cy="256300"/>
            </a:xfrm>
            <a:custGeom>
              <a:avLst/>
              <a:gdLst/>
              <a:ahLst/>
              <a:cxnLst/>
              <a:rect l="l" t="t" r="r" b="b"/>
              <a:pathLst>
                <a:path w="5673" h="5612" extrusionOk="0">
                  <a:moveTo>
                    <a:pt x="2843" y="449"/>
                  </a:moveTo>
                  <a:cubicBezTo>
                    <a:pt x="4154" y="449"/>
                    <a:pt x="5211" y="1518"/>
                    <a:pt x="5211" y="2830"/>
                  </a:cubicBezTo>
                  <a:cubicBezTo>
                    <a:pt x="5211" y="4154"/>
                    <a:pt x="4154" y="5162"/>
                    <a:pt x="2843" y="5162"/>
                  </a:cubicBezTo>
                  <a:cubicBezTo>
                    <a:pt x="1519" y="5162"/>
                    <a:pt x="462" y="4154"/>
                    <a:pt x="462" y="2830"/>
                  </a:cubicBezTo>
                  <a:cubicBezTo>
                    <a:pt x="462" y="1518"/>
                    <a:pt x="1519" y="449"/>
                    <a:pt x="2843" y="449"/>
                  </a:cubicBezTo>
                  <a:close/>
                  <a:moveTo>
                    <a:pt x="2843" y="0"/>
                  </a:moveTo>
                  <a:cubicBezTo>
                    <a:pt x="1264" y="0"/>
                    <a:pt x="0" y="1263"/>
                    <a:pt x="0" y="2830"/>
                  </a:cubicBezTo>
                  <a:cubicBezTo>
                    <a:pt x="0" y="4397"/>
                    <a:pt x="1264" y="5611"/>
                    <a:pt x="2843" y="5611"/>
                  </a:cubicBezTo>
                  <a:cubicBezTo>
                    <a:pt x="4409" y="5611"/>
                    <a:pt x="5672" y="4397"/>
                    <a:pt x="5672" y="2830"/>
                  </a:cubicBezTo>
                  <a:cubicBezTo>
                    <a:pt x="5672" y="1263"/>
                    <a:pt x="4409" y="0"/>
                    <a:pt x="2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6"/>
            <p:cNvSpPr/>
            <p:nvPr/>
          </p:nvSpPr>
          <p:spPr>
            <a:xfrm>
              <a:off x="-257060" y="2595792"/>
              <a:ext cx="133722" cy="134270"/>
            </a:xfrm>
            <a:custGeom>
              <a:avLst/>
              <a:gdLst/>
              <a:ahLst/>
              <a:cxnLst/>
              <a:rect l="l" t="t" r="r" b="b"/>
              <a:pathLst>
                <a:path w="2928" h="2940" extrusionOk="0">
                  <a:moveTo>
                    <a:pt x="1471" y="0"/>
                  </a:moveTo>
                  <a:cubicBezTo>
                    <a:pt x="657" y="0"/>
                    <a:pt x="1" y="668"/>
                    <a:pt x="1" y="1470"/>
                  </a:cubicBezTo>
                  <a:cubicBezTo>
                    <a:pt x="1" y="2284"/>
                    <a:pt x="657" y="2940"/>
                    <a:pt x="1471" y="2940"/>
                  </a:cubicBezTo>
                  <a:cubicBezTo>
                    <a:pt x="2272" y="2940"/>
                    <a:pt x="2928" y="2284"/>
                    <a:pt x="2928" y="1470"/>
                  </a:cubicBezTo>
                  <a:cubicBezTo>
                    <a:pt x="2928" y="668"/>
                    <a:pt x="2272" y="0"/>
                    <a:pt x="1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6"/>
            <p:cNvSpPr/>
            <p:nvPr/>
          </p:nvSpPr>
          <p:spPr>
            <a:xfrm>
              <a:off x="-270898" y="2581909"/>
              <a:ext cx="161443" cy="162037"/>
            </a:xfrm>
            <a:custGeom>
              <a:avLst/>
              <a:gdLst/>
              <a:ahLst/>
              <a:cxnLst/>
              <a:rect l="l" t="t" r="r" b="b"/>
              <a:pathLst>
                <a:path w="3535" h="3548" extrusionOk="0">
                  <a:moveTo>
                    <a:pt x="1774" y="608"/>
                  </a:moveTo>
                  <a:cubicBezTo>
                    <a:pt x="2429" y="608"/>
                    <a:pt x="2927" y="1118"/>
                    <a:pt x="2927" y="1774"/>
                  </a:cubicBezTo>
                  <a:cubicBezTo>
                    <a:pt x="2927" y="2430"/>
                    <a:pt x="2429" y="2940"/>
                    <a:pt x="1774" y="2940"/>
                  </a:cubicBezTo>
                  <a:cubicBezTo>
                    <a:pt x="1106" y="2940"/>
                    <a:pt x="608" y="2430"/>
                    <a:pt x="608" y="1774"/>
                  </a:cubicBezTo>
                  <a:cubicBezTo>
                    <a:pt x="608" y="1118"/>
                    <a:pt x="1106" y="608"/>
                    <a:pt x="1774" y="608"/>
                  </a:cubicBezTo>
                  <a:close/>
                  <a:moveTo>
                    <a:pt x="1774" y="1"/>
                  </a:moveTo>
                  <a:cubicBezTo>
                    <a:pt x="802" y="1"/>
                    <a:pt x="0" y="766"/>
                    <a:pt x="0" y="1774"/>
                  </a:cubicBezTo>
                  <a:cubicBezTo>
                    <a:pt x="0" y="2734"/>
                    <a:pt x="802" y="3547"/>
                    <a:pt x="1774" y="3547"/>
                  </a:cubicBezTo>
                  <a:cubicBezTo>
                    <a:pt x="2733" y="3547"/>
                    <a:pt x="3535" y="2734"/>
                    <a:pt x="3535" y="1774"/>
                  </a:cubicBezTo>
                  <a:cubicBezTo>
                    <a:pt x="3535" y="766"/>
                    <a:pt x="2733"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6"/>
            <p:cNvSpPr/>
            <p:nvPr/>
          </p:nvSpPr>
          <p:spPr>
            <a:xfrm>
              <a:off x="-234317" y="2529206"/>
              <a:ext cx="536440" cy="201268"/>
            </a:xfrm>
            <a:custGeom>
              <a:avLst/>
              <a:gdLst/>
              <a:ahLst/>
              <a:cxnLst/>
              <a:rect l="l" t="t" r="r" b="b"/>
              <a:pathLst>
                <a:path w="11746" h="4407" extrusionOk="0">
                  <a:moveTo>
                    <a:pt x="8454" y="1"/>
                  </a:moveTo>
                  <a:cubicBezTo>
                    <a:pt x="8454" y="1"/>
                    <a:pt x="8005" y="98"/>
                    <a:pt x="7446" y="195"/>
                  </a:cubicBezTo>
                  <a:cubicBezTo>
                    <a:pt x="6790" y="305"/>
                    <a:pt x="5977" y="402"/>
                    <a:pt x="5576" y="402"/>
                  </a:cubicBezTo>
                  <a:cubicBezTo>
                    <a:pt x="4859" y="450"/>
                    <a:pt x="3948" y="450"/>
                    <a:pt x="3450" y="705"/>
                  </a:cubicBezTo>
                  <a:cubicBezTo>
                    <a:pt x="2940" y="960"/>
                    <a:pt x="462" y="2369"/>
                    <a:pt x="305" y="2734"/>
                  </a:cubicBezTo>
                  <a:cubicBezTo>
                    <a:pt x="110" y="3037"/>
                    <a:pt x="1" y="3487"/>
                    <a:pt x="62" y="3645"/>
                  </a:cubicBezTo>
                  <a:cubicBezTo>
                    <a:pt x="94" y="3677"/>
                    <a:pt x="132" y="3688"/>
                    <a:pt x="168" y="3688"/>
                  </a:cubicBezTo>
                  <a:cubicBezTo>
                    <a:pt x="240" y="3688"/>
                    <a:pt x="304" y="3645"/>
                    <a:pt x="305" y="3645"/>
                  </a:cubicBezTo>
                  <a:lnTo>
                    <a:pt x="305" y="3645"/>
                  </a:lnTo>
                  <a:cubicBezTo>
                    <a:pt x="304" y="3645"/>
                    <a:pt x="159" y="3839"/>
                    <a:pt x="305" y="3997"/>
                  </a:cubicBezTo>
                  <a:cubicBezTo>
                    <a:pt x="316" y="4006"/>
                    <a:pt x="334" y="4010"/>
                    <a:pt x="356" y="4010"/>
                  </a:cubicBezTo>
                  <a:cubicBezTo>
                    <a:pt x="451" y="4010"/>
                    <a:pt x="620" y="3937"/>
                    <a:pt x="669" y="3888"/>
                  </a:cubicBezTo>
                  <a:lnTo>
                    <a:pt x="669" y="3888"/>
                  </a:lnTo>
                  <a:cubicBezTo>
                    <a:pt x="608" y="3948"/>
                    <a:pt x="511" y="4191"/>
                    <a:pt x="669" y="4252"/>
                  </a:cubicBezTo>
                  <a:cubicBezTo>
                    <a:pt x="700" y="4267"/>
                    <a:pt x="731" y="4274"/>
                    <a:pt x="762" y="4274"/>
                  </a:cubicBezTo>
                  <a:cubicBezTo>
                    <a:pt x="924" y="4274"/>
                    <a:pt x="1070" y="4094"/>
                    <a:pt x="1070" y="4094"/>
                  </a:cubicBezTo>
                  <a:lnTo>
                    <a:pt x="1070" y="4094"/>
                  </a:lnTo>
                  <a:cubicBezTo>
                    <a:pt x="1070" y="4094"/>
                    <a:pt x="1021" y="4300"/>
                    <a:pt x="1215" y="4398"/>
                  </a:cubicBezTo>
                  <a:cubicBezTo>
                    <a:pt x="1228" y="4403"/>
                    <a:pt x="1243" y="4406"/>
                    <a:pt x="1262" y="4406"/>
                  </a:cubicBezTo>
                  <a:cubicBezTo>
                    <a:pt x="1558" y="4406"/>
                    <a:pt x="2618" y="3711"/>
                    <a:pt x="3098" y="3232"/>
                  </a:cubicBezTo>
                  <a:cubicBezTo>
                    <a:pt x="3596" y="2782"/>
                    <a:pt x="4106" y="1920"/>
                    <a:pt x="4361" y="1920"/>
                  </a:cubicBezTo>
                  <a:cubicBezTo>
                    <a:pt x="4370" y="1918"/>
                    <a:pt x="4382" y="1917"/>
                    <a:pt x="4396" y="1917"/>
                  </a:cubicBezTo>
                  <a:cubicBezTo>
                    <a:pt x="4780" y="1917"/>
                    <a:pt x="6979" y="2529"/>
                    <a:pt x="8151" y="2576"/>
                  </a:cubicBezTo>
                  <a:cubicBezTo>
                    <a:pt x="8964" y="2576"/>
                    <a:pt x="10179" y="2527"/>
                    <a:pt x="10883" y="2369"/>
                  </a:cubicBezTo>
                  <a:cubicBezTo>
                    <a:pt x="11138" y="2321"/>
                    <a:pt x="11296" y="2272"/>
                    <a:pt x="11393" y="2224"/>
                  </a:cubicBezTo>
                  <a:cubicBezTo>
                    <a:pt x="11746" y="1920"/>
                    <a:pt x="11697" y="547"/>
                    <a:pt x="11697" y="353"/>
                  </a:cubicBezTo>
                  <a:lnTo>
                    <a:pt x="11649" y="353"/>
                  </a:lnTo>
                  <a:cubicBezTo>
                    <a:pt x="11600" y="305"/>
                    <a:pt x="11236" y="195"/>
                    <a:pt x="10786" y="147"/>
                  </a:cubicBezTo>
                  <a:cubicBezTo>
                    <a:pt x="9827" y="98"/>
                    <a:pt x="8454" y="1"/>
                    <a:pt x="845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46"/>
          <p:cNvSpPr/>
          <p:nvPr/>
        </p:nvSpPr>
        <p:spPr>
          <a:xfrm>
            <a:off x="5497581" y="2693475"/>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6"/>
          <p:cNvSpPr/>
          <p:nvPr/>
        </p:nvSpPr>
        <p:spPr>
          <a:xfrm>
            <a:off x="2200363" y="1813325"/>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0" name="Google Shape;1530;p46"/>
          <p:cNvGrpSpPr/>
          <p:nvPr/>
        </p:nvGrpSpPr>
        <p:grpSpPr>
          <a:xfrm>
            <a:off x="5730127" y="2824317"/>
            <a:ext cx="307012" cy="372422"/>
            <a:chOff x="4837926" y="2385996"/>
            <a:chExt cx="307012" cy="372422"/>
          </a:xfrm>
        </p:grpSpPr>
        <p:sp>
          <p:nvSpPr>
            <p:cNvPr id="1531" name="Google Shape;1531;p46"/>
            <p:cNvSpPr/>
            <p:nvPr/>
          </p:nvSpPr>
          <p:spPr>
            <a:xfrm>
              <a:off x="4948006" y="2550805"/>
              <a:ext cx="196932" cy="97533"/>
            </a:xfrm>
            <a:custGeom>
              <a:avLst/>
              <a:gdLst/>
              <a:ahLst/>
              <a:cxnLst/>
              <a:rect l="l" t="t" r="r" b="b"/>
              <a:pathLst>
                <a:path w="7283" h="3607" extrusionOk="0">
                  <a:moveTo>
                    <a:pt x="1" y="1"/>
                  </a:moveTo>
                  <a:lnTo>
                    <a:pt x="1" y="792"/>
                  </a:lnTo>
                  <a:cubicBezTo>
                    <a:pt x="1" y="1164"/>
                    <a:pt x="210" y="1466"/>
                    <a:pt x="396" y="1652"/>
                  </a:cubicBezTo>
                  <a:cubicBezTo>
                    <a:pt x="582" y="1862"/>
                    <a:pt x="885" y="1955"/>
                    <a:pt x="1257" y="1955"/>
                  </a:cubicBezTo>
                  <a:lnTo>
                    <a:pt x="6119" y="1955"/>
                  </a:lnTo>
                  <a:cubicBezTo>
                    <a:pt x="6305" y="1955"/>
                    <a:pt x="6491" y="2141"/>
                    <a:pt x="6491" y="2443"/>
                  </a:cubicBezTo>
                  <a:cubicBezTo>
                    <a:pt x="6491" y="2630"/>
                    <a:pt x="6305" y="2816"/>
                    <a:pt x="6119" y="2816"/>
                  </a:cubicBezTo>
                  <a:lnTo>
                    <a:pt x="4863" y="2816"/>
                  </a:lnTo>
                  <a:lnTo>
                    <a:pt x="4072" y="3607"/>
                  </a:lnTo>
                  <a:lnTo>
                    <a:pt x="6119" y="3607"/>
                  </a:lnTo>
                  <a:cubicBezTo>
                    <a:pt x="6794" y="3607"/>
                    <a:pt x="7282" y="3118"/>
                    <a:pt x="7282" y="2443"/>
                  </a:cubicBezTo>
                  <a:cubicBezTo>
                    <a:pt x="7282" y="1746"/>
                    <a:pt x="6794" y="1164"/>
                    <a:pt x="6119" y="1164"/>
                  </a:cubicBezTo>
                  <a:lnTo>
                    <a:pt x="1257" y="1164"/>
                  </a:lnTo>
                  <a:cubicBezTo>
                    <a:pt x="978" y="1164"/>
                    <a:pt x="791" y="978"/>
                    <a:pt x="791" y="792"/>
                  </a:cubicBezTo>
                  <a:lnTo>
                    <a:pt x="7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6"/>
            <p:cNvSpPr/>
            <p:nvPr/>
          </p:nvSpPr>
          <p:spPr>
            <a:xfrm>
              <a:off x="4958714" y="2550805"/>
              <a:ext cx="186224" cy="97533"/>
            </a:xfrm>
            <a:custGeom>
              <a:avLst/>
              <a:gdLst/>
              <a:ahLst/>
              <a:cxnLst/>
              <a:rect l="l" t="t" r="r" b="b"/>
              <a:pathLst>
                <a:path w="6887" h="3607" extrusionOk="0">
                  <a:moveTo>
                    <a:pt x="0" y="1"/>
                  </a:moveTo>
                  <a:lnTo>
                    <a:pt x="0" y="1652"/>
                  </a:lnTo>
                  <a:cubicBezTo>
                    <a:pt x="186" y="1862"/>
                    <a:pt x="489" y="1955"/>
                    <a:pt x="861" y="1955"/>
                  </a:cubicBezTo>
                  <a:lnTo>
                    <a:pt x="5723" y="1955"/>
                  </a:lnTo>
                  <a:cubicBezTo>
                    <a:pt x="5909" y="1955"/>
                    <a:pt x="6095" y="2141"/>
                    <a:pt x="6095" y="2443"/>
                  </a:cubicBezTo>
                  <a:cubicBezTo>
                    <a:pt x="6095" y="2630"/>
                    <a:pt x="5909" y="2816"/>
                    <a:pt x="5723" y="2816"/>
                  </a:cubicBezTo>
                  <a:lnTo>
                    <a:pt x="4467" y="2816"/>
                  </a:lnTo>
                  <a:lnTo>
                    <a:pt x="3676" y="3607"/>
                  </a:lnTo>
                  <a:lnTo>
                    <a:pt x="5723" y="3607"/>
                  </a:lnTo>
                  <a:cubicBezTo>
                    <a:pt x="6398" y="3607"/>
                    <a:pt x="6886" y="3118"/>
                    <a:pt x="6886" y="2443"/>
                  </a:cubicBezTo>
                  <a:cubicBezTo>
                    <a:pt x="6886" y="1746"/>
                    <a:pt x="6398" y="1164"/>
                    <a:pt x="5723" y="1164"/>
                  </a:cubicBezTo>
                  <a:lnTo>
                    <a:pt x="861" y="1164"/>
                  </a:lnTo>
                  <a:cubicBezTo>
                    <a:pt x="582" y="1164"/>
                    <a:pt x="395" y="978"/>
                    <a:pt x="395" y="792"/>
                  </a:cubicBezTo>
                  <a:lnTo>
                    <a:pt x="395"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6"/>
            <p:cNvSpPr/>
            <p:nvPr/>
          </p:nvSpPr>
          <p:spPr>
            <a:xfrm>
              <a:off x="4882596" y="2385996"/>
              <a:ext cx="152235" cy="152262"/>
            </a:xfrm>
            <a:custGeom>
              <a:avLst/>
              <a:gdLst/>
              <a:ahLst/>
              <a:cxnLst/>
              <a:rect l="l" t="t" r="r" b="b"/>
              <a:pathLst>
                <a:path w="5630" h="5631" extrusionOk="0">
                  <a:moveTo>
                    <a:pt x="2815" y="1"/>
                  </a:moveTo>
                  <a:cubicBezTo>
                    <a:pt x="1838" y="1"/>
                    <a:pt x="884" y="396"/>
                    <a:pt x="0" y="978"/>
                  </a:cubicBezTo>
                  <a:lnTo>
                    <a:pt x="0" y="3676"/>
                  </a:lnTo>
                  <a:cubicBezTo>
                    <a:pt x="0" y="4746"/>
                    <a:pt x="884" y="5630"/>
                    <a:pt x="2047" y="5630"/>
                  </a:cubicBezTo>
                  <a:lnTo>
                    <a:pt x="3676" y="5630"/>
                  </a:lnTo>
                  <a:cubicBezTo>
                    <a:pt x="4746" y="5630"/>
                    <a:pt x="5630" y="4746"/>
                    <a:pt x="5630" y="3676"/>
                  </a:cubicBezTo>
                  <a:lnTo>
                    <a:pt x="5630" y="978"/>
                  </a:lnTo>
                  <a:cubicBezTo>
                    <a:pt x="4839" y="396"/>
                    <a:pt x="3792" y="1"/>
                    <a:pt x="2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6"/>
            <p:cNvSpPr/>
            <p:nvPr/>
          </p:nvSpPr>
          <p:spPr>
            <a:xfrm>
              <a:off x="4958714" y="2385996"/>
              <a:ext cx="76118" cy="152262"/>
            </a:xfrm>
            <a:custGeom>
              <a:avLst/>
              <a:gdLst/>
              <a:ahLst/>
              <a:cxnLst/>
              <a:rect l="l" t="t" r="r" b="b"/>
              <a:pathLst>
                <a:path w="2815" h="5631" extrusionOk="0">
                  <a:moveTo>
                    <a:pt x="0" y="1"/>
                  </a:moveTo>
                  <a:lnTo>
                    <a:pt x="0" y="5630"/>
                  </a:lnTo>
                  <a:lnTo>
                    <a:pt x="861" y="5630"/>
                  </a:lnTo>
                  <a:cubicBezTo>
                    <a:pt x="1931" y="5630"/>
                    <a:pt x="2815" y="4746"/>
                    <a:pt x="2815" y="3676"/>
                  </a:cubicBezTo>
                  <a:lnTo>
                    <a:pt x="2815" y="978"/>
                  </a:lnTo>
                  <a:cubicBezTo>
                    <a:pt x="2024" y="396"/>
                    <a:pt x="977" y="1"/>
                    <a:pt x="0"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6"/>
            <p:cNvSpPr/>
            <p:nvPr/>
          </p:nvSpPr>
          <p:spPr>
            <a:xfrm>
              <a:off x="4837926" y="2626923"/>
              <a:ext cx="241575" cy="131496"/>
            </a:xfrm>
            <a:custGeom>
              <a:avLst/>
              <a:gdLst/>
              <a:ahLst/>
              <a:cxnLst/>
              <a:rect l="l" t="t" r="r" b="b"/>
              <a:pathLst>
                <a:path w="8934" h="4863" extrusionOk="0">
                  <a:moveTo>
                    <a:pt x="0" y="1"/>
                  </a:moveTo>
                  <a:lnTo>
                    <a:pt x="0" y="4863"/>
                  </a:lnTo>
                  <a:lnTo>
                    <a:pt x="8934" y="4863"/>
                  </a:lnTo>
                  <a:lnTo>
                    <a:pt x="89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6"/>
            <p:cNvSpPr/>
            <p:nvPr/>
          </p:nvSpPr>
          <p:spPr>
            <a:xfrm>
              <a:off x="4958714" y="2626923"/>
              <a:ext cx="120788" cy="131496"/>
            </a:xfrm>
            <a:custGeom>
              <a:avLst/>
              <a:gdLst/>
              <a:ahLst/>
              <a:cxnLst/>
              <a:rect l="l" t="t" r="r" b="b"/>
              <a:pathLst>
                <a:path w="4467" h="4863" extrusionOk="0">
                  <a:moveTo>
                    <a:pt x="0" y="1"/>
                  </a:moveTo>
                  <a:lnTo>
                    <a:pt x="0" y="4863"/>
                  </a:lnTo>
                  <a:lnTo>
                    <a:pt x="4467" y="4863"/>
                  </a:lnTo>
                  <a:lnTo>
                    <a:pt x="4467"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6"/>
            <p:cNvSpPr/>
            <p:nvPr/>
          </p:nvSpPr>
          <p:spPr>
            <a:xfrm>
              <a:off x="4882596" y="2671593"/>
              <a:ext cx="20767" cy="20794"/>
            </a:xfrm>
            <a:custGeom>
              <a:avLst/>
              <a:gdLst/>
              <a:ahLst/>
              <a:cxnLst/>
              <a:rect l="l" t="t" r="r" b="b"/>
              <a:pathLst>
                <a:path w="768" h="769" extrusionOk="0">
                  <a:moveTo>
                    <a:pt x="0" y="0"/>
                  </a:moveTo>
                  <a:lnTo>
                    <a:pt x="0" y="768"/>
                  </a:lnTo>
                  <a:lnTo>
                    <a:pt x="768" y="768"/>
                  </a:lnTo>
                  <a:lnTo>
                    <a:pt x="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6"/>
            <p:cNvSpPr/>
            <p:nvPr/>
          </p:nvSpPr>
          <p:spPr>
            <a:xfrm>
              <a:off x="4927239" y="2671593"/>
              <a:ext cx="20794" cy="20794"/>
            </a:xfrm>
            <a:custGeom>
              <a:avLst/>
              <a:gdLst/>
              <a:ahLst/>
              <a:cxnLst/>
              <a:rect l="l" t="t" r="r" b="b"/>
              <a:pathLst>
                <a:path w="769" h="769" extrusionOk="0">
                  <a:moveTo>
                    <a:pt x="1" y="0"/>
                  </a:moveTo>
                  <a:lnTo>
                    <a:pt x="1" y="768"/>
                  </a:lnTo>
                  <a:lnTo>
                    <a:pt x="769" y="768"/>
                  </a:lnTo>
                  <a:lnTo>
                    <a:pt x="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6"/>
            <p:cNvSpPr/>
            <p:nvPr/>
          </p:nvSpPr>
          <p:spPr>
            <a:xfrm>
              <a:off x="4969394" y="2671593"/>
              <a:ext cx="65437" cy="20794"/>
            </a:xfrm>
            <a:custGeom>
              <a:avLst/>
              <a:gdLst/>
              <a:ahLst/>
              <a:cxnLst/>
              <a:rect l="l" t="t" r="r" b="b"/>
              <a:pathLst>
                <a:path w="2420" h="769" extrusionOk="0">
                  <a:moveTo>
                    <a:pt x="0" y="0"/>
                  </a:moveTo>
                  <a:lnTo>
                    <a:pt x="0" y="768"/>
                  </a:lnTo>
                  <a:lnTo>
                    <a:pt x="2420" y="768"/>
                  </a:lnTo>
                  <a:lnTo>
                    <a:pt x="2420"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6"/>
            <p:cNvSpPr/>
            <p:nvPr/>
          </p:nvSpPr>
          <p:spPr>
            <a:xfrm>
              <a:off x="4927239" y="2472173"/>
              <a:ext cx="65464" cy="89367"/>
            </a:xfrm>
            <a:custGeom>
              <a:avLst/>
              <a:gdLst/>
              <a:ahLst/>
              <a:cxnLst/>
              <a:rect l="l" t="t" r="r" b="b"/>
              <a:pathLst>
                <a:path w="2421" h="3305" extrusionOk="0">
                  <a:moveTo>
                    <a:pt x="1" y="1"/>
                  </a:moveTo>
                  <a:lnTo>
                    <a:pt x="1" y="2048"/>
                  </a:lnTo>
                  <a:cubicBezTo>
                    <a:pt x="1" y="2723"/>
                    <a:pt x="489" y="3304"/>
                    <a:pt x="1164" y="3304"/>
                  </a:cubicBezTo>
                  <a:cubicBezTo>
                    <a:pt x="1839" y="3304"/>
                    <a:pt x="2420" y="2723"/>
                    <a:pt x="2420" y="2048"/>
                  </a:cubicBezTo>
                  <a:lnTo>
                    <a:pt x="2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6"/>
            <p:cNvSpPr/>
            <p:nvPr/>
          </p:nvSpPr>
          <p:spPr>
            <a:xfrm>
              <a:off x="4958714" y="2472173"/>
              <a:ext cx="33989" cy="89367"/>
            </a:xfrm>
            <a:custGeom>
              <a:avLst/>
              <a:gdLst/>
              <a:ahLst/>
              <a:cxnLst/>
              <a:rect l="l" t="t" r="r" b="b"/>
              <a:pathLst>
                <a:path w="1257" h="3305" extrusionOk="0">
                  <a:moveTo>
                    <a:pt x="0" y="1"/>
                  </a:moveTo>
                  <a:lnTo>
                    <a:pt x="0" y="3304"/>
                  </a:lnTo>
                  <a:cubicBezTo>
                    <a:pt x="675" y="3304"/>
                    <a:pt x="1256" y="2723"/>
                    <a:pt x="1256" y="2048"/>
                  </a:cubicBezTo>
                  <a:lnTo>
                    <a:pt x="125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46"/>
          <p:cNvGrpSpPr/>
          <p:nvPr/>
        </p:nvGrpSpPr>
        <p:grpSpPr>
          <a:xfrm>
            <a:off x="2348905" y="1963116"/>
            <a:ext cx="374937" cy="372422"/>
            <a:chOff x="3986193" y="2375316"/>
            <a:chExt cx="374937" cy="372422"/>
          </a:xfrm>
        </p:grpSpPr>
        <p:sp>
          <p:nvSpPr>
            <p:cNvPr id="1543" name="Google Shape;1543;p46"/>
            <p:cNvSpPr/>
            <p:nvPr/>
          </p:nvSpPr>
          <p:spPr>
            <a:xfrm>
              <a:off x="4251023" y="2527524"/>
              <a:ext cx="110107" cy="54756"/>
            </a:xfrm>
            <a:custGeom>
              <a:avLst/>
              <a:gdLst/>
              <a:ahLst/>
              <a:cxnLst/>
              <a:rect l="l" t="t" r="r" b="b"/>
              <a:pathLst>
                <a:path w="4072" h="2025" extrusionOk="0">
                  <a:moveTo>
                    <a:pt x="2024" y="1"/>
                  </a:moveTo>
                  <a:cubicBezTo>
                    <a:pt x="861" y="1"/>
                    <a:pt x="0" y="978"/>
                    <a:pt x="0" y="2025"/>
                  </a:cubicBezTo>
                  <a:lnTo>
                    <a:pt x="768" y="2025"/>
                  </a:lnTo>
                  <a:cubicBezTo>
                    <a:pt x="768" y="1350"/>
                    <a:pt x="1349" y="862"/>
                    <a:pt x="2024" y="862"/>
                  </a:cubicBezTo>
                  <a:lnTo>
                    <a:pt x="3304" y="862"/>
                  </a:lnTo>
                  <a:lnTo>
                    <a:pt x="3304" y="2025"/>
                  </a:lnTo>
                  <a:lnTo>
                    <a:pt x="4071" y="1653"/>
                  </a:lnTo>
                  <a:lnTo>
                    <a:pt x="4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6"/>
            <p:cNvSpPr/>
            <p:nvPr/>
          </p:nvSpPr>
          <p:spPr>
            <a:xfrm>
              <a:off x="4164197" y="2648311"/>
              <a:ext cx="21416" cy="44075"/>
            </a:xfrm>
            <a:custGeom>
              <a:avLst/>
              <a:gdLst/>
              <a:ahLst/>
              <a:cxnLst/>
              <a:rect l="l" t="t" r="r" b="b"/>
              <a:pathLst>
                <a:path w="792" h="1630" extrusionOk="0">
                  <a:moveTo>
                    <a:pt x="1" y="1"/>
                  </a:moveTo>
                  <a:lnTo>
                    <a:pt x="1" y="1629"/>
                  </a:lnTo>
                  <a:lnTo>
                    <a:pt x="792" y="1629"/>
                  </a:lnTo>
                  <a:lnTo>
                    <a:pt x="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6"/>
            <p:cNvSpPr/>
            <p:nvPr/>
          </p:nvSpPr>
          <p:spPr>
            <a:xfrm>
              <a:off x="4174905" y="2648311"/>
              <a:ext cx="10708" cy="44075"/>
            </a:xfrm>
            <a:custGeom>
              <a:avLst/>
              <a:gdLst/>
              <a:ahLst/>
              <a:cxnLst/>
              <a:rect l="l" t="t" r="r" b="b"/>
              <a:pathLst>
                <a:path w="396" h="1630" extrusionOk="0">
                  <a:moveTo>
                    <a:pt x="0" y="1"/>
                  </a:moveTo>
                  <a:lnTo>
                    <a:pt x="0" y="1629"/>
                  </a:lnTo>
                  <a:lnTo>
                    <a:pt x="396" y="1629"/>
                  </a:lnTo>
                  <a:lnTo>
                    <a:pt x="39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6"/>
            <p:cNvSpPr/>
            <p:nvPr/>
          </p:nvSpPr>
          <p:spPr>
            <a:xfrm>
              <a:off x="4140916" y="2682274"/>
              <a:ext cx="65464" cy="54756"/>
            </a:xfrm>
            <a:custGeom>
              <a:avLst/>
              <a:gdLst/>
              <a:ahLst/>
              <a:cxnLst/>
              <a:rect l="l" t="t" r="r" b="b"/>
              <a:pathLst>
                <a:path w="2421" h="2025" extrusionOk="0">
                  <a:moveTo>
                    <a:pt x="1" y="1"/>
                  </a:moveTo>
                  <a:lnTo>
                    <a:pt x="1" y="2025"/>
                  </a:lnTo>
                  <a:lnTo>
                    <a:pt x="2420" y="2025"/>
                  </a:lnTo>
                  <a:lnTo>
                    <a:pt x="2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6"/>
            <p:cNvSpPr/>
            <p:nvPr/>
          </p:nvSpPr>
          <p:spPr>
            <a:xfrm>
              <a:off x="4174905" y="2682274"/>
              <a:ext cx="31475" cy="54756"/>
            </a:xfrm>
            <a:custGeom>
              <a:avLst/>
              <a:gdLst/>
              <a:ahLst/>
              <a:cxnLst/>
              <a:rect l="l" t="t" r="r" b="b"/>
              <a:pathLst>
                <a:path w="1164" h="2025" extrusionOk="0">
                  <a:moveTo>
                    <a:pt x="0" y="1"/>
                  </a:moveTo>
                  <a:lnTo>
                    <a:pt x="0" y="2025"/>
                  </a:lnTo>
                  <a:lnTo>
                    <a:pt x="1163" y="2025"/>
                  </a:lnTo>
                  <a:lnTo>
                    <a:pt x="1163"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a:off x="4075506" y="2475337"/>
              <a:ext cx="20794" cy="31475"/>
            </a:xfrm>
            <a:custGeom>
              <a:avLst/>
              <a:gdLst/>
              <a:ahLst/>
              <a:cxnLst/>
              <a:rect l="l" t="t" r="r" b="b"/>
              <a:pathLst>
                <a:path w="769" h="1164" extrusionOk="0">
                  <a:moveTo>
                    <a:pt x="1" y="0"/>
                  </a:moveTo>
                  <a:lnTo>
                    <a:pt x="1" y="1163"/>
                  </a:lnTo>
                  <a:lnTo>
                    <a:pt x="768" y="1163"/>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6"/>
            <p:cNvSpPr/>
            <p:nvPr/>
          </p:nvSpPr>
          <p:spPr>
            <a:xfrm>
              <a:off x="4120176" y="2475337"/>
              <a:ext cx="20767" cy="31475"/>
            </a:xfrm>
            <a:custGeom>
              <a:avLst/>
              <a:gdLst/>
              <a:ahLst/>
              <a:cxnLst/>
              <a:rect l="l" t="t" r="r" b="b"/>
              <a:pathLst>
                <a:path w="768" h="1164" extrusionOk="0">
                  <a:moveTo>
                    <a:pt x="0" y="0"/>
                  </a:moveTo>
                  <a:lnTo>
                    <a:pt x="0" y="1163"/>
                  </a:lnTo>
                  <a:lnTo>
                    <a:pt x="768" y="1163"/>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6"/>
            <p:cNvSpPr/>
            <p:nvPr/>
          </p:nvSpPr>
          <p:spPr>
            <a:xfrm>
              <a:off x="4164197" y="2475337"/>
              <a:ext cx="21416" cy="31475"/>
            </a:xfrm>
            <a:custGeom>
              <a:avLst/>
              <a:gdLst/>
              <a:ahLst/>
              <a:cxnLst/>
              <a:rect l="l" t="t" r="r" b="b"/>
              <a:pathLst>
                <a:path w="792" h="1164" extrusionOk="0">
                  <a:moveTo>
                    <a:pt x="1" y="0"/>
                  </a:moveTo>
                  <a:lnTo>
                    <a:pt x="1" y="1163"/>
                  </a:lnTo>
                  <a:lnTo>
                    <a:pt x="792" y="1163"/>
                  </a:lnTo>
                  <a:lnTo>
                    <a:pt x="7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a:off x="4096273" y="2592961"/>
              <a:ext cx="154777" cy="67952"/>
            </a:xfrm>
            <a:custGeom>
              <a:avLst/>
              <a:gdLst/>
              <a:ahLst/>
              <a:cxnLst/>
              <a:rect l="l" t="t" r="r" b="b"/>
              <a:pathLst>
                <a:path w="5724" h="2513" extrusionOk="0">
                  <a:moveTo>
                    <a:pt x="0" y="0"/>
                  </a:moveTo>
                  <a:lnTo>
                    <a:pt x="0" y="2513"/>
                  </a:lnTo>
                  <a:lnTo>
                    <a:pt x="5723" y="2513"/>
                  </a:lnTo>
                  <a:lnTo>
                    <a:pt x="57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6"/>
            <p:cNvSpPr/>
            <p:nvPr/>
          </p:nvSpPr>
          <p:spPr>
            <a:xfrm>
              <a:off x="4174905" y="2592961"/>
              <a:ext cx="76145" cy="67952"/>
            </a:xfrm>
            <a:custGeom>
              <a:avLst/>
              <a:gdLst/>
              <a:ahLst/>
              <a:cxnLst/>
              <a:rect l="l" t="t" r="r" b="b"/>
              <a:pathLst>
                <a:path w="2816" h="2513" extrusionOk="0">
                  <a:moveTo>
                    <a:pt x="0" y="0"/>
                  </a:moveTo>
                  <a:lnTo>
                    <a:pt x="0" y="2513"/>
                  </a:lnTo>
                  <a:lnTo>
                    <a:pt x="2815" y="2513"/>
                  </a:lnTo>
                  <a:lnTo>
                    <a:pt x="2815"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6"/>
            <p:cNvSpPr/>
            <p:nvPr/>
          </p:nvSpPr>
          <p:spPr>
            <a:xfrm>
              <a:off x="3986193" y="2572194"/>
              <a:ext cx="374937" cy="44697"/>
            </a:xfrm>
            <a:custGeom>
              <a:avLst/>
              <a:gdLst/>
              <a:ahLst/>
              <a:cxnLst/>
              <a:rect l="l" t="t" r="r" b="b"/>
              <a:pathLst>
                <a:path w="13866" h="1653" extrusionOk="0">
                  <a:moveTo>
                    <a:pt x="0" y="1"/>
                  </a:moveTo>
                  <a:lnTo>
                    <a:pt x="0" y="1652"/>
                  </a:lnTo>
                  <a:lnTo>
                    <a:pt x="13865" y="1652"/>
                  </a:lnTo>
                  <a:lnTo>
                    <a:pt x="13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4174905" y="2572194"/>
              <a:ext cx="186224" cy="44697"/>
            </a:xfrm>
            <a:custGeom>
              <a:avLst/>
              <a:gdLst/>
              <a:ahLst/>
              <a:cxnLst/>
              <a:rect l="l" t="t" r="r" b="b"/>
              <a:pathLst>
                <a:path w="6887" h="1653" extrusionOk="0">
                  <a:moveTo>
                    <a:pt x="0" y="1"/>
                  </a:moveTo>
                  <a:lnTo>
                    <a:pt x="0" y="1652"/>
                  </a:lnTo>
                  <a:lnTo>
                    <a:pt x="6886" y="1652"/>
                  </a:lnTo>
                  <a:lnTo>
                    <a:pt x="688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6"/>
            <p:cNvSpPr/>
            <p:nvPr/>
          </p:nvSpPr>
          <p:spPr>
            <a:xfrm>
              <a:off x="4054117" y="2726944"/>
              <a:ext cx="241575" cy="20794"/>
            </a:xfrm>
            <a:custGeom>
              <a:avLst/>
              <a:gdLst/>
              <a:ahLst/>
              <a:cxnLst/>
              <a:rect l="l" t="t" r="r" b="b"/>
              <a:pathLst>
                <a:path w="8934" h="769" extrusionOk="0">
                  <a:moveTo>
                    <a:pt x="1" y="1"/>
                  </a:moveTo>
                  <a:lnTo>
                    <a:pt x="1" y="768"/>
                  </a:lnTo>
                  <a:lnTo>
                    <a:pt x="8934" y="768"/>
                  </a:lnTo>
                  <a:lnTo>
                    <a:pt x="89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6"/>
            <p:cNvSpPr/>
            <p:nvPr/>
          </p:nvSpPr>
          <p:spPr>
            <a:xfrm>
              <a:off x="4174905" y="2726944"/>
              <a:ext cx="120788" cy="20794"/>
            </a:xfrm>
            <a:custGeom>
              <a:avLst/>
              <a:gdLst/>
              <a:ahLst/>
              <a:cxnLst/>
              <a:rect l="l" t="t" r="r" b="b"/>
              <a:pathLst>
                <a:path w="4467" h="769" extrusionOk="0">
                  <a:moveTo>
                    <a:pt x="0" y="1"/>
                  </a:moveTo>
                  <a:lnTo>
                    <a:pt x="0" y="768"/>
                  </a:lnTo>
                  <a:lnTo>
                    <a:pt x="4467" y="768"/>
                  </a:lnTo>
                  <a:lnTo>
                    <a:pt x="4467"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a:off x="4130235" y="2475337"/>
              <a:ext cx="10708" cy="31475"/>
            </a:xfrm>
            <a:custGeom>
              <a:avLst/>
              <a:gdLst/>
              <a:ahLst/>
              <a:cxnLst/>
              <a:rect l="l" t="t" r="r" b="b"/>
              <a:pathLst>
                <a:path w="396" h="1164" extrusionOk="0">
                  <a:moveTo>
                    <a:pt x="1" y="0"/>
                  </a:moveTo>
                  <a:lnTo>
                    <a:pt x="1" y="1163"/>
                  </a:lnTo>
                  <a:lnTo>
                    <a:pt x="396" y="1163"/>
                  </a:lnTo>
                  <a:lnTo>
                    <a:pt x="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a:off x="4164185" y="2475349"/>
              <a:ext cx="21416" cy="31475"/>
            </a:xfrm>
            <a:custGeom>
              <a:avLst/>
              <a:gdLst/>
              <a:ahLst/>
              <a:cxnLst/>
              <a:rect l="l" t="t" r="r" b="b"/>
              <a:pathLst>
                <a:path w="792" h="1164" extrusionOk="0">
                  <a:moveTo>
                    <a:pt x="1" y="0"/>
                  </a:moveTo>
                  <a:lnTo>
                    <a:pt x="1" y="1163"/>
                  </a:lnTo>
                  <a:lnTo>
                    <a:pt x="792" y="1163"/>
                  </a:lnTo>
                  <a:lnTo>
                    <a:pt x="792"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a:off x="4130223" y="2475349"/>
              <a:ext cx="10708" cy="31475"/>
            </a:xfrm>
            <a:custGeom>
              <a:avLst/>
              <a:gdLst/>
              <a:ahLst/>
              <a:cxnLst/>
              <a:rect l="l" t="t" r="r" b="b"/>
              <a:pathLst>
                <a:path w="396" h="1164" extrusionOk="0">
                  <a:moveTo>
                    <a:pt x="1" y="0"/>
                  </a:moveTo>
                  <a:lnTo>
                    <a:pt x="1" y="1163"/>
                  </a:lnTo>
                  <a:lnTo>
                    <a:pt x="396" y="1163"/>
                  </a:lnTo>
                  <a:lnTo>
                    <a:pt x="396"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a:off x="4120176" y="2375316"/>
              <a:ext cx="20767" cy="31475"/>
            </a:xfrm>
            <a:custGeom>
              <a:avLst/>
              <a:gdLst/>
              <a:ahLst/>
              <a:cxnLst/>
              <a:rect l="l" t="t" r="r" b="b"/>
              <a:pathLst>
                <a:path w="768" h="1164" extrusionOk="0">
                  <a:moveTo>
                    <a:pt x="0" y="0"/>
                  </a:moveTo>
                  <a:lnTo>
                    <a:pt x="0" y="1163"/>
                  </a:lnTo>
                  <a:lnTo>
                    <a:pt x="768" y="1163"/>
                  </a:lnTo>
                  <a:lnTo>
                    <a:pt x="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a:off x="4130235" y="2375316"/>
              <a:ext cx="10708" cy="31475"/>
            </a:xfrm>
            <a:custGeom>
              <a:avLst/>
              <a:gdLst/>
              <a:ahLst/>
              <a:cxnLst/>
              <a:rect l="l" t="t" r="r" b="b"/>
              <a:pathLst>
                <a:path w="396" h="1164" extrusionOk="0">
                  <a:moveTo>
                    <a:pt x="1" y="0"/>
                  </a:moveTo>
                  <a:lnTo>
                    <a:pt x="1" y="1163"/>
                  </a:lnTo>
                  <a:lnTo>
                    <a:pt x="396" y="1163"/>
                  </a:lnTo>
                  <a:lnTo>
                    <a:pt x="396"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a:off x="4054117" y="2396704"/>
              <a:ext cx="152262" cy="88718"/>
            </a:xfrm>
            <a:custGeom>
              <a:avLst/>
              <a:gdLst/>
              <a:ahLst/>
              <a:cxnLst/>
              <a:rect l="l" t="t" r="r" b="b"/>
              <a:pathLst>
                <a:path w="5631" h="3281" extrusionOk="0">
                  <a:moveTo>
                    <a:pt x="2048" y="0"/>
                  </a:moveTo>
                  <a:cubicBezTo>
                    <a:pt x="885" y="0"/>
                    <a:pt x="1" y="861"/>
                    <a:pt x="1" y="2024"/>
                  </a:cubicBezTo>
                  <a:lnTo>
                    <a:pt x="1" y="3280"/>
                  </a:lnTo>
                  <a:lnTo>
                    <a:pt x="5630" y="3280"/>
                  </a:lnTo>
                  <a:lnTo>
                    <a:pt x="5630" y="2024"/>
                  </a:lnTo>
                  <a:cubicBezTo>
                    <a:pt x="5630" y="861"/>
                    <a:pt x="4770" y="0"/>
                    <a:pt x="3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6"/>
            <p:cNvSpPr/>
            <p:nvPr/>
          </p:nvSpPr>
          <p:spPr>
            <a:xfrm>
              <a:off x="4130235" y="2396704"/>
              <a:ext cx="76145" cy="88718"/>
            </a:xfrm>
            <a:custGeom>
              <a:avLst/>
              <a:gdLst/>
              <a:ahLst/>
              <a:cxnLst/>
              <a:rect l="l" t="t" r="r" b="b"/>
              <a:pathLst>
                <a:path w="2816" h="3281" extrusionOk="0">
                  <a:moveTo>
                    <a:pt x="1" y="0"/>
                  </a:moveTo>
                  <a:lnTo>
                    <a:pt x="1" y="3280"/>
                  </a:lnTo>
                  <a:lnTo>
                    <a:pt x="2815" y="3280"/>
                  </a:lnTo>
                  <a:lnTo>
                    <a:pt x="2815" y="2024"/>
                  </a:lnTo>
                  <a:cubicBezTo>
                    <a:pt x="2815" y="861"/>
                    <a:pt x="1955" y="0"/>
                    <a:pt x="791"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6"/>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MAJOR PARAMETERS</a:t>
            </a:r>
            <a:endParaRPr dirty="0"/>
          </a:p>
        </p:txBody>
      </p:sp>
      <p:cxnSp>
        <p:nvCxnSpPr>
          <p:cNvPr id="1565" name="Google Shape;1565;p46"/>
          <p:cNvCxnSpPr>
            <a:endCxn id="1529" idx="0"/>
          </p:cNvCxnSpPr>
          <p:nvPr/>
        </p:nvCxnSpPr>
        <p:spPr>
          <a:xfrm>
            <a:off x="2536363" y="1114325"/>
            <a:ext cx="0" cy="699000"/>
          </a:xfrm>
          <a:prstGeom prst="straightConnector1">
            <a:avLst/>
          </a:prstGeom>
          <a:noFill/>
          <a:ln w="19050" cap="flat" cmpd="sng">
            <a:solidFill>
              <a:schemeClr val="accent1"/>
            </a:solidFill>
            <a:prstDash val="solid"/>
            <a:round/>
            <a:headEnd type="none" w="med" len="med"/>
            <a:tailEnd type="none" w="med" len="med"/>
          </a:ln>
        </p:spPr>
      </p:cxnSp>
      <p:cxnSp>
        <p:nvCxnSpPr>
          <p:cNvPr id="1566" name="Google Shape;1566;p46"/>
          <p:cNvCxnSpPr>
            <a:cxnSpLocks/>
            <a:endCxn id="1528" idx="0"/>
          </p:cNvCxnSpPr>
          <p:nvPr/>
        </p:nvCxnSpPr>
        <p:spPr>
          <a:xfrm>
            <a:off x="5833581" y="1143075"/>
            <a:ext cx="0" cy="1550400"/>
          </a:xfrm>
          <a:prstGeom prst="straightConnector1">
            <a:avLst/>
          </a:prstGeom>
          <a:noFill/>
          <a:ln w="19050" cap="flat" cmpd="sng">
            <a:solidFill>
              <a:schemeClr val="accent1"/>
            </a:solidFill>
            <a:prstDash val="solid"/>
            <a:round/>
            <a:headEnd type="none" w="med" len="med"/>
            <a:tailEnd type="none" w="med" len="med"/>
          </a:ln>
        </p:spPr>
      </p:cxnSp>
      <p:sp>
        <p:nvSpPr>
          <p:cNvPr id="129" name="Google Shape;1528;p46">
            <a:extLst>
              <a:ext uri="{FF2B5EF4-FFF2-40B4-BE49-F238E27FC236}">
                <a16:creationId xmlns:a16="http://schemas.microsoft.com/office/drawing/2014/main" id="{84349930-9260-411C-89D1-02A2F387F04E}"/>
              </a:ext>
            </a:extLst>
          </p:cNvPr>
          <p:cNvSpPr/>
          <p:nvPr/>
        </p:nvSpPr>
        <p:spPr>
          <a:xfrm>
            <a:off x="7480225" y="2094574"/>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566;p46">
            <a:extLst>
              <a:ext uri="{FF2B5EF4-FFF2-40B4-BE49-F238E27FC236}">
                <a16:creationId xmlns:a16="http://schemas.microsoft.com/office/drawing/2014/main" id="{2B004EF0-1909-4435-BCA4-82CCA7189DF4}"/>
              </a:ext>
            </a:extLst>
          </p:cNvPr>
          <p:cNvCxnSpPr>
            <a:cxnSpLocks/>
          </p:cNvCxnSpPr>
          <p:nvPr/>
        </p:nvCxnSpPr>
        <p:spPr>
          <a:xfrm flipH="1">
            <a:off x="7807726" y="1125215"/>
            <a:ext cx="8499" cy="948007"/>
          </a:xfrm>
          <a:prstGeom prst="straightConnector1">
            <a:avLst/>
          </a:prstGeom>
          <a:noFill/>
          <a:ln w="19050" cap="flat" cmpd="sng">
            <a:solidFill>
              <a:schemeClr val="accent1"/>
            </a:solidFill>
            <a:prstDash val="solid"/>
            <a:round/>
            <a:headEnd type="none" w="med" len="med"/>
            <a:tailEnd type="none" w="med" len="med"/>
          </a:ln>
        </p:spPr>
      </p:cxnSp>
      <p:grpSp>
        <p:nvGrpSpPr>
          <p:cNvPr id="132" name="Google Shape;1530;p46">
            <a:extLst>
              <a:ext uri="{FF2B5EF4-FFF2-40B4-BE49-F238E27FC236}">
                <a16:creationId xmlns:a16="http://schemas.microsoft.com/office/drawing/2014/main" id="{2BCE7069-F5E4-4E1A-9C88-5EB45E6CFD51}"/>
              </a:ext>
            </a:extLst>
          </p:cNvPr>
          <p:cNvGrpSpPr/>
          <p:nvPr/>
        </p:nvGrpSpPr>
        <p:grpSpPr>
          <a:xfrm>
            <a:off x="7685072" y="2221648"/>
            <a:ext cx="307012" cy="372422"/>
            <a:chOff x="4837926" y="2385996"/>
            <a:chExt cx="307012" cy="372422"/>
          </a:xfrm>
        </p:grpSpPr>
        <p:sp>
          <p:nvSpPr>
            <p:cNvPr id="133" name="Google Shape;1531;p46">
              <a:extLst>
                <a:ext uri="{FF2B5EF4-FFF2-40B4-BE49-F238E27FC236}">
                  <a16:creationId xmlns:a16="http://schemas.microsoft.com/office/drawing/2014/main" id="{D370B7E6-ABA6-4E3C-85BF-CB5BECF0EA4A}"/>
                </a:ext>
              </a:extLst>
            </p:cNvPr>
            <p:cNvSpPr/>
            <p:nvPr/>
          </p:nvSpPr>
          <p:spPr>
            <a:xfrm>
              <a:off x="4948006" y="2550805"/>
              <a:ext cx="196932" cy="97533"/>
            </a:xfrm>
            <a:custGeom>
              <a:avLst/>
              <a:gdLst/>
              <a:ahLst/>
              <a:cxnLst/>
              <a:rect l="l" t="t" r="r" b="b"/>
              <a:pathLst>
                <a:path w="7283" h="3607" extrusionOk="0">
                  <a:moveTo>
                    <a:pt x="1" y="1"/>
                  </a:moveTo>
                  <a:lnTo>
                    <a:pt x="1" y="792"/>
                  </a:lnTo>
                  <a:cubicBezTo>
                    <a:pt x="1" y="1164"/>
                    <a:pt x="210" y="1466"/>
                    <a:pt x="396" y="1652"/>
                  </a:cubicBezTo>
                  <a:cubicBezTo>
                    <a:pt x="582" y="1862"/>
                    <a:pt x="885" y="1955"/>
                    <a:pt x="1257" y="1955"/>
                  </a:cubicBezTo>
                  <a:lnTo>
                    <a:pt x="6119" y="1955"/>
                  </a:lnTo>
                  <a:cubicBezTo>
                    <a:pt x="6305" y="1955"/>
                    <a:pt x="6491" y="2141"/>
                    <a:pt x="6491" y="2443"/>
                  </a:cubicBezTo>
                  <a:cubicBezTo>
                    <a:pt x="6491" y="2630"/>
                    <a:pt x="6305" y="2816"/>
                    <a:pt x="6119" y="2816"/>
                  </a:cubicBezTo>
                  <a:lnTo>
                    <a:pt x="4863" y="2816"/>
                  </a:lnTo>
                  <a:lnTo>
                    <a:pt x="4072" y="3607"/>
                  </a:lnTo>
                  <a:lnTo>
                    <a:pt x="6119" y="3607"/>
                  </a:lnTo>
                  <a:cubicBezTo>
                    <a:pt x="6794" y="3607"/>
                    <a:pt x="7282" y="3118"/>
                    <a:pt x="7282" y="2443"/>
                  </a:cubicBezTo>
                  <a:cubicBezTo>
                    <a:pt x="7282" y="1746"/>
                    <a:pt x="6794" y="1164"/>
                    <a:pt x="6119" y="1164"/>
                  </a:cubicBezTo>
                  <a:lnTo>
                    <a:pt x="1257" y="1164"/>
                  </a:lnTo>
                  <a:cubicBezTo>
                    <a:pt x="978" y="1164"/>
                    <a:pt x="791" y="978"/>
                    <a:pt x="791" y="792"/>
                  </a:cubicBezTo>
                  <a:lnTo>
                    <a:pt x="7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32;p46">
              <a:extLst>
                <a:ext uri="{FF2B5EF4-FFF2-40B4-BE49-F238E27FC236}">
                  <a16:creationId xmlns:a16="http://schemas.microsoft.com/office/drawing/2014/main" id="{995C2FBF-21F3-4A24-AAEA-1D843D40B729}"/>
                </a:ext>
              </a:extLst>
            </p:cNvPr>
            <p:cNvSpPr/>
            <p:nvPr/>
          </p:nvSpPr>
          <p:spPr>
            <a:xfrm>
              <a:off x="4958714" y="2550805"/>
              <a:ext cx="186224" cy="97533"/>
            </a:xfrm>
            <a:custGeom>
              <a:avLst/>
              <a:gdLst/>
              <a:ahLst/>
              <a:cxnLst/>
              <a:rect l="l" t="t" r="r" b="b"/>
              <a:pathLst>
                <a:path w="6887" h="3607" extrusionOk="0">
                  <a:moveTo>
                    <a:pt x="0" y="1"/>
                  </a:moveTo>
                  <a:lnTo>
                    <a:pt x="0" y="1652"/>
                  </a:lnTo>
                  <a:cubicBezTo>
                    <a:pt x="186" y="1862"/>
                    <a:pt x="489" y="1955"/>
                    <a:pt x="861" y="1955"/>
                  </a:cubicBezTo>
                  <a:lnTo>
                    <a:pt x="5723" y="1955"/>
                  </a:lnTo>
                  <a:cubicBezTo>
                    <a:pt x="5909" y="1955"/>
                    <a:pt x="6095" y="2141"/>
                    <a:pt x="6095" y="2443"/>
                  </a:cubicBezTo>
                  <a:cubicBezTo>
                    <a:pt x="6095" y="2630"/>
                    <a:pt x="5909" y="2816"/>
                    <a:pt x="5723" y="2816"/>
                  </a:cubicBezTo>
                  <a:lnTo>
                    <a:pt x="4467" y="2816"/>
                  </a:lnTo>
                  <a:lnTo>
                    <a:pt x="3676" y="3607"/>
                  </a:lnTo>
                  <a:lnTo>
                    <a:pt x="5723" y="3607"/>
                  </a:lnTo>
                  <a:cubicBezTo>
                    <a:pt x="6398" y="3607"/>
                    <a:pt x="6886" y="3118"/>
                    <a:pt x="6886" y="2443"/>
                  </a:cubicBezTo>
                  <a:cubicBezTo>
                    <a:pt x="6886" y="1746"/>
                    <a:pt x="6398" y="1164"/>
                    <a:pt x="5723" y="1164"/>
                  </a:cubicBezTo>
                  <a:lnTo>
                    <a:pt x="861" y="1164"/>
                  </a:lnTo>
                  <a:cubicBezTo>
                    <a:pt x="582" y="1164"/>
                    <a:pt x="395" y="978"/>
                    <a:pt x="395" y="792"/>
                  </a:cubicBezTo>
                  <a:lnTo>
                    <a:pt x="395"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33;p46">
              <a:extLst>
                <a:ext uri="{FF2B5EF4-FFF2-40B4-BE49-F238E27FC236}">
                  <a16:creationId xmlns:a16="http://schemas.microsoft.com/office/drawing/2014/main" id="{A871680E-03FD-48C8-93A7-2862B5734C55}"/>
                </a:ext>
              </a:extLst>
            </p:cNvPr>
            <p:cNvSpPr/>
            <p:nvPr/>
          </p:nvSpPr>
          <p:spPr>
            <a:xfrm>
              <a:off x="4882596" y="2385996"/>
              <a:ext cx="152235" cy="152262"/>
            </a:xfrm>
            <a:custGeom>
              <a:avLst/>
              <a:gdLst/>
              <a:ahLst/>
              <a:cxnLst/>
              <a:rect l="l" t="t" r="r" b="b"/>
              <a:pathLst>
                <a:path w="5630" h="5631" extrusionOk="0">
                  <a:moveTo>
                    <a:pt x="2815" y="1"/>
                  </a:moveTo>
                  <a:cubicBezTo>
                    <a:pt x="1838" y="1"/>
                    <a:pt x="884" y="396"/>
                    <a:pt x="0" y="978"/>
                  </a:cubicBezTo>
                  <a:lnTo>
                    <a:pt x="0" y="3676"/>
                  </a:lnTo>
                  <a:cubicBezTo>
                    <a:pt x="0" y="4746"/>
                    <a:pt x="884" y="5630"/>
                    <a:pt x="2047" y="5630"/>
                  </a:cubicBezTo>
                  <a:lnTo>
                    <a:pt x="3676" y="5630"/>
                  </a:lnTo>
                  <a:cubicBezTo>
                    <a:pt x="4746" y="5630"/>
                    <a:pt x="5630" y="4746"/>
                    <a:pt x="5630" y="3676"/>
                  </a:cubicBezTo>
                  <a:lnTo>
                    <a:pt x="5630" y="978"/>
                  </a:lnTo>
                  <a:cubicBezTo>
                    <a:pt x="4839" y="396"/>
                    <a:pt x="3792" y="1"/>
                    <a:pt x="2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34;p46">
              <a:extLst>
                <a:ext uri="{FF2B5EF4-FFF2-40B4-BE49-F238E27FC236}">
                  <a16:creationId xmlns:a16="http://schemas.microsoft.com/office/drawing/2014/main" id="{5D14EBD3-54D3-4938-B237-9F225989B536}"/>
                </a:ext>
              </a:extLst>
            </p:cNvPr>
            <p:cNvSpPr/>
            <p:nvPr/>
          </p:nvSpPr>
          <p:spPr>
            <a:xfrm>
              <a:off x="4958714" y="2385996"/>
              <a:ext cx="76118" cy="152262"/>
            </a:xfrm>
            <a:custGeom>
              <a:avLst/>
              <a:gdLst/>
              <a:ahLst/>
              <a:cxnLst/>
              <a:rect l="l" t="t" r="r" b="b"/>
              <a:pathLst>
                <a:path w="2815" h="5631" extrusionOk="0">
                  <a:moveTo>
                    <a:pt x="0" y="1"/>
                  </a:moveTo>
                  <a:lnTo>
                    <a:pt x="0" y="5630"/>
                  </a:lnTo>
                  <a:lnTo>
                    <a:pt x="861" y="5630"/>
                  </a:lnTo>
                  <a:cubicBezTo>
                    <a:pt x="1931" y="5630"/>
                    <a:pt x="2815" y="4746"/>
                    <a:pt x="2815" y="3676"/>
                  </a:cubicBezTo>
                  <a:lnTo>
                    <a:pt x="2815" y="978"/>
                  </a:lnTo>
                  <a:cubicBezTo>
                    <a:pt x="2024" y="396"/>
                    <a:pt x="977" y="1"/>
                    <a:pt x="0"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35;p46">
              <a:extLst>
                <a:ext uri="{FF2B5EF4-FFF2-40B4-BE49-F238E27FC236}">
                  <a16:creationId xmlns:a16="http://schemas.microsoft.com/office/drawing/2014/main" id="{F96A9FE2-72A1-44ED-87CB-2D6EC13AED03}"/>
                </a:ext>
              </a:extLst>
            </p:cNvPr>
            <p:cNvSpPr/>
            <p:nvPr/>
          </p:nvSpPr>
          <p:spPr>
            <a:xfrm>
              <a:off x="4837926" y="2626923"/>
              <a:ext cx="241575" cy="131496"/>
            </a:xfrm>
            <a:custGeom>
              <a:avLst/>
              <a:gdLst/>
              <a:ahLst/>
              <a:cxnLst/>
              <a:rect l="l" t="t" r="r" b="b"/>
              <a:pathLst>
                <a:path w="8934" h="4863" extrusionOk="0">
                  <a:moveTo>
                    <a:pt x="0" y="1"/>
                  </a:moveTo>
                  <a:lnTo>
                    <a:pt x="0" y="4863"/>
                  </a:lnTo>
                  <a:lnTo>
                    <a:pt x="8934" y="4863"/>
                  </a:lnTo>
                  <a:lnTo>
                    <a:pt x="89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36;p46">
              <a:extLst>
                <a:ext uri="{FF2B5EF4-FFF2-40B4-BE49-F238E27FC236}">
                  <a16:creationId xmlns:a16="http://schemas.microsoft.com/office/drawing/2014/main" id="{8A8EC5B7-C801-4310-823B-B45DD923542F}"/>
                </a:ext>
              </a:extLst>
            </p:cNvPr>
            <p:cNvSpPr/>
            <p:nvPr/>
          </p:nvSpPr>
          <p:spPr>
            <a:xfrm>
              <a:off x="4958714" y="2626923"/>
              <a:ext cx="120788" cy="131496"/>
            </a:xfrm>
            <a:custGeom>
              <a:avLst/>
              <a:gdLst/>
              <a:ahLst/>
              <a:cxnLst/>
              <a:rect l="l" t="t" r="r" b="b"/>
              <a:pathLst>
                <a:path w="4467" h="4863" extrusionOk="0">
                  <a:moveTo>
                    <a:pt x="0" y="1"/>
                  </a:moveTo>
                  <a:lnTo>
                    <a:pt x="0" y="4863"/>
                  </a:lnTo>
                  <a:lnTo>
                    <a:pt x="4467" y="4863"/>
                  </a:lnTo>
                  <a:lnTo>
                    <a:pt x="4467"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537;p46">
              <a:extLst>
                <a:ext uri="{FF2B5EF4-FFF2-40B4-BE49-F238E27FC236}">
                  <a16:creationId xmlns:a16="http://schemas.microsoft.com/office/drawing/2014/main" id="{A8732729-D0CF-4F24-868A-00EEACBC360A}"/>
                </a:ext>
              </a:extLst>
            </p:cNvPr>
            <p:cNvSpPr/>
            <p:nvPr/>
          </p:nvSpPr>
          <p:spPr>
            <a:xfrm>
              <a:off x="4882596" y="2671593"/>
              <a:ext cx="20767" cy="20794"/>
            </a:xfrm>
            <a:custGeom>
              <a:avLst/>
              <a:gdLst/>
              <a:ahLst/>
              <a:cxnLst/>
              <a:rect l="l" t="t" r="r" b="b"/>
              <a:pathLst>
                <a:path w="768" h="769" extrusionOk="0">
                  <a:moveTo>
                    <a:pt x="0" y="0"/>
                  </a:moveTo>
                  <a:lnTo>
                    <a:pt x="0" y="768"/>
                  </a:lnTo>
                  <a:lnTo>
                    <a:pt x="768" y="768"/>
                  </a:lnTo>
                  <a:lnTo>
                    <a:pt x="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538;p46">
              <a:extLst>
                <a:ext uri="{FF2B5EF4-FFF2-40B4-BE49-F238E27FC236}">
                  <a16:creationId xmlns:a16="http://schemas.microsoft.com/office/drawing/2014/main" id="{4C1714AC-08FE-4548-A604-E9CA242306AB}"/>
                </a:ext>
              </a:extLst>
            </p:cNvPr>
            <p:cNvSpPr/>
            <p:nvPr/>
          </p:nvSpPr>
          <p:spPr>
            <a:xfrm>
              <a:off x="4927239" y="2671593"/>
              <a:ext cx="20794" cy="20794"/>
            </a:xfrm>
            <a:custGeom>
              <a:avLst/>
              <a:gdLst/>
              <a:ahLst/>
              <a:cxnLst/>
              <a:rect l="l" t="t" r="r" b="b"/>
              <a:pathLst>
                <a:path w="769" h="769" extrusionOk="0">
                  <a:moveTo>
                    <a:pt x="1" y="0"/>
                  </a:moveTo>
                  <a:lnTo>
                    <a:pt x="1" y="768"/>
                  </a:lnTo>
                  <a:lnTo>
                    <a:pt x="769" y="768"/>
                  </a:lnTo>
                  <a:lnTo>
                    <a:pt x="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539;p46">
              <a:extLst>
                <a:ext uri="{FF2B5EF4-FFF2-40B4-BE49-F238E27FC236}">
                  <a16:creationId xmlns:a16="http://schemas.microsoft.com/office/drawing/2014/main" id="{9E1926E5-9BA3-4236-98FB-C2A93AFDDD59}"/>
                </a:ext>
              </a:extLst>
            </p:cNvPr>
            <p:cNvSpPr/>
            <p:nvPr/>
          </p:nvSpPr>
          <p:spPr>
            <a:xfrm>
              <a:off x="4969394" y="2671593"/>
              <a:ext cx="65437" cy="20794"/>
            </a:xfrm>
            <a:custGeom>
              <a:avLst/>
              <a:gdLst/>
              <a:ahLst/>
              <a:cxnLst/>
              <a:rect l="l" t="t" r="r" b="b"/>
              <a:pathLst>
                <a:path w="2420" h="769" extrusionOk="0">
                  <a:moveTo>
                    <a:pt x="0" y="0"/>
                  </a:moveTo>
                  <a:lnTo>
                    <a:pt x="0" y="768"/>
                  </a:lnTo>
                  <a:lnTo>
                    <a:pt x="2420" y="768"/>
                  </a:lnTo>
                  <a:lnTo>
                    <a:pt x="2420"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540;p46">
              <a:extLst>
                <a:ext uri="{FF2B5EF4-FFF2-40B4-BE49-F238E27FC236}">
                  <a16:creationId xmlns:a16="http://schemas.microsoft.com/office/drawing/2014/main" id="{2AAA5B54-C115-4CF0-949E-522694B4A8DF}"/>
                </a:ext>
              </a:extLst>
            </p:cNvPr>
            <p:cNvSpPr/>
            <p:nvPr/>
          </p:nvSpPr>
          <p:spPr>
            <a:xfrm>
              <a:off x="4927239" y="2472173"/>
              <a:ext cx="65464" cy="89367"/>
            </a:xfrm>
            <a:custGeom>
              <a:avLst/>
              <a:gdLst/>
              <a:ahLst/>
              <a:cxnLst/>
              <a:rect l="l" t="t" r="r" b="b"/>
              <a:pathLst>
                <a:path w="2421" h="3305" extrusionOk="0">
                  <a:moveTo>
                    <a:pt x="1" y="1"/>
                  </a:moveTo>
                  <a:lnTo>
                    <a:pt x="1" y="2048"/>
                  </a:lnTo>
                  <a:cubicBezTo>
                    <a:pt x="1" y="2723"/>
                    <a:pt x="489" y="3304"/>
                    <a:pt x="1164" y="3304"/>
                  </a:cubicBezTo>
                  <a:cubicBezTo>
                    <a:pt x="1839" y="3304"/>
                    <a:pt x="2420" y="2723"/>
                    <a:pt x="2420" y="2048"/>
                  </a:cubicBezTo>
                  <a:lnTo>
                    <a:pt x="2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541;p46">
              <a:extLst>
                <a:ext uri="{FF2B5EF4-FFF2-40B4-BE49-F238E27FC236}">
                  <a16:creationId xmlns:a16="http://schemas.microsoft.com/office/drawing/2014/main" id="{E8A8D99F-B4AB-4CFD-91CC-B0A779C2CC35}"/>
                </a:ext>
              </a:extLst>
            </p:cNvPr>
            <p:cNvSpPr/>
            <p:nvPr/>
          </p:nvSpPr>
          <p:spPr>
            <a:xfrm>
              <a:off x="4958714" y="2472173"/>
              <a:ext cx="33989" cy="89367"/>
            </a:xfrm>
            <a:custGeom>
              <a:avLst/>
              <a:gdLst/>
              <a:ahLst/>
              <a:cxnLst/>
              <a:rect l="l" t="t" r="r" b="b"/>
              <a:pathLst>
                <a:path w="1257" h="3305" extrusionOk="0">
                  <a:moveTo>
                    <a:pt x="0" y="1"/>
                  </a:moveTo>
                  <a:lnTo>
                    <a:pt x="0" y="3304"/>
                  </a:lnTo>
                  <a:cubicBezTo>
                    <a:pt x="675" y="3304"/>
                    <a:pt x="1256" y="2723"/>
                    <a:pt x="1256" y="2048"/>
                  </a:cubicBezTo>
                  <a:lnTo>
                    <a:pt x="125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44;p46">
            <a:extLst>
              <a:ext uri="{FF2B5EF4-FFF2-40B4-BE49-F238E27FC236}">
                <a16:creationId xmlns:a16="http://schemas.microsoft.com/office/drawing/2014/main" id="{87BEC4BA-9694-4030-8CFD-80A7AAC51983}"/>
              </a:ext>
            </a:extLst>
          </p:cNvPr>
          <p:cNvSpPr txBox="1">
            <a:spLocks/>
          </p:cNvSpPr>
          <p:nvPr/>
        </p:nvSpPr>
        <p:spPr>
          <a:xfrm>
            <a:off x="6890462" y="2823708"/>
            <a:ext cx="2247900" cy="468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2500"/>
              <a:buFont typeface="Bebas Neue"/>
              <a:buNone/>
              <a:defRPr sz="2300" b="0" i="0" u="none" strike="noStrike" cap="none">
                <a:solidFill>
                  <a:schemeClr val="accent2"/>
                </a:solidFill>
                <a:latin typeface="Bai Jamjuree SemiBold"/>
                <a:ea typeface="Bai Jamjuree SemiBold"/>
                <a:cs typeface="Bai Jamjuree SemiBold"/>
                <a:sym typeface="Bai Jamjuree SemiBold"/>
              </a:defRPr>
            </a:lvl1pPr>
            <a:lvl2pPr marL="914400" marR="0" lvl="1"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accent2"/>
              </a:buClr>
              <a:buSzPts val="2500"/>
              <a:buFont typeface="Bebas Neue"/>
              <a:buNone/>
              <a:defRPr sz="2500" b="0" i="0" u="none" strike="noStrike" cap="none">
                <a:solidFill>
                  <a:schemeClr val="accent2"/>
                </a:solidFill>
                <a:latin typeface="Bebas Neue"/>
                <a:ea typeface="Bebas Neue"/>
                <a:cs typeface="Bebas Neue"/>
                <a:sym typeface="Bebas Neue"/>
              </a:defRPr>
            </a:lvl9pPr>
          </a:lstStyle>
          <a:p>
            <a:pPr marL="0" indent="0"/>
            <a:r>
              <a:rPr lang="en-IN" dirty="0"/>
              <a:t>Reproductive Management</a:t>
            </a:r>
          </a:p>
        </p:txBody>
      </p:sp>
    </p:spTree>
    <p:extLst>
      <p:ext uri="{BB962C8B-B14F-4D97-AF65-F5344CB8AC3E}">
        <p14:creationId xmlns:p14="http://schemas.microsoft.com/office/powerpoint/2010/main" val="47987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grpSp>
        <p:nvGrpSpPr>
          <p:cNvPr id="1309" name="Google Shape;1309;p44"/>
          <p:cNvGrpSpPr/>
          <p:nvPr/>
        </p:nvGrpSpPr>
        <p:grpSpPr>
          <a:xfrm>
            <a:off x="557013" y="1147350"/>
            <a:ext cx="6549313" cy="1128900"/>
            <a:chOff x="557013" y="1147350"/>
            <a:chExt cx="6549313" cy="1128900"/>
          </a:xfrm>
        </p:grpSpPr>
        <p:cxnSp>
          <p:nvCxnSpPr>
            <p:cNvPr id="1310" name="Google Shape;1310;p44"/>
            <p:cNvCxnSpPr>
              <a:stCxn id="1311" idx="6"/>
              <a:endCxn id="1312" idx="1"/>
            </p:cNvCxnSpPr>
            <p:nvPr/>
          </p:nvCxnSpPr>
          <p:spPr>
            <a:xfrm>
              <a:off x="557013" y="2276250"/>
              <a:ext cx="6213300" cy="0"/>
            </a:xfrm>
            <a:prstGeom prst="straightConnector1">
              <a:avLst/>
            </a:prstGeom>
            <a:noFill/>
            <a:ln w="19050" cap="flat" cmpd="sng">
              <a:solidFill>
                <a:schemeClr val="accent1"/>
              </a:solidFill>
              <a:prstDash val="solid"/>
              <a:round/>
              <a:headEnd type="none" w="med" len="med"/>
              <a:tailEnd type="none" w="med" len="med"/>
            </a:ln>
          </p:spPr>
        </p:cxnSp>
        <p:cxnSp>
          <p:nvCxnSpPr>
            <p:cNvPr id="1313" name="Google Shape;1313;p44"/>
            <p:cNvCxnSpPr/>
            <p:nvPr/>
          </p:nvCxnSpPr>
          <p:spPr>
            <a:xfrm>
              <a:off x="2037700" y="1147350"/>
              <a:ext cx="0" cy="792900"/>
            </a:xfrm>
            <a:prstGeom prst="straightConnector1">
              <a:avLst/>
            </a:prstGeom>
            <a:noFill/>
            <a:ln w="19050" cap="flat" cmpd="sng">
              <a:solidFill>
                <a:schemeClr val="accent1"/>
              </a:solidFill>
              <a:prstDash val="solid"/>
              <a:round/>
              <a:headEnd type="none" w="med" len="med"/>
              <a:tailEnd type="none" w="med" len="med"/>
            </a:ln>
          </p:spPr>
        </p:cxnSp>
        <p:cxnSp>
          <p:nvCxnSpPr>
            <p:cNvPr id="1314" name="Google Shape;1314;p44"/>
            <p:cNvCxnSpPr/>
            <p:nvPr/>
          </p:nvCxnSpPr>
          <p:spPr>
            <a:xfrm>
              <a:off x="4572025" y="1147350"/>
              <a:ext cx="0" cy="792900"/>
            </a:xfrm>
            <a:prstGeom prst="straightConnector1">
              <a:avLst/>
            </a:prstGeom>
            <a:noFill/>
            <a:ln w="19050" cap="flat" cmpd="sng">
              <a:solidFill>
                <a:schemeClr val="accent1"/>
              </a:solidFill>
              <a:prstDash val="solid"/>
              <a:round/>
              <a:headEnd type="none" w="med" len="med"/>
              <a:tailEnd type="none" w="med" len="med"/>
            </a:ln>
          </p:spPr>
        </p:cxnSp>
        <p:cxnSp>
          <p:nvCxnSpPr>
            <p:cNvPr id="1315" name="Google Shape;1315;p44"/>
            <p:cNvCxnSpPr/>
            <p:nvPr/>
          </p:nvCxnSpPr>
          <p:spPr>
            <a:xfrm>
              <a:off x="7106325" y="1147350"/>
              <a:ext cx="0" cy="792900"/>
            </a:xfrm>
            <a:prstGeom prst="straightConnector1">
              <a:avLst/>
            </a:prstGeom>
            <a:noFill/>
            <a:ln w="19050" cap="flat" cmpd="sng">
              <a:solidFill>
                <a:schemeClr val="accent1"/>
              </a:solidFill>
              <a:prstDash val="solid"/>
              <a:round/>
              <a:headEnd type="none" w="med" len="med"/>
              <a:tailEnd type="none" w="med" len="med"/>
            </a:ln>
          </p:spPr>
        </p:cxnSp>
      </p:grpSp>
      <p:sp>
        <p:nvSpPr>
          <p:cNvPr id="1312" name="Google Shape;1312;p44"/>
          <p:cNvSpPr/>
          <p:nvPr/>
        </p:nvSpPr>
        <p:spPr>
          <a:xfrm>
            <a:off x="6770313"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6" name="Google Shape;1316;p44"/>
          <p:cNvSpPr/>
          <p:nvPr/>
        </p:nvSpPr>
        <p:spPr>
          <a:xfrm>
            <a:off x="4236006"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1701688"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txBox="1">
            <a:spLocks noGrp="1"/>
          </p:cNvSpPr>
          <p:nvPr>
            <p:ph type="title" idx="2"/>
          </p:nvPr>
        </p:nvSpPr>
        <p:spPr>
          <a:xfrm>
            <a:off x="869488" y="2762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Sensor</a:t>
            </a:r>
            <a:endParaRPr dirty="0"/>
          </a:p>
        </p:txBody>
      </p:sp>
      <p:sp>
        <p:nvSpPr>
          <p:cNvPr id="1320" name="Google Shape;1320;p44"/>
          <p:cNvSpPr txBox="1">
            <a:spLocks noGrp="1"/>
          </p:cNvSpPr>
          <p:nvPr>
            <p:ph type="title" idx="3"/>
          </p:nvPr>
        </p:nvSpPr>
        <p:spPr>
          <a:xfrm>
            <a:off x="3403800" y="2762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Real Time Data Transfer</a:t>
            </a:r>
            <a:endParaRPr dirty="0"/>
          </a:p>
        </p:txBody>
      </p:sp>
      <p:sp>
        <p:nvSpPr>
          <p:cNvPr id="1322" name="Google Shape;1322;p44"/>
          <p:cNvSpPr txBox="1">
            <a:spLocks noGrp="1"/>
          </p:cNvSpPr>
          <p:nvPr>
            <p:ph type="title" idx="5"/>
          </p:nvPr>
        </p:nvSpPr>
        <p:spPr>
          <a:xfrm>
            <a:off x="5938113" y="2762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Prediction and Alert system</a:t>
            </a:r>
            <a:endParaRPr dirty="0"/>
          </a:p>
        </p:txBody>
      </p:sp>
      <p:sp>
        <p:nvSpPr>
          <p:cNvPr id="1324" name="Google Shape;1324;p44"/>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WE ARE WORKING ON</a:t>
            </a:r>
            <a:endParaRPr/>
          </a:p>
        </p:txBody>
      </p:sp>
      <p:grpSp>
        <p:nvGrpSpPr>
          <p:cNvPr id="1325" name="Google Shape;1325;p44"/>
          <p:cNvGrpSpPr/>
          <p:nvPr/>
        </p:nvGrpSpPr>
        <p:grpSpPr>
          <a:xfrm>
            <a:off x="1850219" y="2111134"/>
            <a:ext cx="374937" cy="330267"/>
            <a:chOff x="725791" y="1201509"/>
            <a:chExt cx="374937" cy="330267"/>
          </a:xfrm>
        </p:grpSpPr>
        <p:sp>
          <p:nvSpPr>
            <p:cNvPr id="1326" name="Google Shape;1326;p44"/>
            <p:cNvSpPr/>
            <p:nvPr/>
          </p:nvSpPr>
          <p:spPr>
            <a:xfrm>
              <a:off x="725791" y="1201509"/>
              <a:ext cx="374937" cy="330267"/>
            </a:xfrm>
            <a:custGeom>
              <a:avLst/>
              <a:gdLst/>
              <a:ahLst/>
              <a:cxnLst/>
              <a:rect l="l" t="t" r="r" b="b"/>
              <a:pathLst>
                <a:path w="13866" h="12214" extrusionOk="0">
                  <a:moveTo>
                    <a:pt x="3676" y="0"/>
                  </a:moveTo>
                  <a:cubicBezTo>
                    <a:pt x="1652" y="0"/>
                    <a:pt x="0" y="1628"/>
                    <a:pt x="0" y="3862"/>
                  </a:cubicBezTo>
                  <a:cubicBezTo>
                    <a:pt x="0" y="6398"/>
                    <a:pt x="2024" y="8026"/>
                    <a:pt x="5025" y="10562"/>
                  </a:cubicBezTo>
                  <a:cubicBezTo>
                    <a:pt x="6491" y="11818"/>
                    <a:pt x="6584" y="11911"/>
                    <a:pt x="6980" y="12213"/>
                  </a:cubicBezTo>
                  <a:cubicBezTo>
                    <a:pt x="7259" y="12004"/>
                    <a:pt x="7352" y="11911"/>
                    <a:pt x="8911" y="10562"/>
                  </a:cubicBezTo>
                  <a:cubicBezTo>
                    <a:pt x="11819" y="8026"/>
                    <a:pt x="13866" y="6398"/>
                    <a:pt x="13866" y="3862"/>
                  </a:cubicBezTo>
                  <a:cubicBezTo>
                    <a:pt x="13866" y="1628"/>
                    <a:pt x="12307" y="0"/>
                    <a:pt x="10167" y="0"/>
                  </a:cubicBezTo>
                  <a:cubicBezTo>
                    <a:pt x="8515" y="0"/>
                    <a:pt x="7468" y="1047"/>
                    <a:pt x="6980" y="1838"/>
                  </a:cubicBezTo>
                  <a:cubicBezTo>
                    <a:pt x="6491" y="1047"/>
                    <a:pt x="5421" y="0"/>
                    <a:pt x="3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914503" y="1201509"/>
              <a:ext cx="186224" cy="330267"/>
            </a:xfrm>
            <a:custGeom>
              <a:avLst/>
              <a:gdLst/>
              <a:ahLst/>
              <a:cxnLst/>
              <a:rect l="l" t="t" r="r" b="b"/>
              <a:pathLst>
                <a:path w="6887" h="12214" extrusionOk="0">
                  <a:moveTo>
                    <a:pt x="3188" y="0"/>
                  </a:moveTo>
                  <a:cubicBezTo>
                    <a:pt x="1536" y="0"/>
                    <a:pt x="489" y="1047"/>
                    <a:pt x="1" y="1838"/>
                  </a:cubicBezTo>
                  <a:lnTo>
                    <a:pt x="1" y="12213"/>
                  </a:lnTo>
                  <a:cubicBezTo>
                    <a:pt x="280" y="11911"/>
                    <a:pt x="373" y="11818"/>
                    <a:pt x="1932" y="10562"/>
                  </a:cubicBezTo>
                  <a:cubicBezTo>
                    <a:pt x="4840" y="8026"/>
                    <a:pt x="6887" y="6398"/>
                    <a:pt x="6887" y="3862"/>
                  </a:cubicBezTo>
                  <a:cubicBezTo>
                    <a:pt x="6887" y="1628"/>
                    <a:pt x="5328" y="0"/>
                    <a:pt x="3188"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814482" y="1292715"/>
              <a:ext cx="199447" cy="165458"/>
            </a:xfrm>
            <a:custGeom>
              <a:avLst/>
              <a:gdLst/>
              <a:ahLst/>
              <a:cxnLst/>
              <a:rect l="l" t="t" r="r" b="b"/>
              <a:pathLst>
                <a:path w="7376" h="6119" extrusionOk="0">
                  <a:moveTo>
                    <a:pt x="4467" y="0"/>
                  </a:moveTo>
                  <a:lnTo>
                    <a:pt x="3607" y="3211"/>
                  </a:lnTo>
                  <a:lnTo>
                    <a:pt x="3025" y="1466"/>
                  </a:lnTo>
                  <a:lnTo>
                    <a:pt x="1862" y="2629"/>
                  </a:lnTo>
                  <a:lnTo>
                    <a:pt x="1" y="2629"/>
                  </a:lnTo>
                  <a:lnTo>
                    <a:pt x="1" y="3490"/>
                  </a:lnTo>
                  <a:lnTo>
                    <a:pt x="2234" y="3490"/>
                  </a:lnTo>
                  <a:lnTo>
                    <a:pt x="2723" y="3025"/>
                  </a:lnTo>
                  <a:lnTo>
                    <a:pt x="3700" y="6119"/>
                  </a:lnTo>
                  <a:lnTo>
                    <a:pt x="4560" y="2908"/>
                  </a:lnTo>
                  <a:lnTo>
                    <a:pt x="5142" y="4653"/>
                  </a:lnTo>
                  <a:lnTo>
                    <a:pt x="6305" y="3490"/>
                  </a:lnTo>
                  <a:lnTo>
                    <a:pt x="7375" y="3490"/>
                  </a:lnTo>
                  <a:lnTo>
                    <a:pt x="7375" y="2629"/>
                  </a:lnTo>
                  <a:lnTo>
                    <a:pt x="5933" y="2629"/>
                  </a:lnTo>
                  <a:lnTo>
                    <a:pt x="5444" y="3118"/>
                  </a:lnTo>
                  <a:lnTo>
                    <a:pt x="4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914503" y="1292715"/>
              <a:ext cx="99426" cy="165458"/>
            </a:xfrm>
            <a:custGeom>
              <a:avLst/>
              <a:gdLst/>
              <a:ahLst/>
              <a:cxnLst/>
              <a:rect l="l" t="t" r="r" b="b"/>
              <a:pathLst>
                <a:path w="3677" h="6119" extrusionOk="0">
                  <a:moveTo>
                    <a:pt x="768" y="0"/>
                  </a:moveTo>
                  <a:lnTo>
                    <a:pt x="1" y="3025"/>
                  </a:lnTo>
                  <a:lnTo>
                    <a:pt x="1" y="5933"/>
                  </a:lnTo>
                  <a:lnTo>
                    <a:pt x="1" y="6119"/>
                  </a:lnTo>
                  <a:lnTo>
                    <a:pt x="861" y="2908"/>
                  </a:lnTo>
                  <a:lnTo>
                    <a:pt x="1443" y="4653"/>
                  </a:lnTo>
                  <a:lnTo>
                    <a:pt x="2606" y="3490"/>
                  </a:lnTo>
                  <a:lnTo>
                    <a:pt x="3676" y="3490"/>
                  </a:lnTo>
                  <a:lnTo>
                    <a:pt x="3676" y="2629"/>
                  </a:lnTo>
                  <a:lnTo>
                    <a:pt x="2234" y="2629"/>
                  </a:lnTo>
                  <a:lnTo>
                    <a:pt x="1745" y="3118"/>
                  </a:lnTo>
                  <a:lnTo>
                    <a:pt x="768"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4"/>
          <p:cNvGrpSpPr/>
          <p:nvPr/>
        </p:nvGrpSpPr>
        <p:grpSpPr>
          <a:xfrm>
            <a:off x="6942423" y="2090039"/>
            <a:ext cx="327779" cy="372422"/>
            <a:chOff x="6452701" y="1180121"/>
            <a:chExt cx="327779" cy="372422"/>
          </a:xfrm>
        </p:grpSpPr>
        <p:sp>
          <p:nvSpPr>
            <p:cNvPr id="1331" name="Google Shape;1331;p44"/>
            <p:cNvSpPr/>
            <p:nvPr/>
          </p:nvSpPr>
          <p:spPr>
            <a:xfrm>
              <a:off x="6659665" y="1280114"/>
              <a:ext cx="99426" cy="185603"/>
            </a:xfrm>
            <a:custGeom>
              <a:avLst/>
              <a:gdLst/>
              <a:ahLst/>
              <a:cxnLst/>
              <a:rect l="l" t="t" r="r" b="b"/>
              <a:pathLst>
                <a:path w="3677" h="6864" extrusionOk="0">
                  <a:moveTo>
                    <a:pt x="2908" y="1"/>
                  </a:moveTo>
                  <a:lnTo>
                    <a:pt x="2908" y="5608"/>
                  </a:lnTo>
                  <a:cubicBezTo>
                    <a:pt x="2908" y="5817"/>
                    <a:pt x="2722" y="6003"/>
                    <a:pt x="2420" y="6003"/>
                  </a:cubicBezTo>
                  <a:cubicBezTo>
                    <a:pt x="2234" y="6003"/>
                    <a:pt x="2048" y="5817"/>
                    <a:pt x="2048" y="5608"/>
                  </a:cubicBezTo>
                  <a:lnTo>
                    <a:pt x="2048" y="1536"/>
                  </a:lnTo>
                  <a:cubicBezTo>
                    <a:pt x="2048" y="862"/>
                    <a:pt x="1559" y="373"/>
                    <a:pt x="885" y="373"/>
                  </a:cubicBezTo>
                  <a:lnTo>
                    <a:pt x="0" y="373"/>
                  </a:lnTo>
                  <a:lnTo>
                    <a:pt x="0" y="1164"/>
                  </a:lnTo>
                  <a:lnTo>
                    <a:pt x="885" y="1164"/>
                  </a:lnTo>
                  <a:cubicBezTo>
                    <a:pt x="1071" y="1164"/>
                    <a:pt x="1257" y="1350"/>
                    <a:pt x="1257" y="1536"/>
                  </a:cubicBezTo>
                  <a:lnTo>
                    <a:pt x="1257" y="5608"/>
                  </a:lnTo>
                  <a:cubicBezTo>
                    <a:pt x="1257" y="6282"/>
                    <a:pt x="1838" y="6864"/>
                    <a:pt x="2420" y="6864"/>
                  </a:cubicBezTo>
                  <a:cubicBezTo>
                    <a:pt x="3095" y="6864"/>
                    <a:pt x="3676" y="6282"/>
                    <a:pt x="3676" y="5608"/>
                  </a:cubicBezTo>
                  <a:lnTo>
                    <a:pt x="3676"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2" name="Google Shape;1332;p44"/>
            <p:cNvSpPr/>
            <p:nvPr/>
          </p:nvSpPr>
          <p:spPr>
            <a:xfrm>
              <a:off x="6552100" y="1345551"/>
              <a:ext cx="21416" cy="41533"/>
            </a:xfrm>
            <a:custGeom>
              <a:avLst/>
              <a:gdLst/>
              <a:ahLst/>
              <a:cxnLst/>
              <a:rect l="l" t="t" r="r" b="b"/>
              <a:pathLst>
                <a:path w="792" h="1536" extrusionOk="0">
                  <a:moveTo>
                    <a:pt x="0" y="0"/>
                  </a:moveTo>
                  <a:lnTo>
                    <a:pt x="0" y="1536"/>
                  </a:lnTo>
                  <a:lnTo>
                    <a:pt x="791" y="1536"/>
                  </a:lnTo>
                  <a:lnTo>
                    <a:pt x="79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1333;p44"/>
            <p:cNvSpPr/>
            <p:nvPr/>
          </p:nvSpPr>
          <p:spPr>
            <a:xfrm>
              <a:off x="6562780" y="1345551"/>
              <a:ext cx="10735" cy="41533"/>
            </a:xfrm>
            <a:custGeom>
              <a:avLst/>
              <a:gdLst/>
              <a:ahLst/>
              <a:cxnLst/>
              <a:rect l="l" t="t" r="r" b="b"/>
              <a:pathLst>
                <a:path w="397" h="1536" extrusionOk="0">
                  <a:moveTo>
                    <a:pt x="1" y="0"/>
                  </a:moveTo>
                  <a:lnTo>
                    <a:pt x="1" y="1536"/>
                  </a:lnTo>
                  <a:lnTo>
                    <a:pt x="396" y="1536"/>
                  </a:lnTo>
                  <a:lnTo>
                    <a:pt x="396"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4" name="Google Shape;1334;p44"/>
            <p:cNvSpPr/>
            <p:nvPr/>
          </p:nvSpPr>
          <p:spPr>
            <a:xfrm>
              <a:off x="6452701" y="1180120"/>
              <a:ext cx="220214" cy="175517"/>
            </a:xfrm>
            <a:custGeom>
              <a:avLst/>
              <a:gdLst/>
              <a:ahLst/>
              <a:cxnLst/>
              <a:rect l="l" t="t" r="r" b="b"/>
              <a:pathLst>
                <a:path w="8144" h="6491" extrusionOk="0">
                  <a:moveTo>
                    <a:pt x="1" y="0"/>
                  </a:moveTo>
                  <a:lnTo>
                    <a:pt x="1" y="6491"/>
                  </a:lnTo>
                  <a:lnTo>
                    <a:pt x="8143" y="6491"/>
                  </a:lnTo>
                  <a:lnTo>
                    <a:pt x="8143"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5" name="Google Shape;1335;p44"/>
            <p:cNvSpPr/>
            <p:nvPr/>
          </p:nvSpPr>
          <p:spPr>
            <a:xfrm>
              <a:off x="6562780" y="1180120"/>
              <a:ext cx="110134" cy="175517"/>
            </a:xfrm>
            <a:custGeom>
              <a:avLst/>
              <a:gdLst/>
              <a:ahLst/>
              <a:cxnLst/>
              <a:rect l="l" t="t" r="r" b="b"/>
              <a:pathLst>
                <a:path w="4073" h="6491" extrusionOk="0">
                  <a:moveTo>
                    <a:pt x="1" y="0"/>
                  </a:moveTo>
                  <a:lnTo>
                    <a:pt x="1" y="6491"/>
                  </a:lnTo>
                  <a:lnTo>
                    <a:pt x="4072" y="6491"/>
                  </a:lnTo>
                  <a:lnTo>
                    <a:pt x="4072"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6" name="Google Shape;1336;p44"/>
            <p:cNvSpPr/>
            <p:nvPr/>
          </p:nvSpPr>
          <p:spPr>
            <a:xfrm>
              <a:off x="6473467" y="1201509"/>
              <a:ext cx="175517" cy="130847"/>
            </a:xfrm>
            <a:custGeom>
              <a:avLst/>
              <a:gdLst/>
              <a:ahLst/>
              <a:cxnLst/>
              <a:rect l="l" t="t" r="r" b="b"/>
              <a:pathLst>
                <a:path w="6491" h="4839" extrusionOk="0">
                  <a:moveTo>
                    <a:pt x="0" y="0"/>
                  </a:moveTo>
                  <a:lnTo>
                    <a:pt x="0" y="4839"/>
                  </a:lnTo>
                  <a:lnTo>
                    <a:pt x="6491" y="4839"/>
                  </a:lnTo>
                  <a:lnTo>
                    <a:pt x="6491" y="0"/>
                  </a:lnTo>
                  <a:close/>
                </a:path>
              </a:pathLst>
            </a:custGeom>
            <a:solidFill>
              <a:srgbClr val="E6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7" name="Google Shape;1337;p44"/>
            <p:cNvSpPr/>
            <p:nvPr/>
          </p:nvSpPr>
          <p:spPr>
            <a:xfrm>
              <a:off x="6562780" y="1201509"/>
              <a:ext cx="86204" cy="130847"/>
            </a:xfrm>
            <a:custGeom>
              <a:avLst/>
              <a:gdLst/>
              <a:ahLst/>
              <a:cxnLst/>
              <a:rect l="l" t="t" r="r" b="b"/>
              <a:pathLst>
                <a:path w="3188" h="4839" extrusionOk="0">
                  <a:moveTo>
                    <a:pt x="1" y="0"/>
                  </a:moveTo>
                  <a:lnTo>
                    <a:pt x="1" y="4839"/>
                  </a:lnTo>
                  <a:lnTo>
                    <a:pt x="3188" y="4839"/>
                  </a:lnTo>
                  <a:lnTo>
                    <a:pt x="3188"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8" name="Google Shape;1338;p44"/>
            <p:cNvSpPr/>
            <p:nvPr/>
          </p:nvSpPr>
          <p:spPr>
            <a:xfrm>
              <a:off x="6715016" y="1201509"/>
              <a:ext cx="65464" cy="88718"/>
            </a:xfrm>
            <a:custGeom>
              <a:avLst/>
              <a:gdLst/>
              <a:ahLst/>
              <a:cxnLst/>
              <a:rect l="l" t="t" r="r" b="b"/>
              <a:pathLst>
                <a:path w="2421" h="3281" extrusionOk="0">
                  <a:moveTo>
                    <a:pt x="1" y="0"/>
                  </a:moveTo>
                  <a:lnTo>
                    <a:pt x="1" y="2024"/>
                  </a:lnTo>
                  <a:cubicBezTo>
                    <a:pt x="1" y="2699"/>
                    <a:pt x="582" y="3280"/>
                    <a:pt x="1257" y="3280"/>
                  </a:cubicBezTo>
                  <a:cubicBezTo>
                    <a:pt x="1932" y="3280"/>
                    <a:pt x="2420" y="2699"/>
                    <a:pt x="2420" y="2024"/>
                  </a:cubicBezTo>
                  <a:lnTo>
                    <a:pt x="2420"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9" name="Google Shape;1339;p44"/>
            <p:cNvSpPr/>
            <p:nvPr/>
          </p:nvSpPr>
          <p:spPr>
            <a:xfrm>
              <a:off x="6494856" y="1229793"/>
              <a:ext cx="135903" cy="78659"/>
            </a:xfrm>
            <a:custGeom>
              <a:avLst/>
              <a:gdLst/>
              <a:ahLst/>
              <a:cxnLst/>
              <a:rect l="l" t="t" r="r" b="b"/>
              <a:pathLst>
                <a:path w="5026" h="2909" extrusionOk="0">
                  <a:moveTo>
                    <a:pt x="1047" y="1"/>
                  </a:moveTo>
                  <a:lnTo>
                    <a:pt x="0" y="2234"/>
                  </a:lnTo>
                  <a:lnTo>
                    <a:pt x="373" y="2444"/>
                  </a:lnTo>
                  <a:cubicBezTo>
                    <a:pt x="466" y="2444"/>
                    <a:pt x="1443" y="2909"/>
                    <a:pt x="2513" y="2909"/>
                  </a:cubicBezTo>
                  <a:cubicBezTo>
                    <a:pt x="3583" y="2909"/>
                    <a:pt x="4537" y="2444"/>
                    <a:pt x="4653" y="2444"/>
                  </a:cubicBezTo>
                  <a:lnTo>
                    <a:pt x="5025" y="2234"/>
                  </a:lnTo>
                  <a:lnTo>
                    <a:pt x="3955" y="1"/>
                  </a:lnTo>
                  <a:lnTo>
                    <a:pt x="3583" y="210"/>
                  </a:lnTo>
                  <a:cubicBezTo>
                    <a:pt x="3374" y="303"/>
                    <a:pt x="2908" y="489"/>
                    <a:pt x="2513" y="489"/>
                  </a:cubicBezTo>
                  <a:cubicBezTo>
                    <a:pt x="2117" y="489"/>
                    <a:pt x="1629" y="303"/>
                    <a:pt x="1443" y="210"/>
                  </a:cubicBez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44"/>
            <p:cNvSpPr/>
            <p:nvPr/>
          </p:nvSpPr>
          <p:spPr>
            <a:xfrm>
              <a:off x="6562780" y="1229793"/>
              <a:ext cx="67979" cy="78659"/>
            </a:xfrm>
            <a:custGeom>
              <a:avLst/>
              <a:gdLst/>
              <a:ahLst/>
              <a:cxnLst/>
              <a:rect l="l" t="t" r="r" b="b"/>
              <a:pathLst>
                <a:path w="2514" h="2909" extrusionOk="0">
                  <a:moveTo>
                    <a:pt x="1443" y="1"/>
                  </a:moveTo>
                  <a:lnTo>
                    <a:pt x="1071" y="210"/>
                  </a:lnTo>
                  <a:cubicBezTo>
                    <a:pt x="862" y="303"/>
                    <a:pt x="396" y="489"/>
                    <a:pt x="1" y="489"/>
                  </a:cubicBezTo>
                  <a:lnTo>
                    <a:pt x="1" y="2909"/>
                  </a:lnTo>
                  <a:cubicBezTo>
                    <a:pt x="1071" y="2909"/>
                    <a:pt x="2025" y="2444"/>
                    <a:pt x="2141" y="2444"/>
                  </a:cubicBezTo>
                  <a:lnTo>
                    <a:pt x="2513" y="2234"/>
                  </a:lnTo>
                  <a:lnTo>
                    <a:pt x="1443"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1" name="Google Shape;1341;p44"/>
            <p:cNvSpPr/>
            <p:nvPr/>
          </p:nvSpPr>
          <p:spPr>
            <a:xfrm>
              <a:off x="6452701" y="1376999"/>
              <a:ext cx="220214" cy="175544"/>
            </a:xfrm>
            <a:custGeom>
              <a:avLst/>
              <a:gdLst/>
              <a:ahLst/>
              <a:cxnLst/>
              <a:rect l="l" t="t" r="r" b="b"/>
              <a:pathLst>
                <a:path w="8144" h="6492" extrusionOk="0">
                  <a:moveTo>
                    <a:pt x="1" y="1"/>
                  </a:moveTo>
                  <a:lnTo>
                    <a:pt x="1" y="6491"/>
                  </a:lnTo>
                  <a:lnTo>
                    <a:pt x="8143" y="6491"/>
                  </a:lnTo>
                  <a:lnTo>
                    <a:pt x="8143"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2" name="Google Shape;1342;p44"/>
            <p:cNvSpPr/>
            <p:nvPr/>
          </p:nvSpPr>
          <p:spPr>
            <a:xfrm>
              <a:off x="6562780" y="1376999"/>
              <a:ext cx="110134" cy="175544"/>
            </a:xfrm>
            <a:custGeom>
              <a:avLst/>
              <a:gdLst/>
              <a:ahLst/>
              <a:cxnLst/>
              <a:rect l="l" t="t" r="r" b="b"/>
              <a:pathLst>
                <a:path w="4073" h="6492" extrusionOk="0">
                  <a:moveTo>
                    <a:pt x="1" y="1"/>
                  </a:moveTo>
                  <a:lnTo>
                    <a:pt x="1" y="6491"/>
                  </a:lnTo>
                  <a:lnTo>
                    <a:pt x="4072" y="6491"/>
                  </a:lnTo>
                  <a:lnTo>
                    <a:pt x="407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44"/>
            <p:cNvSpPr/>
            <p:nvPr/>
          </p:nvSpPr>
          <p:spPr>
            <a:xfrm>
              <a:off x="6497371" y="1421669"/>
              <a:ext cx="130874" cy="20794"/>
            </a:xfrm>
            <a:custGeom>
              <a:avLst/>
              <a:gdLst/>
              <a:ahLst/>
              <a:cxnLst/>
              <a:rect l="l" t="t" r="r" b="b"/>
              <a:pathLst>
                <a:path w="4840" h="769" extrusionOk="0">
                  <a:moveTo>
                    <a:pt x="0" y="0"/>
                  </a:moveTo>
                  <a:lnTo>
                    <a:pt x="0" y="768"/>
                  </a:lnTo>
                  <a:lnTo>
                    <a:pt x="4839" y="768"/>
                  </a:lnTo>
                  <a:lnTo>
                    <a:pt x="4839"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44"/>
            <p:cNvSpPr/>
            <p:nvPr/>
          </p:nvSpPr>
          <p:spPr>
            <a:xfrm>
              <a:off x="6497371" y="1465690"/>
              <a:ext cx="20794" cy="21416"/>
            </a:xfrm>
            <a:custGeom>
              <a:avLst/>
              <a:gdLst/>
              <a:ahLst/>
              <a:cxnLst/>
              <a:rect l="l" t="t" r="r" b="b"/>
              <a:pathLst>
                <a:path w="769" h="792" extrusionOk="0">
                  <a:moveTo>
                    <a:pt x="0" y="1"/>
                  </a:moveTo>
                  <a:lnTo>
                    <a:pt x="0" y="792"/>
                  </a:lnTo>
                  <a:lnTo>
                    <a:pt x="768" y="792"/>
                  </a:lnTo>
                  <a:lnTo>
                    <a:pt x="768"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5" name="Google Shape;1345;p44"/>
            <p:cNvSpPr/>
            <p:nvPr/>
          </p:nvSpPr>
          <p:spPr>
            <a:xfrm>
              <a:off x="6538877" y="1465690"/>
              <a:ext cx="23930" cy="21416"/>
            </a:xfrm>
            <a:custGeom>
              <a:avLst/>
              <a:gdLst/>
              <a:ahLst/>
              <a:cxnLst/>
              <a:rect l="l" t="t" r="r" b="b"/>
              <a:pathLst>
                <a:path w="885" h="792" extrusionOk="0">
                  <a:moveTo>
                    <a:pt x="1" y="1"/>
                  </a:moveTo>
                  <a:lnTo>
                    <a:pt x="1" y="792"/>
                  </a:lnTo>
                  <a:lnTo>
                    <a:pt x="885" y="792"/>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6" name="Google Shape;1346;p44"/>
            <p:cNvSpPr/>
            <p:nvPr/>
          </p:nvSpPr>
          <p:spPr>
            <a:xfrm>
              <a:off x="6583547" y="1465690"/>
              <a:ext cx="44697" cy="21416"/>
            </a:xfrm>
            <a:custGeom>
              <a:avLst/>
              <a:gdLst/>
              <a:ahLst/>
              <a:cxnLst/>
              <a:rect l="l" t="t" r="r" b="b"/>
              <a:pathLst>
                <a:path w="1653" h="792" extrusionOk="0">
                  <a:moveTo>
                    <a:pt x="1" y="1"/>
                  </a:moveTo>
                  <a:lnTo>
                    <a:pt x="1" y="792"/>
                  </a:lnTo>
                  <a:lnTo>
                    <a:pt x="1652" y="792"/>
                  </a:lnTo>
                  <a:lnTo>
                    <a:pt x="165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p44"/>
            <p:cNvSpPr/>
            <p:nvPr/>
          </p:nvSpPr>
          <p:spPr>
            <a:xfrm>
              <a:off x="6562780" y="1421669"/>
              <a:ext cx="65464" cy="20794"/>
            </a:xfrm>
            <a:custGeom>
              <a:avLst/>
              <a:gdLst/>
              <a:ahLst/>
              <a:cxnLst/>
              <a:rect l="l" t="t" r="r" b="b"/>
              <a:pathLst>
                <a:path w="2421" h="769" extrusionOk="0">
                  <a:moveTo>
                    <a:pt x="1" y="0"/>
                  </a:moveTo>
                  <a:lnTo>
                    <a:pt x="1" y="768"/>
                  </a:lnTo>
                  <a:lnTo>
                    <a:pt x="2420" y="768"/>
                  </a:lnTo>
                  <a:lnTo>
                    <a:pt x="2420"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48" name="Google Shape;1348;p44"/>
          <p:cNvGrpSpPr/>
          <p:nvPr/>
        </p:nvGrpSpPr>
        <p:grpSpPr>
          <a:xfrm>
            <a:off x="4408117" y="2090039"/>
            <a:ext cx="327779" cy="372422"/>
            <a:chOff x="5634930" y="1180121"/>
            <a:chExt cx="327779" cy="372422"/>
          </a:xfrm>
        </p:grpSpPr>
        <p:sp>
          <p:nvSpPr>
            <p:cNvPr id="1349" name="Google Shape;1349;p44"/>
            <p:cNvSpPr/>
            <p:nvPr/>
          </p:nvSpPr>
          <p:spPr>
            <a:xfrm>
              <a:off x="5821127" y="1376999"/>
              <a:ext cx="65464" cy="78659"/>
            </a:xfrm>
            <a:custGeom>
              <a:avLst/>
              <a:gdLst/>
              <a:ahLst/>
              <a:cxnLst/>
              <a:rect l="l" t="t" r="r" b="b"/>
              <a:pathLst>
                <a:path w="2421" h="2909" extrusionOk="0">
                  <a:moveTo>
                    <a:pt x="1" y="1"/>
                  </a:moveTo>
                  <a:lnTo>
                    <a:pt x="1" y="2909"/>
                  </a:lnTo>
                  <a:lnTo>
                    <a:pt x="2420" y="2909"/>
                  </a:lnTo>
                  <a:lnTo>
                    <a:pt x="24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4"/>
            <p:cNvSpPr/>
            <p:nvPr/>
          </p:nvSpPr>
          <p:spPr>
            <a:xfrm>
              <a:off x="5734329" y="1290200"/>
              <a:ext cx="206991" cy="165458"/>
            </a:xfrm>
            <a:custGeom>
              <a:avLst/>
              <a:gdLst/>
              <a:ahLst/>
              <a:cxnLst/>
              <a:rect l="l" t="t" r="r" b="b"/>
              <a:pathLst>
                <a:path w="7655" h="6119" extrusionOk="0">
                  <a:moveTo>
                    <a:pt x="0" y="0"/>
                  </a:moveTo>
                  <a:lnTo>
                    <a:pt x="0" y="791"/>
                  </a:lnTo>
                  <a:lnTo>
                    <a:pt x="5235" y="791"/>
                  </a:lnTo>
                  <a:lnTo>
                    <a:pt x="5235" y="6119"/>
                  </a:lnTo>
                  <a:lnTo>
                    <a:pt x="6026" y="6119"/>
                  </a:lnTo>
                  <a:lnTo>
                    <a:pt x="6026" y="791"/>
                  </a:lnTo>
                  <a:lnTo>
                    <a:pt x="7654" y="791"/>
                  </a:lnTo>
                  <a:lnTo>
                    <a:pt x="76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5841894" y="1442436"/>
              <a:ext cx="99426" cy="54729"/>
            </a:xfrm>
            <a:custGeom>
              <a:avLst/>
              <a:gdLst/>
              <a:ahLst/>
              <a:cxnLst/>
              <a:rect l="l" t="t" r="r" b="b"/>
              <a:pathLst>
                <a:path w="3677" h="2024" extrusionOk="0">
                  <a:moveTo>
                    <a:pt x="0" y="0"/>
                  </a:moveTo>
                  <a:lnTo>
                    <a:pt x="0" y="861"/>
                  </a:lnTo>
                  <a:lnTo>
                    <a:pt x="2908" y="861"/>
                  </a:lnTo>
                  <a:lnTo>
                    <a:pt x="2908" y="2024"/>
                  </a:lnTo>
                  <a:lnTo>
                    <a:pt x="3676" y="2024"/>
                  </a:lnTo>
                  <a:lnTo>
                    <a:pt x="36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5634930" y="1180121"/>
              <a:ext cx="110107" cy="165458"/>
            </a:xfrm>
            <a:custGeom>
              <a:avLst/>
              <a:gdLst/>
              <a:ahLst/>
              <a:cxnLst/>
              <a:rect l="l" t="t" r="r" b="b"/>
              <a:pathLst>
                <a:path w="4072" h="6119" extrusionOk="0">
                  <a:moveTo>
                    <a:pt x="1" y="0"/>
                  </a:moveTo>
                  <a:lnTo>
                    <a:pt x="1" y="791"/>
                  </a:lnTo>
                  <a:lnTo>
                    <a:pt x="3188" y="791"/>
                  </a:lnTo>
                  <a:lnTo>
                    <a:pt x="3188" y="6118"/>
                  </a:lnTo>
                  <a:lnTo>
                    <a:pt x="4072" y="6118"/>
                  </a:lnTo>
                  <a:lnTo>
                    <a:pt x="4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4"/>
            <p:cNvSpPr/>
            <p:nvPr/>
          </p:nvSpPr>
          <p:spPr>
            <a:xfrm>
              <a:off x="5634930" y="1334843"/>
              <a:ext cx="220187" cy="217699"/>
            </a:xfrm>
            <a:custGeom>
              <a:avLst/>
              <a:gdLst/>
              <a:ahLst/>
              <a:cxnLst/>
              <a:rect l="l" t="t" r="r" b="b"/>
              <a:pathLst>
                <a:path w="8143" h="8051" extrusionOk="0">
                  <a:moveTo>
                    <a:pt x="4072" y="1"/>
                  </a:moveTo>
                  <a:cubicBezTo>
                    <a:pt x="1839" y="1"/>
                    <a:pt x="1" y="1746"/>
                    <a:pt x="1" y="3979"/>
                  </a:cubicBezTo>
                  <a:cubicBezTo>
                    <a:pt x="1" y="6305"/>
                    <a:pt x="1839" y="8050"/>
                    <a:pt x="4072" y="8050"/>
                  </a:cubicBezTo>
                  <a:cubicBezTo>
                    <a:pt x="6305" y="8050"/>
                    <a:pt x="8143" y="6305"/>
                    <a:pt x="8143" y="3979"/>
                  </a:cubicBezTo>
                  <a:cubicBezTo>
                    <a:pt x="8143" y="1746"/>
                    <a:pt x="6305" y="1"/>
                    <a:pt x="4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4"/>
            <p:cNvSpPr/>
            <p:nvPr/>
          </p:nvSpPr>
          <p:spPr>
            <a:xfrm>
              <a:off x="5745010" y="1334843"/>
              <a:ext cx="110107" cy="217699"/>
            </a:xfrm>
            <a:custGeom>
              <a:avLst/>
              <a:gdLst/>
              <a:ahLst/>
              <a:cxnLst/>
              <a:rect l="l" t="t" r="r" b="b"/>
              <a:pathLst>
                <a:path w="4072" h="8051" extrusionOk="0">
                  <a:moveTo>
                    <a:pt x="1" y="1"/>
                  </a:moveTo>
                  <a:lnTo>
                    <a:pt x="1" y="8050"/>
                  </a:lnTo>
                  <a:cubicBezTo>
                    <a:pt x="2234" y="8050"/>
                    <a:pt x="4072" y="6305"/>
                    <a:pt x="4072" y="3979"/>
                  </a:cubicBezTo>
                  <a:cubicBezTo>
                    <a:pt x="4072" y="1746"/>
                    <a:pt x="2234" y="1"/>
                    <a:pt x="1"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4"/>
            <p:cNvSpPr/>
            <p:nvPr/>
          </p:nvSpPr>
          <p:spPr>
            <a:xfrm>
              <a:off x="5655697" y="1355610"/>
              <a:ext cx="175517" cy="176166"/>
            </a:xfrm>
            <a:custGeom>
              <a:avLst/>
              <a:gdLst/>
              <a:ahLst/>
              <a:cxnLst/>
              <a:rect l="l" t="t" r="r" b="b"/>
              <a:pathLst>
                <a:path w="6491" h="6515" extrusionOk="0">
                  <a:moveTo>
                    <a:pt x="3304" y="1"/>
                  </a:moveTo>
                  <a:cubicBezTo>
                    <a:pt x="1466" y="1"/>
                    <a:pt x="0" y="1466"/>
                    <a:pt x="0" y="3211"/>
                  </a:cubicBezTo>
                  <a:cubicBezTo>
                    <a:pt x="0" y="5049"/>
                    <a:pt x="1466" y="6514"/>
                    <a:pt x="3304" y="6514"/>
                  </a:cubicBezTo>
                  <a:cubicBezTo>
                    <a:pt x="5049" y="6514"/>
                    <a:pt x="6491" y="5049"/>
                    <a:pt x="6491" y="3211"/>
                  </a:cubicBezTo>
                  <a:cubicBezTo>
                    <a:pt x="6491" y="1466"/>
                    <a:pt x="5049" y="1"/>
                    <a:pt x="3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4"/>
            <p:cNvSpPr/>
            <p:nvPr/>
          </p:nvSpPr>
          <p:spPr>
            <a:xfrm>
              <a:off x="5745010" y="1355610"/>
              <a:ext cx="86204" cy="176166"/>
            </a:xfrm>
            <a:custGeom>
              <a:avLst/>
              <a:gdLst/>
              <a:ahLst/>
              <a:cxnLst/>
              <a:rect l="l" t="t" r="r" b="b"/>
              <a:pathLst>
                <a:path w="3188" h="6515" extrusionOk="0">
                  <a:moveTo>
                    <a:pt x="1" y="1"/>
                  </a:moveTo>
                  <a:lnTo>
                    <a:pt x="1" y="6514"/>
                  </a:lnTo>
                  <a:cubicBezTo>
                    <a:pt x="1746" y="6514"/>
                    <a:pt x="3188" y="5049"/>
                    <a:pt x="3188" y="3211"/>
                  </a:cubicBezTo>
                  <a:cubicBezTo>
                    <a:pt x="3188" y="1466"/>
                    <a:pt x="1746" y="1"/>
                    <a:pt x="1"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4"/>
            <p:cNvSpPr/>
            <p:nvPr/>
          </p:nvSpPr>
          <p:spPr>
            <a:xfrm>
              <a:off x="5897245" y="1487079"/>
              <a:ext cx="65464" cy="65464"/>
            </a:xfrm>
            <a:custGeom>
              <a:avLst/>
              <a:gdLst/>
              <a:ahLst/>
              <a:cxnLst/>
              <a:rect l="l" t="t" r="r" b="b"/>
              <a:pathLst>
                <a:path w="2421" h="2421" extrusionOk="0">
                  <a:moveTo>
                    <a:pt x="1257" y="1"/>
                  </a:moveTo>
                  <a:cubicBezTo>
                    <a:pt x="582" y="1"/>
                    <a:pt x="1" y="582"/>
                    <a:pt x="1" y="1257"/>
                  </a:cubicBezTo>
                  <a:cubicBezTo>
                    <a:pt x="1" y="1932"/>
                    <a:pt x="582" y="2420"/>
                    <a:pt x="1257" y="2420"/>
                  </a:cubicBezTo>
                  <a:cubicBezTo>
                    <a:pt x="1932" y="2420"/>
                    <a:pt x="2420" y="1932"/>
                    <a:pt x="2420" y="1257"/>
                  </a:cubicBezTo>
                  <a:cubicBezTo>
                    <a:pt x="2420" y="582"/>
                    <a:pt x="1932" y="1"/>
                    <a:pt x="12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4"/>
            <p:cNvSpPr/>
            <p:nvPr/>
          </p:nvSpPr>
          <p:spPr>
            <a:xfrm>
              <a:off x="5920526" y="1510360"/>
              <a:ext cx="20794" cy="21416"/>
            </a:xfrm>
            <a:custGeom>
              <a:avLst/>
              <a:gdLst/>
              <a:ahLst/>
              <a:cxnLst/>
              <a:rect l="l" t="t" r="r" b="b"/>
              <a:pathLst>
                <a:path w="769" h="792" extrusionOk="0">
                  <a:moveTo>
                    <a:pt x="396" y="1"/>
                  </a:moveTo>
                  <a:cubicBezTo>
                    <a:pt x="187" y="1"/>
                    <a:pt x="0" y="94"/>
                    <a:pt x="0" y="396"/>
                  </a:cubicBezTo>
                  <a:cubicBezTo>
                    <a:pt x="0" y="582"/>
                    <a:pt x="187" y="791"/>
                    <a:pt x="396" y="791"/>
                  </a:cubicBezTo>
                  <a:cubicBezTo>
                    <a:pt x="582" y="791"/>
                    <a:pt x="768" y="582"/>
                    <a:pt x="768" y="396"/>
                  </a:cubicBezTo>
                  <a:cubicBezTo>
                    <a:pt x="768" y="94"/>
                    <a:pt x="582"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4"/>
            <p:cNvSpPr/>
            <p:nvPr/>
          </p:nvSpPr>
          <p:spPr>
            <a:xfrm>
              <a:off x="5700367" y="1400280"/>
              <a:ext cx="89340" cy="86825"/>
            </a:xfrm>
            <a:custGeom>
              <a:avLst/>
              <a:gdLst/>
              <a:ahLst/>
              <a:cxnLst/>
              <a:rect l="l" t="t" r="r" b="b"/>
              <a:pathLst>
                <a:path w="3304" h="3211" extrusionOk="0">
                  <a:moveTo>
                    <a:pt x="1652" y="0"/>
                  </a:moveTo>
                  <a:cubicBezTo>
                    <a:pt x="768" y="0"/>
                    <a:pt x="0" y="675"/>
                    <a:pt x="0" y="1559"/>
                  </a:cubicBezTo>
                  <a:cubicBezTo>
                    <a:pt x="0" y="2536"/>
                    <a:pt x="768" y="3211"/>
                    <a:pt x="1652" y="3211"/>
                  </a:cubicBezTo>
                  <a:cubicBezTo>
                    <a:pt x="2513" y="3211"/>
                    <a:pt x="3304" y="2536"/>
                    <a:pt x="3304" y="1559"/>
                  </a:cubicBezTo>
                  <a:cubicBezTo>
                    <a:pt x="3304" y="675"/>
                    <a:pt x="2513" y="0"/>
                    <a:pt x="1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4"/>
            <p:cNvSpPr/>
            <p:nvPr/>
          </p:nvSpPr>
          <p:spPr>
            <a:xfrm>
              <a:off x="5745010" y="1400280"/>
              <a:ext cx="44697" cy="86825"/>
            </a:xfrm>
            <a:custGeom>
              <a:avLst/>
              <a:gdLst/>
              <a:ahLst/>
              <a:cxnLst/>
              <a:rect l="l" t="t" r="r" b="b"/>
              <a:pathLst>
                <a:path w="1653" h="3211" extrusionOk="0">
                  <a:moveTo>
                    <a:pt x="1" y="0"/>
                  </a:moveTo>
                  <a:lnTo>
                    <a:pt x="1" y="3211"/>
                  </a:lnTo>
                  <a:cubicBezTo>
                    <a:pt x="862" y="3211"/>
                    <a:pt x="1653" y="2536"/>
                    <a:pt x="1653" y="1559"/>
                  </a:cubicBezTo>
                  <a:cubicBezTo>
                    <a:pt x="1653" y="675"/>
                    <a:pt x="862" y="0"/>
                    <a:pt x="1"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33443F57-8E8F-4147-A9E9-5A057E5E653D}"/>
              </a:ext>
            </a:extLst>
          </p:cNvPr>
          <p:cNvSpPr>
            <a:spLocks noGrp="1"/>
          </p:cNvSpPr>
          <p:nvPr>
            <p:ph type="subTitle" idx="1"/>
          </p:nvPr>
        </p:nvSpPr>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48"/>
          <p:cNvSpPr txBox="1">
            <a:spLocks noGrp="1"/>
          </p:cNvSpPr>
          <p:nvPr>
            <p:ph type="title"/>
          </p:nvPr>
        </p:nvSpPr>
        <p:spPr>
          <a:xfrm>
            <a:off x="1594200" y="2954850"/>
            <a:ext cx="5930550" cy="1782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Research Gap</a:t>
            </a:r>
            <a:endParaRPr dirty="0">
              <a:solidFill>
                <a:schemeClr val="dk1"/>
              </a:solidFill>
            </a:endParaRPr>
          </a:p>
        </p:txBody>
      </p:sp>
      <p:grpSp>
        <p:nvGrpSpPr>
          <p:cNvPr id="1642" name="Google Shape;1642;p48"/>
          <p:cNvGrpSpPr/>
          <p:nvPr/>
        </p:nvGrpSpPr>
        <p:grpSpPr>
          <a:xfrm>
            <a:off x="3387477" y="679786"/>
            <a:ext cx="2369046" cy="2281521"/>
            <a:chOff x="3186893" y="255202"/>
            <a:chExt cx="2441812" cy="2351599"/>
          </a:xfrm>
        </p:grpSpPr>
        <p:sp>
          <p:nvSpPr>
            <p:cNvPr id="1643" name="Google Shape;1643;p48"/>
            <p:cNvSpPr/>
            <p:nvPr/>
          </p:nvSpPr>
          <p:spPr>
            <a:xfrm>
              <a:off x="3540728" y="1315310"/>
              <a:ext cx="587571" cy="581540"/>
            </a:xfrm>
            <a:custGeom>
              <a:avLst/>
              <a:gdLst/>
              <a:ahLst/>
              <a:cxnLst/>
              <a:rect l="l" t="t" r="r" b="b"/>
              <a:pathLst>
                <a:path w="9256" h="9161" extrusionOk="0">
                  <a:moveTo>
                    <a:pt x="1276" y="1"/>
                  </a:moveTo>
                  <a:cubicBezTo>
                    <a:pt x="1268" y="1"/>
                    <a:pt x="1264" y="1"/>
                    <a:pt x="1264" y="1"/>
                  </a:cubicBezTo>
                  <a:cubicBezTo>
                    <a:pt x="1264" y="1"/>
                    <a:pt x="1" y="4458"/>
                    <a:pt x="1519" y="6887"/>
                  </a:cubicBezTo>
                  <a:cubicBezTo>
                    <a:pt x="2863" y="9037"/>
                    <a:pt x="7298" y="9161"/>
                    <a:pt x="8300" y="9161"/>
                  </a:cubicBezTo>
                  <a:cubicBezTo>
                    <a:pt x="8431" y="9161"/>
                    <a:pt x="8503" y="9159"/>
                    <a:pt x="8503" y="9159"/>
                  </a:cubicBezTo>
                  <a:cubicBezTo>
                    <a:pt x="8503" y="9159"/>
                    <a:pt x="9256" y="5576"/>
                    <a:pt x="7082" y="2782"/>
                  </a:cubicBezTo>
                  <a:cubicBezTo>
                    <a:pt x="4980" y="46"/>
                    <a:pt x="1504" y="1"/>
                    <a:pt x="1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3794392" y="1560785"/>
              <a:ext cx="163524" cy="249603"/>
            </a:xfrm>
            <a:custGeom>
              <a:avLst/>
              <a:gdLst/>
              <a:ahLst/>
              <a:cxnLst/>
              <a:rect l="l" t="t" r="r" b="b"/>
              <a:pathLst>
                <a:path w="2576" h="3932" extrusionOk="0">
                  <a:moveTo>
                    <a:pt x="199" y="1"/>
                  </a:moveTo>
                  <a:cubicBezTo>
                    <a:pt x="157" y="1"/>
                    <a:pt x="118" y="12"/>
                    <a:pt x="98" y="33"/>
                  </a:cubicBezTo>
                  <a:cubicBezTo>
                    <a:pt x="49" y="81"/>
                    <a:pt x="1" y="191"/>
                    <a:pt x="49" y="239"/>
                  </a:cubicBezTo>
                  <a:cubicBezTo>
                    <a:pt x="754" y="1199"/>
                    <a:pt x="1726" y="2559"/>
                    <a:pt x="2224" y="3834"/>
                  </a:cubicBezTo>
                  <a:cubicBezTo>
                    <a:pt x="2272" y="3883"/>
                    <a:pt x="2333" y="3931"/>
                    <a:pt x="2430" y="3931"/>
                  </a:cubicBezTo>
                  <a:lnTo>
                    <a:pt x="2479" y="3931"/>
                  </a:lnTo>
                  <a:cubicBezTo>
                    <a:pt x="2527" y="3883"/>
                    <a:pt x="2576" y="3773"/>
                    <a:pt x="2576" y="3676"/>
                  </a:cubicBezTo>
                  <a:cubicBezTo>
                    <a:pt x="2029" y="2413"/>
                    <a:pt x="1058" y="992"/>
                    <a:pt x="353" y="81"/>
                  </a:cubicBezTo>
                  <a:cubicBezTo>
                    <a:pt x="325" y="24"/>
                    <a:pt x="259" y="1"/>
                    <a:pt x="199"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3723485" y="1467978"/>
              <a:ext cx="57894" cy="62528"/>
            </a:xfrm>
            <a:custGeom>
              <a:avLst/>
              <a:gdLst/>
              <a:ahLst/>
              <a:cxnLst/>
              <a:rect l="l" t="t" r="r" b="b"/>
              <a:pathLst>
                <a:path w="912" h="985" extrusionOk="0">
                  <a:moveTo>
                    <a:pt x="163" y="1"/>
                  </a:moveTo>
                  <a:cubicBezTo>
                    <a:pt x="119" y="1"/>
                    <a:pt x="79" y="25"/>
                    <a:pt x="49" y="74"/>
                  </a:cubicBezTo>
                  <a:cubicBezTo>
                    <a:pt x="1" y="134"/>
                    <a:pt x="1" y="231"/>
                    <a:pt x="49" y="280"/>
                  </a:cubicBezTo>
                  <a:cubicBezTo>
                    <a:pt x="49" y="280"/>
                    <a:pt x="207" y="487"/>
                    <a:pt x="559" y="936"/>
                  </a:cubicBezTo>
                  <a:cubicBezTo>
                    <a:pt x="608" y="985"/>
                    <a:pt x="656" y="985"/>
                    <a:pt x="717" y="985"/>
                  </a:cubicBezTo>
                  <a:lnTo>
                    <a:pt x="814" y="985"/>
                  </a:lnTo>
                  <a:cubicBezTo>
                    <a:pt x="863" y="887"/>
                    <a:pt x="911" y="790"/>
                    <a:pt x="814" y="742"/>
                  </a:cubicBezTo>
                  <a:cubicBezTo>
                    <a:pt x="462" y="231"/>
                    <a:pt x="304" y="74"/>
                    <a:pt x="304" y="74"/>
                  </a:cubicBezTo>
                  <a:cubicBezTo>
                    <a:pt x="256" y="25"/>
                    <a:pt x="207" y="1"/>
                    <a:pt x="16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3306361" y="1738464"/>
              <a:ext cx="960008" cy="621215"/>
            </a:xfrm>
            <a:custGeom>
              <a:avLst/>
              <a:gdLst/>
              <a:ahLst/>
              <a:cxnLst/>
              <a:rect l="l" t="t" r="r" b="b"/>
              <a:pathLst>
                <a:path w="15123" h="9786" extrusionOk="0">
                  <a:moveTo>
                    <a:pt x="5691" y="1"/>
                  </a:moveTo>
                  <a:cubicBezTo>
                    <a:pt x="1919" y="1"/>
                    <a:pt x="1" y="1740"/>
                    <a:pt x="1" y="1740"/>
                  </a:cubicBezTo>
                  <a:cubicBezTo>
                    <a:pt x="1" y="1740"/>
                    <a:pt x="912" y="6343"/>
                    <a:pt x="3487" y="8116"/>
                  </a:cubicBezTo>
                  <a:cubicBezTo>
                    <a:pt x="5088" y="9214"/>
                    <a:pt x="6819" y="9785"/>
                    <a:pt x="8637" y="9785"/>
                  </a:cubicBezTo>
                  <a:cubicBezTo>
                    <a:pt x="9757" y="9785"/>
                    <a:pt x="10910" y="9568"/>
                    <a:pt x="12086" y="9124"/>
                  </a:cubicBezTo>
                  <a:cubicBezTo>
                    <a:pt x="15122" y="7958"/>
                    <a:pt x="13458" y="1181"/>
                    <a:pt x="8090" y="221"/>
                  </a:cubicBezTo>
                  <a:cubicBezTo>
                    <a:pt x="7221" y="66"/>
                    <a:pt x="6421" y="1"/>
                    <a:pt x="5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3511464" y="1918174"/>
              <a:ext cx="552847" cy="303117"/>
            </a:xfrm>
            <a:custGeom>
              <a:avLst/>
              <a:gdLst/>
              <a:ahLst/>
              <a:cxnLst/>
              <a:rect l="l" t="t" r="r" b="b"/>
              <a:pathLst>
                <a:path w="8709" h="4775" extrusionOk="0">
                  <a:moveTo>
                    <a:pt x="726" y="1"/>
                  </a:moveTo>
                  <a:cubicBezTo>
                    <a:pt x="380" y="1"/>
                    <a:pt x="174" y="26"/>
                    <a:pt x="158" y="26"/>
                  </a:cubicBezTo>
                  <a:cubicBezTo>
                    <a:pt x="49" y="26"/>
                    <a:pt x="0" y="123"/>
                    <a:pt x="0" y="220"/>
                  </a:cubicBezTo>
                  <a:cubicBezTo>
                    <a:pt x="0" y="260"/>
                    <a:pt x="75" y="342"/>
                    <a:pt x="155" y="342"/>
                  </a:cubicBezTo>
                  <a:cubicBezTo>
                    <a:pt x="173" y="342"/>
                    <a:pt x="190" y="338"/>
                    <a:pt x="207" y="330"/>
                  </a:cubicBezTo>
                  <a:cubicBezTo>
                    <a:pt x="207" y="330"/>
                    <a:pt x="410" y="303"/>
                    <a:pt x="758" y="303"/>
                  </a:cubicBezTo>
                  <a:cubicBezTo>
                    <a:pt x="1478" y="303"/>
                    <a:pt x="2818" y="419"/>
                    <a:pt x="4251" y="1131"/>
                  </a:cubicBezTo>
                  <a:cubicBezTo>
                    <a:pt x="6425" y="2249"/>
                    <a:pt x="8405" y="4726"/>
                    <a:pt x="8405" y="4726"/>
                  </a:cubicBezTo>
                  <a:cubicBezTo>
                    <a:pt x="8454" y="4775"/>
                    <a:pt x="8502" y="4775"/>
                    <a:pt x="8551" y="4775"/>
                  </a:cubicBezTo>
                  <a:lnTo>
                    <a:pt x="8660" y="4775"/>
                  </a:lnTo>
                  <a:cubicBezTo>
                    <a:pt x="8709" y="4726"/>
                    <a:pt x="8709" y="4581"/>
                    <a:pt x="8660" y="4520"/>
                  </a:cubicBezTo>
                  <a:cubicBezTo>
                    <a:pt x="8612" y="4423"/>
                    <a:pt x="6632" y="1945"/>
                    <a:pt x="4409" y="876"/>
                  </a:cubicBezTo>
                  <a:cubicBezTo>
                    <a:pt x="2880" y="120"/>
                    <a:pt x="1476"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4372690" y="2394715"/>
              <a:ext cx="317717" cy="148099"/>
            </a:xfrm>
            <a:custGeom>
              <a:avLst/>
              <a:gdLst/>
              <a:ahLst/>
              <a:cxnLst/>
              <a:rect l="l" t="t" r="r" b="b"/>
              <a:pathLst>
                <a:path w="5005" h="2333" extrusionOk="0">
                  <a:moveTo>
                    <a:pt x="0" y="1"/>
                  </a:moveTo>
                  <a:lnTo>
                    <a:pt x="0" y="2333"/>
                  </a:lnTo>
                  <a:lnTo>
                    <a:pt x="5004" y="2333"/>
                  </a:lnTo>
                  <a:lnTo>
                    <a:pt x="5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3714217" y="1399357"/>
              <a:ext cx="1635372" cy="1005460"/>
            </a:xfrm>
            <a:custGeom>
              <a:avLst/>
              <a:gdLst/>
              <a:ahLst/>
              <a:cxnLst/>
              <a:rect l="l" t="t" r="r" b="b"/>
              <a:pathLst>
                <a:path w="25762" h="15839" extrusionOk="0">
                  <a:moveTo>
                    <a:pt x="960" y="1"/>
                  </a:moveTo>
                  <a:cubicBezTo>
                    <a:pt x="402" y="1"/>
                    <a:pt x="1" y="450"/>
                    <a:pt x="1" y="960"/>
                  </a:cubicBezTo>
                  <a:lnTo>
                    <a:pt x="1" y="14879"/>
                  </a:lnTo>
                  <a:cubicBezTo>
                    <a:pt x="1" y="15426"/>
                    <a:pt x="402" y="15839"/>
                    <a:pt x="960" y="15839"/>
                  </a:cubicBezTo>
                  <a:lnTo>
                    <a:pt x="24790" y="15839"/>
                  </a:lnTo>
                  <a:cubicBezTo>
                    <a:pt x="25349" y="15839"/>
                    <a:pt x="25762" y="15426"/>
                    <a:pt x="25762" y="14879"/>
                  </a:cubicBezTo>
                  <a:lnTo>
                    <a:pt x="25762" y="960"/>
                  </a:lnTo>
                  <a:cubicBezTo>
                    <a:pt x="25762" y="450"/>
                    <a:pt x="25349" y="1"/>
                    <a:pt x="24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3672575" y="1356952"/>
              <a:ext cx="1721768" cy="1089507"/>
            </a:xfrm>
            <a:custGeom>
              <a:avLst/>
              <a:gdLst/>
              <a:ahLst/>
              <a:cxnLst/>
              <a:rect l="l" t="t" r="r" b="b"/>
              <a:pathLst>
                <a:path w="27123" h="17163" extrusionOk="0">
                  <a:moveTo>
                    <a:pt x="25446" y="1325"/>
                  </a:moveTo>
                  <a:cubicBezTo>
                    <a:pt x="25604" y="1325"/>
                    <a:pt x="25750" y="1470"/>
                    <a:pt x="25750" y="1628"/>
                  </a:cubicBezTo>
                  <a:lnTo>
                    <a:pt x="25750" y="15547"/>
                  </a:lnTo>
                  <a:cubicBezTo>
                    <a:pt x="25750" y="15693"/>
                    <a:pt x="25604" y="15851"/>
                    <a:pt x="25446" y="15851"/>
                  </a:cubicBezTo>
                  <a:lnTo>
                    <a:pt x="1616" y="15851"/>
                  </a:lnTo>
                  <a:cubicBezTo>
                    <a:pt x="1458" y="15851"/>
                    <a:pt x="1313" y="15693"/>
                    <a:pt x="1313" y="15547"/>
                  </a:cubicBezTo>
                  <a:lnTo>
                    <a:pt x="1313" y="1628"/>
                  </a:lnTo>
                  <a:cubicBezTo>
                    <a:pt x="1313" y="1470"/>
                    <a:pt x="1458" y="1325"/>
                    <a:pt x="1616" y="1325"/>
                  </a:cubicBezTo>
                  <a:close/>
                  <a:moveTo>
                    <a:pt x="1616" y="1"/>
                  </a:moveTo>
                  <a:cubicBezTo>
                    <a:pt x="705" y="1"/>
                    <a:pt x="1" y="717"/>
                    <a:pt x="1" y="1628"/>
                  </a:cubicBezTo>
                  <a:lnTo>
                    <a:pt x="1" y="15547"/>
                  </a:lnTo>
                  <a:cubicBezTo>
                    <a:pt x="1" y="16458"/>
                    <a:pt x="705" y="17162"/>
                    <a:pt x="1616" y="17162"/>
                  </a:cubicBezTo>
                  <a:lnTo>
                    <a:pt x="25446" y="17162"/>
                  </a:lnTo>
                  <a:cubicBezTo>
                    <a:pt x="26357" y="17162"/>
                    <a:pt x="27122" y="16458"/>
                    <a:pt x="27122" y="15547"/>
                  </a:cubicBezTo>
                  <a:lnTo>
                    <a:pt x="27122" y="1628"/>
                  </a:lnTo>
                  <a:cubicBezTo>
                    <a:pt x="27122" y="717"/>
                    <a:pt x="26357" y="1"/>
                    <a:pt x="25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4199201" y="2565094"/>
              <a:ext cx="658478" cy="63"/>
            </a:xfrm>
            <a:custGeom>
              <a:avLst/>
              <a:gdLst/>
              <a:ahLst/>
              <a:cxnLst/>
              <a:rect l="l" t="t" r="r" b="b"/>
              <a:pathLst>
                <a:path w="10373" h="1" extrusionOk="0">
                  <a:moveTo>
                    <a:pt x="0" y="1"/>
                  </a:moveTo>
                  <a:lnTo>
                    <a:pt x="10373" y="1"/>
                  </a:lnTo>
                  <a:close/>
                </a:path>
              </a:pathLst>
            </a:custGeom>
            <a:solidFill>
              <a:srgbClr val="BCE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8"/>
            <p:cNvSpPr/>
            <p:nvPr/>
          </p:nvSpPr>
          <p:spPr>
            <a:xfrm>
              <a:off x="4157558" y="2523451"/>
              <a:ext cx="744874" cy="83349"/>
            </a:xfrm>
            <a:custGeom>
              <a:avLst/>
              <a:gdLst/>
              <a:ahLst/>
              <a:cxnLst/>
              <a:rect l="l" t="t" r="r" b="b"/>
              <a:pathLst>
                <a:path w="11734" h="1313" extrusionOk="0">
                  <a:moveTo>
                    <a:pt x="656" y="1"/>
                  </a:moveTo>
                  <a:cubicBezTo>
                    <a:pt x="304" y="1"/>
                    <a:pt x="0" y="305"/>
                    <a:pt x="0" y="657"/>
                  </a:cubicBezTo>
                  <a:cubicBezTo>
                    <a:pt x="0" y="1009"/>
                    <a:pt x="304" y="1313"/>
                    <a:pt x="656" y="1313"/>
                  </a:cubicBezTo>
                  <a:lnTo>
                    <a:pt x="11029" y="1313"/>
                  </a:lnTo>
                  <a:cubicBezTo>
                    <a:pt x="11430" y="1313"/>
                    <a:pt x="11733" y="1009"/>
                    <a:pt x="11733" y="657"/>
                  </a:cubicBezTo>
                  <a:cubicBezTo>
                    <a:pt x="11733" y="305"/>
                    <a:pt x="11430" y="1"/>
                    <a:pt x="11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8"/>
            <p:cNvSpPr/>
            <p:nvPr/>
          </p:nvSpPr>
          <p:spPr>
            <a:xfrm>
              <a:off x="4439724" y="637603"/>
              <a:ext cx="1188980" cy="1156606"/>
            </a:xfrm>
            <a:custGeom>
              <a:avLst/>
              <a:gdLst/>
              <a:ahLst/>
              <a:cxnLst/>
              <a:rect l="l" t="t" r="r" b="b"/>
              <a:pathLst>
                <a:path w="18730" h="18220" extrusionOk="0">
                  <a:moveTo>
                    <a:pt x="972" y="1"/>
                  </a:moveTo>
                  <a:cubicBezTo>
                    <a:pt x="414" y="1"/>
                    <a:pt x="1" y="402"/>
                    <a:pt x="1" y="960"/>
                  </a:cubicBezTo>
                  <a:lnTo>
                    <a:pt x="1" y="17260"/>
                  </a:lnTo>
                  <a:cubicBezTo>
                    <a:pt x="1" y="17770"/>
                    <a:pt x="414" y="18219"/>
                    <a:pt x="972" y="18219"/>
                  </a:cubicBezTo>
                  <a:lnTo>
                    <a:pt x="17721" y="18219"/>
                  </a:lnTo>
                  <a:cubicBezTo>
                    <a:pt x="18280" y="18219"/>
                    <a:pt x="18729" y="17770"/>
                    <a:pt x="18729" y="17260"/>
                  </a:cubicBezTo>
                  <a:lnTo>
                    <a:pt x="18729" y="960"/>
                  </a:lnTo>
                  <a:cubicBezTo>
                    <a:pt x="18729" y="402"/>
                    <a:pt x="18280" y="1"/>
                    <a:pt x="17721"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4510694" y="894377"/>
              <a:ext cx="999239" cy="787279"/>
            </a:xfrm>
            <a:custGeom>
              <a:avLst/>
              <a:gdLst/>
              <a:ahLst/>
              <a:cxnLst/>
              <a:rect l="l" t="t" r="r" b="b"/>
              <a:pathLst>
                <a:path w="15741" h="12402" extrusionOk="0">
                  <a:moveTo>
                    <a:pt x="0" y="0"/>
                  </a:moveTo>
                  <a:lnTo>
                    <a:pt x="0" y="12401"/>
                  </a:lnTo>
                  <a:lnTo>
                    <a:pt x="15741" y="12352"/>
                  </a:lnTo>
                  <a:lnTo>
                    <a:pt x="15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4497554" y="882062"/>
              <a:ext cx="1025519" cy="812671"/>
            </a:xfrm>
            <a:custGeom>
              <a:avLst/>
              <a:gdLst/>
              <a:ahLst/>
              <a:cxnLst/>
              <a:rect l="l" t="t" r="r" b="b"/>
              <a:pathLst>
                <a:path w="16155" h="12802" extrusionOk="0">
                  <a:moveTo>
                    <a:pt x="15693" y="401"/>
                  </a:moveTo>
                  <a:lnTo>
                    <a:pt x="15693" y="12291"/>
                  </a:lnTo>
                  <a:lnTo>
                    <a:pt x="462" y="12340"/>
                  </a:lnTo>
                  <a:lnTo>
                    <a:pt x="462" y="449"/>
                  </a:lnTo>
                  <a:lnTo>
                    <a:pt x="15693" y="401"/>
                  </a:lnTo>
                  <a:close/>
                  <a:moveTo>
                    <a:pt x="207" y="0"/>
                  </a:moveTo>
                  <a:cubicBezTo>
                    <a:pt x="110" y="0"/>
                    <a:pt x="1" y="97"/>
                    <a:pt x="1" y="194"/>
                  </a:cubicBezTo>
                  <a:lnTo>
                    <a:pt x="1" y="12595"/>
                  </a:lnTo>
                  <a:cubicBezTo>
                    <a:pt x="1" y="12644"/>
                    <a:pt x="1" y="12704"/>
                    <a:pt x="61" y="12753"/>
                  </a:cubicBezTo>
                  <a:cubicBezTo>
                    <a:pt x="110" y="12802"/>
                    <a:pt x="159" y="12802"/>
                    <a:pt x="207" y="12802"/>
                  </a:cubicBezTo>
                  <a:lnTo>
                    <a:pt x="15948" y="12753"/>
                  </a:lnTo>
                  <a:cubicBezTo>
                    <a:pt x="16045" y="12753"/>
                    <a:pt x="16154" y="12644"/>
                    <a:pt x="16154" y="12546"/>
                  </a:cubicBezTo>
                  <a:lnTo>
                    <a:pt x="16154" y="194"/>
                  </a:lnTo>
                  <a:cubicBezTo>
                    <a:pt x="16154" y="146"/>
                    <a:pt x="16154" y="97"/>
                    <a:pt x="16094" y="49"/>
                  </a:cubicBezTo>
                  <a:cubicBezTo>
                    <a:pt x="16045" y="0"/>
                    <a:pt x="15996"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4362660" y="744058"/>
              <a:ext cx="54783" cy="54021"/>
            </a:xfrm>
            <a:custGeom>
              <a:avLst/>
              <a:gdLst/>
              <a:ahLst/>
              <a:cxnLst/>
              <a:rect l="l" t="t" r="r" b="b"/>
              <a:pathLst>
                <a:path w="863" h="851" extrusionOk="0">
                  <a:moveTo>
                    <a:pt x="462" y="0"/>
                  </a:moveTo>
                  <a:cubicBezTo>
                    <a:pt x="207" y="0"/>
                    <a:pt x="0" y="194"/>
                    <a:pt x="0" y="401"/>
                  </a:cubicBezTo>
                  <a:cubicBezTo>
                    <a:pt x="0" y="656"/>
                    <a:pt x="207" y="850"/>
                    <a:pt x="462" y="850"/>
                  </a:cubicBezTo>
                  <a:cubicBezTo>
                    <a:pt x="668" y="850"/>
                    <a:pt x="863" y="656"/>
                    <a:pt x="863" y="401"/>
                  </a:cubicBezTo>
                  <a:cubicBezTo>
                    <a:pt x="863" y="194"/>
                    <a:pt x="668" y="0"/>
                    <a:pt x="46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4543069" y="744058"/>
              <a:ext cx="54783" cy="54021"/>
            </a:xfrm>
            <a:custGeom>
              <a:avLst/>
              <a:gdLst/>
              <a:ahLst/>
              <a:cxnLst/>
              <a:rect l="l" t="t" r="r" b="b"/>
              <a:pathLst>
                <a:path w="863" h="851" extrusionOk="0">
                  <a:moveTo>
                    <a:pt x="450" y="0"/>
                  </a:moveTo>
                  <a:cubicBezTo>
                    <a:pt x="195" y="0"/>
                    <a:pt x="0" y="194"/>
                    <a:pt x="0" y="401"/>
                  </a:cubicBezTo>
                  <a:cubicBezTo>
                    <a:pt x="0" y="656"/>
                    <a:pt x="195" y="850"/>
                    <a:pt x="450" y="850"/>
                  </a:cubicBezTo>
                  <a:cubicBezTo>
                    <a:pt x="705" y="850"/>
                    <a:pt x="863" y="656"/>
                    <a:pt x="863" y="401"/>
                  </a:cubicBezTo>
                  <a:cubicBezTo>
                    <a:pt x="863" y="194"/>
                    <a:pt x="705" y="0"/>
                    <a:pt x="450"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4725763" y="744058"/>
              <a:ext cx="54847" cy="54021"/>
            </a:xfrm>
            <a:custGeom>
              <a:avLst/>
              <a:gdLst/>
              <a:ahLst/>
              <a:cxnLst/>
              <a:rect l="l" t="t" r="r" b="b"/>
              <a:pathLst>
                <a:path w="864" h="851" extrusionOk="0">
                  <a:moveTo>
                    <a:pt x="414" y="0"/>
                  </a:moveTo>
                  <a:cubicBezTo>
                    <a:pt x="159" y="0"/>
                    <a:pt x="1" y="194"/>
                    <a:pt x="1" y="401"/>
                  </a:cubicBezTo>
                  <a:cubicBezTo>
                    <a:pt x="1" y="656"/>
                    <a:pt x="159" y="850"/>
                    <a:pt x="414" y="850"/>
                  </a:cubicBezTo>
                  <a:cubicBezTo>
                    <a:pt x="657" y="850"/>
                    <a:pt x="863" y="656"/>
                    <a:pt x="863" y="401"/>
                  </a:cubicBezTo>
                  <a:cubicBezTo>
                    <a:pt x="863" y="194"/>
                    <a:pt x="657" y="0"/>
                    <a:pt x="414"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8"/>
            <p:cNvSpPr/>
            <p:nvPr/>
          </p:nvSpPr>
          <p:spPr>
            <a:xfrm>
              <a:off x="4906172" y="744058"/>
              <a:ext cx="54085" cy="54021"/>
            </a:xfrm>
            <a:custGeom>
              <a:avLst/>
              <a:gdLst/>
              <a:ahLst/>
              <a:cxnLst/>
              <a:rect l="l" t="t" r="r" b="b"/>
              <a:pathLst>
                <a:path w="852" h="851" extrusionOk="0">
                  <a:moveTo>
                    <a:pt x="402" y="0"/>
                  </a:moveTo>
                  <a:cubicBezTo>
                    <a:pt x="195" y="0"/>
                    <a:pt x="1" y="194"/>
                    <a:pt x="1" y="401"/>
                  </a:cubicBezTo>
                  <a:cubicBezTo>
                    <a:pt x="1" y="656"/>
                    <a:pt x="195" y="850"/>
                    <a:pt x="402" y="850"/>
                  </a:cubicBezTo>
                  <a:cubicBezTo>
                    <a:pt x="657" y="850"/>
                    <a:pt x="851" y="656"/>
                    <a:pt x="851" y="401"/>
                  </a:cubicBezTo>
                  <a:cubicBezTo>
                    <a:pt x="851" y="194"/>
                    <a:pt x="657" y="0"/>
                    <a:pt x="40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5085819" y="744058"/>
              <a:ext cx="54847" cy="54021"/>
            </a:xfrm>
            <a:custGeom>
              <a:avLst/>
              <a:gdLst/>
              <a:ahLst/>
              <a:cxnLst/>
              <a:rect l="l" t="t" r="r" b="b"/>
              <a:pathLst>
                <a:path w="864" h="851" extrusionOk="0">
                  <a:moveTo>
                    <a:pt x="450" y="0"/>
                  </a:moveTo>
                  <a:cubicBezTo>
                    <a:pt x="207" y="0"/>
                    <a:pt x="1" y="194"/>
                    <a:pt x="1" y="401"/>
                  </a:cubicBezTo>
                  <a:cubicBezTo>
                    <a:pt x="1" y="656"/>
                    <a:pt x="207" y="850"/>
                    <a:pt x="450" y="850"/>
                  </a:cubicBezTo>
                  <a:cubicBezTo>
                    <a:pt x="657" y="850"/>
                    <a:pt x="863" y="656"/>
                    <a:pt x="863" y="401"/>
                  </a:cubicBezTo>
                  <a:cubicBezTo>
                    <a:pt x="863" y="194"/>
                    <a:pt x="657"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5265466" y="744058"/>
              <a:ext cx="54847" cy="54021"/>
            </a:xfrm>
            <a:custGeom>
              <a:avLst/>
              <a:gdLst/>
              <a:ahLst/>
              <a:cxnLst/>
              <a:rect l="l" t="t" r="r" b="b"/>
              <a:pathLst>
                <a:path w="864" h="851" extrusionOk="0">
                  <a:moveTo>
                    <a:pt x="462" y="0"/>
                  </a:moveTo>
                  <a:cubicBezTo>
                    <a:pt x="207" y="0"/>
                    <a:pt x="1" y="194"/>
                    <a:pt x="1" y="401"/>
                  </a:cubicBezTo>
                  <a:cubicBezTo>
                    <a:pt x="1" y="656"/>
                    <a:pt x="207" y="850"/>
                    <a:pt x="462" y="850"/>
                  </a:cubicBezTo>
                  <a:cubicBezTo>
                    <a:pt x="717" y="850"/>
                    <a:pt x="863" y="656"/>
                    <a:pt x="863" y="401"/>
                  </a:cubicBezTo>
                  <a:cubicBezTo>
                    <a:pt x="863" y="194"/>
                    <a:pt x="71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5448985" y="744058"/>
              <a:ext cx="54783" cy="54021"/>
            </a:xfrm>
            <a:custGeom>
              <a:avLst/>
              <a:gdLst/>
              <a:ahLst/>
              <a:cxnLst/>
              <a:rect l="l" t="t" r="r" b="b"/>
              <a:pathLst>
                <a:path w="863" h="851" extrusionOk="0">
                  <a:moveTo>
                    <a:pt x="401" y="0"/>
                  </a:moveTo>
                  <a:cubicBezTo>
                    <a:pt x="146" y="0"/>
                    <a:pt x="0" y="194"/>
                    <a:pt x="0" y="401"/>
                  </a:cubicBezTo>
                  <a:cubicBezTo>
                    <a:pt x="0" y="656"/>
                    <a:pt x="146" y="850"/>
                    <a:pt x="401" y="850"/>
                  </a:cubicBezTo>
                  <a:cubicBezTo>
                    <a:pt x="656" y="850"/>
                    <a:pt x="863" y="656"/>
                    <a:pt x="863" y="401"/>
                  </a:cubicBezTo>
                  <a:cubicBezTo>
                    <a:pt x="863" y="194"/>
                    <a:pt x="656"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5320248" y="956079"/>
              <a:ext cx="128801" cy="661525"/>
            </a:xfrm>
            <a:custGeom>
              <a:avLst/>
              <a:gdLst/>
              <a:ahLst/>
              <a:cxnLst/>
              <a:rect l="l" t="t" r="r" b="b"/>
              <a:pathLst>
                <a:path w="2029" h="10421" extrusionOk="0">
                  <a:moveTo>
                    <a:pt x="0" y="0"/>
                  </a:moveTo>
                  <a:lnTo>
                    <a:pt x="0" y="10421"/>
                  </a:lnTo>
                  <a:lnTo>
                    <a:pt x="2028" y="10421"/>
                  </a:lnTo>
                  <a:lnTo>
                    <a:pt x="2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5310980"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49" y="0"/>
                    <a:pt x="0" y="97"/>
                    <a:pt x="0" y="158"/>
                  </a:cubicBezTo>
                  <a:lnTo>
                    <a:pt x="0" y="10579"/>
                  </a:lnTo>
                  <a:cubicBezTo>
                    <a:pt x="0" y="10628"/>
                    <a:pt x="49" y="10725"/>
                    <a:pt x="146" y="10725"/>
                  </a:cubicBezTo>
                  <a:lnTo>
                    <a:pt x="2174" y="10725"/>
                  </a:lnTo>
                  <a:cubicBezTo>
                    <a:pt x="2223" y="10725"/>
                    <a:pt x="2320" y="10628"/>
                    <a:pt x="2320" y="10579"/>
                  </a:cubicBezTo>
                  <a:lnTo>
                    <a:pt x="2320" y="158"/>
                  </a:lnTo>
                  <a:cubicBezTo>
                    <a:pt x="2320" y="97"/>
                    <a:pt x="2223" y="0"/>
                    <a:pt x="2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5320248" y="1158071"/>
              <a:ext cx="128801" cy="459532"/>
            </a:xfrm>
            <a:custGeom>
              <a:avLst/>
              <a:gdLst/>
              <a:ahLst/>
              <a:cxnLst/>
              <a:rect l="l" t="t" r="r" b="b"/>
              <a:pathLst>
                <a:path w="2029" h="7239" extrusionOk="0">
                  <a:moveTo>
                    <a:pt x="0" y="0"/>
                  </a:moveTo>
                  <a:lnTo>
                    <a:pt x="0" y="7239"/>
                  </a:lnTo>
                  <a:lnTo>
                    <a:pt x="2028" y="7239"/>
                  </a:lnTo>
                  <a:lnTo>
                    <a:pt x="2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5310980" y="1148803"/>
              <a:ext cx="147337" cy="478068"/>
            </a:xfrm>
            <a:custGeom>
              <a:avLst/>
              <a:gdLst/>
              <a:ahLst/>
              <a:cxnLst/>
              <a:rect l="l" t="t" r="r" b="b"/>
              <a:pathLst>
                <a:path w="2321" h="7531" extrusionOk="0">
                  <a:moveTo>
                    <a:pt x="1968" y="353"/>
                  </a:moveTo>
                  <a:lnTo>
                    <a:pt x="1968" y="7178"/>
                  </a:lnTo>
                  <a:lnTo>
                    <a:pt x="353" y="7178"/>
                  </a:lnTo>
                  <a:lnTo>
                    <a:pt x="353" y="353"/>
                  </a:lnTo>
                  <a:close/>
                  <a:moveTo>
                    <a:pt x="146" y="0"/>
                  </a:moveTo>
                  <a:cubicBezTo>
                    <a:pt x="49" y="0"/>
                    <a:pt x="0" y="49"/>
                    <a:pt x="0" y="146"/>
                  </a:cubicBezTo>
                  <a:lnTo>
                    <a:pt x="0" y="7385"/>
                  </a:lnTo>
                  <a:cubicBezTo>
                    <a:pt x="0" y="7434"/>
                    <a:pt x="49" y="7531"/>
                    <a:pt x="146" y="7531"/>
                  </a:cubicBezTo>
                  <a:lnTo>
                    <a:pt x="2174" y="7531"/>
                  </a:lnTo>
                  <a:cubicBezTo>
                    <a:pt x="2223" y="7531"/>
                    <a:pt x="2320" y="7434"/>
                    <a:pt x="2320" y="7385"/>
                  </a:cubicBezTo>
                  <a:lnTo>
                    <a:pt x="2320" y="146"/>
                  </a:lnTo>
                  <a:cubicBezTo>
                    <a:pt x="2320" y="49"/>
                    <a:pt x="2223" y="0"/>
                    <a:pt x="2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5088929" y="956079"/>
              <a:ext cx="128801" cy="661525"/>
            </a:xfrm>
            <a:custGeom>
              <a:avLst/>
              <a:gdLst/>
              <a:ahLst/>
              <a:cxnLst/>
              <a:rect l="l" t="t" r="r" b="b"/>
              <a:pathLst>
                <a:path w="2029" h="10421" extrusionOk="0">
                  <a:moveTo>
                    <a:pt x="0" y="0"/>
                  </a:moveTo>
                  <a:lnTo>
                    <a:pt x="0"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5079661"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98" y="0"/>
                    <a:pt x="1" y="97"/>
                    <a:pt x="1" y="158"/>
                  </a:cubicBezTo>
                  <a:lnTo>
                    <a:pt x="1" y="10579"/>
                  </a:lnTo>
                  <a:cubicBezTo>
                    <a:pt x="1" y="10628"/>
                    <a:pt x="98" y="10725"/>
                    <a:pt x="146" y="10725"/>
                  </a:cubicBezTo>
                  <a:lnTo>
                    <a:pt x="2175" y="10725"/>
                  </a:lnTo>
                  <a:cubicBezTo>
                    <a:pt x="2223" y="10725"/>
                    <a:pt x="2320" y="10628"/>
                    <a:pt x="2320" y="10579"/>
                  </a:cubicBezTo>
                  <a:lnTo>
                    <a:pt x="2320" y="158"/>
                  </a:lnTo>
                  <a:cubicBezTo>
                    <a:pt x="2320" y="97"/>
                    <a:pt x="2223"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5088929" y="1090973"/>
              <a:ext cx="128801" cy="526630"/>
            </a:xfrm>
            <a:custGeom>
              <a:avLst/>
              <a:gdLst/>
              <a:ahLst/>
              <a:cxnLst/>
              <a:rect l="l" t="t" r="r" b="b"/>
              <a:pathLst>
                <a:path w="2029" h="8296" extrusionOk="0">
                  <a:moveTo>
                    <a:pt x="0" y="1"/>
                  </a:moveTo>
                  <a:lnTo>
                    <a:pt x="0" y="8296"/>
                  </a:lnTo>
                  <a:lnTo>
                    <a:pt x="2029" y="8296"/>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5079661" y="1080943"/>
              <a:ext cx="147337" cy="545928"/>
            </a:xfrm>
            <a:custGeom>
              <a:avLst/>
              <a:gdLst/>
              <a:ahLst/>
              <a:cxnLst/>
              <a:rect l="l" t="t" r="r" b="b"/>
              <a:pathLst>
                <a:path w="2321" h="8600" extrusionOk="0">
                  <a:moveTo>
                    <a:pt x="1968" y="304"/>
                  </a:moveTo>
                  <a:lnTo>
                    <a:pt x="1968" y="8247"/>
                  </a:lnTo>
                  <a:lnTo>
                    <a:pt x="353" y="8247"/>
                  </a:lnTo>
                  <a:lnTo>
                    <a:pt x="353" y="304"/>
                  </a:lnTo>
                  <a:close/>
                  <a:moveTo>
                    <a:pt x="146" y="1"/>
                  </a:moveTo>
                  <a:cubicBezTo>
                    <a:pt x="98" y="1"/>
                    <a:pt x="1" y="49"/>
                    <a:pt x="1" y="159"/>
                  </a:cubicBezTo>
                  <a:lnTo>
                    <a:pt x="1" y="8454"/>
                  </a:lnTo>
                  <a:cubicBezTo>
                    <a:pt x="1" y="8503"/>
                    <a:pt x="98" y="8600"/>
                    <a:pt x="146" y="8600"/>
                  </a:cubicBezTo>
                  <a:lnTo>
                    <a:pt x="2175" y="8600"/>
                  </a:lnTo>
                  <a:cubicBezTo>
                    <a:pt x="2223" y="8600"/>
                    <a:pt x="2320" y="8503"/>
                    <a:pt x="2320" y="8454"/>
                  </a:cubicBezTo>
                  <a:lnTo>
                    <a:pt x="2320" y="159"/>
                  </a:lnTo>
                  <a:cubicBezTo>
                    <a:pt x="2320" y="49"/>
                    <a:pt x="2223"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4857610" y="956079"/>
              <a:ext cx="128864" cy="661525"/>
            </a:xfrm>
            <a:custGeom>
              <a:avLst/>
              <a:gdLst/>
              <a:ahLst/>
              <a:cxnLst/>
              <a:rect l="l" t="t" r="r" b="b"/>
              <a:pathLst>
                <a:path w="2030" h="10421" extrusionOk="0">
                  <a:moveTo>
                    <a:pt x="1" y="0"/>
                  </a:moveTo>
                  <a:lnTo>
                    <a:pt x="1"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4848342" y="946049"/>
              <a:ext cx="147337" cy="680823"/>
            </a:xfrm>
            <a:custGeom>
              <a:avLst/>
              <a:gdLst/>
              <a:ahLst/>
              <a:cxnLst/>
              <a:rect l="l" t="t" r="r" b="b"/>
              <a:pathLst>
                <a:path w="2321" h="10725" extrusionOk="0">
                  <a:moveTo>
                    <a:pt x="1969" y="352"/>
                  </a:moveTo>
                  <a:lnTo>
                    <a:pt x="1969" y="10372"/>
                  </a:lnTo>
                  <a:lnTo>
                    <a:pt x="353" y="10372"/>
                  </a:lnTo>
                  <a:lnTo>
                    <a:pt x="353" y="352"/>
                  </a:lnTo>
                  <a:close/>
                  <a:moveTo>
                    <a:pt x="147" y="0"/>
                  </a:moveTo>
                  <a:cubicBezTo>
                    <a:pt x="98" y="0"/>
                    <a:pt x="1" y="97"/>
                    <a:pt x="1" y="158"/>
                  </a:cubicBezTo>
                  <a:lnTo>
                    <a:pt x="1" y="10579"/>
                  </a:lnTo>
                  <a:cubicBezTo>
                    <a:pt x="1" y="10628"/>
                    <a:pt x="98" y="10725"/>
                    <a:pt x="147" y="10725"/>
                  </a:cubicBezTo>
                  <a:lnTo>
                    <a:pt x="2175" y="10725"/>
                  </a:lnTo>
                  <a:cubicBezTo>
                    <a:pt x="2224" y="10725"/>
                    <a:pt x="2321" y="10628"/>
                    <a:pt x="2321" y="10579"/>
                  </a:cubicBezTo>
                  <a:lnTo>
                    <a:pt x="2321" y="158"/>
                  </a:lnTo>
                  <a:cubicBezTo>
                    <a:pt x="2321" y="97"/>
                    <a:pt x="2224"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4857610" y="1033143"/>
              <a:ext cx="128864" cy="584460"/>
            </a:xfrm>
            <a:custGeom>
              <a:avLst/>
              <a:gdLst/>
              <a:ahLst/>
              <a:cxnLst/>
              <a:rect l="l" t="t" r="r" b="b"/>
              <a:pathLst>
                <a:path w="2030" h="9207" extrusionOk="0">
                  <a:moveTo>
                    <a:pt x="1" y="1"/>
                  </a:moveTo>
                  <a:lnTo>
                    <a:pt x="1" y="9207"/>
                  </a:lnTo>
                  <a:lnTo>
                    <a:pt x="2029" y="9207"/>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4848342" y="1023114"/>
              <a:ext cx="147337" cy="603758"/>
            </a:xfrm>
            <a:custGeom>
              <a:avLst/>
              <a:gdLst/>
              <a:ahLst/>
              <a:cxnLst/>
              <a:rect l="l" t="t" r="r" b="b"/>
              <a:pathLst>
                <a:path w="2321" h="9511" extrusionOk="0">
                  <a:moveTo>
                    <a:pt x="1969" y="304"/>
                  </a:moveTo>
                  <a:lnTo>
                    <a:pt x="1969" y="9158"/>
                  </a:lnTo>
                  <a:lnTo>
                    <a:pt x="353" y="9158"/>
                  </a:lnTo>
                  <a:lnTo>
                    <a:pt x="353" y="304"/>
                  </a:lnTo>
                  <a:close/>
                  <a:moveTo>
                    <a:pt x="147" y="1"/>
                  </a:moveTo>
                  <a:cubicBezTo>
                    <a:pt x="98" y="1"/>
                    <a:pt x="1" y="49"/>
                    <a:pt x="1" y="159"/>
                  </a:cubicBezTo>
                  <a:lnTo>
                    <a:pt x="1" y="9365"/>
                  </a:lnTo>
                  <a:cubicBezTo>
                    <a:pt x="1" y="9414"/>
                    <a:pt x="98" y="9511"/>
                    <a:pt x="147" y="9511"/>
                  </a:cubicBezTo>
                  <a:lnTo>
                    <a:pt x="2175" y="9511"/>
                  </a:lnTo>
                  <a:cubicBezTo>
                    <a:pt x="2224" y="9511"/>
                    <a:pt x="2321" y="9414"/>
                    <a:pt x="2321" y="9365"/>
                  </a:cubicBezTo>
                  <a:lnTo>
                    <a:pt x="2321" y="159"/>
                  </a:lnTo>
                  <a:cubicBezTo>
                    <a:pt x="2321" y="49"/>
                    <a:pt x="222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3874630" y="651251"/>
              <a:ext cx="1012379" cy="883197"/>
            </a:xfrm>
            <a:custGeom>
              <a:avLst/>
              <a:gdLst/>
              <a:ahLst/>
              <a:cxnLst/>
              <a:rect l="l" t="t" r="r" b="b"/>
              <a:pathLst>
                <a:path w="15948" h="13913" extrusionOk="0">
                  <a:moveTo>
                    <a:pt x="6775" y="0"/>
                  </a:moveTo>
                  <a:cubicBezTo>
                    <a:pt x="4386" y="0"/>
                    <a:pt x="1702" y="671"/>
                    <a:pt x="765" y="3430"/>
                  </a:cubicBezTo>
                  <a:cubicBezTo>
                    <a:pt x="0" y="5713"/>
                    <a:pt x="1421" y="7474"/>
                    <a:pt x="1421" y="7474"/>
                  </a:cubicBezTo>
                  <a:cubicBezTo>
                    <a:pt x="1421" y="7474"/>
                    <a:pt x="401" y="7838"/>
                    <a:pt x="1008" y="10013"/>
                  </a:cubicBezTo>
                  <a:cubicBezTo>
                    <a:pt x="1822" y="12842"/>
                    <a:pt x="10980" y="13851"/>
                    <a:pt x="11587" y="13911"/>
                  </a:cubicBezTo>
                  <a:cubicBezTo>
                    <a:pt x="11612" y="13912"/>
                    <a:pt x="11637" y="13913"/>
                    <a:pt x="11663" y="13913"/>
                  </a:cubicBezTo>
                  <a:cubicBezTo>
                    <a:pt x="13051" y="13913"/>
                    <a:pt x="14230" y="12599"/>
                    <a:pt x="14623" y="10571"/>
                  </a:cubicBezTo>
                  <a:cubicBezTo>
                    <a:pt x="15036" y="8798"/>
                    <a:pt x="14271" y="8081"/>
                    <a:pt x="14271" y="8081"/>
                  </a:cubicBezTo>
                  <a:cubicBezTo>
                    <a:pt x="14271" y="8081"/>
                    <a:pt x="15437" y="7583"/>
                    <a:pt x="15692" y="6624"/>
                  </a:cubicBezTo>
                  <a:cubicBezTo>
                    <a:pt x="15947" y="5652"/>
                    <a:pt x="15838" y="3284"/>
                    <a:pt x="15838" y="3284"/>
                  </a:cubicBezTo>
                  <a:lnTo>
                    <a:pt x="15085" y="1401"/>
                  </a:lnTo>
                  <a:lnTo>
                    <a:pt x="11028" y="600"/>
                  </a:lnTo>
                  <a:cubicBezTo>
                    <a:pt x="11028" y="600"/>
                    <a:pt x="9034" y="0"/>
                    <a:pt x="677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4122073" y="589803"/>
              <a:ext cx="568336" cy="902178"/>
            </a:xfrm>
            <a:custGeom>
              <a:avLst/>
              <a:gdLst/>
              <a:ahLst/>
              <a:cxnLst/>
              <a:rect l="l" t="t" r="r" b="b"/>
              <a:pathLst>
                <a:path w="8953" h="14212" extrusionOk="0">
                  <a:moveTo>
                    <a:pt x="7434" y="1"/>
                  </a:moveTo>
                  <a:cubicBezTo>
                    <a:pt x="7434" y="1"/>
                    <a:pt x="2527" y="450"/>
                    <a:pt x="2430" y="547"/>
                  </a:cubicBezTo>
                  <a:cubicBezTo>
                    <a:pt x="2333" y="608"/>
                    <a:pt x="2175" y="2126"/>
                    <a:pt x="1968" y="3487"/>
                  </a:cubicBezTo>
                  <a:cubicBezTo>
                    <a:pt x="1782" y="3323"/>
                    <a:pt x="1540" y="3246"/>
                    <a:pt x="1304" y="3246"/>
                  </a:cubicBezTo>
                  <a:cubicBezTo>
                    <a:pt x="1033" y="3246"/>
                    <a:pt x="770" y="3347"/>
                    <a:pt x="608" y="3535"/>
                  </a:cubicBezTo>
                  <a:cubicBezTo>
                    <a:pt x="1" y="4191"/>
                    <a:pt x="353" y="5163"/>
                    <a:pt x="912" y="5466"/>
                  </a:cubicBezTo>
                  <a:cubicBezTo>
                    <a:pt x="1080" y="5574"/>
                    <a:pt x="1233" y="5607"/>
                    <a:pt x="1360" y="5607"/>
                  </a:cubicBezTo>
                  <a:cubicBezTo>
                    <a:pt x="1464" y="5607"/>
                    <a:pt x="1551" y="5585"/>
                    <a:pt x="1616" y="5564"/>
                  </a:cubicBezTo>
                  <a:lnTo>
                    <a:pt x="1616" y="5770"/>
                  </a:lnTo>
                  <a:cubicBezTo>
                    <a:pt x="1568" y="6122"/>
                    <a:pt x="1616" y="6620"/>
                    <a:pt x="1823" y="7082"/>
                  </a:cubicBezTo>
                  <a:cubicBezTo>
                    <a:pt x="1920" y="7385"/>
                    <a:pt x="2078" y="7738"/>
                    <a:pt x="2272" y="7993"/>
                  </a:cubicBezTo>
                  <a:cubicBezTo>
                    <a:pt x="2430" y="8138"/>
                    <a:pt x="2734" y="8442"/>
                    <a:pt x="2989" y="8551"/>
                  </a:cubicBezTo>
                  <a:lnTo>
                    <a:pt x="2940" y="9608"/>
                  </a:lnTo>
                  <a:lnTo>
                    <a:pt x="960" y="10628"/>
                  </a:lnTo>
                  <a:cubicBezTo>
                    <a:pt x="960" y="10628"/>
                    <a:pt x="4507" y="14211"/>
                    <a:pt x="4859" y="14211"/>
                  </a:cubicBezTo>
                  <a:cubicBezTo>
                    <a:pt x="5211" y="14211"/>
                    <a:pt x="7191" y="11029"/>
                    <a:pt x="7191" y="11029"/>
                  </a:cubicBezTo>
                  <a:lnTo>
                    <a:pt x="4859" y="9863"/>
                  </a:lnTo>
                  <a:cubicBezTo>
                    <a:pt x="4859" y="9863"/>
                    <a:pt x="4908" y="9414"/>
                    <a:pt x="4908" y="9049"/>
                  </a:cubicBezTo>
                  <a:cubicBezTo>
                    <a:pt x="5418" y="9049"/>
                    <a:pt x="5976" y="8952"/>
                    <a:pt x="6280" y="8806"/>
                  </a:cubicBezTo>
                  <a:cubicBezTo>
                    <a:pt x="7385" y="8345"/>
                    <a:pt x="7738" y="7592"/>
                    <a:pt x="7944" y="6730"/>
                  </a:cubicBezTo>
                  <a:cubicBezTo>
                    <a:pt x="8151" y="5916"/>
                    <a:pt x="8952" y="2066"/>
                    <a:pt x="8952" y="2066"/>
                  </a:cubicBezTo>
                  <a:lnTo>
                    <a:pt x="8952" y="1264"/>
                  </a:lnTo>
                  <a:lnTo>
                    <a:pt x="7434" y="1"/>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4311750" y="1132616"/>
              <a:ext cx="259887" cy="154256"/>
            </a:xfrm>
            <a:custGeom>
              <a:avLst/>
              <a:gdLst/>
              <a:ahLst/>
              <a:cxnLst/>
              <a:rect l="l" t="t" r="r" b="b"/>
              <a:pathLst>
                <a:path w="4094" h="2430" extrusionOk="0">
                  <a:moveTo>
                    <a:pt x="1" y="0"/>
                  </a:moveTo>
                  <a:cubicBezTo>
                    <a:pt x="1" y="0"/>
                    <a:pt x="195" y="255"/>
                    <a:pt x="608" y="450"/>
                  </a:cubicBezTo>
                  <a:cubicBezTo>
                    <a:pt x="1009" y="656"/>
                    <a:pt x="1470" y="802"/>
                    <a:pt x="1470" y="802"/>
                  </a:cubicBezTo>
                  <a:lnTo>
                    <a:pt x="1410" y="1713"/>
                  </a:lnTo>
                  <a:lnTo>
                    <a:pt x="4094" y="2430"/>
                  </a:lnTo>
                  <a:lnTo>
                    <a:pt x="3741" y="1968"/>
                  </a:lnTo>
                  <a:lnTo>
                    <a:pt x="1871" y="1312"/>
                  </a:lnTo>
                  <a:lnTo>
                    <a:pt x="1920" y="498"/>
                  </a:lnTo>
                  <a:cubicBezTo>
                    <a:pt x="1920" y="498"/>
                    <a:pt x="1871" y="450"/>
                    <a:pt x="1167" y="353"/>
                  </a:cubicBezTo>
                  <a:cubicBezTo>
                    <a:pt x="499" y="255"/>
                    <a:pt x="1" y="0"/>
                    <a:pt x="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4353392" y="781257"/>
              <a:ext cx="105694" cy="36057"/>
            </a:xfrm>
            <a:custGeom>
              <a:avLst/>
              <a:gdLst/>
              <a:ahLst/>
              <a:cxnLst/>
              <a:rect l="l" t="t" r="r" b="b"/>
              <a:pathLst>
                <a:path w="1665" h="568" extrusionOk="0">
                  <a:moveTo>
                    <a:pt x="1297" y="0"/>
                  </a:moveTo>
                  <a:cubicBezTo>
                    <a:pt x="1127" y="0"/>
                    <a:pt x="911" y="40"/>
                    <a:pt x="705" y="118"/>
                  </a:cubicBezTo>
                  <a:cubicBezTo>
                    <a:pt x="256" y="264"/>
                    <a:pt x="0" y="568"/>
                    <a:pt x="0" y="568"/>
                  </a:cubicBezTo>
                  <a:cubicBezTo>
                    <a:pt x="0" y="568"/>
                    <a:pt x="656" y="422"/>
                    <a:pt x="960" y="422"/>
                  </a:cubicBezTo>
                  <a:cubicBezTo>
                    <a:pt x="1312" y="422"/>
                    <a:pt x="1616" y="568"/>
                    <a:pt x="1616" y="568"/>
                  </a:cubicBezTo>
                  <a:cubicBezTo>
                    <a:pt x="1616" y="568"/>
                    <a:pt x="1664" y="264"/>
                    <a:pt x="1616" y="118"/>
                  </a:cubicBezTo>
                  <a:cubicBezTo>
                    <a:pt x="1592" y="40"/>
                    <a:pt x="1467" y="0"/>
                    <a:pt x="129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4562303" y="811092"/>
              <a:ext cx="93379" cy="64051"/>
            </a:xfrm>
            <a:custGeom>
              <a:avLst/>
              <a:gdLst/>
              <a:ahLst/>
              <a:cxnLst/>
              <a:rect l="l" t="t" r="r" b="b"/>
              <a:pathLst>
                <a:path w="1471" h="1009" extrusionOk="0">
                  <a:moveTo>
                    <a:pt x="499" y="1"/>
                  </a:moveTo>
                  <a:cubicBezTo>
                    <a:pt x="305" y="1"/>
                    <a:pt x="1" y="304"/>
                    <a:pt x="1" y="304"/>
                  </a:cubicBezTo>
                  <a:cubicBezTo>
                    <a:pt x="1" y="304"/>
                    <a:pt x="450" y="401"/>
                    <a:pt x="754" y="511"/>
                  </a:cubicBezTo>
                  <a:cubicBezTo>
                    <a:pt x="1009" y="608"/>
                    <a:pt x="1471" y="1009"/>
                    <a:pt x="1471" y="1009"/>
                  </a:cubicBezTo>
                  <a:cubicBezTo>
                    <a:pt x="1471" y="1009"/>
                    <a:pt x="1471" y="705"/>
                    <a:pt x="1313" y="462"/>
                  </a:cubicBezTo>
                  <a:cubicBezTo>
                    <a:pt x="1167" y="256"/>
                    <a:pt x="705" y="1"/>
                    <a:pt x="49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4381894" y="868478"/>
              <a:ext cx="38659" cy="55228"/>
            </a:xfrm>
            <a:custGeom>
              <a:avLst/>
              <a:gdLst/>
              <a:ahLst/>
              <a:cxnLst/>
              <a:rect l="l" t="t" r="r" b="b"/>
              <a:pathLst>
                <a:path w="609" h="870" extrusionOk="0">
                  <a:moveTo>
                    <a:pt x="367" y="0"/>
                  </a:moveTo>
                  <a:cubicBezTo>
                    <a:pt x="228" y="0"/>
                    <a:pt x="105" y="185"/>
                    <a:pt x="62" y="360"/>
                  </a:cubicBezTo>
                  <a:cubicBezTo>
                    <a:pt x="1" y="615"/>
                    <a:pt x="110" y="821"/>
                    <a:pt x="207" y="870"/>
                  </a:cubicBezTo>
                  <a:cubicBezTo>
                    <a:pt x="365" y="870"/>
                    <a:pt x="511" y="712"/>
                    <a:pt x="560" y="469"/>
                  </a:cubicBezTo>
                  <a:cubicBezTo>
                    <a:pt x="608" y="263"/>
                    <a:pt x="511" y="56"/>
                    <a:pt x="414" y="8"/>
                  </a:cubicBezTo>
                  <a:cubicBezTo>
                    <a:pt x="398" y="3"/>
                    <a:pt x="382" y="0"/>
                    <a:pt x="36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4565414" y="898249"/>
              <a:ext cx="38596" cy="54021"/>
            </a:xfrm>
            <a:custGeom>
              <a:avLst/>
              <a:gdLst/>
              <a:ahLst/>
              <a:cxnLst/>
              <a:rect l="l" t="t" r="r" b="b"/>
              <a:pathLst>
                <a:path w="608" h="851" extrusionOk="0">
                  <a:moveTo>
                    <a:pt x="401" y="0"/>
                  </a:moveTo>
                  <a:cubicBezTo>
                    <a:pt x="256" y="0"/>
                    <a:pt x="98" y="146"/>
                    <a:pt x="49" y="401"/>
                  </a:cubicBezTo>
                  <a:cubicBezTo>
                    <a:pt x="1" y="607"/>
                    <a:pt x="98" y="802"/>
                    <a:pt x="207" y="850"/>
                  </a:cubicBezTo>
                  <a:cubicBezTo>
                    <a:pt x="353" y="850"/>
                    <a:pt x="511" y="705"/>
                    <a:pt x="559" y="498"/>
                  </a:cubicBezTo>
                  <a:cubicBezTo>
                    <a:pt x="608" y="243"/>
                    <a:pt x="511" y="49"/>
                    <a:pt x="401"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4405065" y="1045458"/>
              <a:ext cx="70209" cy="43674"/>
            </a:xfrm>
            <a:custGeom>
              <a:avLst/>
              <a:gdLst/>
              <a:ahLst/>
              <a:cxnLst/>
              <a:rect l="l" t="t" r="r" b="b"/>
              <a:pathLst>
                <a:path w="1106" h="688" extrusionOk="0">
                  <a:moveTo>
                    <a:pt x="0" y="1"/>
                  </a:moveTo>
                  <a:cubicBezTo>
                    <a:pt x="0" y="1"/>
                    <a:pt x="0" y="511"/>
                    <a:pt x="304" y="657"/>
                  </a:cubicBezTo>
                  <a:cubicBezTo>
                    <a:pt x="336" y="678"/>
                    <a:pt x="375" y="687"/>
                    <a:pt x="416" y="687"/>
                  </a:cubicBezTo>
                  <a:cubicBezTo>
                    <a:pt x="687" y="687"/>
                    <a:pt x="1105" y="305"/>
                    <a:pt x="1105" y="30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887707" y="364704"/>
              <a:ext cx="1121120" cy="819971"/>
            </a:xfrm>
            <a:custGeom>
              <a:avLst/>
              <a:gdLst/>
              <a:ahLst/>
              <a:cxnLst/>
              <a:rect l="l" t="t" r="r" b="b"/>
              <a:pathLst>
                <a:path w="17661" h="12917" extrusionOk="0">
                  <a:moveTo>
                    <a:pt x="10980" y="0"/>
                  </a:moveTo>
                  <a:cubicBezTo>
                    <a:pt x="9365" y="0"/>
                    <a:pt x="8758" y="1215"/>
                    <a:pt x="8758" y="1215"/>
                  </a:cubicBezTo>
                  <a:cubicBezTo>
                    <a:pt x="8758" y="1215"/>
                    <a:pt x="8429" y="567"/>
                    <a:pt x="7491" y="567"/>
                  </a:cubicBezTo>
                  <a:cubicBezTo>
                    <a:pt x="7260" y="567"/>
                    <a:pt x="6991" y="606"/>
                    <a:pt x="6681" y="705"/>
                  </a:cubicBezTo>
                  <a:cubicBezTo>
                    <a:pt x="5114" y="1215"/>
                    <a:pt x="5211" y="2636"/>
                    <a:pt x="5211" y="2636"/>
                  </a:cubicBezTo>
                  <a:cubicBezTo>
                    <a:pt x="5211" y="2636"/>
                    <a:pt x="5016" y="2547"/>
                    <a:pt x="4681" y="2547"/>
                  </a:cubicBezTo>
                  <a:cubicBezTo>
                    <a:pt x="4216" y="2547"/>
                    <a:pt x="3479" y="2720"/>
                    <a:pt x="2624" y="3547"/>
                  </a:cubicBezTo>
                  <a:cubicBezTo>
                    <a:pt x="1167" y="4907"/>
                    <a:pt x="1" y="7944"/>
                    <a:pt x="353" y="9863"/>
                  </a:cubicBezTo>
                  <a:cubicBezTo>
                    <a:pt x="705" y="12097"/>
                    <a:pt x="1871" y="12802"/>
                    <a:pt x="3292" y="12899"/>
                  </a:cubicBezTo>
                  <a:cubicBezTo>
                    <a:pt x="3394" y="12911"/>
                    <a:pt x="3491" y="12916"/>
                    <a:pt x="3583" y="12916"/>
                  </a:cubicBezTo>
                  <a:cubicBezTo>
                    <a:pt x="5873" y="12916"/>
                    <a:pt x="5363" y="9421"/>
                    <a:pt x="5515" y="8405"/>
                  </a:cubicBezTo>
                  <a:cubicBezTo>
                    <a:pt x="5660" y="7288"/>
                    <a:pt x="5721" y="7081"/>
                    <a:pt x="5721" y="7081"/>
                  </a:cubicBezTo>
                  <a:cubicBezTo>
                    <a:pt x="5721" y="7081"/>
                    <a:pt x="5843" y="7164"/>
                    <a:pt x="6061" y="7164"/>
                  </a:cubicBezTo>
                  <a:cubicBezTo>
                    <a:pt x="6385" y="7164"/>
                    <a:pt x="6923" y="6981"/>
                    <a:pt x="7592" y="6073"/>
                  </a:cubicBezTo>
                  <a:cubicBezTo>
                    <a:pt x="8454" y="4956"/>
                    <a:pt x="8697" y="3948"/>
                    <a:pt x="8697" y="3948"/>
                  </a:cubicBezTo>
                  <a:cubicBezTo>
                    <a:pt x="8697" y="3948"/>
                    <a:pt x="9365" y="5514"/>
                    <a:pt x="10324" y="5976"/>
                  </a:cubicBezTo>
                  <a:cubicBezTo>
                    <a:pt x="10906" y="6249"/>
                    <a:pt x="11229" y="6302"/>
                    <a:pt x="11393" y="6302"/>
                  </a:cubicBezTo>
                  <a:cubicBezTo>
                    <a:pt x="11499" y="6302"/>
                    <a:pt x="11539" y="6280"/>
                    <a:pt x="11539" y="6280"/>
                  </a:cubicBezTo>
                  <a:cubicBezTo>
                    <a:pt x="11539" y="6280"/>
                    <a:pt x="11636" y="6887"/>
                    <a:pt x="12802" y="7737"/>
                  </a:cubicBezTo>
                  <a:cubicBezTo>
                    <a:pt x="13485" y="8244"/>
                    <a:pt x="14297" y="8461"/>
                    <a:pt x="15049" y="8461"/>
                  </a:cubicBezTo>
                  <a:cubicBezTo>
                    <a:pt x="15127" y="8461"/>
                    <a:pt x="15204" y="8458"/>
                    <a:pt x="15280" y="8454"/>
                  </a:cubicBezTo>
                  <a:cubicBezTo>
                    <a:pt x="16397" y="8454"/>
                    <a:pt x="17660" y="7591"/>
                    <a:pt x="17199" y="5065"/>
                  </a:cubicBezTo>
                  <a:cubicBezTo>
                    <a:pt x="16749" y="2527"/>
                    <a:pt x="15887" y="2272"/>
                    <a:pt x="15134" y="2029"/>
                  </a:cubicBezTo>
                  <a:cubicBezTo>
                    <a:pt x="14417" y="1725"/>
                    <a:pt x="13458" y="1664"/>
                    <a:pt x="13458" y="1664"/>
                  </a:cubicBezTo>
                  <a:cubicBezTo>
                    <a:pt x="13458" y="1664"/>
                    <a:pt x="12596" y="49"/>
                    <a:pt x="1098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4122073" y="795794"/>
              <a:ext cx="148099" cy="243573"/>
            </a:xfrm>
            <a:custGeom>
              <a:avLst/>
              <a:gdLst/>
              <a:ahLst/>
              <a:cxnLst/>
              <a:rect l="l" t="t" r="r" b="b"/>
              <a:pathLst>
                <a:path w="2333" h="3837" extrusionOk="0">
                  <a:moveTo>
                    <a:pt x="1304" y="1"/>
                  </a:moveTo>
                  <a:cubicBezTo>
                    <a:pt x="1033" y="1"/>
                    <a:pt x="770" y="102"/>
                    <a:pt x="608" y="290"/>
                  </a:cubicBezTo>
                  <a:cubicBezTo>
                    <a:pt x="1" y="946"/>
                    <a:pt x="353" y="1918"/>
                    <a:pt x="912" y="2221"/>
                  </a:cubicBezTo>
                  <a:cubicBezTo>
                    <a:pt x="1080" y="2329"/>
                    <a:pt x="1233" y="2362"/>
                    <a:pt x="1360" y="2362"/>
                  </a:cubicBezTo>
                  <a:cubicBezTo>
                    <a:pt x="1464" y="2362"/>
                    <a:pt x="1551" y="2340"/>
                    <a:pt x="1616" y="2319"/>
                  </a:cubicBezTo>
                  <a:lnTo>
                    <a:pt x="1616" y="2525"/>
                  </a:lnTo>
                  <a:cubicBezTo>
                    <a:pt x="1568" y="2877"/>
                    <a:pt x="1616" y="3375"/>
                    <a:pt x="1823" y="3837"/>
                  </a:cubicBezTo>
                  <a:lnTo>
                    <a:pt x="2333" y="594"/>
                  </a:lnTo>
                  <a:lnTo>
                    <a:pt x="1968" y="242"/>
                  </a:lnTo>
                  <a:cubicBezTo>
                    <a:pt x="1782" y="78"/>
                    <a:pt x="1540" y="1"/>
                    <a:pt x="130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4482129" y="824232"/>
              <a:ext cx="96426" cy="192789"/>
            </a:xfrm>
            <a:custGeom>
              <a:avLst/>
              <a:gdLst/>
              <a:ahLst/>
              <a:cxnLst/>
              <a:rect l="l" t="t" r="r" b="b"/>
              <a:pathLst>
                <a:path w="1519" h="3037" extrusionOk="0">
                  <a:moveTo>
                    <a:pt x="1313" y="0"/>
                  </a:moveTo>
                  <a:cubicBezTo>
                    <a:pt x="1313" y="49"/>
                    <a:pt x="705" y="304"/>
                    <a:pt x="754" y="911"/>
                  </a:cubicBezTo>
                  <a:cubicBezTo>
                    <a:pt x="851" y="1713"/>
                    <a:pt x="851" y="2320"/>
                    <a:pt x="802" y="2575"/>
                  </a:cubicBezTo>
                  <a:cubicBezTo>
                    <a:pt x="766" y="2805"/>
                    <a:pt x="408" y="2833"/>
                    <a:pt x="216" y="2833"/>
                  </a:cubicBezTo>
                  <a:cubicBezTo>
                    <a:pt x="154" y="2833"/>
                    <a:pt x="110" y="2830"/>
                    <a:pt x="98" y="2830"/>
                  </a:cubicBezTo>
                  <a:cubicBezTo>
                    <a:pt x="85" y="2817"/>
                    <a:pt x="72" y="2811"/>
                    <a:pt x="60" y="2811"/>
                  </a:cubicBezTo>
                  <a:cubicBezTo>
                    <a:pt x="27" y="2811"/>
                    <a:pt x="1" y="2856"/>
                    <a:pt x="1" y="2927"/>
                  </a:cubicBezTo>
                  <a:cubicBezTo>
                    <a:pt x="1" y="2988"/>
                    <a:pt x="49" y="3037"/>
                    <a:pt x="98" y="3037"/>
                  </a:cubicBezTo>
                  <a:lnTo>
                    <a:pt x="304" y="3037"/>
                  </a:lnTo>
                  <a:cubicBezTo>
                    <a:pt x="547" y="3037"/>
                    <a:pt x="960" y="2988"/>
                    <a:pt x="1009" y="2624"/>
                  </a:cubicBezTo>
                  <a:cubicBezTo>
                    <a:pt x="1106" y="2223"/>
                    <a:pt x="1057" y="1360"/>
                    <a:pt x="1009" y="911"/>
                  </a:cubicBezTo>
                  <a:cubicBezTo>
                    <a:pt x="960" y="450"/>
                    <a:pt x="1410" y="255"/>
                    <a:pt x="1410" y="194"/>
                  </a:cubicBezTo>
                  <a:cubicBezTo>
                    <a:pt x="1458" y="194"/>
                    <a:pt x="1519" y="146"/>
                    <a:pt x="1458" y="49"/>
                  </a:cubicBezTo>
                  <a:cubicBezTo>
                    <a:pt x="1458" y="0"/>
                    <a:pt x="1361" y="0"/>
                    <a:pt x="1313"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4193043" y="861495"/>
              <a:ext cx="50911" cy="39865"/>
            </a:xfrm>
            <a:custGeom>
              <a:avLst/>
              <a:gdLst/>
              <a:ahLst/>
              <a:cxnLst/>
              <a:rect l="l" t="t" r="r" b="b"/>
              <a:pathLst>
                <a:path w="802" h="628" extrusionOk="0">
                  <a:moveTo>
                    <a:pt x="104" y="0"/>
                  </a:moveTo>
                  <a:cubicBezTo>
                    <a:pt x="73" y="0"/>
                    <a:pt x="49" y="35"/>
                    <a:pt x="49" y="69"/>
                  </a:cubicBezTo>
                  <a:cubicBezTo>
                    <a:pt x="0" y="166"/>
                    <a:pt x="49" y="215"/>
                    <a:pt x="97" y="215"/>
                  </a:cubicBezTo>
                  <a:cubicBezTo>
                    <a:pt x="498" y="275"/>
                    <a:pt x="547" y="579"/>
                    <a:pt x="547" y="579"/>
                  </a:cubicBezTo>
                  <a:cubicBezTo>
                    <a:pt x="607" y="628"/>
                    <a:pt x="607" y="628"/>
                    <a:pt x="656" y="628"/>
                  </a:cubicBezTo>
                  <a:lnTo>
                    <a:pt x="705" y="628"/>
                  </a:lnTo>
                  <a:cubicBezTo>
                    <a:pt x="753" y="628"/>
                    <a:pt x="802" y="579"/>
                    <a:pt x="802" y="518"/>
                  </a:cubicBezTo>
                  <a:cubicBezTo>
                    <a:pt x="802" y="470"/>
                    <a:pt x="656" y="69"/>
                    <a:pt x="146" y="20"/>
                  </a:cubicBezTo>
                  <a:cubicBezTo>
                    <a:pt x="132" y="6"/>
                    <a:pt x="117" y="0"/>
                    <a:pt x="104"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4395035" y="1036254"/>
              <a:ext cx="87158" cy="35485"/>
            </a:xfrm>
            <a:custGeom>
              <a:avLst/>
              <a:gdLst/>
              <a:ahLst/>
              <a:cxnLst/>
              <a:rect l="l" t="t" r="r" b="b"/>
              <a:pathLst>
                <a:path w="1373" h="559" extrusionOk="0">
                  <a:moveTo>
                    <a:pt x="158" y="0"/>
                  </a:moveTo>
                  <a:cubicBezTo>
                    <a:pt x="98" y="0"/>
                    <a:pt x="49" y="49"/>
                    <a:pt x="49" y="97"/>
                  </a:cubicBezTo>
                  <a:cubicBezTo>
                    <a:pt x="0" y="146"/>
                    <a:pt x="49" y="195"/>
                    <a:pt x="98" y="255"/>
                  </a:cubicBezTo>
                  <a:lnTo>
                    <a:pt x="1215" y="559"/>
                  </a:lnTo>
                  <a:lnTo>
                    <a:pt x="1263" y="559"/>
                  </a:lnTo>
                  <a:cubicBezTo>
                    <a:pt x="1312" y="559"/>
                    <a:pt x="1373" y="498"/>
                    <a:pt x="1373" y="450"/>
                  </a:cubicBezTo>
                  <a:cubicBezTo>
                    <a:pt x="1373" y="401"/>
                    <a:pt x="1312" y="352"/>
                    <a:pt x="1263" y="304"/>
                  </a:cubicBezTo>
                  <a:lnTo>
                    <a:pt x="158" y="0"/>
                  </a:ln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4125183" y="1235135"/>
              <a:ext cx="559005" cy="1128040"/>
            </a:xfrm>
            <a:custGeom>
              <a:avLst/>
              <a:gdLst/>
              <a:ahLst/>
              <a:cxnLst/>
              <a:rect l="l" t="t" r="r" b="b"/>
              <a:pathLst>
                <a:path w="8806" h="17770" extrusionOk="0">
                  <a:moveTo>
                    <a:pt x="1774" y="1"/>
                  </a:moveTo>
                  <a:lnTo>
                    <a:pt x="1215" y="304"/>
                  </a:lnTo>
                  <a:lnTo>
                    <a:pt x="1118" y="304"/>
                  </a:lnTo>
                  <a:lnTo>
                    <a:pt x="0" y="863"/>
                  </a:lnTo>
                  <a:lnTo>
                    <a:pt x="1725" y="17770"/>
                  </a:lnTo>
                  <a:lnTo>
                    <a:pt x="8806" y="17770"/>
                  </a:lnTo>
                  <a:lnTo>
                    <a:pt x="7640" y="815"/>
                  </a:lnTo>
                  <a:lnTo>
                    <a:pt x="6280" y="207"/>
                  </a:lnTo>
                  <a:lnTo>
                    <a:pt x="5927" y="49"/>
                  </a:lnTo>
                  <a:cubicBezTo>
                    <a:pt x="5927" y="49"/>
                    <a:pt x="5721" y="1312"/>
                    <a:pt x="5514" y="1823"/>
                  </a:cubicBezTo>
                  <a:cubicBezTo>
                    <a:pt x="5403" y="2175"/>
                    <a:pt x="5200" y="2790"/>
                    <a:pt x="4790" y="2790"/>
                  </a:cubicBezTo>
                  <a:cubicBezTo>
                    <a:pt x="4664" y="2790"/>
                    <a:pt x="4518" y="2731"/>
                    <a:pt x="4349" y="2588"/>
                  </a:cubicBezTo>
                  <a:cubicBezTo>
                    <a:pt x="3595" y="1920"/>
                    <a:pt x="1774" y="1"/>
                    <a:pt x="1774"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3926239" y="1254433"/>
              <a:ext cx="536723" cy="1108742"/>
            </a:xfrm>
            <a:custGeom>
              <a:avLst/>
              <a:gdLst/>
              <a:ahLst/>
              <a:cxnLst/>
              <a:rect l="l" t="t" r="r" b="b"/>
              <a:pathLst>
                <a:path w="8455" h="17466" extrusionOk="0">
                  <a:moveTo>
                    <a:pt x="4300" y="0"/>
                  </a:moveTo>
                  <a:cubicBezTo>
                    <a:pt x="4203" y="49"/>
                    <a:pt x="3900" y="158"/>
                    <a:pt x="3535" y="304"/>
                  </a:cubicBezTo>
                  <a:cubicBezTo>
                    <a:pt x="2831" y="656"/>
                    <a:pt x="1871" y="1118"/>
                    <a:pt x="1264" y="1470"/>
                  </a:cubicBezTo>
                  <a:cubicBezTo>
                    <a:pt x="353" y="2126"/>
                    <a:pt x="560" y="2782"/>
                    <a:pt x="402" y="3498"/>
                  </a:cubicBezTo>
                  <a:cubicBezTo>
                    <a:pt x="1" y="5369"/>
                    <a:pt x="304" y="13312"/>
                    <a:pt x="304" y="13312"/>
                  </a:cubicBezTo>
                  <a:lnTo>
                    <a:pt x="450" y="17405"/>
                  </a:lnTo>
                  <a:lnTo>
                    <a:pt x="499" y="17466"/>
                  </a:lnTo>
                  <a:lnTo>
                    <a:pt x="8454" y="17466"/>
                  </a:lnTo>
                  <a:cubicBezTo>
                    <a:pt x="8454" y="16300"/>
                    <a:pt x="8454" y="15182"/>
                    <a:pt x="8345" y="14223"/>
                  </a:cubicBezTo>
                  <a:cubicBezTo>
                    <a:pt x="8090" y="9110"/>
                    <a:pt x="7130" y="6425"/>
                    <a:pt x="6632" y="4604"/>
                  </a:cubicBezTo>
                  <a:cubicBezTo>
                    <a:pt x="5964" y="2381"/>
                    <a:pt x="4446" y="98"/>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4186060" y="1232088"/>
              <a:ext cx="273027" cy="950676"/>
            </a:xfrm>
            <a:custGeom>
              <a:avLst/>
              <a:gdLst/>
              <a:ahLst/>
              <a:cxnLst/>
              <a:rect l="l" t="t" r="r" b="b"/>
              <a:pathLst>
                <a:path w="4301" h="14976" extrusionOk="0">
                  <a:moveTo>
                    <a:pt x="717" y="0"/>
                  </a:moveTo>
                  <a:cubicBezTo>
                    <a:pt x="608" y="0"/>
                    <a:pt x="49" y="255"/>
                    <a:pt x="1" y="304"/>
                  </a:cubicBezTo>
                  <a:lnTo>
                    <a:pt x="1" y="450"/>
                  </a:lnTo>
                  <a:cubicBezTo>
                    <a:pt x="1" y="1008"/>
                    <a:pt x="110" y="3340"/>
                    <a:pt x="110" y="3340"/>
                  </a:cubicBezTo>
                  <a:lnTo>
                    <a:pt x="1774" y="4458"/>
                  </a:lnTo>
                  <a:lnTo>
                    <a:pt x="1021" y="6073"/>
                  </a:lnTo>
                  <a:cubicBezTo>
                    <a:pt x="1021" y="6073"/>
                    <a:pt x="2333" y="8150"/>
                    <a:pt x="3086" y="9364"/>
                  </a:cubicBezTo>
                  <a:cubicBezTo>
                    <a:pt x="3802" y="10579"/>
                    <a:pt x="4300" y="14976"/>
                    <a:pt x="4300" y="14976"/>
                  </a:cubicBezTo>
                  <a:cubicBezTo>
                    <a:pt x="4058" y="9862"/>
                    <a:pt x="3547" y="6522"/>
                    <a:pt x="3037" y="4761"/>
                  </a:cubicBezTo>
                  <a:cubicBezTo>
                    <a:pt x="2430" y="2526"/>
                    <a:pt x="912" y="255"/>
                    <a:pt x="815" y="97"/>
                  </a:cubicBezTo>
                  <a:cubicBezTo>
                    <a:pt x="815" y="97"/>
                    <a:pt x="766" y="0"/>
                    <a:pt x="717"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4523771" y="1248275"/>
              <a:ext cx="298483" cy="1114899"/>
            </a:xfrm>
            <a:custGeom>
              <a:avLst/>
              <a:gdLst/>
              <a:ahLst/>
              <a:cxnLst/>
              <a:rect l="l" t="t" r="r" b="b"/>
              <a:pathLst>
                <a:path w="4702" h="17563" extrusionOk="0">
                  <a:moveTo>
                    <a:pt x="1" y="0"/>
                  </a:moveTo>
                  <a:cubicBezTo>
                    <a:pt x="49" y="401"/>
                    <a:pt x="559" y="3437"/>
                    <a:pt x="657" y="5259"/>
                  </a:cubicBezTo>
                  <a:cubicBezTo>
                    <a:pt x="705" y="6425"/>
                    <a:pt x="754" y="10579"/>
                    <a:pt x="754" y="13968"/>
                  </a:cubicBezTo>
                  <a:cubicBezTo>
                    <a:pt x="802" y="15377"/>
                    <a:pt x="802" y="16700"/>
                    <a:pt x="802" y="17563"/>
                  </a:cubicBezTo>
                  <a:lnTo>
                    <a:pt x="4604" y="17563"/>
                  </a:lnTo>
                  <a:lnTo>
                    <a:pt x="4701" y="14320"/>
                  </a:lnTo>
                  <a:lnTo>
                    <a:pt x="4507" y="8150"/>
                  </a:lnTo>
                  <a:cubicBezTo>
                    <a:pt x="4507" y="8150"/>
                    <a:pt x="4349" y="4603"/>
                    <a:pt x="4094" y="3292"/>
                  </a:cubicBezTo>
                  <a:cubicBezTo>
                    <a:pt x="3790" y="2077"/>
                    <a:pt x="3037" y="1409"/>
                    <a:pt x="2272" y="960"/>
                  </a:cubicBezTo>
                  <a:cubicBezTo>
                    <a:pt x="1616" y="608"/>
                    <a:pt x="1470" y="498"/>
                    <a:pt x="754" y="255"/>
                  </a:cubicBezTo>
                  <a:cubicBezTo>
                    <a:pt x="353" y="4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4494507" y="1235135"/>
              <a:ext cx="161176" cy="960770"/>
            </a:xfrm>
            <a:custGeom>
              <a:avLst/>
              <a:gdLst/>
              <a:ahLst/>
              <a:cxnLst/>
              <a:rect l="l" t="t" r="r" b="b"/>
              <a:pathLst>
                <a:path w="2539" h="15135" extrusionOk="0">
                  <a:moveTo>
                    <a:pt x="109" y="1"/>
                  </a:moveTo>
                  <a:cubicBezTo>
                    <a:pt x="0" y="49"/>
                    <a:pt x="109" y="98"/>
                    <a:pt x="109" y="98"/>
                  </a:cubicBezTo>
                  <a:cubicBezTo>
                    <a:pt x="109" y="98"/>
                    <a:pt x="656" y="3438"/>
                    <a:pt x="765" y="5418"/>
                  </a:cubicBezTo>
                  <a:cubicBezTo>
                    <a:pt x="814" y="6584"/>
                    <a:pt x="1215" y="11746"/>
                    <a:pt x="1215" y="15134"/>
                  </a:cubicBezTo>
                  <a:cubicBezTo>
                    <a:pt x="1263" y="14830"/>
                    <a:pt x="1421" y="11029"/>
                    <a:pt x="1628" y="9924"/>
                  </a:cubicBezTo>
                  <a:cubicBezTo>
                    <a:pt x="1822" y="8758"/>
                    <a:pt x="2539" y="5563"/>
                    <a:pt x="2539" y="5563"/>
                  </a:cubicBezTo>
                  <a:lnTo>
                    <a:pt x="1470" y="4045"/>
                  </a:lnTo>
                  <a:lnTo>
                    <a:pt x="2381" y="2782"/>
                  </a:lnTo>
                  <a:cubicBezTo>
                    <a:pt x="2381" y="2782"/>
                    <a:pt x="1263" y="912"/>
                    <a:pt x="911" y="353"/>
                  </a:cubicBezTo>
                  <a:lnTo>
                    <a:pt x="814" y="256"/>
                  </a:lnTo>
                  <a:cubicBezTo>
                    <a:pt x="765" y="159"/>
                    <a:pt x="207" y="1"/>
                    <a:pt x="10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4163715" y="1611378"/>
              <a:ext cx="29391" cy="135022"/>
            </a:xfrm>
            <a:custGeom>
              <a:avLst/>
              <a:gdLst/>
              <a:ahLst/>
              <a:cxnLst/>
              <a:rect l="l" t="t" r="r" b="b"/>
              <a:pathLst>
                <a:path w="463" h="2127" extrusionOk="0">
                  <a:moveTo>
                    <a:pt x="207" y="1"/>
                  </a:moveTo>
                  <a:cubicBezTo>
                    <a:pt x="98" y="1"/>
                    <a:pt x="1" y="98"/>
                    <a:pt x="1" y="195"/>
                  </a:cubicBezTo>
                  <a:lnTo>
                    <a:pt x="1" y="1871"/>
                  </a:lnTo>
                  <a:cubicBezTo>
                    <a:pt x="1" y="2017"/>
                    <a:pt x="98" y="2126"/>
                    <a:pt x="207" y="2126"/>
                  </a:cubicBezTo>
                  <a:cubicBezTo>
                    <a:pt x="353" y="2126"/>
                    <a:pt x="462" y="2017"/>
                    <a:pt x="462" y="1871"/>
                  </a:cubicBezTo>
                  <a:lnTo>
                    <a:pt x="462" y="195"/>
                  </a:lnTo>
                  <a:cubicBezTo>
                    <a:pt x="462" y="98"/>
                    <a:pt x="353" y="1"/>
                    <a:pt x="207"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4102839" y="1568974"/>
              <a:ext cx="28566" cy="222117"/>
            </a:xfrm>
            <a:custGeom>
              <a:avLst/>
              <a:gdLst/>
              <a:ahLst/>
              <a:cxnLst/>
              <a:rect l="l" t="t" r="r" b="b"/>
              <a:pathLst>
                <a:path w="450" h="3499" extrusionOk="0">
                  <a:moveTo>
                    <a:pt x="207" y="1"/>
                  </a:moveTo>
                  <a:cubicBezTo>
                    <a:pt x="97" y="1"/>
                    <a:pt x="0" y="110"/>
                    <a:pt x="0" y="207"/>
                  </a:cubicBezTo>
                  <a:lnTo>
                    <a:pt x="0" y="3292"/>
                  </a:lnTo>
                  <a:cubicBezTo>
                    <a:pt x="0" y="3402"/>
                    <a:pt x="97" y="3499"/>
                    <a:pt x="207" y="3499"/>
                  </a:cubicBezTo>
                  <a:cubicBezTo>
                    <a:pt x="352" y="3499"/>
                    <a:pt x="450" y="3402"/>
                    <a:pt x="450" y="3292"/>
                  </a:cubicBezTo>
                  <a:lnTo>
                    <a:pt x="450" y="207"/>
                  </a:lnTo>
                  <a:cubicBezTo>
                    <a:pt x="450" y="110"/>
                    <a:pt x="352"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4096618" y="1543518"/>
              <a:ext cx="38659" cy="38659"/>
            </a:xfrm>
            <a:custGeom>
              <a:avLst/>
              <a:gdLst/>
              <a:ahLst/>
              <a:cxnLst/>
              <a:rect l="l" t="t" r="r" b="b"/>
              <a:pathLst>
                <a:path w="609" h="609" extrusionOk="0">
                  <a:moveTo>
                    <a:pt x="305" y="1"/>
                  </a:moveTo>
                  <a:cubicBezTo>
                    <a:pt x="147" y="1"/>
                    <a:pt x="1" y="159"/>
                    <a:pt x="1" y="305"/>
                  </a:cubicBezTo>
                  <a:cubicBezTo>
                    <a:pt x="1" y="463"/>
                    <a:pt x="147" y="608"/>
                    <a:pt x="305" y="608"/>
                  </a:cubicBezTo>
                  <a:cubicBezTo>
                    <a:pt x="499" y="608"/>
                    <a:pt x="608" y="463"/>
                    <a:pt x="608" y="305"/>
                  </a:cubicBezTo>
                  <a:cubicBezTo>
                    <a:pt x="608" y="159"/>
                    <a:pt x="499" y="1"/>
                    <a:pt x="305"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4080430" y="1527331"/>
              <a:ext cx="70272" cy="71034"/>
            </a:xfrm>
            <a:custGeom>
              <a:avLst/>
              <a:gdLst/>
              <a:ahLst/>
              <a:cxnLst/>
              <a:rect l="l" t="t" r="r" b="b"/>
              <a:pathLst>
                <a:path w="1107" h="1119" extrusionOk="0">
                  <a:moveTo>
                    <a:pt x="560" y="462"/>
                  </a:moveTo>
                  <a:cubicBezTo>
                    <a:pt x="608" y="462"/>
                    <a:pt x="657" y="511"/>
                    <a:pt x="657" y="560"/>
                  </a:cubicBezTo>
                  <a:cubicBezTo>
                    <a:pt x="657" y="608"/>
                    <a:pt x="605" y="632"/>
                    <a:pt x="554" y="632"/>
                  </a:cubicBezTo>
                  <a:cubicBezTo>
                    <a:pt x="502" y="632"/>
                    <a:pt x="450" y="608"/>
                    <a:pt x="450" y="560"/>
                  </a:cubicBezTo>
                  <a:cubicBezTo>
                    <a:pt x="450" y="511"/>
                    <a:pt x="499" y="462"/>
                    <a:pt x="560" y="462"/>
                  </a:cubicBezTo>
                  <a:close/>
                  <a:moveTo>
                    <a:pt x="560" y="1"/>
                  </a:moveTo>
                  <a:cubicBezTo>
                    <a:pt x="256" y="1"/>
                    <a:pt x="1" y="256"/>
                    <a:pt x="1" y="560"/>
                  </a:cubicBezTo>
                  <a:cubicBezTo>
                    <a:pt x="1" y="863"/>
                    <a:pt x="256" y="1118"/>
                    <a:pt x="560" y="1118"/>
                  </a:cubicBezTo>
                  <a:cubicBezTo>
                    <a:pt x="863" y="1118"/>
                    <a:pt x="1106" y="863"/>
                    <a:pt x="1106" y="560"/>
                  </a:cubicBezTo>
                  <a:cubicBezTo>
                    <a:pt x="1106" y="256"/>
                    <a:pt x="863" y="1"/>
                    <a:pt x="560"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4045009" y="1688506"/>
              <a:ext cx="225164" cy="276075"/>
            </a:xfrm>
            <a:custGeom>
              <a:avLst/>
              <a:gdLst/>
              <a:ahLst/>
              <a:cxnLst/>
              <a:rect l="l" t="t" r="r" b="b"/>
              <a:pathLst>
                <a:path w="3547" h="4349" extrusionOk="0">
                  <a:moveTo>
                    <a:pt x="352" y="0"/>
                  </a:moveTo>
                  <a:cubicBezTo>
                    <a:pt x="352" y="0"/>
                    <a:pt x="0" y="4348"/>
                    <a:pt x="1773" y="4348"/>
                  </a:cubicBezTo>
                  <a:cubicBezTo>
                    <a:pt x="3547" y="4348"/>
                    <a:pt x="3243" y="0"/>
                    <a:pt x="3243"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852222" y="1945217"/>
              <a:ext cx="1355488" cy="321590"/>
            </a:xfrm>
            <a:custGeom>
              <a:avLst/>
              <a:gdLst/>
              <a:ahLst/>
              <a:cxnLst/>
              <a:rect l="l" t="t" r="r" b="b"/>
              <a:pathLst>
                <a:path w="21353" h="5066" extrusionOk="0">
                  <a:moveTo>
                    <a:pt x="13713" y="1"/>
                  </a:moveTo>
                  <a:lnTo>
                    <a:pt x="13665" y="1057"/>
                  </a:lnTo>
                  <a:lnTo>
                    <a:pt x="960" y="1057"/>
                  </a:lnTo>
                  <a:cubicBezTo>
                    <a:pt x="450" y="1057"/>
                    <a:pt x="1" y="1519"/>
                    <a:pt x="1" y="2029"/>
                  </a:cubicBezTo>
                  <a:lnTo>
                    <a:pt x="1" y="4094"/>
                  </a:lnTo>
                  <a:cubicBezTo>
                    <a:pt x="1" y="4604"/>
                    <a:pt x="450" y="5066"/>
                    <a:pt x="960" y="5066"/>
                  </a:cubicBezTo>
                  <a:lnTo>
                    <a:pt x="20345" y="5066"/>
                  </a:lnTo>
                  <a:cubicBezTo>
                    <a:pt x="20903" y="5066"/>
                    <a:pt x="21353" y="4604"/>
                    <a:pt x="21353" y="4094"/>
                  </a:cubicBezTo>
                  <a:lnTo>
                    <a:pt x="21353" y="2029"/>
                  </a:lnTo>
                  <a:cubicBezTo>
                    <a:pt x="21353" y="1519"/>
                    <a:pt x="20903" y="1057"/>
                    <a:pt x="20345" y="1057"/>
                  </a:cubicBezTo>
                  <a:lnTo>
                    <a:pt x="15389" y="1057"/>
                  </a:lnTo>
                  <a:cubicBezTo>
                    <a:pt x="15389" y="1057"/>
                    <a:pt x="14673" y="1009"/>
                    <a:pt x="14272" y="754"/>
                  </a:cubicBezTo>
                  <a:cubicBezTo>
                    <a:pt x="13920" y="450"/>
                    <a:pt x="13713" y="1"/>
                    <a:pt x="13713"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954804" y="2115596"/>
              <a:ext cx="54783" cy="54847"/>
            </a:xfrm>
            <a:custGeom>
              <a:avLst/>
              <a:gdLst/>
              <a:ahLst/>
              <a:cxnLst/>
              <a:rect l="l" t="t" r="r" b="b"/>
              <a:pathLst>
                <a:path w="863" h="864" extrusionOk="0">
                  <a:moveTo>
                    <a:pt x="462" y="1"/>
                  </a:moveTo>
                  <a:cubicBezTo>
                    <a:pt x="207" y="1"/>
                    <a:pt x="0" y="195"/>
                    <a:pt x="0" y="450"/>
                  </a:cubicBezTo>
                  <a:cubicBezTo>
                    <a:pt x="0" y="705"/>
                    <a:pt x="207" y="863"/>
                    <a:pt x="462" y="863"/>
                  </a:cubicBezTo>
                  <a:cubicBezTo>
                    <a:pt x="656" y="863"/>
                    <a:pt x="863" y="705"/>
                    <a:pt x="863" y="450"/>
                  </a:cubicBezTo>
                  <a:cubicBezTo>
                    <a:pt x="863" y="195"/>
                    <a:pt x="656"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4135213" y="2115596"/>
              <a:ext cx="54021" cy="54847"/>
            </a:xfrm>
            <a:custGeom>
              <a:avLst/>
              <a:gdLst/>
              <a:ahLst/>
              <a:cxnLst/>
              <a:rect l="l" t="t" r="r" b="b"/>
              <a:pathLst>
                <a:path w="851" h="864" extrusionOk="0">
                  <a:moveTo>
                    <a:pt x="450" y="1"/>
                  </a:moveTo>
                  <a:cubicBezTo>
                    <a:pt x="195" y="1"/>
                    <a:pt x="0" y="195"/>
                    <a:pt x="0" y="450"/>
                  </a:cubicBezTo>
                  <a:cubicBezTo>
                    <a:pt x="0" y="705"/>
                    <a:pt x="195" y="863"/>
                    <a:pt x="450" y="863"/>
                  </a:cubicBezTo>
                  <a:cubicBezTo>
                    <a:pt x="705" y="863"/>
                    <a:pt x="850" y="705"/>
                    <a:pt x="850" y="450"/>
                  </a:cubicBezTo>
                  <a:cubicBezTo>
                    <a:pt x="850" y="195"/>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4317907" y="2115596"/>
              <a:ext cx="54847" cy="54847"/>
            </a:xfrm>
            <a:custGeom>
              <a:avLst/>
              <a:gdLst/>
              <a:ahLst/>
              <a:cxnLst/>
              <a:rect l="l" t="t" r="r" b="b"/>
              <a:pathLst>
                <a:path w="864" h="864" extrusionOk="0">
                  <a:moveTo>
                    <a:pt x="402" y="1"/>
                  </a:moveTo>
                  <a:cubicBezTo>
                    <a:pt x="159" y="1"/>
                    <a:pt x="1" y="195"/>
                    <a:pt x="1" y="450"/>
                  </a:cubicBezTo>
                  <a:cubicBezTo>
                    <a:pt x="1" y="705"/>
                    <a:pt x="159" y="863"/>
                    <a:pt x="402" y="863"/>
                  </a:cubicBezTo>
                  <a:cubicBezTo>
                    <a:pt x="657" y="863"/>
                    <a:pt x="863" y="705"/>
                    <a:pt x="863" y="450"/>
                  </a:cubicBezTo>
                  <a:cubicBezTo>
                    <a:pt x="863" y="195"/>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4497554" y="2115596"/>
              <a:ext cx="54847" cy="54847"/>
            </a:xfrm>
            <a:custGeom>
              <a:avLst/>
              <a:gdLst/>
              <a:ahLst/>
              <a:cxnLst/>
              <a:rect l="l" t="t" r="r" b="b"/>
              <a:pathLst>
                <a:path w="864" h="864" extrusionOk="0">
                  <a:moveTo>
                    <a:pt x="414" y="1"/>
                  </a:moveTo>
                  <a:cubicBezTo>
                    <a:pt x="207" y="1"/>
                    <a:pt x="1" y="195"/>
                    <a:pt x="1" y="450"/>
                  </a:cubicBezTo>
                  <a:cubicBezTo>
                    <a:pt x="1" y="705"/>
                    <a:pt x="207" y="863"/>
                    <a:pt x="414" y="863"/>
                  </a:cubicBezTo>
                  <a:cubicBezTo>
                    <a:pt x="669" y="863"/>
                    <a:pt x="863" y="705"/>
                    <a:pt x="863" y="450"/>
                  </a:cubicBezTo>
                  <a:cubicBezTo>
                    <a:pt x="863" y="195"/>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4677963" y="2115596"/>
              <a:ext cx="54847" cy="54847"/>
            </a:xfrm>
            <a:custGeom>
              <a:avLst/>
              <a:gdLst/>
              <a:ahLst/>
              <a:cxnLst/>
              <a:rect l="l" t="t" r="r" b="b"/>
              <a:pathLst>
                <a:path w="864" h="864" extrusionOk="0">
                  <a:moveTo>
                    <a:pt x="450" y="1"/>
                  </a:moveTo>
                  <a:cubicBezTo>
                    <a:pt x="195" y="1"/>
                    <a:pt x="1" y="195"/>
                    <a:pt x="1" y="450"/>
                  </a:cubicBezTo>
                  <a:cubicBezTo>
                    <a:pt x="1" y="705"/>
                    <a:pt x="195" y="863"/>
                    <a:pt x="450" y="863"/>
                  </a:cubicBezTo>
                  <a:cubicBezTo>
                    <a:pt x="657" y="863"/>
                    <a:pt x="863" y="705"/>
                    <a:pt x="863" y="450"/>
                  </a:cubicBezTo>
                  <a:cubicBezTo>
                    <a:pt x="863" y="195"/>
                    <a:pt x="65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4857610" y="2115596"/>
              <a:ext cx="54847" cy="54847"/>
            </a:xfrm>
            <a:custGeom>
              <a:avLst/>
              <a:gdLst/>
              <a:ahLst/>
              <a:cxnLst/>
              <a:rect l="l" t="t" r="r" b="b"/>
              <a:pathLst>
                <a:path w="864" h="864" extrusionOk="0">
                  <a:moveTo>
                    <a:pt x="462" y="1"/>
                  </a:moveTo>
                  <a:cubicBezTo>
                    <a:pt x="207" y="1"/>
                    <a:pt x="1" y="195"/>
                    <a:pt x="1" y="450"/>
                  </a:cubicBezTo>
                  <a:cubicBezTo>
                    <a:pt x="1" y="705"/>
                    <a:pt x="207" y="863"/>
                    <a:pt x="462" y="863"/>
                  </a:cubicBezTo>
                  <a:cubicBezTo>
                    <a:pt x="657" y="863"/>
                    <a:pt x="863" y="705"/>
                    <a:pt x="863" y="450"/>
                  </a:cubicBezTo>
                  <a:cubicBezTo>
                    <a:pt x="863" y="195"/>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5041129" y="2115596"/>
              <a:ext cx="54021" cy="54847"/>
            </a:xfrm>
            <a:custGeom>
              <a:avLst/>
              <a:gdLst/>
              <a:ahLst/>
              <a:cxnLst/>
              <a:rect l="l" t="t" r="r" b="b"/>
              <a:pathLst>
                <a:path w="851" h="864" extrusionOk="0">
                  <a:moveTo>
                    <a:pt x="401" y="1"/>
                  </a:moveTo>
                  <a:cubicBezTo>
                    <a:pt x="146" y="1"/>
                    <a:pt x="0" y="195"/>
                    <a:pt x="0" y="450"/>
                  </a:cubicBezTo>
                  <a:cubicBezTo>
                    <a:pt x="0" y="705"/>
                    <a:pt x="146" y="863"/>
                    <a:pt x="401" y="863"/>
                  </a:cubicBezTo>
                  <a:cubicBezTo>
                    <a:pt x="656" y="863"/>
                    <a:pt x="851" y="705"/>
                    <a:pt x="851" y="450"/>
                  </a:cubicBezTo>
                  <a:cubicBezTo>
                    <a:pt x="851" y="195"/>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392757" y="255202"/>
              <a:ext cx="680823" cy="812734"/>
            </a:xfrm>
            <a:custGeom>
              <a:avLst/>
              <a:gdLst/>
              <a:ahLst/>
              <a:cxnLst/>
              <a:rect l="l" t="t" r="r" b="b"/>
              <a:pathLst>
                <a:path w="10725" h="12803" extrusionOk="0">
                  <a:moveTo>
                    <a:pt x="960" y="1"/>
                  </a:moveTo>
                  <a:cubicBezTo>
                    <a:pt x="462" y="1"/>
                    <a:pt x="0" y="414"/>
                    <a:pt x="0" y="960"/>
                  </a:cubicBezTo>
                  <a:lnTo>
                    <a:pt x="0" y="10786"/>
                  </a:lnTo>
                  <a:cubicBezTo>
                    <a:pt x="0" y="11345"/>
                    <a:pt x="462" y="11794"/>
                    <a:pt x="960" y="11794"/>
                  </a:cubicBezTo>
                  <a:lnTo>
                    <a:pt x="6024" y="11794"/>
                  </a:lnTo>
                  <a:cubicBezTo>
                    <a:pt x="6121" y="11794"/>
                    <a:pt x="6729" y="11843"/>
                    <a:pt x="7032" y="12098"/>
                  </a:cubicBezTo>
                  <a:cubicBezTo>
                    <a:pt x="7445" y="12353"/>
                    <a:pt x="7640" y="12802"/>
                    <a:pt x="7640" y="12802"/>
                  </a:cubicBezTo>
                  <a:lnTo>
                    <a:pt x="7640" y="11794"/>
                  </a:lnTo>
                  <a:lnTo>
                    <a:pt x="9765" y="11794"/>
                  </a:lnTo>
                  <a:cubicBezTo>
                    <a:pt x="10324" y="11794"/>
                    <a:pt x="10725" y="11345"/>
                    <a:pt x="10725" y="10786"/>
                  </a:cubicBezTo>
                  <a:lnTo>
                    <a:pt x="10725" y="960"/>
                  </a:lnTo>
                  <a:cubicBezTo>
                    <a:pt x="10725" y="414"/>
                    <a:pt x="10324" y="1"/>
                    <a:pt x="9765"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598558" y="351564"/>
              <a:ext cx="273027" cy="273027"/>
            </a:xfrm>
            <a:custGeom>
              <a:avLst/>
              <a:gdLst/>
              <a:ahLst/>
              <a:cxnLst/>
              <a:rect l="l" t="t" r="r" b="b"/>
              <a:pathLst>
                <a:path w="4301" h="4301" extrusionOk="0">
                  <a:moveTo>
                    <a:pt x="2126" y="1"/>
                  </a:moveTo>
                  <a:cubicBezTo>
                    <a:pt x="960" y="1"/>
                    <a:pt x="1" y="960"/>
                    <a:pt x="1" y="2175"/>
                  </a:cubicBezTo>
                  <a:cubicBezTo>
                    <a:pt x="1" y="3341"/>
                    <a:pt x="960" y="4300"/>
                    <a:pt x="2126" y="4300"/>
                  </a:cubicBezTo>
                  <a:cubicBezTo>
                    <a:pt x="3341" y="4300"/>
                    <a:pt x="4300" y="3341"/>
                    <a:pt x="4300" y="2175"/>
                  </a:cubicBezTo>
                  <a:cubicBezTo>
                    <a:pt x="4300" y="960"/>
                    <a:pt x="3341" y="1"/>
                    <a:pt x="2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653340" y="406347"/>
              <a:ext cx="163524" cy="218244"/>
            </a:xfrm>
            <a:custGeom>
              <a:avLst/>
              <a:gdLst/>
              <a:ahLst/>
              <a:cxnLst/>
              <a:rect l="l" t="t" r="r" b="b"/>
              <a:pathLst>
                <a:path w="2576" h="3438" extrusionOk="0">
                  <a:moveTo>
                    <a:pt x="1263" y="0"/>
                  </a:moveTo>
                  <a:cubicBezTo>
                    <a:pt x="802" y="0"/>
                    <a:pt x="401" y="401"/>
                    <a:pt x="401" y="911"/>
                  </a:cubicBezTo>
                  <a:cubicBezTo>
                    <a:pt x="401" y="1373"/>
                    <a:pt x="656" y="1725"/>
                    <a:pt x="1057" y="1822"/>
                  </a:cubicBezTo>
                  <a:lnTo>
                    <a:pt x="1057" y="2174"/>
                  </a:lnTo>
                  <a:cubicBezTo>
                    <a:pt x="608" y="2284"/>
                    <a:pt x="195" y="2587"/>
                    <a:pt x="0" y="3037"/>
                  </a:cubicBezTo>
                  <a:cubicBezTo>
                    <a:pt x="352" y="3292"/>
                    <a:pt x="802" y="3437"/>
                    <a:pt x="1263" y="3437"/>
                  </a:cubicBezTo>
                  <a:cubicBezTo>
                    <a:pt x="1761" y="3437"/>
                    <a:pt x="2223" y="3292"/>
                    <a:pt x="2575" y="2988"/>
                  </a:cubicBezTo>
                  <a:cubicBezTo>
                    <a:pt x="2369" y="2587"/>
                    <a:pt x="1968" y="2284"/>
                    <a:pt x="1518" y="2174"/>
                  </a:cubicBezTo>
                  <a:lnTo>
                    <a:pt x="1518" y="1822"/>
                  </a:lnTo>
                  <a:cubicBezTo>
                    <a:pt x="1871" y="1725"/>
                    <a:pt x="2126" y="1373"/>
                    <a:pt x="2126" y="911"/>
                  </a:cubicBezTo>
                  <a:cubicBezTo>
                    <a:pt x="2126" y="401"/>
                    <a:pt x="1761" y="0"/>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3489119" y="814203"/>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3472932" y="801824"/>
              <a:ext cx="533549" cy="28629"/>
            </a:xfrm>
            <a:custGeom>
              <a:avLst/>
              <a:gdLst/>
              <a:ahLst/>
              <a:cxnLst/>
              <a:rect l="l" t="t" r="r" b="b"/>
              <a:pathLst>
                <a:path w="8405" h="451" extrusionOk="0">
                  <a:moveTo>
                    <a:pt x="255" y="1"/>
                  </a:moveTo>
                  <a:cubicBezTo>
                    <a:pt x="109" y="1"/>
                    <a:pt x="0" y="98"/>
                    <a:pt x="0" y="195"/>
                  </a:cubicBezTo>
                  <a:cubicBezTo>
                    <a:pt x="0" y="353"/>
                    <a:pt x="109" y="450"/>
                    <a:pt x="255" y="450"/>
                  </a:cubicBezTo>
                  <a:lnTo>
                    <a:pt x="8198" y="450"/>
                  </a:lnTo>
                  <a:cubicBezTo>
                    <a:pt x="8308" y="450"/>
                    <a:pt x="8405" y="353"/>
                    <a:pt x="8405" y="195"/>
                  </a:cubicBezTo>
                  <a:cubicBezTo>
                    <a:pt x="8405" y="98"/>
                    <a:pt x="8308" y="1"/>
                    <a:pt x="8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3489119" y="894377"/>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3472932" y="882062"/>
              <a:ext cx="533549" cy="25455"/>
            </a:xfrm>
            <a:custGeom>
              <a:avLst/>
              <a:gdLst/>
              <a:ahLst/>
              <a:cxnLst/>
              <a:rect l="l" t="t" r="r" b="b"/>
              <a:pathLst>
                <a:path w="8405" h="401" extrusionOk="0">
                  <a:moveTo>
                    <a:pt x="255" y="0"/>
                  </a:moveTo>
                  <a:cubicBezTo>
                    <a:pt x="109" y="0"/>
                    <a:pt x="0" y="97"/>
                    <a:pt x="0" y="194"/>
                  </a:cubicBezTo>
                  <a:cubicBezTo>
                    <a:pt x="0" y="304"/>
                    <a:pt x="109" y="401"/>
                    <a:pt x="255" y="401"/>
                  </a:cubicBezTo>
                  <a:lnTo>
                    <a:pt x="8198" y="401"/>
                  </a:lnTo>
                  <a:cubicBezTo>
                    <a:pt x="8308" y="401"/>
                    <a:pt x="8405" y="304"/>
                    <a:pt x="8405" y="194"/>
                  </a:cubicBezTo>
                  <a:cubicBezTo>
                    <a:pt x="8405" y="97"/>
                    <a:pt x="8308"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3489119" y="698543"/>
              <a:ext cx="504285" cy="54783"/>
            </a:xfrm>
            <a:custGeom>
              <a:avLst/>
              <a:gdLst/>
              <a:ahLst/>
              <a:cxnLst/>
              <a:rect l="l" t="t" r="r" b="b"/>
              <a:pathLst>
                <a:path w="7944" h="863" extrusionOk="0">
                  <a:moveTo>
                    <a:pt x="0" y="0"/>
                  </a:moveTo>
                  <a:lnTo>
                    <a:pt x="0" y="863"/>
                  </a:lnTo>
                  <a:lnTo>
                    <a:pt x="7943" y="863"/>
                  </a:lnTo>
                  <a:lnTo>
                    <a:pt x="7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3186893" y="782590"/>
              <a:ext cx="527392" cy="523583"/>
            </a:xfrm>
            <a:custGeom>
              <a:avLst/>
              <a:gdLst/>
              <a:ahLst/>
              <a:cxnLst/>
              <a:rect l="l" t="t" r="r" b="b"/>
              <a:pathLst>
                <a:path w="8308" h="8248" extrusionOk="0">
                  <a:moveTo>
                    <a:pt x="4154" y="0"/>
                  </a:moveTo>
                  <a:cubicBezTo>
                    <a:pt x="1883" y="0"/>
                    <a:pt x="0" y="1822"/>
                    <a:pt x="0" y="4142"/>
                  </a:cubicBezTo>
                  <a:cubicBezTo>
                    <a:pt x="0" y="6425"/>
                    <a:pt x="1883" y="8247"/>
                    <a:pt x="4154" y="8247"/>
                  </a:cubicBezTo>
                  <a:cubicBezTo>
                    <a:pt x="6437" y="8247"/>
                    <a:pt x="8308" y="6425"/>
                    <a:pt x="8308" y="4142"/>
                  </a:cubicBezTo>
                  <a:cubicBezTo>
                    <a:pt x="8308" y="1822"/>
                    <a:pt x="6437" y="0"/>
                    <a:pt x="4154" y="0"/>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3263957" y="925419"/>
              <a:ext cx="370152" cy="258110"/>
            </a:xfrm>
            <a:custGeom>
              <a:avLst/>
              <a:gdLst/>
              <a:ahLst/>
              <a:cxnLst/>
              <a:rect l="l" t="t" r="r" b="b"/>
              <a:pathLst>
                <a:path w="5831" h="4066" extrusionOk="0">
                  <a:moveTo>
                    <a:pt x="1829" y="0"/>
                  </a:moveTo>
                  <a:cubicBezTo>
                    <a:pt x="1624" y="0"/>
                    <a:pt x="1417" y="38"/>
                    <a:pt x="1215" y="119"/>
                  </a:cubicBezTo>
                  <a:cubicBezTo>
                    <a:pt x="414" y="483"/>
                    <a:pt x="1" y="1443"/>
                    <a:pt x="365" y="2244"/>
                  </a:cubicBezTo>
                  <a:cubicBezTo>
                    <a:pt x="511" y="2548"/>
                    <a:pt x="766" y="2803"/>
                    <a:pt x="1021" y="3009"/>
                  </a:cubicBezTo>
                  <a:lnTo>
                    <a:pt x="1118" y="3058"/>
                  </a:lnTo>
                  <a:lnTo>
                    <a:pt x="2940" y="4066"/>
                  </a:lnTo>
                  <a:lnTo>
                    <a:pt x="4713" y="3058"/>
                  </a:lnTo>
                  <a:lnTo>
                    <a:pt x="4859" y="3009"/>
                  </a:lnTo>
                  <a:cubicBezTo>
                    <a:pt x="5114" y="2803"/>
                    <a:pt x="5369" y="2548"/>
                    <a:pt x="5466" y="2244"/>
                  </a:cubicBezTo>
                  <a:cubicBezTo>
                    <a:pt x="5831" y="1443"/>
                    <a:pt x="5466" y="483"/>
                    <a:pt x="4665" y="119"/>
                  </a:cubicBezTo>
                  <a:cubicBezTo>
                    <a:pt x="4463" y="38"/>
                    <a:pt x="4257" y="0"/>
                    <a:pt x="4054" y="0"/>
                  </a:cubicBezTo>
                  <a:cubicBezTo>
                    <a:pt x="3644" y="0"/>
                    <a:pt x="3249" y="154"/>
                    <a:pt x="2940" y="422"/>
                  </a:cubicBezTo>
                  <a:cubicBezTo>
                    <a:pt x="2639" y="154"/>
                    <a:pt x="2241" y="0"/>
                    <a:pt x="1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45"/>
          <p:cNvSpPr txBox="1">
            <a:spLocks noGrp="1"/>
          </p:cNvSpPr>
          <p:nvPr>
            <p:ph type="title"/>
          </p:nvPr>
        </p:nvSpPr>
        <p:spPr>
          <a:xfrm>
            <a:off x="1167750" y="998325"/>
            <a:ext cx="3637346" cy="14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Bridging the gap</a:t>
            </a:r>
            <a:endParaRPr dirty="0"/>
          </a:p>
        </p:txBody>
      </p:sp>
      <p:sp>
        <p:nvSpPr>
          <p:cNvPr id="1366" name="Google Shape;1366;p45"/>
          <p:cNvSpPr txBox="1">
            <a:spLocks noGrp="1"/>
          </p:cNvSpPr>
          <p:nvPr>
            <p:ph type="subTitle" idx="1"/>
          </p:nvPr>
        </p:nvSpPr>
        <p:spPr>
          <a:xfrm>
            <a:off x="1167750" y="2733825"/>
            <a:ext cx="4183500" cy="16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Currently researches are being conducted in the domain of PLF but they do not combine together to give an ultimate solution. Researchers are working distinctly in the field of Sensors technologies , Data Transfers protocols, architecture and Data Analysis</a:t>
            </a:r>
            <a:endParaRPr dirty="0"/>
          </a:p>
        </p:txBody>
      </p:sp>
      <p:grpSp>
        <p:nvGrpSpPr>
          <p:cNvPr id="1367" name="Google Shape;1367;p45"/>
          <p:cNvGrpSpPr/>
          <p:nvPr/>
        </p:nvGrpSpPr>
        <p:grpSpPr>
          <a:xfrm>
            <a:off x="5677039" y="1446483"/>
            <a:ext cx="2751884" cy="2674166"/>
            <a:chOff x="-3054777" y="1103629"/>
            <a:chExt cx="2455285" cy="2385944"/>
          </a:xfrm>
        </p:grpSpPr>
        <p:sp>
          <p:nvSpPr>
            <p:cNvPr id="1368" name="Google Shape;1368;p45"/>
            <p:cNvSpPr/>
            <p:nvPr/>
          </p:nvSpPr>
          <p:spPr>
            <a:xfrm>
              <a:off x="-2998175" y="1204765"/>
              <a:ext cx="2227433" cy="2227394"/>
            </a:xfrm>
            <a:custGeom>
              <a:avLst/>
              <a:gdLst/>
              <a:ahLst/>
              <a:cxnLst/>
              <a:rect l="l" t="t" r="r" b="b"/>
              <a:pathLst>
                <a:path w="55920" h="55919" extrusionOk="0">
                  <a:moveTo>
                    <a:pt x="27984" y="0"/>
                  </a:moveTo>
                  <a:cubicBezTo>
                    <a:pt x="12547" y="0"/>
                    <a:pt x="1" y="12498"/>
                    <a:pt x="1" y="27935"/>
                  </a:cubicBezTo>
                  <a:cubicBezTo>
                    <a:pt x="1" y="43421"/>
                    <a:pt x="12547" y="55918"/>
                    <a:pt x="27984" y="55918"/>
                  </a:cubicBezTo>
                  <a:cubicBezTo>
                    <a:pt x="43421" y="55918"/>
                    <a:pt x="55919" y="43421"/>
                    <a:pt x="55919" y="27935"/>
                  </a:cubicBezTo>
                  <a:cubicBezTo>
                    <a:pt x="55919" y="12498"/>
                    <a:pt x="43421" y="0"/>
                    <a:pt x="27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2436016" y="2303433"/>
              <a:ext cx="129217" cy="98745"/>
            </a:xfrm>
            <a:custGeom>
              <a:avLst/>
              <a:gdLst/>
              <a:ahLst/>
              <a:cxnLst/>
              <a:rect l="l" t="t" r="r" b="b"/>
              <a:pathLst>
                <a:path w="3244" h="2479" extrusionOk="0">
                  <a:moveTo>
                    <a:pt x="1" y="1"/>
                  </a:moveTo>
                  <a:lnTo>
                    <a:pt x="1" y="2478"/>
                  </a:lnTo>
                  <a:lnTo>
                    <a:pt x="1677" y="2478"/>
                  </a:lnTo>
                  <a:cubicBezTo>
                    <a:pt x="1677" y="2478"/>
                    <a:pt x="1726" y="1458"/>
                    <a:pt x="2126" y="851"/>
                  </a:cubicBezTo>
                  <a:cubicBezTo>
                    <a:pt x="2539" y="304"/>
                    <a:pt x="3244" y="1"/>
                    <a:pt x="3244" y="1"/>
                  </a:cubicBez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3034462" y="2262804"/>
              <a:ext cx="784262" cy="1038234"/>
            </a:xfrm>
            <a:custGeom>
              <a:avLst/>
              <a:gdLst/>
              <a:ahLst/>
              <a:cxnLst/>
              <a:rect l="l" t="t" r="r" b="b"/>
              <a:pathLst>
                <a:path w="19689" h="26065" extrusionOk="0">
                  <a:moveTo>
                    <a:pt x="1470" y="1"/>
                  </a:moveTo>
                  <a:cubicBezTo>
                    <a:pt x="657" y="1"/>
                    <a:pt x="1" y="656"/>
                    <a:pt x="1" y="1470"/>
                  </a:cubicBezTo>
                  <a:lnTo>
                    <a:pt x="1" y="24595"/>
                  </a:lnTo>
                  <a:cubicBezTo>
                    <a:pt x="1" y="25409"/>
                    <a:pt x="657" y="26065"/>
                    <a:pt x="1470" y="26065"/>
                  </a:cubicBezTo>
                  <a:lnTo>
                    <a:pt x="16652" y="26065"/>
                  </a:lnTo>
                  <a:cubicBezTo>
                    <a:pt x="17454" y="26065"/>
                    <a:pt x="18110" y="25409"/>
                    <a:pt x="18110" y="24595"/>
                  </a:cubicBezTo>
                  <a:lnTo>
                    <a:pt x="18110" y="2539"/>
                  </a:lnTo>
                  <a:cubicBezTo>
                    <a:pt x="18110" y="2539"/>
                    <a:pt x="18171" y="1470"/>
                    <a:pt x="18571" y="911"/>
                  </a:cubicBezTo>
                  <a:cubicBezTo>
                    <a:pt x="18972" y="304"/>
                    <a:pt x="19689" y="1"/>
                    <a:pt x="19689"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2915442" y="2537132"/>
              <a:ext cx="175183" cy="582510"/>
            </a:xfrm>
            <a:custGeom>
              <a:avLst/>
              <a:gdLst/>
              <a:ahLst/>
              <a:cxnLst/>
              <a:rect l="l" t="t" r="r" b="b"/>
              <a:pathLst>
                <a:path w="4398" h="14624" extrusionOk="0">
                  <a:moveTo>
                    <a:pt x="2223" y="0"/>
                  </a:moveTo>
                  <a:cubicBezTo>
                    <a:pt x="1009" y="0"/>
                    <a:pt x="1" y="960"/>
                    <a:pt x="1" y="2174"/>
                  </a:cubicBezTo>
                  <a:lnTo>
                    <a:pt x="1" y="12449"/>
                  </a:lnTo>
                  <a:cubicBezTo>
                    <a:pt x="1" y="13664"/>
                    <a:pt x="1009" y="14623"/>
                    <a:pt x="2223" y="14623"/>
                  </a:cubicBezTo>
                  <a:cubicBezTo>
                    <a:pt x="3438" y="14623"/>
                    <a:pt x="4397" y="13664"/>
                    <a:pt x="4397" y="12449"/>
                  </a:cubicBezTo>
                  <a:lnTo>
                    <a:pt x="4397" y="2174"/>
                  </a:lnTo>
                  <a:cubicBezTo>
                    <a:pt x="4397" y="960"/>
                    <a:pt x="3438" y="0"/>
                    <a:pt x="2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5"/>
            <p:cNvSpPr/>
            <p:nvPr/>
          </p:nvSpPr>
          <p:spPr>
            <a:xfrm>
              <a:off x="-2915442" y="2829306"/>
              <a:ext cx="175183" cy="290339"/>
            </a:xfrm>
            <a:custGeom>
              <a:avLst/>
              <a:gdLst/>
              <a:ahLst/>
              <a:cxnLst/>
              <a:rect l="l" t="t" r="r" b="b"/>
              <a:pathLst>
                <a:path w="4398" h="7289" extrusionOk="0">
                  <a:moveTo>
                    <a:pt x="1" y="1"/>
                  </a:moveTo>
                  <a:lnTo>
                    <a:pt x="1" y="5321"/>
                  </a:lnTo>
                  <a:cubicBezTo>
                    <a:pt x="1" y="6426"/>
                    <a:pt x="1009" y="7288"/>
                    <a:pt x="2223" y="7288"/>
                  </a:cubicBezTo>
                  <a:cubicBezTo>
                    <a:pt x="3438" y="7288"/>
                    <a:pt x="4397" y="6426"/>
                    <a:pt x="4397" y="5321"/>
                  </a:cubicBezTo>
                  <a:lnTo>
                    <a:pt x="4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5"/>
            <p:cNvSpPr/>
            <p:nvPr/>
          </p:nvSpPr>
          <p:spPr>
            <a:xfrm>
              <a:off x="-2956072" y="3212497"/>
              <a:ext cx="562674" cy="40"/>
            </a:xfrm>
            <a:custGeom>
              <a:avLst/>
              <a:gdLst/>
              <a:ahLst/>
              <a:cxnLst/>
              <a:rect l="l" t="t" r="r" b="b"/>
              <a:pathLst>
                <a:path w="14126" h="1" extrusionOk="0">
                  <a:moveTo>
                    <a:pt x="0" y="0"/>
                  </a:moveTo>
                  <a:lnTo>
                    <a:pt x="14126"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2956072" y="3202340"/>
              <a:ext cx="562674" cy="20354"/>
            </a:xfrm>
            <a:custGeom>
              <a:avLst/>
              <a:gdLst/>
              <a:ahLst/>
              <a:cxnLst/>
              <a:rect l="l" t="t" r="r" b="b"/>
              <a:pathLst>
                <a:path w="14126" h="511" extrusionOk="0">
                  <a:moveTo>
                    <a:pt x="0" y="0"/>
                  </a:moveTo>
                  <a:lnTo>
                    <a:pt x="0" y="510"/>
                  </a:lnTo>
                  <a:lnTo>
                    <a:pt x="14126" y="510"/>
                  </a:lnTo>
                  <a:lnTo>
                    <a:pt x="14126" y="0"/>
                  </a:ln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2659517" y="2889812"/>
              <a:ext cx="229834" cy="229834"/>
            </a:xfrm>
            <a:custGeom>
              <a:avLst/>
              <a:gdLst/>
              <a:ahLst/>
              <a:cxnLst/>
              <a:rect l="l" t="t" r="r" b="b"/>
              <a:pathLst>
                <a:path w="5770" h="5770" extrusionOk="0">
                  <a:moveTo>
                    <a:pt x="2879" y="0"/>
                  </a:moveTo>
                  <a:cubicBezTo>
                    <a:pt x="1264" y="0"/>
                    <a:pt x="1" y="1312"/>
                    <a:pt x="1" y="2891"/>
                  </a:cubicBezTo>
                  <a:cubicBezTo>
                    <a:pt x="1" y="4506"/>
                    <a:pt x="1264" y="5769"/>
                    <a:pt x="2879" y="5769"/>
                  </a:cubicBezTo>
                  <a:cubicBezTo>
                    <a:pt x="4446" y="5769"/>
                    <a:pt x="5770" y="4506"/>
                    <a:pt x="5770" y="2891"/>
                  </a:cubicBezTo>
                  <a:cubicBezTo>
                    <a:pt x="5770" y="1312"/>
                    <a:pt x="4446" y="0"/>
                    <a:pt x="287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2669675" y="2879654"/>
              <a:ext cx="250148" cy="250148"/>
            </a:xfrm>
            <a:custGeom>
              <a:avLst/>
              <a:gdLst/>
              <a:ahLst/>
              <a:cxnLst/>
              <a:rect l="l" t="t" r="r" b="b"/>
              <a:pathLst>
                <a:path w="6280" h="6280" extrusionOk="0">
                  <a:moveTo>
                    <a:pt x="3134" y="510"/>
                  </a:moveTo>
                  <a:cubicBezTo>
                    <a:pt x="4555" y="510"/>
                    <a:pt x="5770" y="1676"/>
                    <a:pt x="5770" y="3146"/>
                  </a:cubicBezTo>
                  <a:cubicBezTo>
                    <a:pt x="5770" y="4603"/>
                    <a:pt x="4555" y="5769"/>
                    <a:pt x="3134" y="5769"/>
                  </a:cubicBezTo>
                  <a:cubicBezTo>
                    <a:pt x="1664" y="5769"/>
                    <a:pt x="511" y="4603"/>
                    <a:pt x="511" y="3146"/>
                  </a:cubicBezTo>
                  <a:cubicBezTo>
                    <a:pt x="511" y="1676"/>
                    <a:pt x="1664" y="510"/>
                    <a:pt x="3134" y="510"/>
                  </a:cubicBezTo>
                  <a:close/>
                  <a:moveTo>
                    <a:pt x="3134" y="0"/>
                  </a:moveTo>
                  <a:cubicBezTo>
                    <a:pt x="1422" y="0"/>
                    <a:pt x="1" y="1421"/>
                    <a:pt x="1" y="3146"/>
                  </a:cubicBezTo>
                  <a:cubicBezTo>
                    <a:pt x="1" y="4858"/>
                    <a:pt x="1422" y="6279"/>
                    <a:pt x="3134" y="6279"/>
                  </a:cubicBezTo>
                  <a:cubicBezTo>
                    <a:pt x="4859" y="6279"/>
                    <a:pt x="6280" y="4858"/>
                    <a:pt x="6280" y="3146"/>
                  </a:cubicBezTo>
                  <a:cubicBezTo>
                    <a:pt x="6280" y="1421"/>
                    <a:pt x="4859" y="0"/>
                    <a:pt x="3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2659517" y="3004929"/>
              <a:ext cx="229834" cy="114718"/>
            </a:xfrm>
            <a:custGeom>
              <a:avLst/>
              <a:gdLst/>
              <a:ahLst/>
              <a:cxnLst/>
              <a:rect l="l" t="t" r="r" b="b"/>
              <a:pathLst>
                <a:path w="5770" h="2880" extrusionOk="0">
                  <a:moveTo>
                    <a:pt x="1" y="1"/>
                  </a:moveTo>
                  <a:cubicBezTo>
                    <a:pt x="1" y="1616"/>
                    <a:pt x="1264" y="2879"/>
                    <a:pt x="2879" y="2879"/>
                  </a:cubicBezTo>
                  <a:cubicBezTo>
                    <a:pt x="4446" y="2879"/>
                    <a:pt x="5770" y="1616"/>
                    <a:pt x="57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2669675" y="2994771"/>
              <a:ext cx="250148" cy="135032"/>
            </a:xfrm>
            <a:custGeom>
              <a:avLst/>
              <a:gdLst/>
              <a:ahLst/>
              <a:cxnLst/>
              <a:rect l="l" t="t" r="r" b="b"/>
              <a:pathLst>
                <a:path w="6280" h="3390" extrusionOk="0">
                  <a:moveTo>
                    <a:pt x="5770" y="499"/>
                  </a:moveTo>
                  <a:cubicBezTo>
                    <a:pt x="5612" y="1871"/>
                    <a:pt x="4507" y="2879"/>
                    <a:pt x="3134" y="2879"/>
                  </a:cubicBezTo>
                  <a:cubicBezTo>
                    <a:pt x="1774" y="2879"/>
                    <a:pt x="608" y="1871"/>
                    <a:pt x="511" y="499"/>
                  </a:cubicBezTo>
                  <a:close/>
                  <a:moveTo>
                    <a:pt x="1" y="1"/>
                  </a:moveTo>
                  <a:lnTo>
                    <a:pt x="1" y="256"/>
                  </a:lnTo>
                  <a:cubicBezTo>
                    <a:pt x="1" y="1968"/>
                    <a:pt x="1422" y="3389"/>
                    <a:pt x="3134" y="3389"/>
                  </a:cubicBezTo>
                  <a:cubicBezTo>
                    <a:pt x="4859" y="3389"/>
                    <a:pt x="6280" y="1968"/>
                    <a:pt x="6280" y="256"/>
                  </a:cubicBezTo>
                  <a:lnTo>
                    <a:pt x="62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2659517" y="2714667"/>
              <a:ext cx="229834" cy="114678"/>
            </a:xfrm>
            <a:custGeom>
              <a:avLst/>
              <a:gdLst/>
              <a:ahLst/>
              <a:cxnLst/>
              <a:rect l="l" t="t" r="r" b="b"/>
              <a:pathLst>
                <a:path w="5770" h="2879" extrusionOk="0">
                  <a:moveTo>
                    <a:pt x="1" y="0"/>
                  </a:moveTo>
                  <a:cubicBezTo>
                    <a:pt x="1" y="1567"/>
                    <a:pt x="1264" y="2879"/>
                    <a:pt x="2879" y="2879"/>
                  </a:cubicBezTo>
                  <a:cubicBezTo>
                    <a:pt x="4446" y="2879"/>
                    <a:pt x="5770" y="1567"/>
                    <a:pt x="5770"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2669675" y="2704510"/>
              <a:ext cx="250148" cy="135032"/>
            </a:xfrm>
            <a:custGeom>
              <a:avLst/>
              <a:gdLst/>
              <a:ahLst/>
              <a:cxnLst/>
              <a:rect l="l" t="t" r="r" b="b"/>
              <a:pathLst>
                <a:path w="6280" h="3390" extrusionOk="0">
                  <a:moveTo>
                    <a:pt x="5770" y="498"/>
                  </a:moveTo>
                  <a:cubicBezTo>
                    <a:pt x="5612" y="1822"/>
                    <a:pt x="4507" y="2879"/>
                    <a:pt x="3134" y="2879"/>
                  </a:cubicBezTo>
                  <a:cubicBezTo>
                    <a:pt x="1774" y="2879"/>
                    <a:pt x="608" y="1822"/>
                    <a:pt x="511" y="498"/>
                  </a:cubicBezTo>
                  <a:close/>
                  <a:moveTo>
                    <a:pt x="256" y="0"/>
                  </a:moveTo>
                  <a:cubicBezTo>
                    <a:pt x="98" y="0"/>
                    <a:pt x="1" y="98"/>
                    <a:pt x="1" y="255"/>
                  </a:cubicBezTo>
                  <a:cubicBezTo>
                    <a:pt x="1" y="1968"/>
                    <a:pt x="1422" y="3389"/>
                    <a:pt x="3134" y="3389"/>
                  </a:cubicBezTo>
                  <a:cubicBezTo>
                    <a:pt x="4859" y="3389"/>
                    <a:pt x="6280" y="1968"/>
                    <a:pt x="6280" y="255"/>
                  </a:cubicBezTo>
                  <a:cubicBezTo>
                    <a:pt x="6280" y="98"/>
                    <a:pt x="6122" y="0"/>
                    <a:pt x="6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2956072" y="2339721"/>
              <a:ext cx="562674" cy="52300"/>
            </a:xfrm>
            <a:custGeom>
              <a:avLst/>
              <a:gdLst/>
              <a:ahLst/>
              <a:cxnLst/>
              <a:rect l="l" t="t" r="r" b="b"/>
              <a:pathLst>
                <a:path w="14126" h="1313" extrusionOk="0">
                  <a:moveTo>
                    <a:pt x="0" y="1"/>
                  </a:moveTo>
                  <a:lnTo>
                    <a:pt x="0" y="1312"/>
                  </a:lnTo>
                  <a:lnTo>
                    <a:pt x="14126" y="1312"/>
                  </a:lnTo>
                  <a:lnTo>
                    <a:pt x="14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2956072" y="2452448"/>
              <a:ext cx="562674" cy="40"/>
            </a:xfrm>
            <a:custGeom>
              <a:avLst/>
              <a:gdLst/>
              <a:ahLst/>
              <a:cxnLst/>
              <a:rect l="l" t="t" r="r" b="b"/>
              <a:pathLst>
                <a:path w="14126" h="1" extrusionOk="0">
                  <a:moveTo>
                    <a:pt x="0" y="1"/>
                  </a:moveTo>
                  <a:lnTo>
                    <a:pt x="14126"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2956072" y="2442290"/>
              <a:ext cx="562674" cy="20354"/>
            </a:xfrm>
            <a:custGeom>
              <a:avLst/>
              <a:gdLst/>
              <a:ahLst/>
              <a:cxnLst/>
              <a:rect l="l" t="t" r="r" b="b"/>
              <a:pathLst>
                <a:path w="14126" h="511" extrusionOk="0">
                  <a:moveTo>
                    <a:pt x="0" y="1"/>
                  </a:moveTo>
                  <a:lnTo>
                    <a:pt x="0" y="511"/>
                  </a:lnTo>
                  <a:lnTo>
                    <a:pt x="14126" y="511"/>
                  </a:lnTo>
                  <a:lnTo>
                    <a:pt x="14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1351332" y="1388115"/>
              <a:ext cx="453334" cy="411271"/>
            </a:xfrm>
            <a:custGeom>
              <a:avLst/>
              <a:gdLst/>
              <a:ahLst/>
              <a:cxnLst/>
              <a:rect l="l" t="t" r="r" b="b"/>
              <a:pathLst>
                <a:path w="11381" h="10325" extrusionOk="0">
                  <a:moveTo>
                    <a:pt x="1519" y="0"/>
                  </a:moveTo>
                  <a:cubicBezTo>
                    <a:pt x="705" y="0"/>
                    <a:pt x="0" y="656"/>
                    <a:pt x="0" y="1470"/>
                  </a:cubicBezTo>
                  <a:lnTo>
                    <a:pt x="0" y="7239"/>
                  </a:lnTo>
                  <a:cubicBezTo>
                    <a:pt x="0" y="8101"/>
                    <a:pt x="705" y="8757"/>
                    <a:pt x="1519" y="8757"/>
                  </a:cubicBezTo>
                  <a:lnTo>
                    <a:pt x="2782" y="8757"/>
                  </a:lnTo>
                  <a:cubicBezTo>
                    <a:pt x="2782" y="8757"/>
                    <a:pt x="3850" y="8806"/>
                    <a:pt x="4397" y="9207"/>
                  </a:cubicBezTo>
                  <a:cubicBezTo>
                    <a:pt x="5004" y="9620"/>
                    <a:pt x="5308" y="10324"/>
                    <a:pt x="5308" y="10324"/>
                  </a:cubicBezTo>
                  <a:lnTo>
                    <a:pt x="5308" y="8757"/>
                  </a:lnTo>
                  <a:lnTo>
                    <a:pt x="9923" y="8757"/>
                  </a:lnTo>
                  <a:cubicBezTo>
                    <a:pt x="10725" y="8757"/>
                    <a:pt x="11381" y="8101"/>
                    <a:pt x="11381" y="7239"/>
                  </a:cubicBezTo>
                  <a:lnTo>
                    <a:pt x="11381" y="1470"/>
                  </a:lnTo>
                  <a:cubicBezTo>
                    <a:pt x="11381" y="656"/>
                    <a:pt x="10725" y="0"/>
                    <a:pt x="9923" y="0"/>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5"/>
            <p:cNvSpPr/>
            <p:nvPr/>
          </p:nvSpPr>
          <p:spPr>
            <a:xfrm>
              <a:off x="-1264736" y="1462603"/>
              <a:ext cx="282094" cy="197450"/>
            </a:xfrm>
            <a:custGeom>
              <a:avLst/>
              <a:gdLst/>
              <a:ahLst/>
              <a:cxnLst/>
              <a:rect l="l" t="t" r="r" b="b"/>
              <a:pathLst>
                <a:path w="7082" h="4957" extrusionOk="0">
                  <a:moveTo>
                    <a:pt x="5065" y="1"/>
                  </a:moveTo>
                  <a:lnTo>
                    <a:pt x="3037" y="2527"/>
                  </a:lnTo>
                  <a:lnTo>
                    <a:pt x="1980" y="1215"/>
                  </a:lnTo>
                  <a:lnTo>
                    <a:pt x="0" y="1215"/>
                  </a:lnTo>
                  <a:lnTo>
                    <a:pt x="2029" y="3742"/>
                  </a:lnTo>
                  <a:lnTo>
                    <a:pt x="3037" y="4956"/>
                  </a:lnTo>
                  <a:lnTo>
                    <a:pt x="3996" y="3742"/>
                  </a:lnTo>
                  <a:lnTo>
                    <a:pt x="7081" y="1"/>
                  </a:lnTo>
                  <a:close/>
                </a:path>
              </a:pathLst>
            </a:custGeom>
            <a:solidFill>
              <a:srgbClr val="81F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5"/>
            <p:cNvSpPr/>
            <p:nvPr/>
          </p:nvSpPr>
          <p:spPr>
            <a:xfrm>
              <a:off x="-3054777" y="1103629"/>
              <a:ext cx="852973" cy="498344"/>
            </a:xfrm>
            <a:custGeom>
              <a:avLst/>
              <a:gdLst/>
              <a:ahLst/>
              <a:cxnLst/>
              <a:rect l="l" t="t" r="r" b="b"/>
              <a:pathLst>
                <a:path w="21414" h="12511" extrusionOk="0">
                  <a:moveTo>
                    <a:pt x="401" y="1"/>
                  </a:moveTo>
                  <a:cubicBezTo>
                    <a:pt x="159" y="1"/>
                    <a:pt x="1" y="207"/>
                    <a:pt x="1" y="462"/>
                  </a:cubicBezTo>
                  <a:lnTo>
                    <a:pt x="1" y="12098"/>
                  </a:lnTo>
                  <a:cubicBezTo>
                    <a:pt x="1" y="12304"/>
                    <a:pt x="159" y="12511"/>
                    <a:pt x="401" y="12511"/>
                  </a:cubicBezTo>
                  <a:lnTo>
                    <a:pt x="20952" y="12511"/>
                  </a:lnTo>
                  <a:cubicBezTo>
                    <a:pt x="21207" y="12511"/>
                    <a:pt x="21413" y="12304"/>
                    <a:pt x="21413" y="12098"/>
                  </a:cubicBezTo>
                  <a:lnTo>
                    <a:pt x="21413" y="462"/>
                  </a:lnTo>
                  <a:cubicBezTo>
                    <a:pt x="21413" y="207"/>
                    <a:pt x="21207" y="1"/>
                    <a:pt x="20952"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2572921" y="1291361"/>
              <a:ext cx="284046" cy="40"/>
            </a:xfrm>
            <a:custGeom>
              <a:avLst/>
              <a:gdLst/>
              <a:ahLst/>
              <a:cxnLst/>
              <a:rect l="l" t="t" r="r" b="b"/>
              <a:pathLst>
                <a:path w="7131" h="1" extrusionOk="0">
                  <a:moveTo>
                    <a:pt x="1" y="0"/>
                  </a:moveTo>
                  <a:lnTo>
                    <a:pt x="713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2572921" y="1281204"/>
              <a:ext cx="284046" cy="20354"/>
            </a:xfrm>
            <a:custGeom>
              <a:avLst/>
              <a:gdLst/>
              <a:ahLst/>
              <a:cxnLst/>
              <a:rect l="l" t="t" r="r" b="b"/>
              <a:pathLst>
                <a:path w="7131" h="511" extrusionOk="0">
                  <a:moveTo>
                    <a:pt x="1" y="0"/>
                  </a:moveTo>
                  <a:lnTo>
                    <a:pt x="1" y="510"/>
                  </a:lnTo>
                  <a:lnTo>
                    <a:pt x="7130" y="510"/>
                  </a:lnTo>
                  <a:lnTo>
                    <a:pt x="71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2572921" y="1440376"/>
              <a:ext cx="284046" cy="40"/>
            </a:xfrm>
            <a:custGeom>
              <a:avLst/>
              <a:gdLst/>
              <a:ahLst/>
              <a:cxnLst/>
              <a:rect l="l" t="t" r="r" b="b"/>
              <a:pathLst>
                <a:path w="7131" h="1" extrusionOk="0">
                  <a:moveTo>
                    <a:pt x="1" y="0"/>
                  </a:moveTo>
                  <a:lnTo>
                    <a:pt x="713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2572921" y="1430179"/>
              <a:ext cx="284046" cy="20394"/>
            </a:xfrm>
            <a:custGeom>
              <a:avLst/>
              <a:gdLst/>
              <a:ahLst/>
              <a:cxnLst/>
              <a:rect l="l" t="t" r="r" b="b"/>
              <a:pathLst>
                <a:path w="7131" h="512" extrusionOk="0">
                  <a:moveTo>
                    <a:pt x="1" y="1"/>
                  </a:moveTo>
                  <a:lnTo>
                    <a:pt x="1" y="511"/>
                  </a:lnTo>
                  <a:lnTo>
                    <a:pt x="7130" y="511"/>
                  </a:lnTo>
                  <a:lnTo>
                    <a:pt x="7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2572921" y="1365849"/>
              <a:ext cx="284046" cy="40"/>
            </a:xfrm>
            <a:custGeom>
              <a:avLst/>
              <a:gdLst/>
              <a:ahLst/>
              <a:cxnLst/>
              <a:rect l="l" t="t" r="r" b="b"/>
              <a:pathLst>
                <a:path w="7131" h="1" extrusionOk="0">
                  <a:moveTo>
                    <a:pt x="1" y="1"/>
                  </a:moveTo>
                  <a:lnTo>
                    <a:pt x="713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2572921" y="1355691"/>
              <a:ext cx="284046" cy="20354"/>
            </a:xfrm>
            <a:custGeom>
              <a:avLst/>
              <a:gdLst/>
              <a:ahLst/>
              <a:cxnLst/>
              <a:rect l="l" t="t" r="r" b="b"/>
              <a:pathLst>
                <a:path w="7131" h="511" extrusionOk="0">
                  <a:moveTo>
                    <a:pt x="1" y="1"/>
                  </a:moveTo>
                  <a:lnTo>
                    <a:pt x="1" y="511"/>
                  </a:lnTo>
                  <a:lnTo>
                    <a:pt x="7130" y="511"/>
                  </a:lnTo>
                  <a:lnTo>
                    <a:pt x="7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2572921" y="1514863"/>
              <a:ext cx="284046" cy="40"/>
            </a:xfrm>
            <a:custGeom>
              <a:avLst/>
              <a:gdLst/>
              <a:ahLst/>
              <a:cxnLst/>
              <a:rect l="l" t="t" r="r" b="b"/>
              <a:pathLst>
                <a:path w="7131" h="1" extrusionOk="0">
                  <a:moveTo>
                    <a:pt x="1" y="0"/>
                  </a:moveTo>
                  <a:lnTo>
                    <a:pt x="713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2572921" y="1505184"/>
              <a:ext cx="284046" cy="19876"/>
            </a:xfrm>
            <a:custGeom>
              <a:avLst/>
              <a:gdLst/>
              <a:ahLst/>
              <a:cxnLst/>
              <a:rect l="l" t="t" r="r" b="b"/>
              <a:pathLst>
                <a:path w="7131" h="499" extrusionOk="0">
                  <a:moveTo>
                    <a:pt x="1" y="1"/>
                  </a:moveTo>
                  <a:lnTo>
                    <a:pt x="1" y="499"/>
                  </a:lnTo>
                  <a:lnTo>
                    <a:pt x="7130" y="499"/>
                  </a:lnTo>
                  <a:lnTo>
                    <a:pt x="7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5"/>
            <p:cNvSpPr/>
            <p:nvPr/>
          </p:nvSpPr>
          <p:spPr>
            <a:xfrm>
              <a:off x="-2635339" y="1180547"/>
              <a:ext cx="346463" cy="52300"/>
            </a:xfrm>
            <a:custGeom>
              <a:avLst/>
              <a:gdLst/>
              <a:ahLst/>
              <a:cxnLst/>
              <a:rect l="l" t="t" r="r" b="b"/>
              <a:pathLst>
                <a:path w="8698" h="1313" extrusionOk="0">
                  <a:moveTo>
                    <a:pt x="1" y="1"/>
                  </a:moveTo>
                  <a:lnTo>
                    <a:pt x="1" y="1313"/>
                  </a:lnTo>
                  <a:lnTo>
                    <a:pt x="8697" y="1313"/>
                  </a:lnTo>
                  <a:lnTo>
                    <a:pt x="86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5"/>
            <p:cNvSpPr/>
            <p:nvPr/>
          </p:nvSpPr>
          <p:spPr>
            <a:xfrm>
              <a:off x="-2970093" y="1194607"/>
              <a:ext cx="320771" cy="320293"/>
            </a:xfrm>
            <a:custGeom>
              <a:avLst/>
              <a:gdLst/>
              <a:ahLst/>
              <a:cxnLst/>
              <a:rect l="l" t="t" r="r" b="b"/>
              <a:pathLst>
                <a:path w="8053" h="8041" extrusionOk="0">
                  <a:moveTo>
                    <a:pt x="2478" y="0"/>
                  </a:moveTo>
                  <a:lnTo>
                    <a:pt x="2478" y="2429"/>
                  </a:lnTo>
                  <a:lnTo>
                    <a:pt x="0" y="2429"/>
                  </a:lnTo>
                  <a:lnTo>
                    <a:pt x="0" y="5563"/>
                  </a:lnTo>
                  <a:lnTo>
                    <a:pt x="2478" y="5563"/>
                  </a:lnTo>
                  <a:lnTo>
                    <a:pt x="2478" y="8040"/>
                  </a:lnTo>
                  <a:lnTo>
                    <a:pt x="5563" y="8040"/>
                  </a:lnTo>
                  <a:lnTo>
                    <a:pt x="5563" y="5563"/>
                  </a:lnTo>
                  <a:lnTo>
                    <a:pt x="8053" y="5563"/>
                  </a:lnTo>
                  <a:lnTo>
                    <a:pt x="8053" y="2429"/>
                  </a:lnTo>
                  <a:lnTo>
                    <a:pt x="5563" y="2429"/>
                  </a:lnTo>
                  <a:lnTo>
                    <a:pt x="5563" y="0"/>
                  </a:lnTo>
                  <a:close/>
                </a:path>
              </a:pathLst>
            </a:custGeom>
            <a:solidFill>
              <a:srgbClr val="81F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5"/>
            <p:cNvSpPr/>
            <p:nvPr/>
          </p:nvSpPr>
          <p:spPr>
            <a:xfrm>
              <a:off x="-873818" y="2236673"/>
              <a:ext cx="274326" cy="1094876"/>
            </a:xfrm>
            <a:custGeom>
              <a:avLst/>
              <a:gdLst/>
              <a:ahLst/>
              <a:cxnLst/>
              <a:rect l="l" t="t" r="r" b="b"/>
              <a:pathLst>
                <a:path w="6887" h="27487" extrusionOk="0">
                  <a:moveTo>
                    <a:pt x="3401" y="1"/>
                  </a:moveTo>
                  <a:cubicBezTo>
                    <a:pt x="2587" y="1"/>
                    <a:pt x="1931" y="657"/>
                    <a:pt x="1931" y="1470"/>
                  </a:cubicBezTo>
                  <a:lnTo>
                    <a:pt x="1931" y="20745"/>
                  </a:lnTo>
                  <a:lnTo>
                    <a:pt x="1931" y="20903"/>
                  </a:lnTo>
                  <a:cubicBezTo>
                    <a:pt x="765" y="21462"/>
                    <a:pt x="0" y="22676"/>
                    <a:pt x="0" y="24037"/>
                  </a:cubicBezTo>
                  <a:cubicBezTo>
                    <a:pt x="0" y="25907"/>
                    <a:pt x="1518" y="27486"/>
                    <a:pt x="3449" y="27486"/>
                  </a:cubicBezTo>
                  <a:cubicBezTo>
                    <a:pt x="5320" y="27486"/>
                    <a:pt x="6887" y="25907"/>
                    <a:pt x="6887" y="24037"/>
                  </a:cubicBezTo>
                  <a:cubicBezTo>
                    <a:pt x="6887" y="22676"/>
                    <a:pt x="6073" y="21462"/>
                    <a:pt x="4919" y="20903"/>
                  </a:cubicBezTo>
                  <a:lnTo>
                    <a:pt x="4919" y="20745"/>
                  </a:lnTo>
                  <a:lnTo>
                    <a:pt x="4919" y="19336"/>
                  </a:lnTo>
                  <a:lnTo>
                    <a:pt x="4919" y="2685"/>
                  </a:lnTo>
                  <a:lnTo>
                    <a:pt x="4919" y="1470"/>
                  </a:lnTo>
                  <a:cubicBezTo>
                    <a:pt x="4919" y="657"/>
                    <a:pt x="4251" y="1"/>
                    <a:pt x="3449"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5"/>
            <p:cNvSpPr/>
            <p:nvPr/>
          </p:nvSpPr>
          <p:spPr>
            <a:xfrm>
              <a:off x="-677881" y="2631934"/>
              <a:ext cx="40" cy="243855"/>
            </a:xfrm>
            <a:custGeom>
              <a:avLst/>
              <a:gdLst/>
              <a:ahLst/>
              <a:cxnLst/>
              <a:rect l="l" t="t" r="r" b="b"/>
              <a:pathLst>
                <a:path w="1" h="6122" extrusionOk="0">
                  <a:moveTo>
                    <a:pt x="0" y="1"/>
                  </a:moveTo>
                  <a:lnTo>
                    <a:pt x="0" y="6122"/>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677881" y="2404091"/>
              <a:ext cx="40" cy="42103"/>
            </a:xfrm>
            <a:custGeom>
              <a:avLst/>
              <a:gdLst/>
              <a:ahLst/>
              <a:cxnLst/>
              <a:rect l="l" t="t" r="r" b="b"/>
              <a:pathLst>
                <a:path w="1" h="1057" extrusionOk="0">
                  <a:moveTo>
                    <a:pt x="0" y="0"/>
                  </a:moveTo>
                  <a:lnTo>
                    <a:pt x="0" y="1057"/>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5"/>
            <p:cNvSpPr/>
            <p:nvPr/>
          </p:nvSpPr>
          <p:spPr>
            <a:xfrm>
              <a:off x="-873818" y="2766928"/>
              <a:ext cx="274326" cy="564626"/>
            </a:xfrm>
            <a:custGeom>
              <a:avLst/>
              <a:gdLst/>
              <a:ahLst/>
              <a:cxnLst/>
              <a:rect l="l" t="t" r="r" b="b"/>
              <a:pathLst>
                <a:path w="6887" h="14175" extrusionOk="0">
                  <a:moveTo>
                    <a:pt x="1931" y="0"/>
                  </a:moveTo>
                  <a:lnTo>
                    <a:pt x="1931" y="7433"/>
                  </a:lnTo>
                  <a:lnTo>
                    <a:pt x="1931" y="7591"/>
                  </a:lnTo>
                  <a:cubicBezTo>
                    <a:pt x="765" y="8150"/>
                    <a:pt x="0" y="9364"/>
                    <a:pt x="0" y="10725"/>
                  </a:cubicBezTo>
                  <a:cubicBezTo>
                    <a:pt x="0" y="12595"/>
                    <a:pt x="1518" y="14174"/>
                    <a:pt x="3449" y="14174"/>
                  </a:cubicBezTo>
                  <a:cubicBezTo>
                    <a:pt x="5320" y="14174"/>
                    <a:pt x="6887" y="12595"/>
                    <a:pt x="6887" y="10725"/>
                  </a:cubicBezTo>
                  <a:cubicBezTo>
                    <a:pt x="6887" y="9364"/>
                    <a:pt x="6073" y="8150"/>
                    <a:pt x="4919" y="7591"/>
                  </a:cubicBezTo>
                  <a:lnTo>
                    <a:pt x="4919" y="7433"/>
                  </a:lnTo>
                  <a:lnTo>
                    <a:pt x="4919" y="5369"/>
                  </a:lnTo>
                  <a:lnTo>
                    <a:pt x="4919" y="3389"/>
                  </a:lnTo>
                  <a:lnTo>
                    <a:pt x="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5"/>
            <p:cNvSpPr/>
            <p:nvPr/>
          </p:nvSpPr>
          <p:spPr>
            <a:xfrm>
              <a:off x="-801283" y="3125901"/>
              <a:ext cx="127305" cy="128699"/>
            </a:xfrm>
            <a:custGeom>
              <a:avLst/>
              <a:gdLst/>
              <a:ahLst/>
              <a:cxnLst/>
              <a:rect l="l" t="t" r="r" b="b"/>
              <a:pathLst>
                <a:path w="3196" h="3231" extrusionOk="0">
                  <a:moveTo>
                    <a:pt x="1628" y="0"/>
                  </a:moveTo>
                  <a:cubicBezTo>
                    <a:pt x="718" y="0"/>
                    <a:pt x="1" y="753"/>
                    <a:pt x="1" y="1616"/>
                  </a:cubicBezTo>
                  <a:cubicBezTo>
                    <a:pt x="1" y="2478"/>
                    <a:pt x="718" y="3231"/>
                    <a:pt x="1628" y="3231"/>
                  </a:cubicBezTo>
                  <a:cubicBezTo>
                    <a:pt x="2491" y="3231"/>
                    <a:pt x="3195" y="2478"/>
                    <a:pt x="3195" y="1616"/>
                  </a:cubicBezTo>
                  <a:cubicBezTo>
                    <a:pt x="3195" y="753"/>
                    <a:pt x="2491" y="0"/>
                    <a:pt x="162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5"/>
            <p:cNvSpPr/>
            <p:nvPr/>
          </p:nvSpPr>
          <p:spPr>
            <a:xfrm>
              <a:off x="-1220243" y="2236673"/>
              <a:ext cx="273888" cy="1094876"/>
            </a:xfrm>
            <a:custGeom>
              <a:avLst/>
              <a:gdLst/>
              <a:ahLst/>
              <a:cxnLst/>
              <a:rect l="l" t="t" r="r" b="b"/>
              <a:pathLst>
                <a:path w="6876" h="27487" extrusionOk="0">
                  <a:moveTo>
                    <a:pt x="3389" y="1"/>
                  </a:moveTo>
                  <a:cubicBezTo>
                    <a:pt x="2576" y="1"/>
                    <a:pt x="1968" y="657"/>
                    <a:pt x="1968" y="1470"/>
                  </a:cubicBezTo>
                  <a:lnTo>
                    <a:pt x="1968" y="9571"/>
                  </a:lnTo>
                  <a:lnTo>
                    <a:pt x="1968" y="13312"/>
                  </a:lnTo>
                  <a:lnTo>
                    <a:pt x="1968" y="20745"/>
                  </a:lnTo>
                  <a:lnTo>
                    <a:pt x="1968" y="20903"/>
                  </a:lnTo>
                  <a:cubicBezTo>
                    <a:pt x="802" y="21462"/>
                    <a:pt x="1" y="22676"/>
                    <a:pt x="1" y="24037"/>
                  </a:cubicBezTo>
                  <a:cubicBezTo>
                    <a:pt x="1" y="25907"/>
                    <a:pt x="1568" y="27486"/>
                    <a:pt x="3438" y="27486"/>
                  </a:cubicBezTo>
                  <a:cubicBezTo>
                    <a:pt x="5357" y="27486"/>
                    <a:pt x="6875" y="25907"/>
                    <a:pt x="6875" y="24037"/>
                  </a:cubicBezTo>
                  <a:cubicBezTo>
                    <a:pt x="6875" y="22676"/>
                    <a:pt x="6074" y="21462"/>
                    <a:pt x="4956" y="20903"/>
                  </a:cubicBezTo>
                  <a:lnTo>
                    <a:pt x="4956" y="20745"/>
                  </a:lnTo>
                  <a:lnTo>
                    <a:pt x="4956" y="1470"/>
                  </a:lnTo>
                  <a:cubicBezTo>
                    <a:pt x="4956" y="657"/>
                    <a:pt x="4300" y="1"/>
                    <a:pt x="3487"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5"/>
            <p:cNvSpPr/>
            <p:nvPr/>
          </p:nvSpPr>
          <p:spPr>
            <a:xfrm>
              <a:off x="-1220243" y="2418112"/>
              <a:ext cx="273888" cy="913439"/>
            </a:xfrm>
            <a:custGeom>
              <a:avLst/>
              <a:gdLst/>
              <a:ahLst/>
              <a:cxnLst/>
              <a:rect l="l" t="t" r="r" b="b"/>
              <a:pathLst>
                <a:path w="6876" h="22932" extrusionOk="0">
                  <a:moveTo>
                    <a:pt x="1968" y="0"/>
                  </a:moveTo>
                  <a:lnTo>
                    <a:pt x="1968" y="5769"/>
                  </a:lnTo>
                  <a:lnTo>
                    <a:pt x="1968" y="8198"/>
                  </a:lnTo>
                  <a:lnTo>
                    <a:pt x="1968" y="16190"/>
                  </a:lnTo>
                  <a:lnTo>
                    <a:pt x="1968" y="16348"/>
                  </a:lnTo>
                  <a:cubicBezTo>
                    <a:pt x="802" y="16907"/>
                    <a:pt x="1" y="18121"/>
                    <a:pt x="1" y="19482"/>
                  </a:cubicBezTo>
                  <a:cubicBezTo>
                    <a:pt x="1" y="21352"/>
                    <a:pt x="1568" y="22931"/>
                    <a:pt x="3438" y="22931"/>
                  </a:cubicBezTo>
                  <a:cubicBezTo>
                    <a:pt x="5357" y="22931"/>
                    <a:pt x="6875" y="21352"/>
                    <a:pt x="6875" y="19482"/>
                  </a:cubicBezTo>
                  <a:cubicBezTo>
                    <a:pt x="6875" y="18121"/>
                    <a:pt x="6074" y="16907"/>
                    <a:pt x="4956" y="16348"/>
                  </a:cubicBezTo>
                  <a:lnTo>
                    <a:pt x="4956" y="16190"/>
                  </a:lnTo>
                  <a:lnTo>
                    <a:pt x="49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5"/>
            <p:cNvSpPr/>
            <p:nvPr/>
          </p:nvSpPr>
          <p:spPr>
            <a:xfrm>
              <a:off x="-1178140" y="3137731"/>
              <a:ext cx="191634" cy="135271"/>
            </a:xfrm>
            <a:custGeom>
              <a:avLst/>
              <a:gdLst/>
              <a:ahLst/>
              <a:cxnLst/>
              <a:rect l="l" t="t" r="r" b="b"/>
              <a:pathLst>
                <a:path w="4811" h="3396" extrusionOk="0">
                  <a:moveTo>
                    <a:pt x="1488" y="0"/>
                  </a:moveTo>
                  <a:cubicBezTo>
                    <a:pt x="1313" y="0"/>
                    <a:pt x="1134" y="34"/>
                    <a:pt x="960" y="104"/>
                  </a:cubicBezTo>
                  <a:cubicBezTo>
                    <a:pt x="304" y="408"/>
                    <a:pt x="0" y="1161"/>
                    <a:pt x="256" y="1877"/>
                  </a:cubicBezTo>
                  <a:cubicBezTo>
                    <a:pt x="413" y="2132"/>
                    <a:pt x="559" y="2327"/>
                    <a:pt x="814" y="2485"/>
                  </a:cubicBezTo>
                  <a:lnTo>
                    <a:pt x="911" y="2533"/>
                  </a:lnTo>
                  <a:lnTo>
                    <a:pt x="2381" y="3395"/>
                  </a:lnTo>
                  <a:lnTo>
                    <a:pt x="3899" y="2533"/>
                  </a:lnTo>
                  <a:lnTo>
                    <a:pt x="3948" y="2485"/>
                  </a:lnTo>
                  <a:cubicBezTo>
                    <a:pt x="4203" y="2327"/>
                    <a:pt x="4409" y="2132"/>
                    <a:pt x="4506" y="1877"/>
                  </a:cubicBezTo>
                  <a:cubicBezTo>
                    <a:pt x="4810" y="1161"/>
                    <a:pt x="4458" y="408"/>
                    <a:pt x="3802" y="104"/>
                  </a:cubicBezTo>
                  <a:cubicBezTo>
                    <a:pt x="3628" y="34"/>
                    <a:pt x="3455" y="0"/>
                    <a:pt x="3286" y="0"/>
                  </a:cubicBezTo>
                  <a:cubicBezTo>
                    <a:pt x="2957" y="0"/>
                    <a:pt x="2645" y="127"/>
                    <a:pt x="2381" y="359"/>
                  </a:cubicBezTo>
                  <a:cubicBezTo>
                    <a:pt x="2149" y="127"/>
                    <a:pt x="1826" y="0"/>
                    <a:pt x="148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5"/>
            <p:cNvSpPr/>
            <p:nvPr/>
          </p:nvSpPr>
          <p:spPr>
            <a:xfrm>
              <a:off x="-1567106" y="2236673"/>
              <a:ext cx="276278" cy="1094876"/>
            </a:xfrm>
            <a:custGeom>
              <a:avLst/>
              <a:gdLst/>
              <a:ahLst/>
              <a:cxnLst/>
              <a:rect l="l" t="t" r="r" b="b"/>
              <a:pathLst>
                <a:path w="6936" h="27487" extrusionOk="0">
                  <a:moveTo>
                    <a:pt x="3438" y="1"/>
                  </a:moveTo>
                  <a:cubicBezTo>
                    <a:pt x="2636" y="1"/>
                    <a:pt x="1980" y="657"/>
                    <a:pt x="1980" y="1470"/>
                  </a:cubicBezTo>
                  <a:lnTo>
                    <a:pt x="1980" y="2333"/>
                  </a:lnTo>
                  <a:lnTo>
                    <a:pt x="1980" y="7337"/>
                  </a:lnTo>
                  <a:lnTo>
                    <a:pt x="1980" y="20745"/>
                  </a:lnTo>
                  <a:lnTo>
                    <a:pt x="1980" y="20903"/>
                  </a:lnTo>
                  <a:cubicBezTo>
                    <a:pt x="814" y="21462"/>
                    <a:pt x="0" y="22676"/>
                    <a:pt x="0" y="24037"/>
                  </a:cubicBezTo>
                  <a:cubicBezTo>
                    <a:pt x="0" y="25907"/>
                    <a:pt x="1567" y="27486"/>
                    <a:pt x="3438" y="27486"/>
                  </a:cubicBezTo>
                  <a:cubicBezTo>
                    <a:pt x="5369" y="27486"/>
                    <a:pt x="6936" y="25907"/>
                    <a:pt x="6936" y="24037"/>
                  </a:cubicBezTo>
                  <a:cubicBezTo>
                    <a:pt x="6936" y="22676"/>
                    <a:pt x="6122" y="21462"/>
                    <a:pt x="4956" y="20903"/>
                  </a:cubicBezTo>
                  <a:lnTo>
                    <a:pt x="4956" y="20745"/>
                  </a:lnTo>
                  <a:lnTo>
                    <a:pt x="4956" y="1470"/>
                  </a:lnTo>
                  <a:cubicBezTo>
                    <a:pt x="4956" y="657"/>
                    <a:pt x="4300" y="1"/>
                    <a:pt x="3498"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5"/>
            <p:cNvSpPr/>
            <p:nvPr/>
          </p:nvSpPr>
          <p:spPr>
            <a:xfrm>
              <a:off x="-1567106" y="2639662"/>
              <a:ext cx="276278" cy="691891"/>
            </a:xfrm>
            <a:custGeom>
              <a:avLst/>
              <a:gdLst/>
              <a:ahLst/>
              <a:cxnLst/>
              <a:rect l="l" t="t" r="r" b="b"/>
              <a:pathLst>
                <a:path w="6936" h="17370" extrusionOk="0">
                  <a:moveTo>
                    <a:pt x="1980" y="1"/>
                  </a:moveTo>
                  <a:lnTo>
                    <a:pt x="1980" y="4106"/>
                  </a:lnTo>
                  <a:lnTo>
                    <a:pt x="1980" y="10628"/>
                  </a:lnTo>
                  <a:lnTo>
                    <a:pt x="1980" y="10786"/>
                  </a:lnTo>
                  <a:cubicBezTo>
                    <a:pt x="1421" y="11090"/>
                    <a:pt x="960" y="11491"/>
                    <a:pt x="608" y="12001"/>
                  </a:cubicBezTo>
                  <a:cubicBezTo>
                    <a:pt x="255" y="12559"/>
                    <a:pt x="0" y="13215"/>
                    <a:pt x="0" y="13920"/>
                  </a:cubicBezTo>
                  <a:cubicBezTo>
                    <a:pt x="0" y="15790"/>
                    <a:pt x="1567" y="17369"/>
                    <a:pt x="3438" y="17369"/>
                  </a:cubicBezTo>
                  <a:cubicBezTo>
                    <a:pt x="5369" y="17369"/>
                    <a:pt x="6936" y="15790"/>
                    <a:pt x="6936" y="13920"/>
                  </a:cubicBezTo>
                  <a:cubicBezTo>
                    <a:pt x="6936" y="12559"/>
                    <a:pt x="6122" y="11345"/>
                    <a:pt x="4956" y="10786"/>
                  </a:cubicBezTo>
                  <a:lnTo>
                    <a:pt x="4956" y="10628"/>
                  </a:lnTo>
                  <a:lnTo>
                    <a:pt x="4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5"/>
            <p:cNvSpPr/>
            <p:nvPr/>
          </p:nvSpPr>
          <p:spPr>
            <a:xfrm>
              <a:off x="-1488237" y="3125901"/>
              <a:ext cx="118542" cy="147101"/>
            </a:xfrm>
            <a:custGeom>
              <a:avLst/>
              <a:gdLst/>
              <a:ahLst/>
              <a:cxnLst/>
              <a:rect l="l" t="t" r="r" b="b"/>
              <a:pathLst>
                <a:path w="2976" h="3693" extrusionOk="0">
                  <a:moveTo>
                    <a:pt x="1458" y="0"/>
                  </a:moveTo>
                  <a:lnTo>
                    <a:pt x="352" y="1215"/>
                  </a:lnTo>
                  <a:lnTo>
                    <a:pt x="243" y="1312"/>
                  </a:lnTo>
                  <a:cubicBezTo>
                    <a:pt x="97" y="1567"/>
                    <a:pt x="0" y="1871"/>
                    <a:pt x="0" y="2174"/>
                  </a:cubicBezTo>
                  <a:cubicBezTo>
                    <a:pt x="0" y="2976"/>
                    <a:pt x="656" y="3692"/>
                    <a:pt x="1458" y="3692"/>
                  </a:cubicBezTo>
                  <a:cubicBezTo>
                    <a:pt x="2320" y="3692"/>
                    <a:pt x="2976" y="2976"/>
                    <a:pt x="2976" y="2174"/>
                  </a:cubicBezTo>
                  <a:cubicBezTo>
                    <a:pt x="2976" y="1871"/>
                    <a:pt x="2879" y="1567"/>
                    <a:pt x="2733" y="1312"/>
                  </a:cubicBezTo>
                  <a:lnTo>
                    <a:pt x="2624" y="1215"/>
                  </a:lnTo>
                  <a:lnTo>
                    <a:pt x="145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5"/>
            <p:cNvSpPr/>
            <p:nvPr/>
          </p:nvSpPr>
          <p:spPr>
            <a:xfrm>
              <a:off x="-2010762" y="1119124"/>
              <a:ext cx="355147" cy="524714"/>
            </a:xfrm>
            <a:custGeom>
              <a:avLst/>
              <a:gdLst/>
              <a:ahLst/>
              <a:cxnLst/>
              <a:rect l="l" t="t" r="r" b="b"/>
              <a:pathLst>
                <a:path w="8916" h="13173" extrusionOk="0">
                  <a:moveTo>
                    <a:pt x="3972" y="0"/>
                  </a:moveTo>
                  <a:cubicBezTo>
                    <a:pt x="2967" y="0"/>
                    <a:pt x="1957" y="200"/>
                    <a:pt x="1677" y="474"/>
                  </a:cubicBezTo>
                  <a:cubicBezTo>
                    <a:pt x="1519" y="632"/>
                    <a:pt x="1422" y="826"/>
                    <a:pt x="1373" y="1033"/>
                  </a:cubicBezTo>
                  <a:cubicBezTo>
                    <a:pt x="1325" y="1239"/>
                    <a:pt x="1325" y="1385"/>
                    <a:pt x="1325" y="1543"/>
                  </a:cubicBezTo>
                  <a:cubicBezTo>
                    <a:pt x="1325" y="1798"/>
                    <a:pt x="1373" y="1992"/>
                    <a:pt x="1373" y="2041"/>
                  </a:cubicBezTo>
                  <a:cubicBezTo>
                    <a:pt x="1373" y="2041"/>
                    <a:pt x="1233" y="2003"/>
                    <a:pt x="1042" y="2003"/>
                  </a:cubicBezTo>
                  <a:cubicBezTo>
                    <a:pt x="745" y="2003"/>
                    <a:pt x="324" y="2093"/>
                    <a:pt x="110" y="2551"/>
                  </a:cubicBezTo>
                  <a:cubicBezTo>
                    <a:pt x="1" y="2757"/>
                    <a:pt x="1" y="3012"/>
                    <a:pt x="1" y="3255"/>
                  </a:cubicBezTo>
                  <a:cubicBezTo>
                    <a:pt x="1" y="3316"/>
                    <a:pt x="1" y="3365"/>
                    <a:pt x="62" y="3413"/>
                  </a:cubicBezTo>
                  <a:cubicBezTo>
                    <a:pt x="110" y="3923"/>
                    <a:pt x="414" y="4531"/>
                    <a:pt x="511" y="4725"/>
                  </a:cubicBezTo>
                  <a:cubicBezTo>
                    <a:pt x="511" y="4774"/>
                    <a:pt x="560" y="4834"/>
                    <a:pt x="560" y="4834"/>
                  </a:cubicBezTo>
                  <a:cubicBezTo>
                    <a:pt x="560" y="4834"/>
                    <a:pt x="2236" y="12668"/>
                    <a:pt x="2940" y="13033"/>
                  </a:cubicBezTo>
                  <a:cubicBezTo>
                    <a:pt x="3125" y="13129"/>
                    <a:pt x="3367" y="13173"/>
                    <a:pt x="3640" y="13173"/>
                  </a:cubicBezTo>
                  <a:cubicBezTo>
                    <a:pt x="4495" y="13173"/>
                    <a:pt x="5639" y="12742"/>
                    <a:pt x="6183" y="12170"/>
                  </a:cubicBezTo>
                  <a:cubicBezTo>
                    <a:pt x="6839" y="11454"/>
                    <a:pt x="6438" y="10446"/>
                    <a:pt x="6742" y="9182"/>
                  </a:cubicBezTo>
                  <a:cubicBezTo>
                    <a:pt x="7045" y="7919"/>
                    <a:pt x="8916" y="6353"/>
                    <a:pt x="8867" y="5685"/>
                  </a:cubicBezTo>
                  <a:cubicBezTo>
                    <a:pt x="8806" y="5029"/>
                    <a:pt x="8005" y="4725"/>
                    <a:pt x="8005" y="4725"/>
                  </a:cubicBezTo>
                  <a:cubicBezTo>
                    <a:pt x="8005" y="4725"/>
                    <a:pt x="8260" y="4118"/>
                    <a:pt x="8308" y="3620"/>
                  </a:cubicBezTo>
                  <a:cubicBezTo>
                    <a:pt x="8308" y="3316"/>
                    <a:pt x="8199" y="3061"/>
                    <a:pt x="8005" y="2855"/>
                  </a:cubicBezTo>
                  <a:cubicBezTo>
                    <a:pt x="7580" y="2498"/>
                    <a:pt x="7131" y="2444"/>
                    <a:pt x="6900" y="2444"/>
                  </a:cubicBezTo>
                  <a:cubicBezTo>
                    <a:pt x="6801" y="2444"/>
                    <a:pt x="6742" y="2454"/>
                    <a:pt x="6742" y="2454"/>
                  </a:cubicBezTo>
                  <a:cubicBezTo>
                    <a:pt x="6742" y="2454"/>
                    <a:pt x="6936" y="1288"/>
                    <a:pt x="6025" y="474"/>
                  </a:cubicBezTo>
                  <a:cubicBezTo>
                    <a:pt x="5615" y="135"/>
                    <a:pt x="4795" y="0"/>
                    <a:pt x="3972" y="0"/>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5"/>
            <p:cNvSpPr/>
            <p:nvPr/>
          </p:nvSpPr>
          <p:spPr>
            <a:xfrm>
              <a:off x="-2807217" y="1240455"/>
              <a:ext cx="1830861" cy="906150"/>
            </a:xfrm>
            <a:custGeom>
              <a:avLst/>
              <a:gdLst/>
              <a:ahLst/>
              <a:cxnLst/>
              <a:rect l="l" t="t" r="r" b="b"/>
              <a:pathLst>
                <a:path w="45964" h="22749" extrusionOk="0">
                  <a:moveTo>
                    <a:pt x="22678" y="1"/>
                  </a:moveTo>
                  <a:cubicBezTo>
                    <a:pt x="21575" y="1"/>
                    <a:pt x="20317" y="550"/>
                    <a:pt x="19850" y="1983"/>
                  </a:cubicBezTo>
                  <a:cubicBezTo>
                    <a:pt x="19449" y="3355"/>
                    <a:pt x="18891" y="6537"/>
                    <a:pt x="19546" y="8055"/>
                  </a:cubicBezTo>
                  <a:cubicBezTo>
                    <a:pt x="19644" y="8310"/>
                    <a:pt x="19753" y="8517"/>
                    <a:pt x="19947" y="8663"/>
                  </a:cubicBezTo>
                  <a:cubicBezTo>
                    <a:pt x="20457" y="9124"/>
                    <a:pt x="20907" y="9319"/>
                    <a:pt x="21162" y="9428"/>
                  </a:cubicBezTo>
                  <a:lnTo>
                    <a:pt x="21162" y="9476"/>
                  </a:lnTo>
                  <a:cubicBezTo>
                    <a:pt x="21271" y="9476"/>
                    <a:pt x="21368" y="9525"/>
                    <a:pt x="21417" y="9525"/>
                  </a:cubicBezTo>
                  <a:lnTo>
                    <a:pt x="21417" y="11298"/>
                  </a:lnTo>
                  <a:lnTo>
                    <a:pt x="5579" y="18683"/>
                  </a:lnTo>
                  <a:cubicBezTo>
                    <a:pt x="5579" y="18683"/>
                    <a:pt x="4316" y="18124"/>
                    <a:pt x="3551" y="17978"/>
                  </a:cubicBezTo>
                  <a:cubicBezTo>
                    <a:pt x="2749" y="17820"/>
                    <a:pt x="2081" y="17723"/>
                    <a:pt x="1777" y="17723"/>
                  </a:cubicBezTo>
                  <a:cubicBezTo>
                    <a:pt x="1425" y="17723"/>
                    <a:pt x="1425" y="18282"/>
                    <a:pt x="1777" y="18428"/>
                  </a:cubicBezTo>
                  <a:cubicBezTo>
                    <a:pt x="2081" y="18586"/>
                    <a:pt x="2543" y="18841"/>
                    <a:pt x="2543" y="18841"/>
                  </a:cubicBezTo>
                  <a:cubicBezTo>
                    <a:pt x="2543" y="18841"/>
                    <a:pt x="1279" y="19339"/>
                    <a:pt x="769" y="19752"/>
                  </a:cubicBezTo>
                  <a:cubicBezTo>
                    <a:pt x="514" y="20007"/>
                    <a:pt x="369" y="20152"/>
                    <a:pt x="162" y="20456"/>
                  </a:cubicBezTo>
                  <a:cubicBezTo>
                    <a:pt x="0" y="20770"/>
                    <a:pt x="122" y="20964"/>
                    <a:pt x="304" y="20964"/>
                  </a:cubicBezTo>
                  <a:cubicBezTo>
                    <a:pt x="355" y="20964"/>
                    <a:pt x="410" y="20949"/>
                    <a:pt x="466" y="20918"/>
                  </a:cubicBezTo>
                  <a:cubicBezTo>
                    <a:pt x="541" y="20871"/>
                    <a:pt x="586" y="20852"/>
                    <a:pt x="608" y="20852"/>
                  </a:cubicBezTo>
                  <a:cubicBezTo>
                    <a:pt x="662" y="20852"/>
                    <a:pt x="591" y="20961"/>
                    <a:pt x="514" y="21063"/>
                  </a:cubicBezTo>
                  <a:cubicBezTo>
                    <a:pt x="292" y="21328"/>
                    <a:pt x="494" y="21592"/>
                    <a:pt x="686" y="21592"/>
                  </a:cubicBezTo>
                  <a:cubicBezTo>
                    <a:pt x="714" y="21592"/>
                    <a:pt x="743" y="21586"/>
                    <a:pt x="769" y="21573"/>
                  </a:cubicBezTo>
                  <a:cubicBezTo>
                    <a:pt x="843" y="21523"/>
                    <a:pt x="903" y="21485"/>
                    <a:pt x="937" y="21485"/>
                  </a:cubicBezTo>
                  <a:cubicBezTo>
                    <a:pt x="976" y="21485"/>
                    <a:pt x="979" y="21534"/>
                    <a:pt x="927" y="21671"/>
                  </a:cubicBezTo>
                  <a:cubicBezTo>
                    <a:pt x="788" y="21895"/>
                    <a:pt x="969" y="22082"/>
                    <a:pt x="1114" y="22082"/>
                  </a:cubicBezTo>
                  <a:cubicBezTo>
                    <a:pt x="1134" y="22082"/>
                    <a:pt x="1153" y="22079"/>
                    <a:pt x="1170" y="22071"/>
                  </a:cubicBezTo>
                  <a:cubicBezTo>
                    <a:pt x="1281" y="21997"/>
                    <a:pt x="1339" y="21969"/>
                    <a:pt x="1365" y="21969"/>
                  </a:cubicBezTo>
                  <a:cubicBezTo>
                    <a:pt x="1423" y="21969"/>
                    <a:pt x="1313" y="22119"/>
                    <a:pt x="1279" y="22229"/>
                  </a:cubicBezTo>
                  <a:cubicBezTo>
                    <a:pt x="1242" y="22388"/>
                    <a:pt x="1469" y="22453"/>
                    <a:pt x="1670" y="22453"/>
                  </a:cubicBezTo>
                  <a:cubicBezTo>
                    <a:pt x="1731" y="22453"/>
                    <a:pt x="1790" y="22447"/>
                    <a:pt x="1838" y="22436"/>
                  </a:cubicBezTo>
                  <a:cubicBezTo>
                    <a:pt x="2445" y="22132"/>
                    <a:pt x="4012" y="21573"/>
                    <a:pt x="4620" y="20918"/>
                  </a:cubicBezTo>
                  <a:cubicBezTo>
                    <a:pt x="5227" y="20250"/>
                    <a:pt x="5834" y="19849"/>
                    <a:pt x="5834" y="19849"/>
                  </a:cubicBezTo>
                  <a:lnTo>
                    <a:pt x="17676" y="17626"/>
                  </a:lnTo>
                  <a:lnTo>
                    <a:pt x="26980" y="18331"/>
                  </a:lnTo>
                  <a:lnTo>
                    <a:pt x="29567" y="19290"/>
                  </a:lnTo>
                  <a:lnTo>
                    <a:pt x="30077" y="19339"/>
                  </a:lnTo>
                  <a:lnTo>
                    <a:pt x="39842" y="21161"/>
                  </a:lnTo>
                  <a:cubicBezTo>
                    <a:pt x="39842" y="21161"/>
                    <a:pt x="41360" y="22229"/>
                    <a:pt x="42064" y="22484"/>
                  </a:cubicBezTo>
                  <a:cubicBezTo>
                    <a:pt x="42575" y="22614"/>
                    <a:pt x="43441" y="22749"/>
                    <a:pt x="44066" y="22749"/>
                  </a:cubicBezTo>
                  <a:cubicBezTo>
                    <a:pt x="44379" y="22749"/>
                    <a:pt x="44631" y="22715"/>
                    <a:pt x="44749" y="22630"/>
                  </a:cubicBezTo>
                  <a:cubicBezTo>
                    <a:pt x="45101" y="22436"/>
                    <a:pt x="45963" y="20152"/>
                    <a:pt x="45660" y="19849"/>
                  </a:cubicBezTo>
                  <a:cubicBezTo>
                    <a:pt x="45354" y="19586"/>
                    <a:pt x="43371" y="19213"/>
                    <a:pt x="42286" y="19213"/>
                  </a:cubicBezTo>
                  <a:cubicBezTo>
                    <a:pt x="42119" y="19213"/>
                    <a:pt x="41973" y="19222"/>
                    <a:pt x="41858" y="19242"/>
                  </a:cubicBezTo>
                  <a:cubicBezTo>
                    <a:pt x="41008" y="19399"/>
                    <a:pt x="40036" y="19897"/>
                    <a:pt x="40036" y="19897"/>
                  </a:cubicBezTo>
                  <a:lnTo>
                    <a:pt x="24453" y="11906"/>
                  </a:lnTo>
                  <a:lnTo>
                    <a:pt x="23397" y="11395"/>
                  </a:lnTo>
                  <a:lnTo>
                    <a:pt x="23445" y="9683"/>
                  </a:lnTo>
                  <a:cubicBezTo>
                    <a:pt x="23445" y="9683"/>
                    <a:pt x="24308" y="9574"/>
                    <a:pt x="24963" y="9015"/>
                  </a:cubicBezTo>
                  <a:cubicBezTo>
                    <a:pt x="25413" y="8614"/>
                    <a:pt x="25571" y="7655"/>
                    <a:pt x="25571" y="7655"/>
                  </a:cubicBezTo>
                  <a:cubicBezTo>
                    <a:pt x="25571" y="7655"/>
                    <a:pt x="25712" y="7688"/>
                    <a:pt x="25916" y="7688"/>
                  </a:cubicBezTo>
                  <a:cubicBezTo>
                    <a:pt x="26217" y="7688"/>
                    <a:pt x="26654" y="7615"/>
                    <a:pt x="26980" y="7254"/>
                  </a:cubicBezTo>
                  <a:cubicBezTo>
                    <a:pt x="27040" y="7145"/>
                    <a:pt x="27089" y="7096"/>
                    <a:pt x="27137" y="6999"/>
                  </a:cubicBezTo>
                  <a:cubicBezTo>
                    <a:pt x="27441" y="6391"/>
                    <a:pt x="27137" y="5578"/>
                    <a:pt x="26834" y="5371"/>
                  </a:cubicBezTo>
                  <a:cubicBezTo>
                    <a:pt x="26482" y="5128"/>
                    <a:pt x="25923" y="5128"/>
                    <a:pt x="25923" y="5128"/>
                  </a:cubicBezTo>
                  <a:cubicBezTo>
                    <a:pt x="25923" y="5128"/>
                    <a:pt x="26372" y="2189"/>
                    <a:pt x="25571" y="1278"/>
                  </a:cubicBezTo>
                  <a:cubicBezTo>
                    <a:pt x="24806" y="319"/>
                    <a:pt x="24247" y="161"/>
                    <a:pt x="22984" y="15"/>
                  </a:cubicBezTo>
                  <a:cubicBezTo>
                    <a:pt x="22884" y="6"/>
                    <a:pt x="22782" y="1"/>
                    <a:pt x="22678"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5"/>
            <p:cNvSpPr/>
            <p:nvPr/>
          </p:nvSpPr>
          <p:spPr>
            <a:xfrm>
              <a:off x="-1139940" y="1899967"/>
              <a:ext cx="169368" cy="215812"/>
            </a:xfrm>
            <a:custGeom>
              <a:avLst/>
              <a:gdLst/>
              <a:ahLst/>
              <a:cxnLst/>
              <a:rect l="l" t="t" r="r" b="b"/>
              <a:pathLst>
                <a:path w="4252" h="5418" extrusionOk="0">
                  <a:moveTo>
                    <a:pt x="2029" y="0"/>
                  </a:moveTo>
                  <a:lnTo>
                    <a:pt x="1" y="4409"/>
                  </a:lnTo>
                  <a:lnTo>
                    <a:pt x="2187" y="5417"/>
                  </a:lnTo>
                  <a:lnTo>
                    <a:pt x="4252" y="1021"/>
                  </a:lnTo>
                  <a:lnTo>
                    <a:pt x="2029"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5"/>
            <p:cNvSpPr/>
            <p:nvPr/>
          </p:nvSpPr>
          <p:spPr>
            <a:xfrm>
              <a:off x="-1149580" y="1889809"/>
              <a:ext cx="189165" cy="236127"/>
            </a:xfrm>
            <a:custGeom>
              <a:avLst/>
              <a:gdLst/>
              <a:ahLst/>
              <a:cxnLst/>
              <a:rect l="l" t="t" r="r" b="b"/>
              <a:pathLst>
                <a:path w="4749" h="5928" extrusionOk="0">
                  <a:moveTo>
                    <a:pt x="2429" y="559"/>
                  </a:moveTo>
                  <a:lnTo>
                    <a:pt x="4190" y="1373"/>
                  </a:lnTo>
                  <a:lnTo>
                    <a:pt x="2320" y="5369"/>
                  </a:lnTo>
                  <a:lnTo>
                    <a:pt x="547" y="4555"/>
                  </a:lnTo>
                  <a:lnTo>
                    <a:pt x="2429" y="559"/>
                  </a:lnTo>
                  <a:close/>
                  <a:moveTo>
                    <a:pt x="2223" y="0"/>
                  </a:moveTo>
                  <a:cubicBezTo>
                    <a:pt x="2174" y="61"/>
                    <a:pt x="2126" y="61"/>
                    <a:pt x="2065" y="158"/>
                  </a:cubicBezTo>
                  <a:lnTo>
                    <a:pt x="49" y="4555"/>
                  </a:lnTo>
                  <a:cubicBezTo>
                    <a:pt x="0" y="4616"/>
                    <a:pt x="0" y="4713"/>
                    <a:pt x="49" y="4761"/>
                  </a:cubicBezTo>
                  <a:cubicBezTo>
                    <a:pt x="49" y="4810"/>
                    <a:pt x="97" y="4859"/>
                    <a:pt x="146" y="4859"/>
                  </a:cubicBezTo>
                  <a:lnTo>
                    <a:pt x="2320" y="5879"/>
                  </a:lnTo>
                  <a:cubicBezTo>
                    <a:pt x="2368" y="5927"/>
                    <a:pt x="2429" y="5927"/>
                    <a:pt x="2429" y="5927"/>
                  </a:cubicBezTo>
                  <a:cubicBezTo>
                    <a:pt x="2526" y="5927"/>
                    <a:pt x="2624" y="5879"/>
                    <a:pt x="2624" y="5769"/>
                  </a:cubicBezTo>
                  <a:lnTo>
                    <a:pt x="4700" y="1373"/>
                  </a:lnTo>
                  <a:cubicBezTo>
                    <a:pt x="4749" y="1215"/>
                    <a:pt x="4700" y="1069"/>
                    <a:pt x="4603" y="1021"/>
                  </a:cubicBezTo>
                  <a:lnTo>
                    <a:pt x="2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5"/>
            <p:cNvSpPr/>
            <p:nvPr/>
          </p:nvSpPr>
          <p:spPr>
            <a:xfrm>
              <a:off x="-1212475" y="1982221"/>
              <a:ext cx="168691" cy="78590"/>
            </a:xfrm>
            <a:custGeom>
              <a:avLst/>
              <a:gdLst/>
              <a:ahLst/>
              <a:cxnLst/>
              <a:rect l="l" t="t" r="r" b="b"/>
              <a:pathLst>
                <a:path w="4235" h="1973" extrusionOk="0">
                  <a:moveTo>
                    <a:pt x="3441" y="1"/>
                  </a:moveTo>
                  <a:cubicBezTo>
                    <a:pt x="3394" y="1"/>
                    <a:pt x="3344" y="5"/>
                    <a:pt x="3292" y="12"/>
                  </a:cubicBezTo>
                  <a:cubicBezTo>
                    <a:pt x="2429" y="109"/>
                    <a:pt x="1980" y="12"/>
                    <a:pt x="1118" y="364"/>
                  </a:cubicBezTo>
                  <a:cubicBezTo>
                    <a:pt x="559" y="620"/>
                    <a:pt x="0" y="1275"/>
                    <a:pt x="0" y="1275"/>
                  </a:cubicBezTo>
                  <a:cubicBezTo>
                    <a:pt x="0" y="1275"/>
                    <a:pt x="792" y="1972"/>
                    <a:pt x="1340" y="1972"/>
                  </a:cubicBezTo>
                  <a:cubicBezTo>
                    <a:pt x="1470" y="1972"/>
                    <a:pt x="1587" y="1932"/>
                    <a:pt x="1676" y="1834"/>
                  </a:cubicBezTo>
                  <a:cubicBezTo>
                    <a:pt x="2126" y="1324"/>
                    <a:pt x="2429" y="777"/>
                    <a:pt x="3340" y="620"/>
                  </a:cubicBezTo>
                  <a:cubicBezTo>
                    <a:pt x="4235" y="485"/>
                    <a:pt x="3997" y="1"/>
                    <a:pt x="3441"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5"/>
            <p:cNvSpPr/>
            <p:nvPr/>
          </p:nvSpPr>
          <p:spPr>
            <a:xfrm>
              <a:off x="-1067365" y="2001062"/>
              <a:ext cx="94881" cy="139533"/>
            </a:xfrm>
            <a:custGeom>
              <a:avLst/>
              <a:gdLst/>
              <a:ahLst/>
              <a:cxnLst/>
              <a:rect l="l" t="t" r="r" b="b"/>
              <a:pathLst>
                <a:path w="2382" h="3503" extrusionOk="0">
                  <a:moveTo>
                    <a:pt x="1281" y="0"/>
                  </a:moveTo>
                  <a:cubicBezTo>
                    <a:pt x="1116" y="0"/>
                    <a:pt x="1021" y="168"/>
                    <a:pt x="1021" y="353"/>
                  </a:cubicBezTo>
                  <a:cubicBezTo>
                    <a:pt x="1036" y="398"/>
                    <a:pt x="1022" y="411"/>
                    <a:pt x="989" y="411"/>
                  </a:cubicBezTo>
                  <a:cubicBezTo>
                    <a:pt x="949" y="411"/>
                    <a:pt x="881" y="392"/>
                    <a:pt x="804" y="392"/>
                  </a:cubicBezTo>
                  <a:cubicBezTo>
                    <a:pt x="741" y="392"/>
                    <a:pt x="672" y="405"/>
                    <a:pt x="608" y="450"/>
                  </a:cubicBezTo>
                  <a:cubicBezTo>
                    <a:pt x="462" y="608"/>
                    <a:pt x="560" y="960"/>
                    <a:pt x="560" y="960"/>
                  </a:cubicBezTo>
                  <a:cubicBezTo>
                    <a:pt x="560" y="960"/>
                    <a:pt x="473" y="912"/>
                    <a:pt x="383" y="912"/>
                  </a:cubicBezTo>
                  <a:cubicBezTo>
                    <a:pt x="338" y="912"/>
                    <a:pt x="292" y="924"/>
                    <a:pt x="256" y="960"/>
                  </a:cubicBezTo>
                  <a:cubicBezTo>
                    <a:pt x="110" y="1057"/>
                    <a:pt x="62" y="1568"/>
                    <a:pt x="256" y="1713"/>
                  </a:cubicBezTo>
                  <a:cubicBezTo>
                    <a:pt x="298" y="1755"/>
                    <a:pt x="307" y="1768"/>
                    <a:pt x="297" y="1768"/>
                  </a:cubicBezTo>
                  <a:cubicBezTo>
                    <a:pt x="282" y="1768"/>
                    <a:pt x="221" y="1738"/>
                    <a:pt x="164" y="1738"/>
                  </a:cubicBezTo>
                  <a:cubicBezTo>
                    <a:pt x="119" y="1738"/>
                    <a:pt x="77" y="1756"/>
                    <a:pt x="62" y="1823"/>
                  </a:cubicBezTo>
                  <a:cubicBezTo>
                    <a:pt x="1" y="1968"/>
                    <a:pt x="1" y="2126"/>
                    <a:pt x="414" y="2576"/>
                  </a:cubicBezTo>
                  <a:cubicBezTo>
                    <a:pt x="815" y="3086"/>
                    <a:pt x="1" y="3389"/>
                    <a:pt x="1" y="3389"/>
                  </a:cubicBezTo>
                  <a:cubicBezTo>
                    <a:pt x="1" y="3389"/>
                    <a:pt x="454" y="3503"/>
                    <a:pt x="814" y="3503"/>
                  </a:cubicBezTo>
                  <a:cubicBezTo>
                    <a:pt x="994" y="3503"/>
                    <a:pt x="1151" y="3474"/>
                    <a:pt x="1215" y="3389"/>
                  </a:cubicBezTo>
                  <a:cubicBezTo>
                    <a:pt x="1422" y="3134"/>
                    <a:pt x="2381" y="1616"/>
                    <a:pt x="2284" y="1215"/>
                  </a:cubicBezTo>
                  <a:cubicBezTo>
                    <a:pt x="2187" y="851"/>
                    <a:pt x="1677" y="244"/>
                    <a:pt x="1677" y="244"/>
                  </a:cubicBezTo>
                  <a:cubicBezTo>
                    <a:pt x="1521" y="69"/>
                    <a:pt x="1387" y="0"/>
                    <a:pt x="128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5"/>
            <p:cNvSpPr/>
            <p:nvPr/>
          </p:nvSpPr>
          <p:spPr>
            <a:xfrm>
              <a:off x="-1609209" y="1896103"/>
              <a:ext cx="389004" cy="187253"/>
            </a:xfrm>
            <a:custGeom>
              <a:avLst/>
              <a:gdLst/>
              <a:ahLst/>
              <a:cxnLst/>
              <a:rect l="l" t="t" r="r" b="b"/>
              <a:pathLst>
                <a:path w="9766" h="4701" extrusionOk="0">
                  <a:moveTo>
                    <a:pt x="1458" y="0"/>
                  </a:moveTo>
                  <a:lnTo>
                    <a:pt x="1" y="510"/>
                  </a:lnTo>
                  <a:lnTo>
                    <a:pt x="1" y="2879"/>
                  </a:lnTo>
                  <a:lnTo>
                    <a:pt x="9766" y="4701"/>
                  </a:lnTo>
                  <a:lnTo>
                    <a:pt x="9766" y="4701"/>
                  </a:lnTo>
                  <a:lnTo>
                    <a:pt x="1823" y="2526"/>
                  </a:lnTo>
                  <a:lnTo>
                    <a:pt x="1458"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5"/>
            <p:cNvSpPr/>
            <p:nvPr/>
          </p:nvSpPr>
          <p:spPr>
            <a:xfrm>
              <a:off x="-2574833" y="1924145"/>
              <a:ext cx="338656" cy="106950"/>
            </a:xfrm>
            <a:custGeom>
              <a:avLst/>
              <a:gdLst/>
              <a:ahLst/>
              <a:cxnLst/>
              <a:rect l="l" t="t" r="r" b="b"/>
              <a:pathLst>
                <a:path w="8502" h="2685" extrusionOk="0">
                  <a:moveTo>
                    <a:pt x="8502" y="1"/>
                  </a:moveTo>
                  <a:lnTo>
                    <a:pt x="0" y="2685"/>
                  </a:lnTo>
                  <a:lnTo>
                    <a:pt x="0" y="2685"/>
                  </a:lnTo>
                  <a:lnTo>
                    <a:pt x="8502" y="1118"/>
                  </a:lnTo>
                  <a:lnTo>
                    <a:pt x="8502"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5"/>
            <p:cNvSpPr/>
            <p:nvPr/>
          </p:nvSpPr>
          <p:spPr>
            <a:xfrm>
              <a:off x="-2266687" y="1706459"/>
              <a:ext cx="717981" cy="796331"/>
            </a:xfrm>
            <a:custGeom>
              <a:avLst/>
              <a:gdLst/>
              <a:ahLst/>
              <a:cxnLst/>
              <a:rect l="l" t="t" r="r" b="b"/>
              <a:pathLst>
                <a:path w="18025" h="19992" extrusionOk="0">
                  <a:moveTo>
                    <a:pt x="6936" y="0"/>
                  </a:moveTo>
                  <a:lnTo>
                    <a:pt x="1" y="3243"/>
                  </a:lnTo>
                  <a:lnTo>
                    <a:pt x="207" y="8053"/>
                  </a:lnTo>
                  <a:lnTo>
                    <a:pt x="3693" y="8053"/>
                  </a:lnTo>
                  <a:cubicBezTo>
                    <a:pt x="3693" y="8053"/>
                    <a:pt x="3754" y="9267"/>
                    <a:pt x="3802" y="11040"/>
                  </a:cubicBezTo>
                  <a:lnTo>
                    <a:pt x="3802" y="11089"/>
                  </a:lnTo>
                  <a:cubicBezTo>
                    <a:pt x="3900" y="13312"/>
                    <a:pt x="4057" y="16506"/>
                    <a:pt x="4203" y="19384"/>
                  </a:cubicBezTo>
                  <a:cubicBezTo>
                    <a:pt x="4713" y="19688"/>
                    <a:pt x="5369" y="19895"/>
                    <a:pt x="6681" y="19943"/>
                  </a:cubicBezTo>
                  <a:cubicBezTo>
                    <a:pt x="7094" y="19992"/>
                    <a:pt x="7543" y="19992"/>
                    <a:pt x="8102" y="19992"/>
                  </a:cubicBezTo>
                  <a:cubicBezTo>
                    <a:pt x="8661" y="19992"/>
                    <a:pt x="9159" y="19992"/>
                    <a:pt x="9620" y="19943"/>
                  </a:cubicBezTo>
                  <a:cubicBezTo>
                    <a:pt x="11041" y="19895"/>
                    <a:pt x="12098" y="19737"/>
                    <a:pt x="12912" y="19639"/>
                  </a:cubicBezTo>
                  <a:cubicBezTo>
                    <a:pt x="12960" y="19639"/>
                    <a:pt x="12960" y="19639"/>
                    <a:pt x="12960" y="19591"/>
                  </a:cubicBezTo>
                  <a:lnTo>
                    <a:pt x="13167" y="19591"/>
                  </a:lnTo>
                  <a:cubicBezTo>
                    <a:pt x="13616" y="19482"/>
                    <a:pt x="14017" y="19384"/>
                    <a:pt x="14272" y="19336"/>
                  </a:cubicBezTo>
                  <a:cubicBezTo>
                    <a:pt x="14321" y="19287"/>
                    <a:pt x="14321" y="19287"/>
                    <a:pt x="14381" y="19287"/>
                  </a:cubicBezTo>
                  <a:lnTo>
                    <a:pt x="14381" y="18121"/>
                  </a:lnTo>
                  <a:cubicBezTo>
                    <a:pt x="14430" y="12146"/>
                    <a:pt x="14381" y="8551"/>
                    <a:pt x="14381" y="8551"/>
                  </a:cubicBezTo>
                  <a:lnTo>
                    <a:pt x="14381" y="8551"/>
                  </a:lnTo>
                  <a:lnTo>
                    <a:pt x="17466" y="8757"/>
                  </a:lnTo>
                  <a:lnTo>
                    <a:pt x="17661" y="7397"/>
                  </a:lnTo>
                  <a:lnTo>
                    <a:pt x="18025" y="3899"/>
                  </a:lnTo>
                  <a:lnTo>
                    <a:pt x="11138" y="255"/>
                  </a:lnTo>
                  <a:cubicBezTo>
                    <a:pt x="11138" y="255"/>
                    <a:pt x="10400" y="1872"/>
                    <a:pt x="8751" y="1872"/>
                  </a:cubicBezTo>
                  <a:cubicBezTo>
                    <a:pt x="8721" y="1872"/>
                    <a:pt x="8691" y="1872"/>
                    <a:pt x="8661" y="1871"/>
                  </a:cubicBezTo>
                  <a:cubicBezTo>
                    <a:pt x="7495" y="1822"/>
                    <a:pt x="6936" y="0"/>
                    <a:pt x="6936"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5"/>
            <p:cNvSpPr/>
            <p:nvPr/>
          </p:nvSpPr>
          <p:spPr>
            <a:xfrm>
              <a:off x="-2085170" y="3337293"/>
              <a:ext cx="201712" cy="151125"/>
            </a:xfrm>
            <a:custGeom>
              <a:avLst/>
              <a:gdLst/>
              <a:ahLst/>
              <a:cxnLst/>
              <a:rect l="l" t="t" r="r" b="b"/>
              <a:pathLst>
                <a:path w="5064" h="3794" extrusionOk="0">
                  <a:moveTo>
                    <a:pt x="3691" y="1"/>
                  </a:moveTo>
                  <a:cubicBezTo>
                    <a:pt x="3241" y="1"/>
                    <a:pt x="2172" y="608"/>
                    <a:pt x="1067" y="1725"/>
                  </a:cubicBezTo>
                  <a:cubicBezTo>
                    <a:pt x="0" y="2744"/>
                    <a:pt x="456" y="3793"/>
                    <a:pt x="1411" y="3793"/>
                  </a:cubicBezTo>
                  <a:cubicBezTo>
                    <a:pt x="1641" y="3793"/>
                    <a:pt x="1899" y="3733"/>
                    <a:pt x="2172" y="3596"/>
                  </a:cubicBezTo>
                  <a:cubicBezTo>
                    <a:pt x="3545" y="2891"/>
                    <a:pt x="3897" y="2588"/>
                    <a:pt x="4298" y="2126"/>
                  </a:cubicBezTo>
                  <a:cubicBezTo>
                    <a:pt x="4711" y="1677"/>
                    <a:pt x="5063" y="1"/>
                    <a:pt x="3691" y="1"/>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5"/>
            <p:cNvSpPr/>
            <p:nvPr/>
          </p:nvSpPr>
          <p:spPr>
            <a:xfrm>
              <a:off x="-1817215" y="3315306"/>
              <a:ext cx="174466" cy="174267"/>
            </a:xfrm>
            <a:custGeom>
              <a:avLst/>
              <a:gdLst/>
              <a:ahLst/>
              <a:cxnLst/>
              <a:rect l="l" t="t" r="r" b="b"/>
              <a:pathLst>
                <a:path w="4380" h="4375" extrusionOk="0">
                  <a:moveTo>
                    <a:pt x="452" y="0"/>
                  </a:moveTo>
                  <a:cubicBezTo>
                    <a:pt x="370" y="0"/>
                    <a:pt x="324" y="35"/>
                    <a:pt x="304" y="103"/>
                  </a:cubicBezTo>
                  <a:cubicBezTo>
                    <a:pt x="109" y="1367"/>
                    <a:pt x="0" y="1974"/>
                    <a:pt x="1470" y="3492"/>
                  </a:cubicBezTo>
                  <a:cubicBezTo>
                    <a:pt x="2072" y="4128"/>
                    <a:pt x="2643" y="4375"/>
                    <a:pt x="3097" y="4375"/>
                  </a:cubicBezTo>
                  <a:cubicBezTo>
                    <a:pt x="3942" y="4375"/>
                    <a:pt x="4380" y="3517"/>
                    <a:pt x="3850" y="2727"/>
                  </a:cubicBezTo>
                  <a:cubicBezTo>
                    <a:pt x="2636" y="711"/>
                    <a:pt x="2332" y="905"/>
                    <a:pt x="1470" y="456"/>
                  </a:cubicBezTo>
                  <a:cubicBezTo>
                    <a:pt x="932" y="146"/>
                    <a:pt x="618" y="0"/>
                    <a:pt x="452" y="0"/>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5"/>
            <p:cNvSpPr/>
            <p:nvPr/>
          </p:nvSpPr>
          <p:spPr>
            <a:xfrm>
              <a:off x="-2099271" y="2474714"/>
              <a:ext cx="405455" cy="893084"/>
            </a:xfrm>
            <a:custGeom>
              <a:avLst/>
              <a:gdLst/>
              <a:ahLst/>
              <a:cxnLst/>
              <a:rect l="l" t="t" r="r" b="b"/>
              <a:pathLst>
                <a:path w="10179" h="22421" extrusionOk="0">
                  <a:moveTo>
                    <a:pt x="10178" y="0"/>
                  </a:moveTo>
                  <a:lnTo>
                    <a:pt x="10178" y="0"/>
                  </a:lnTo>
                  <a:cubicBezTo>
                    <a:pt x="9364" y="255"/>
                    <a:pt x="7846" y="559"/>
                    <a:pt x="5417" y="656"/>
                  </a:cubicBezTo>
                  <a:cubicBezTo>
                    <a:pt x="4907" y="705"/>
                    <a:pt x="4409" y="705"/>
                    <a:pt x="3899" y="705"/>
                  </a:cubicBezTo>
                  <a:cubicBezTo>
                    <a:pt x="2684" y="705"/>
                    <a:pt x="1871" y="656"/>
                    <a:pt x="1263" y="559"/>
                  </a:cubicBezTo>
                  <a:cubicBezTo>
                    <a:pt x="1215" y="498"/>
                    <a:pt x="1118" y="498"/>
                    <a:pt x="1069" y="498"/>
                  </a:cubicBezTo>
                  <a:lnTo>
                    <a:pt x="1008" y="498"/>
                  </a:lnTo>
                  <a:cubicBezTo>
                    <a:pt x="607" y="401"/>
                    <a:pt x="255" y="304"/>
                    <a:pt x="0" y="97"/>
                  </a:cubicBezTo>
                  <a:lnTo>
                    <a:pt x="0" y="97"/>
                  </a:lnTo>
                  <a:cubicBezTo>
                    <a:pt x="0" y="705"/>
                    <a:pt x="49" y="1312"/>
                    <a:pt x="97" y="1871"/>
                  </a:cubicBezTo>
                  <a:cubicBezTo>
                    <a:pt x="510" y="7336"/>
                    <a:pt x="2733" y="22263"/>
                    <a:pt x="2733" y="22263"/>
                  </a:cubicBezTo>
                  <a:lnTo>
                    <a:pt x="4956" y="22263"/>
                  </a:lnTo>
                  <a:lnTo>
                    <a:pt x="4907" y="4603"/>
                  </a:lnTo>
                  <a:lnTo>
                    <a:pt x="5672" y="4397"/>
                  </a:lnTo>
                  <a:lnTo>
                    <a:pt x="7239" y="22421"/>
                  </a:lnTo>
                  <a:lnTo>
                    <a:pt x="9510" y="21959"/>
                  </a:lnTo>
                  <a:cubicBezTo>
                    <a:pt x="9510" y="21959"/>
                    <a:pt x="10020" y="6777"/>
                    <a:pt x="1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5"/>
            <p:cNvSpPr/>
            <p:nvPr/>
          </p:nvSpPr>
          <p:spPr>
            <a:xfrm>
              <a:off x="-1990448" y="1396321"/>
              <a:ext cx="20394" cy="36606"/>
            </a:xfrm>
            <a:custGeom>
              <a:avLst/>
              <a:gdLst/>
              <a:ahLst/>
              <a:cxnLst/>
              <a:rect l="l" t="t" r="r" b="b"/>
              <a:pathLst>
                <a:path w="512" h="919" extrusionOk="0">
                  <a:moveTo>
                    <a:pt x="305" y="1"/>
                  </a:moveTo>
                  <a:cubicBezTo>
                    <a:pt x="207" y="1"/>
                    <a:pt x="50" y="147"/>
                    <a:pt x="1" y="402"/>
                  </a:cubicBezTo>
                  <a:cubicBezTo>
                    <a:pt x="1" y="657"/>
                    <a:pt x="50" y="912"/>
                    <a:pt x="159" y="912"/>
                  </a:cubicBezTo>
                  <a:cubicBezTo>
                    <a:pt x="173" y="917"/>
                    <a:pt x="187" y="919"/>
                    <a:pt x="201" y="919"/>
                  </a:cubicBezTo>
                  <a:cubicBezTo>
                    <a:pt x="324" y="919"/>
                    <a:pt x="408" y="729"/>
                    <a:pt x="463" y="499"/>
                  </a:cubicBezTo>
                  <a:cubicBezTo>
                    <a:pt x="511" y="244"/>
                    <a:pt x="463" y="1"/>
                    <a:pt x="305"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5"/>
            <p:cNvSpPr/>
            <p:nvPr/>
          </p:nvSpPr>
          <p:spPr>
            <a:xfrm>
              <a:off x="-1875291" y="1396321"/>
              <a:ext cx="19876" cy="36606"/>
            </a:xfrm>
            <a:custGeom>
              <a:avLst/>
              <a:gdLst/>
              <a:ahLst/>
              <a:cxnLst/>
              <a:rect l="l" t="t" r="r" b="b"/>
              <a:pathLst>
                <a:path w="499" h="919" extrusionOk="0">
                  <a:moveTo>
                    <a:pt x="353" y="1"/>
                  </a:moveTo>
                  <a:cubicBezTo>
                    <a:pt x="195" y="1"/>
                    <a:pt x="98" y="147"/>
                    <a:pt x="49" y="402"/>
                  </a:cubicBezTo>
                  <a:cubicBezTo>
                    <a:pt x="1" y="657"/>
                    <a:pt x="49" y="912"/>
                    <a:pt x="195" y="912"/>
                  </a:cubicBezTo>
                  <a:cubicBezTo>
                    <a:pt x="206" y="917"/>
                    <a:pt x="217" y="919"/>
                    <a:pt x="228" y="919"/>
                  </a:cubicBezTo>
                  <a:cubicBezTo>
                    <a:pt x="332" y="919"/>
                    <a:pt x="455" y="729"/>
                    <a:pt x="499" y="499"/>
                  </a:cubicBezTo>
                  <a:cubicBezTo>
                    <a:pt x="499" y="244"/>
                    <a:pt x="450" y="1"/>
                    <a:pt x="35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5"/>
            <p:cNvSpPr/>
            <p:nvPr/>
          </p:nvSpPr>
          <p:spPr>
            <a:xfrm>
              <a:off x="-1996223" y="1329920"/>
              <a:ext cx="58076" cy="25811"/>
            </a:xfrm>
            <a:custGeom>
              <a:avLst/>
              <a:gdLst/>
              <a:ahLst/>
              <a:cxnLst/>
              <a:rect l="l" t="t" r="r" b="b"/>
              <a:pathLst>
                <a:path w="1458" h="648" extrusionOk="0">
                  <a:moveTo>
                    <a:pt x="1122" y="0"/>
                  </a:moveTo>
                  <a:cubicBezTo>
                    <a:pt x="897" y="0"/>
                    <a:pt x="548" y="72"/>
                    <a:pt x="401" y="150"/>
                  </a:cubicBezTo>
                  <a:cubicBezTo>
                    <a:pt x="146" y="295"/>
                    <a:pt x="0" y="648"/>
                    <a:pt x="0" y="648"/>
                  </a:cubicBezTo>
                  <a:cubicBezTo>
                    <a:pt x="0" y="648"/>
                    <a:pt x="352" y="453"/>
                    <a:pt x="656" y="393"/>
                  </a:cubicBezTo>
                  <a:lnTo>
                    <a:pt x="1312" y="393"/>
                  </a:lnTo>
                  <a:cubicBezTo>
                    <a:pt x="1312" y="393"/>
                    <a:pt x="1458" y="89"/>
                    <a:pt x="1312" y="40"/>
                  </a:cubicBezTo>
                  <a:cubicBezTo>
                    <a:pt x="1284" y="12"/>
                    <a:pt x="1213" y="0"/>
                    <a:pt x="1122"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5"/>
            <p:cNvSpPr/>
            <p:nvPr/>
          </p:nvSpPr>
          <p:spPr>
            <a:xfrm>
              <a:off x="-1875291" y="1332708"/>
              <a:ext cx="54212" cy="41426"/>
            </a:xfrm>
            <a:custGeom>
              <a:avLst/>
              <a:gdLst/>
              <a:ahLst/>
              <a:cxnLst/>
              <a:rect l="l" t="t" r="r" b="b"/>
              <a:pathLst>
                <a:path w="1361" h="1040" extrusionOk="0">
                  <a:moveTo>
                    <a:pt x="328" y="1"/>
                  </a:moveTo>
                  <a:cubicBezTo>
                    <a:pt x="279" y="1"/>
                    <a:pt x="234" y="7"/>
                    <a:pt x="195" y="19"/>
                  </a:cubicBezTo>
                  <a:cubicBezTo>
                    <a:pt x="1" y="80"/>
                    <a:pt x="1" y="480"/>
                    <a:pt x="1" y="480"/>
                  </a:cubicBezTo>
                  <a:cubicBezTo>
                    <a:pt x="1" y="480"/>
                    <a:pt x="547" y="480"/>
                    <a:pt x="802" y="626"/>
                  </a:cubicBezTo>
                  <a:cubicBezTo>
                    <a:pt x="1106" y="784"/>
                    <a:pt x="1361" y="1039"/>
                    <a:pt x="1361" y="1039"/>
                  </a:cubicBezTo>
                  <a:cubicBezTo>
                    <a:pt x="1361" y="1039"/>
                    <a:pt x="1106" y="383"/>
                    <a:pt x="851" y="177"/>
                  </a:cubicBezTo>
                  <a:cubicBezTo>
                    <a:pt x="668" y="58"/>
                    <a:pt x="478" y="1"/>
                    <a:pt x="328"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5"/>
            <p:cNvSpPr/>
            <p:nvPr/>
          </p:nvSpPr>
          <p:spPr>
            <a:xfrm>
              <a:off x="-1958024" y="1478576"/>
              <a:ext cx="56164" cy="32543"/>
            </a:xfrm>
            <a:custGeom>
              <a:avLst/>
              <a:gdLst/>
              <a:ahLst/>
              <a:cxnLst/>
              <a:rect l="l" t="t" r="r" b="b"/>
              <a:pathLst>
                <a:path w="1410" h="817" extrusionOk="0">
                  <a:moveTo>
                    <a:pt x="1" y="1"/>
                  </a:moveTo>
                  <a:cubicBezTo>
                    <a:pt x="1" y="1"/>
                    <a:pt x="575" y="816"/>
                    <a:pt x="841" y="816"/>
                  </a:cubicBezTo>
                  <a:cubicBezTo>
                    <a:pt x="849" y="816"/>
                    <a:pt x="856" y="816"/>
                    <a:pt x="863" y="814"/>
                  </a:cubicBezTo>
                  <a:cubicBezTo>
                    <a:pt x="1167" y="766"/>
                    <a:pt x="1410" y="1"/>
                    <a:pt x="141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5"/>
            <p:cNvSpPr/>
            <p:nvPr/>
          </p:nvSpPr>
          <p:spPr>
            <a:xfrm>
              <a:off x="-1950256" y="1374094"/>
              <a:ext cx="36287" cy="76478"/>
            </a:xfrm>
            <a:custGeom>
              <a:avLst/>
              <a:gdLst/>
              <a:ahLst/>
              <a:cxnLst/>
              <a:rect l="l" t="t" r="r" b="b"/>
              <a:pathLst>
                <a:path w="911" h="1920" extrusionOk="0">
                  <a:moveTo>
                    <a:pt x="765" y="0"/>
                  </a:moveTo>
                  <a:cubicBezTo>
                    <a:pt x="717" y="0"/>
                    <a:pt x="668" y="49"/>
                    <a:pt x="668" y="97"/>
                  </a:cubicBezTo>
                  <a:cubicBezTo>
                    <a:pt x="668" y="255"/>
                    <a:pt x="607" y="607"/>
                    <a:pt x="559" y="705"/>
                  </a:cubicBezTo>
                  <a:cubicBezTo>
                    <a:pt x="510" y="753"/>
                    <a:pt x="413" y="802"/>
                    <a:pt x="364" y="862"/>
                  </a:cubicBezTo>
                  <a:cubicBezTo>
                    <a:pt x="207" y="960"/>
                    <a:pt x="61" y="1057"/>
                    <a:pt x="61" y="1263"/>
                  </a:cubicBezTo>
                  <a:cubicBezTo>
                    <a:pt x="0" y="1567"/>
                    <a:pt x="61" y="1773"/>
                    <a:pt x="304" y="1919"/>
                  </a:cubicBezTo>
                  <a:lnTo>
                    <a:pt x="364" y="1919"/>
                  </a:lnTo>
                  <a:cubicBezTo>
                    <a:pt x="413" y="1919"/>
                    <a:pt x="462" y="1919"/>
                    <a:pt x="462" y="1871"/>
                  </a:cubicBezTo>
                  <a:cubicBezTo>
                    <a:pt x="510" y="1822"/>
                    <a:pt x="510" y="1773"/>
                    <a:pt x="413" y="1713"/>
                  </a:cubicBezTo>
                  <a:cubicBezTo>
                    <a:pt x="255" y="1615"/>
                    <a:pt x="207" y="1518"/>
                    <a:pt x="255" y="1312"/>
                  </a:cubicBezTo>
                  <a:cubicBezTo>
                    <a:pt x="255" y="1166"/>
                    <a:pt x="364" y="1105"/>
                    <a:pt x="510" y="1008"/>
                  </a:cubicBezTo>
                  <a:cubicBezTo>
                    <a:pt x="559" y="960"/>
                    <a:pt x="668" y="911"/>
                    <a:pt x="717" y="862"/>
                  </a:cubicBezTo>
                  <a:cubicBezTo>
                    <a:pt x="862" y="656"/>
                    <a:pt x="911" y="146"/>
                    <a:pt x="911" y="97"/>
                  </a:cubicBezTo>
                  <a:cubicBezTo>
                    <a:pt x="911" y="49"/>
                    <a:pt x="862" y="0"/>
                    <a:pt x="7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5"/>
            <p:cNvSpPr/>
            <p:nvPr/>
          </p:nvSpPr>
          <p:spPr>
            <a:xfrm>
              <a:off x="-1794989" y="1484670"/>
              <a:ext cx="44573" cy="18124"/>
            </a:xfrm>
            <a:custGeom>
              <a:avLst/>
              <a:gdLst/>
              <a:ahLst/>
              <a:cxnLst/>
              <a:rect l="l" t="t" r="r" b="b"/>
              <a:pathLst>
                <a:path w="1119" h="455" extrusionOk="0">
                  <a:moveTo>
                    <a:pt x="879" y="0"/>
                  </a:moveTo>
                  <a:cubicBezTo>
                    <a:pt x="310" y="0"/>
                    <a:pt x="49" y="260"/>
                    <a:pt x="49" y="260"/>
                  </a:cubicBezTo>
                  <a:cubicBezTo>
                    <a:pt x="1" y="309"/>
                    <a:pt x="1" y="358"/>
                    <a:pt x="49" y="406"/>
                  </a:cubicBezTo>
                  <a:cubicBezTo>
                    <a:pt x="110" y="406"/>
                    <a:pt x="110" y="455"/>
                    <a:pt x="159" y="455"/>
                  </a:cubicBezTo>
                  <a:lnTo>
                    <a:pt x="207" y="406"/>
                  </a:lnTo>
                  <a:cubicBezTo>
                    <a:pt x="207" y="406"/>
                    <a:pt x="411" y="203"/>
                    <a:pt x="853" y="203"/>
                  </a:cubicBezTo>
                  <a:cubicBezTo>
                    <a:pt x="906" y="203"/>
                    <a:pt x="962" y="205"/>
                    <a:pt x="1021" y="212"/>
                  </a:cubicBezTo>
                  <a:cubicBezTo>
                    <a:pt x="1070" y="212"/>
                    <a:pt x="1118" y="151"/>
                    <a:pt x="1118" y="103"/>
                  </a:cubicBezTo>
                  <a:cubicBezTo>
                    <a:pt x="1118" y="54"/>
                    <a:pt x="1070" y="5"/>
                    <a:pt x="1021" y="5"/>
                  </a:cubicBezTo>
                  <a:cubicBezTo>
                    <a:pt x="972" y="2"/>
                    <a:pt x="924" y="0"/>
                    <a:pt x="879"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5"/>
            <p:cNvSpPr/>
            <p:nvPr/>
          </p:nvSpPr>
          <p:spPr>
            <a:xfrm>
              <a:off x="-2028647" y="1510999"/>
              <a:ext cx="306272" cy="209519"/>
            </a:xfrm>
            <a:custGeom>
              <a:avLst/>
              <a:gdLst/>
              <a:ahLst/>
              <a:cxnLst/>
              <a:rect l="l" t="t" r="r" b="b"/>
              <a:pathLst>
                <a:path w="7689" h="5260" extrusionOk="0">
                  <a:moveTo>
                    <a:pt x="0" y="1263"/>
                  </a:moveTo>
                  <a:cubicBezTo>
                    <a:pt x="0" y="1263"/>
                    <a:pt x="7" y="1285"/>
                    <a:pt x="23" y="1321"/>
                  </a:cubicBezTo>
                  <a:lnTo>
                    <a:pt x="23" y="1321"/>
                  </a:lnTo>
                  <a:cubicBezTo>
                    <a:pt x="15" y="1302"/>
                    <a:pt x="8" y="1283"/>
                    <a:pt x="0" y="1263"/>
                  </a:cubicBezTo>
                  <a:close/>
                  <a:moveTo>
                    <a:pt x="7689" y="0"/>
                  </a:moveTo>
                  <a:lnTo>
                    <a:pt x="7689" y="0"/>
                  </a:lnTo>
                  <a:cubicBezTo>
                    <a:pt x="7112" y="619"/>
                    <a:pt x="6179" y="657"/>
                    <a:pt x="5962" y="657"/>
                  </a:cubicBezTo>
                  <a:cubicBezTo>
                    <a:pt x="5932" y="657"/>
                    <a:pt x="5915" y="656"/>
                    <a:pt x="5915" y="656"/>
                  </a:cubicBezTo>
                  <a:cubicBezTo>
                    <a:pt x="5915" y="656"/>
                    <a:pt x="5915" y="863"/>
                    <a:pt x="5721" y="1166"/>
                  </a:cubicBezTo>
                  <a:cubicBezTo>
                    <a:pt x="5308" y="1822"/>
                    <a:pt x="4300" y="2223"/>
                    <a:pt x="2478" y="2284"/>
                  </a:cubicBezTo>
                  <a:cubicBezTo>
                    <a:pt x="2430" y="2285"/>
                    <a:pt x="2382" y="2285"/>
                    <a:pt x="2336" y="2285"/>
                  </a:cubicBezTo>
                  <a:cubicBezTo>
                    <a:pt x="587" y="2285"/>
                    <a:pt x="121" y="1538"/>
                    <a:pt x="23" y="1321"/>
                  </a:cubicBezTo>
                  <a:lnTo>
                    <a:pt x="23" y="1321"/>
                  </a:lnTo>
                  <a:cubicBezTo>
                    <a:pt x="115" y="1550"/>
                    <a:pt x="222" y="1736"/>
                    <a:pt x="401" y="1871"/>
                  </a:cubicBezTo>
                  <a:cubicBezTo>
                    <a:pt x="911" y="2332"/>
                    <a:pt x="1361" y="2527"/>
                    <a:pt x="1616" y="2636"/>
                  </a:cubicBezTo>
                  <a:lnTo>
                    <a:pt x="1616" y="2684"/>
                  </a:lnTo>
                  <a:lnTo>
                    <a:pt x="1871" y="2733"/>
                  </a:lnTo>
                  <a:lnTo>
                    <a:pt x="3292" y="3134"/>
                  </a:lnTo>
                  <a:lnTo>
                    <a:pt x="3389" y="4810"/>
                  </a:lnTo>
                  <a:lnTo>
                    <a:pt x="5162" y="5259"/>
                  </a:lnTo>
                  <a:lnTo>
                    <a:pt x="3851" y="4603"/>
                  </a:lnTo>
                  <a:lnTo>
                    <a:pt x="3899" y="2891"/>
                  </a:lnTo>
                  <a:cubicBezTo>
                    <a:pt x="3899" y="2891"/>
                    <a:pt x="4762" y="2782"/>
                    <a:pt x="5417" y="2223"/>
                  </a:cubicBezTo>
                  <a:cubicBezTo>
                    <a:pt x="5867" y="1822"/>
                    <a:pt x="6025" y="863"/>
                    <a:pt x="6025" y="863"/>
                  </a:cubicBezTo>
                  <a:cubicBezTo>
                    <a:pt x="6025" y="863"/>
                    <a:pt x="6166" y="896"/>
                    <a:pt x="6370" y="896"/>
                  </a:cubicBezTo>
                  <a:cubicBezTo>
                    <a:pt x="6671" y="896"/>
                    <a:pt x="7108" y="823"/>
                    <a:pt x="7434" y="462"/>
                  </a:cubicBezTo>
                  <a:cubicBezTo>
                    <a:pt x="7494" y="353"/>
                    <a:pt x="7640" y="97"/>
                    <a:pt x="7689"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5"/>
            <p:cNvSpPr/>
            <p:nvPr/>
          </p:nvSpPr>
          <p:spPr>
            <a:xfrm>
              <a:off x="-2010762" y="1119124"/>
              <a:ext cx="330968" cy="168412"/>
            </a:xfrm>
            <a:custGeom>
              <a:avLst/>
              <a:gdLst/>
              <a:ahLst/>
              <a:cxnLst/>
              <a:rect l="l" t="t" r="r" b="b"/>
              <a:pathLst>
                <a:path w="8309" h="4228" extrusionOk="0">
                  <a:moveTo>
                    <a:pt x="3972" y="0"/>
                  </a:moveTo>
                  <a:cubicBezTo>
                    <a:pt x="2967" y="0"/>
                    <a:pt x="1957" y="200"/>
                    <a:pt x="1677" y="474"/>
                  </a:cubicBezTo>
                  <a:cubicBezTo>
                    <a:pt x="1519" y="632"/>
                    <a:pt x="1422" y="826"/>
                    <a:pt x="1373" y="1033"/>
                  </a:cubicBezTo>
                  <a:cubicBezTo>
                    <a:pt x="1325" y="1239"/>
                    <a:pt x="1325" y="1385"/>
                    <a:pt x="1325" y="1543"/>
                  </a:cubicBezTo>
                  <a:cubicBezTo>
                    <a:pt x="1325" y="1737"/>
                    <a:pt x="1373" y="1944"/>
                    <a:pt x="1373" y="2041"/>
                  </a:cubicBezTo>
                  <a:cubicBezTo>
                    <a:pt x="1373" y="2041"/>
                    <a:pt x="1258" y="2016"/>
                    <a:pt x="1094" y="2016"/>
                  </a:cubicBezTo>
                  <a:cubicBezTo>
                    <a:pt x="796" y="2016"/>
                    <a:pt x="337" y="2097"/>
                    <a:pt x="110" y="2551"/>
                  </a:cubicBezTo>
                  <a:cubicBezTo>
                    <a:pt x="1" y="2757"/>
                    <a:pt x="1" y="3012"/>
                    <a:pt x="1" y="3255"/>
                  </a:cubicBezTo>
                  <a:cubicBezTo>
                    <a:pt x="1" y="3316"/>
                    <a:pt x="1" y="3365"/>
                    <a:pt x="62" y="3413"/>
                  </a:cubicBezTo>
                  <a:cubicBezTo>
                    <a:pt x="110" y="3668"/>
                    <a:pt x="159" y="3972"/>
                    <a:pt x="256" y="4227"/>
                  </a:cubicBezTo>
                  <a:cubicBezTo>
                    <a:pt x="766" y="3510"/>
                    <a:pt x="1580" y="3158"/>
                    <a:pt x="2333" y="3061"/>
                  </a:cubicBezTo>
                  <a:cubicBezTo>
                    <a:pt x="2491" y="3158"/>
                    <a:pt x="2685" y="3255"/>
                    <a:pt x="2940" y="3316"/>
                  </a:cubicBezTo>
                  <a:cubicBezTo>
                    <a:pt x="3141" y="3340"/>
                    <a:pt x="3340" y="3351"/>
                    <a:pt x="3536" y="3351"/>
                  </a:cubicBezTo>
                  <a:cubicBezTo>
                    <a:pt x="4521" y="3351"/>
                    <a:pt x="5395" y="3084"/>
                    <a:pt x="5770" y="2952"/>
                  </a:cubicBezTo>
                  <a:cubicBezTo>
                    <a:pt x="5844" y="2940"/>
                    <a:pt x="5904" y="2931"/>
                    <a:pt x="5955" y="2931"/>
                  </a:cubicBezTo>
                  <a:cubicBezTo>
                    <a:pt x="6111" y="2931"/>
                    <a:pt x="6182" y="3016"/>
                    <a:pt x="6329" y="3365"/>
                  </a:cubicBezTo>
                  <a:cubicBezTo>
                    <a:pt x="6584" y="3863"/>
                    <a:pt x="7142" y="4118"/>
                    <a:pt x="7495" y="4118"/>
                  </a:cubicBezTo>
                  <a:cubicBezTo>
                    <a:pt x="7750" y="4118"/>
                    <a:pt x="8053" y="3972"/>
                    <a:pt x="8308" y="3620"/>
                  </a:cubicBezTo>
                  <a:cubicBezTo>
                    <a:pt x="8308" y="3316"/>
                    <a:pt x="8260" y="2757"/>
                    <a:pt x="8005" y="2600"/>
                  </a:cubicBezTo>
                  <a:cubicBezTo>
                    <a:pt x="7568" y="2241"/>
                    <a:pt x="7106" y="2191"/>
                    <a:pt x="6881" y="2191"/>
                  </a:cubicBezTo>
                  <a:cubicBezTo>
                    <a:pt x="6793" y="2191"/>
                    <a:pt x="6742" y="2199"/>
                    <a:pt x="6742" y="2199"/>
                  </a:cubicBezTo>
                  <a:cubicBezTo>
                    <a:pt x="6742" y="2199"/>
                    <a:pt x="6936" y="1288"/>
                    <a:pt x="6025" y="474"/>
                  </a:cubicBezTo>
                  <a:cubicBezTo>
                    <a:pt x="5615" y="135"/>
                    <a:pt x="4795" y="0"/>
                    <a:pt x="3972" y="0"/>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5"/>
            <p:cNvSpPr/>
            <p:nvPr/>
          </p:nvSpPr>
          <p:spPr>
            <a:xfrm>
              <a:off x="-2228448" y="1658062"/>
              <a:ext cx="246284" cy="246284"/>
            </a:xfrm>
            <a:custGeom>
              <a:avLst/>
              <a:gdLst/>
              <a:ahLst/>
              <a:cxnLst/>
              <a:rect l="l" t="t" r="r" b="b"/>
              <a:pathLst>
                <a:path w="6183" h="6183" extrusionOk="0">
                  <a:moveTo>
                    <a:pt x="3097" y="511"/>
                  </a:moveTo>
                  <a:cubicBezTo>
                    <a:pt x="4506" y="511"/>
                    <a:pt x="5672" y="1677"/>
                    <a:pt x="5672" y="3086"/>
                  </a:cubicBezTo>
                  <a:cubicBezTo>
                    <a:pt x="5672" y="4507"/>
                    <a:pt x="4506" y="5673"/>
                    <a:pt x="3097" y="5673"/>
                  </a:cubicBezTo>
                  <a:cubicBezTo>
                    <a:pt x="1676" y="5673"/>
                    <a:pt x="510" y="4507"/>
                    <a:pt x="510" y="3086"/>
                  </a:cubicBezTo>
                  <a:cubicBezTo>
                    <a:pt x="510" y="1677"/>
                    <a:pt x="1676" y="511"/>
                    <a:pt x="3097" y="511"/>
                  </a:cubicBezTo>
                  <a:close/>
                  <a:moveTo>
                    <a:pt x="3097" y="1"/>
                  </a:moveTo>
                  <a:cubicBezTo>
                    <a:pt x="1373" y="1"/>
                    <a:pt x="0" y="1422"/>
                    <a:pt x="0" y="3086"/>
                  </a:cubicBezTo>
                  <a:cubicBezTo>
                    <a:pt x="0" y="4810"/>
                    <a:pt x="1373" y="6183"/>
                    <a:pt x="3097" y="6183"/>
                  </a:cubicBezTo>
                  <a:cubicBezTo>
                    <a:pt x="4761" y="6183"/>
                    <a:pt x="6182" y="4810"/>
                    <a:pt x="6182" y="3086"/>
                  </a:cubicBezTo>
                  <a:cubicBezTo>
                    <a:pt x="6182" y="1422"/>
                    <a:pt x="4761"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5"/>
            <p:cNvSpPr/>
            <p:nvPr/>
          </p:nvSpPr>
          <p:spPr>
            <a:xfrm>
              <a:off x="-2169934" y="1716616"/>
              <a:ext cx="129217" cy="129217"/>
            </a:xfrm>
            <a:custGeom>
              <a:avLst/>
              <a:gdLst/>
              <a:ahLst/>
              <a:cxnLst/>
              <a:rect l="l" t="t" r="r" b="b"/>
              <a:pathLst>
                <a:path w="3244" h="3244" extrusionOk="0">
                  <a:moveTo>
                    <a:pt x="1628" y="0"/>
                  </a:moveTo>
                  <a:cubicBezTo>
                    <a:pt x="718" y="0"/>
                    <a:pt x="1" y="705"/>
                    <a:pt x="1" y="1616"/>
                  </a:cubicBezTo>
                  <a:cubicBezTo>
                    <a:pt x="1" y="2526"/>
                    <a:pt x="718" y="3243"/>
                    <a:pt x="1628" y="3243"/>
                  </a:cubicBezTo>
                  <a:cubicBezTo>
                    <a:pt x="2539" y="3243"/>
                    <a:pt x="3244" y="2526"/>
                    <a:pt x="3244" y="1616"/>
                  </a:cubicBezTo>
                  <a:cubicBezTo>
                    <a:pt x="3244" y="705"/>
                    <a:pt x="2539" y="0"/>
                    <a:pt x="16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5"/>
            <p:cNvSpPr/>
            <p:nvPr/>
          </p:nvSpPr>
          <p:spPr>
            <a:xfrm>
              <a:off x="-2183955" y="1702555"/>
              <a:ext cx="157299" cy="157299"/>
            </a:xfrm>
            <a:custGeom>
              <a:avLst/>
              <a:gdLst/>
              <a:ahLst/>
              <a:cxnLst/>
              <a:rect l="l" t="t" r="r" b="b"/>
              <a:pathLst>
                <a:path w="3949" h="3949" extrusionOk="0">
                  <a:moveTo>
                    <a:pt x="1980" y="705"/>
                  </a:moveTo>
                  <a:cubicBezTo>
                    <a:pt x="2685" y="705"/>
                    <a:pt x="3244" y="1264"/>
                    <a:pt x="3244" y="1969"/>
                  </a:cubicBezTo>
                  <a:cubicBezTo>
                    <a:pt x="3244" y="2685"/>
                    <a:pt x="2685" y="3292"/>
                    <a:pt x="1980" y="3292"/>
                  </a:cubicBezTo>
                  <a:cubicBezTo>
                    <a:pt x="1264" y="3292"/>
                    <a:pt x="657" y="2685"/>
                    <a:pt x="657" y="1969"/>
                  </a:cubicBezTo>
                  <a:cubicBezTo>
                    <a:pt x="657" y="1264"/>
                    <a:pt x="1264" y="705"/>
                    <a:pt x="1980" y="705"/>
                  </a:cubicBezTo>
                  <a:close/>
                  <a:moveTo>
                    <a:pt x="1980" y="1"/>
                  </a:moveTo>
                  <a:cubicBezTo>
                    <a:pt x="863" y="1"/>
                    <a:pt x="1" y="912"/>
                    <a:pt x="1" y="1969"/>
                  </a:cubicBezTo>
                  <a:cubicBezTo>
                    <a:pt x="1" y="3086"/>
                    <a:pt x="863" y="3948"/>
                    <a:pt x="1980" y="3948"/>
                  </a:cubicBezTo>
                  <a:cubicBezTo>
                    <a:pt x="3037" y="3948"/>
                    <a:pt x="3948" y="3086"/>
                    <a:pt x="3948" y="1969"/>
                  </a:cubicBezTo>
                  <a:cubicBezTo>
                    <a:pt x="3948" y="912"/>
                    <a:pt x="3037" y="1"/>
                    <a:pt x="19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5"/>
            <p:cNvSpPr/>
            <p:nvPr/>
          </p:nvSpPr>
          <p:spPr>
            <a:xfrm>
              <a:off x="-2133646" y="3010744"/>
              <a:ext cx="246284" cy="245806"/>
            </a:xfrm>
            <a:custGeom>
              <a:avLst/>
              <a:gdLst/>
              <a:ahLst/>
              <a:cxnLst/>
              <a:rect l="l" t="t" r="r" b="b"/>
              <a:pathLst>
                <a:path w="6183" h="6171" extrusionOk="0">
                  <a:moveTo>
                    <a:pt x="3086" y="511"/>
                  </a:moveTo>
                  <a:cubicBezTo>
                    <a:pt x="4507" y="511"/>
                    <a:pt x="5673" y="1677"/>
                    <a:pt x="5673" y="3086"/>
                  </a:cubicBezTo>
                  <a:cubicBezTo>
                    <a:pt x="5673" y="4507"/>
                    <a:pt x="4507" y="5673"/>
                    <a:pt x="3086" y="5673"/>
                  </a:cubicBezTo>
                  <a:cubicBezTo>
                    <a:pt x="1677" y="5673"/>
                    <a:pt x="511" y="4507"/>
                    <a:pt x="511" y="3086"/>
                  </a:cubicBezTo>
                  <a:cubicBezTo>
                    <a:pt x="511" y="1677"/>
                    <a:pt x="1677" y="511"/>
                    <a:pt x="3086" y="511"/>
                  </a:cubicBezTo>
                  <a:close/>
                  <a:moveTo>
                    <a:pt x="3086" y="1"/>
                  </a:moveTo>
                  <a:cubicBezTo>
                    <a:pt x="1373" y="1"/>
                    <a:pt x="1" y="1373"/>
                    <a:pt x="1" y="3086"/>
                  </a:cubicBezTo>
                  <a:cubicBezTo>
                    <a:pt x="1" y="4810"/>
                    <a:pt x="1373" y="6171"/>
                    <a:pt x="3086" y="6171"/>
                  </a:cubicBezTo>
                  <a:cubicBezTo>
                    <a:pt x="4762" y="6171"/>
                    <a:pt x="6183" y="4810"/>
                    <a:pt x="6183" y="3086"/>
                  </a:cubicBezTo>
                  <a:cubicBezTo>
                    <a:pt x="6183" y="1373"/>
                    <a:pt x="4762" y="1"/>
                    <a:pt x="3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5"/>
            <p:cNvSpPr/>
            <p:nvPr/>
          </p:nvSpPr>
          <p:spPr>
            <a:xfrm>
              <a:off x="-2075092" y="3069298"/>
              <a:ext cx="129217" cy="129217"/>
            </a:xfrm>
            <a:custGeom>
              <a:avLst/>
              <a:gdLst/>
              <a:ahLst/>
              <a:cxnLst/>
              <a:rect l="l" t="t" r="r" b="b"/>
              <a:pathLst>
                <a:path w="3244" h="3244" extrusionOk="0">
                  <a:moveTo>
                    <a:pt x="1616" y="0"/>
                  </a:moveTo>
                  <a:cubicBezTo>
                    <a:pt x="705" y="0"/>
                    <a:pt x="0" y="705"/>
                    <a:pt x="0" y="1616"/>
                  </a:cubicBezTo>
                  <a:cubicBezTo>
                    <a:pt x="0" y="2526"/>
                    <a:pt x="705" y="3243"/>
                    <a:pt x="1616" y="3243"/>
                  </a:cubicBezTo>
                  <a:cubicBezTo>
                    <a:pt x="2527" y="3243"/>
                    <a:pt x="3243" y="2526"/>
                    <a:pt x="3243" y="1616"/>
                  </a:cubicBezTo>
                  <a:cubicBezTo>
                    <a:pt x="3243" y="705"/>
                    <a:pt x="2527" y="0"/>
                    <a:pt x="1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5"/>
            <p:cNvSpPr/>
            <p:nvPr/>
          </p:nvSpPr>
          <p:spPr>
            <a:xfrm>
              <a:off x="-2089113" y="3055237"/>
              <a:ext cx="157259" cy="157299"/>
            </a:xfrm>
            <a:custGeom>
              <a:avLst/>
              <a:gdLst/>
              <a:ahLst/>
              <a:cxnLst/>
              <a:rect l="l" t="t" r="r" b="b"/>
              <a:pathLst>
                <a:path w="3948" h="3949" extrusionOk="0">
                  <a:moveTo>
                    <a:pt x="1968" y="657"/>
                  </a:moveTo>
                  <a:cubicBezTo>
                    <a:pt x="2684" y="657"/>
                    <a:pt x="3243" y="1264"/>
                    <a:pt x="3243" y="1969"/>
                  </a:cubicBezTo>
                  <a:cubicBezTo>
                    <a:pt x="3243" y="2685"/>
                    <a:pt x="2684" y="3232"/>
                    <a:pt x="1968" y="3232"/>
                  </a:cubicBezTo>
                  <a:cubicBezTo>
                    <a:pt x="1263" y="3232"/>
                    <a:pt x="656" y="2685"/>
                    <a:pt x="656" y="1969"/>
                  </a:cubicBezTo>
                  <a:cubicBezTo>
                    <a:pt x="656" y="1264"/>
                    <a:pt x="1263" y="657"/>
                    <a:pt x="1968" y="657"/>
                  </a:cubicBezTo>
                  <a:close/>
                  <a:moveTo>
                    <a:pt x="1968" y="1"/>
                  </a:moveTo>
                  <a:cubicBezTo>
                    <a:pt x="863" y="1"/>
                    <a:pt x="0" y="863"/>
                    <a:pt x="0" y="1969"/>
                  </a:cubicBezTo>
                  <a:cubicBezTo>
                    <a:pt x="0" y="3037"/>
                    <a:pt x="863" y="3948"/>
                    <a:pt x="1968" y="3948"/>
                  </a:cubicBezTo>
                  <a:cubicBezTo>
                    <a:pt x="3037" y="3948"/>
                    <a:pt x="3948" y="3037"/>
                    <a:pt x="3948" y="1969"/>
                  </a:cubicBezTo>
                  <a:cubicBezTo>
                    <a:pt x="3948" y="863"/>
                    <a:pt x="3037" y="1"/>
                    <a:pt x="1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5"/>
            <p:cNvSpPr/>
            <p:nvPr/>
          </p:nvSpPr>
          <p:spPr>
            <a:xfrm>
              <a:off x="-1887400" y="2186365"/>
              <a:ext cx="245806" cy="247758"/>
            </a:xfrm>
            <a:custGeom>
              <a:avLst/>
              <a:gdLst/>
              <a:ahLst/>
              <a:cxnLst/>
              <a:rect l="l" t="t" r="r" b="b"/>
              <a:pathLst>
                <a:path w="6171" h="6220" extrusionOk="0">
                  <a:moveTo>
                    <a:pt x="3086" y="511"/>
                  </a:moveTo>
                  <a:cubicBezTo>
                    <a:pt x="4495" y="511"/>
                    <a:pt x="5661" y="1664"/>
                    <a:pt x="5661" y="3085"/>
                  </a:cubicBezTo>
                  <a:cubicBezTo>
                    <a:pt x="5661" y="4555"/>
                    <a:pt x="4495" y="5721"/>
                    <a:pt x="3086" y="5721"/>
                  </a:cubicBezTo>
                  <a:cubicBezTo>
                    <a:pt x="1616" y="5721"/>
                    <a:pt x="499" y="4555"/>
                    <a:pt x="499" y="3085"/>
                  </a:cubicBezTo>
                  <a:cubicBezTo>
                    <a:pt x="499" y="1664"/>
                    <a:pt x="1616" y="511"/>
                    <a:pt x="3086" y="511"/>
                  </a:cubicBezTo>
                  <a:close/>
                  <a:moveTo>
                    <a:pt x="3086" y="1"/>
                  </a:moveTo>
                  <a:cubicBezTo>
                    <a:pt x="1361" y="1"/>
                    <a:pt x="1" y="1422"/>
                    <a:pt x="1" y="3085"/>
                  </a:cubicBezTo>
                  <a:cubicBezTo>
                    <a:pt x="1" y="4810"/>
                    <a:pt x="1361" y="6219"/>
                    <a:pt x="3086" y="6219"/>
                  </a:cubicBezTo>
                  <a:cubicBezTo>
                    <a:pt x="4750" y="6219"/>
                    <a:pt x="6171" y="4810"/>
                    <a:pt x="6171" y="3085"/>
                  </a:cubicBezTo>
                  <a:cubicBezTo>
                    <a:pt x="6171" y="1422"/>
                    <a:pt x="4750" y="1"/>
                    <a:pt x="3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5"/>
            <p:cNvSpPr/>
            <p:nvPr/>
          </p:nvSpPr>
          <p:spPr>
            <a:xfrm>
              <a:off x="-1831276" y="2244919"/>
              <a:ext cx="131168" cy="131129"/>
            </a:xfrm>
            <a:custGeom>
              <a:avLst/>
              <a:gdLst/>
              <a:ahLst/>
              <a:cxnLst/>
              <a:rect l="l" t="t" r="r" b="b"/>
              <a:pathLst>
                <a:path w="3293" h="3292" extrusionOk="0">
                  <a:moveTo>
                    <a:pt x="1677" y="0"/>
                  </a:moveTo>
                  <a:cubicBezTo>
                    <a:pt x="766" y="0"/>
                    <a:pt x="1" y="753"/>
                    <a:pt x="1" y="1615"/>
                  </a:cubicBezTo>
                  <a:cubicBezTo>
                    <a:pt x="1" y="2526"/>
                    <a:pt x="766" y="3292"/>
                    <a:pt x="1677" y="3292"/>
                  </a:cubicBezTo>
                  <a:cubicBezTo>
                    <a:pt x="2539" y="3292"/>
                    <a:pt x="3292" y="2526"/>
                    <a:pt x="3292" y="1615"/>
                  </a:cubicBezTo>
                  <a:cubicBezTo>
                    <a:pt x="3292" y="753"/>
                    <a:pt x="253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5"/>
            <p:cNvSpPr/>
            <p:nvPr/>
          </p:nvSpPr>
          <p:spPr>
            <a:xfrm>
              <a:off x="-1843346" y="2232810"/>
              <a:ext cx="157259" cy="155347"/>
            </a:xfrm>
            <a:custGeom>
              <a:avLst/>
              <a:gdLst/>
              <a:ahLst/>
              <a:cxnLst/>
              <a:rect l="l" t="t" r="r" b="b"/>
              <a:pathLst>
                <a:path w="3948" h="3900" extrusionOk="0">
                  <a:moveTo>
                    <a:pt x="1980" y="656"/>
                  </a:moveTo>
                  <a:cubicBezTo>
                    <a:pt x="2684" y="656"/>
                    <a:pt x="3243" y="1215"/>
                    <a:pt x="3243" y="1919"/>
                  </a:cubicBezTo>
                  <a:cubicBezTo>
                    <a:pt x="3243" y="2685"/>
                    <a:pt x="2684" y="3231"/>
                    <a:pt x="1980" y="3231"/>
                  </a:cubicBezTo>
                  <a:cubicBezTo>
                    <a:pt x="1263" y="3231"/>
                    <a:pt x="656" y="2685"/>
                    <a:pt x="656" y="1919"/>
                  </a:cubicBezTo>
                  <a:cubicBezTo>
                    <a:pt x="656" y="1215"/>
                    <a:pt x="1263" y="656"/>
                    <a:pt x="1980" y="656"/>
                  </a:cubicBezTo>
                  <a:close/>
                  <a:moveTo>
                    <a:pt x="1980" y="0"/>
                  </a:moveTo>
                  <a:cubicBezTo>
                    <a:pt x="863" y="0"/>
                    <a:pt x="0" y="863"/>
                    <a:pt x="0" y="1919"/>
                  </a:cubicBezTo>
                  <a:cubicBezTo>
                    <a:pt x="0" y="3037"/>
                    <a:pt x="863" y="3899"/>
                    <a:pt x="1980" y="3899"/>
                  </a:cubicBezTo>
                  <a:cubicBezTo>
                    <a:pt x="3037" y="3899"/>
                    <a:pt x="3948" y="3037"/>
                    <a:pt x="3948" y="1919"/>
                  </a:cubicBezTo>
                  <a:cubicBezTo>
                    <a:pt x="3948" y="863"/>
                    <a:pt x="3037" y="0"/>
                    <a:pt x="1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45"/>
          <p:cNvSpPr txBox="1">
            <a:spLocks noGrp="1"/>
          </p:cNvSpPr>
          <p:nvPr>
            <p:ph type="title"/>
          </p:nvPr>
        </p:nvSpPr>
        <p:spPr>
          <a:xfrm>
            <a:off x="1167750" y="998325"/>
            <a:ext cx="3637346" cy="149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Bridging the gap</a:t>
            </a:r>
            <a:endParaRPr dirty="0"/>
          </a:p>
        </p:txBody>
      </p:sp>
      <p:sp>
        <p:nvSpPr>
          <p:cNvPr id="1366" name="Google Shape;1366;p45"/>
          <p:cNvSpPr txBox="1">
            <a:spLocks noGrp="1"/>
          </p:cNvSpPr>
          <p:nvPr>
            <p:ph type="subTitle" idx="1"/>
          </p:nvPr>
        </p:nvSpPr>
        <p:spPr>
          <a:xfrm>
            <a:off x="1167750" y="2733825"/>
            <a:ext cx="4183500" cy="165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Most of the PLF approaches focus on invasive and test based methods based on manual inspection. There is a need of continuous and real time data aggregation of the important parameters and its analysis</a:t>
            </a:r>
            <a:endParaRPr dirty="0"/>
          </a:p>
        </p:txBody>
      </p:sp>
      <p:grpSp>
        <p:nvGrpSpPr>
          <p:cNvPr id="1367" name="Google Shape;1367;p45"/>
          <p:cNvGrpSpPr/>
          <p:nvPr/>
        </p:nvGrpSpPr>
        <p:grpSpPr>
          <a:xfrm>
            <a:off x="5677039" y="1446483"/>
            <a:ext cx="2751884" cy="2674166"/>
            <a:chOff x="-3054777" y="1103629"/>
            <a:chExt cx="2455285" cy="2385944"/>
          </a:xfrm>
        </p:grpSpPr>
        <p:sp>
          <p:nvSpPr>
            <p:cNvPr id="1368" name="Google Shape;1368;p45"/>
            <p:cNvSpPr/>
            <p:nvPr/>
          </p:nvSpPr>
          <p:spPr>
            <a:xfrm>
              <a:off x="-2998175" y="1204765"/>
              <a:ext cx="2227433" cy="2227394"/>
            </a:xfrm>
            <a:custGeom>
              <a:avLst/>
              <a:gdLst/>
              <a:ahLst/>
              <a:cxnLst/>
              <a:rect l="l" t="t" r="r" b="b"/>
              <a:pathLst>
                <a:path w="55920" h="55919" extrusionOk="0">
                  <a:moveTo>
                    <a:pt x="27984" y="0"/>
                  </a:moveTo>
                  <a:cubicBezTo>
                    <a:pt x="12547" y="0"/>
                    <a:pt x="1" y="12498"/>
                    <a:pt x="1" y="27935"/>
                  </a:cubicBezTo>
                  <a:cubicBezTo>
                    <a:pt x="1" y="43421"/>
                    <a:pt x="12547" y="55918"/>
                    <a:pt x="27984" y="55918"/>
                  </a:cubicBezTo>
                  <a:cubicBezTo>
                    <a:pt x="43421" y="55918"/>
                    <a:pt x="55919" y="43421"/>
                    <a:pt x="55919" y="27935"/>
                  </a:cubicBezTo>
                  <a:cubicBezTo>
                    <a:pt x="55919" y="12498"/>
                    <a:pt x="43421" y="0"/>
                    <a:pt x="27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5"/>
            <p:cNvSpPr/>
            <p:nvPr/>
          </p:nvSpPr>
          <p:spPr>
            <a:xfrm>
              <a:off x="-2436016" y="2303433"/>
              <a:ext cx="129217" cy="98745"/>
            </a:xfrm>
            <a:custGeom>
              <a:avLst/>
              <a:gdLst/>
              <a:ahLst/>
              <a:cxnLst/>
              <a:rect l="l" t="t" r="r" b="b"/>
              <a:pathLst>
                <a:path w="3244" h="2479" extrusionOk="0">
                  <a:moveTo>
                    <a:pt x="1" y="1"/>
                  </a:moveTo>
                  <a:lnTo>
                    <a:pt x="1" y="2478"/>
                  </a:lnTo>
                  <a:lnTo>
                    <a:pt x="1677" y="2478"/>
                  </a:lnTo>
                  <a:cubicBezTo>
                    <a:pt x="1677" y="2478"/>
                    <a:pt x="1726" y="1458"/>
                    <a:pt x="2126" y="851"/>
                  </a:cubicBezTo>
                  <a:cubicBezTo>
                    <a:pt x="2539" y="304"/>
                    <a:pt x="3244" y="1"/>
                    <a:pt x="3244" y="1"/>
                  </a:cubicBez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5"/>
            <p:cNvSpPr/>
            <p:nvPr/>
          </p:nvSpPr>
          <p:spPr>
            <a:xfrm>
              <a:off x="-3034462" y="2262804"/>
              <a:ext cx="784262" cy="1038234"/>
            </a:xfrm>
            <a:custGeom>
              <a:avLst/>
              <a:gdLst/>
              <a:ahLst/>
              <a:cxnLst/>
              <a:rect l="l" t="t" r="r" b="b"/>
              <a:pathLst>
                <a:path w="19689" h="26065" extrusionOk="0">
                  <a:moveTo>
                    <a:pt x="1470" y="1"/>
                  </a:moveTo>
                  <a:cubicBezTo>
                    <a:pt x="657" y="1"/>
                    <a:pt x="1" y="656"/>
                    <a:pt x="1" y="1470"/>
                  </a:cubicBezTo>
                  <a:lnTo>
                    <a:pt x="1" y="24595"/>
                  </a:lnTo>
                  <a:cubicBezTo>
                    <a:pt x="1" y="25409"/>
                    <a:pt x="657" y="26065"/>
                    <a:pt x="1470" y="26065"/>
                  </a:cubicBezTo>
                  <a:lnTo>
                    <a:pt x="16652" y="26065"/>
                  </a:lnTo>
                  <a:cubicBezTo>
                    <a:pt x="17454" y="26065"/>
                    <a:pt x="18110" y="25409"/>
                    <a:pt x="18110" y="24595"/>
                  </a:cubicBezTo>
                  <a:lnTo>
                    <a:pt x="18110" y="2539"/>
                  </a:lnTo>
                  <a:cubicBezTo>
                    <a:pt x="18110" y="2539"/>
                    <a:pt x="18171" y="1470"/>
                    <a:pt x="18571" y="911"/>
                  </a:cubicBezTo>
                  <a:cubicBezTo>
                    <a:pt x="18972" y="304"/>
                    <a:pt x="19689" y="1"/>
                    <a:pt x="19689"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5"/>
            <p:cNvSpPr/>
            <p:nvPr/>
          </p:nvSpPr>
          <p:spPr>
            <a:xfrm>
              <a:off x="-2915442" y="2537132"/>
              <a:ext cx="175183" cy="582510"/>
            </a:xfrm>
            <a:custGeom>
              <a:avLst/>
              <a:gdLst/>
              <a:ahLst/>
              <a:cxnLst/>
              <a:rect l="l" t="t" r="r" b="b"/>
              <a:pathLst>
                <a:path w="4398" h="14624" extrusionOk="0">
                  <a:moveTo>
                    <a:pt x="2223" y="0"/>
                  </a:moveTo>
                  <a:cubicBezTo>
                    <a:pt x="1009" y="0"/>
                    <a:pt x="1" y="960"/>
                    <a:pt x="1" y="2174"/>
                  </a:cubicBezTo>
                  <a:lnTo>
                    <a:pt x="1" y="12449"/>
                  </a:lnTo>
                  <a:cubicBezTo>
                    <a:pt x="1" y="13664"/>
                    <a:pt x="1009" y="14623"/>
                    <a:pt x="2223" y="14623"/>
                  </a:cubicBezTo>
                  <a:cubicBezTo>
                    <a:pt x="3438" y="14623"/>
                    <a:pt x="4397" y="13664"/>
                    <a:pt x="4397" y="12449"/>
                  </a:cubicBezTo>
                  <a:lnTo>
                    <a:pt x="4397" y="2174"/>
                  </a:lnTo>
                  <a:cubicBezTo>
                    <a:pt x="4397" y="960"/>
                    <a:pt x="3438" y="0"/>
                    <a:pt x="2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5"/>
            <p:cNvSpPr/>
            <p:nvPr/>
          </p:nvSpPr>
          <p:spPr>
            <a:xfrm>
              <a:off x="-2915442" y="2829306"/>
              <a:ext cx="175183" cy="290339"/>
            </a:xfrm>
            <a:custGeom>
              <a:avLst/>
              <a:gdLst/>
              <a:ahLst/>
              <a:cxnLst/>
              <a:rect l="l" t="t" r="r" b="b"/>
              <a:pathLst>
                <a:path w="4398" h="7289" extrusionOk="0">
                  <a:moveTo>
                    <a:pt x="1" y="1"/>
                  </a:moveTo>
                  <a:lnTo>
                    <a:pt x="1" y="5321"/>
                  </a:lnTo>
                  <a:cubicBezTo>
                    <a:pt x="1" y="6426"/>
                    <a:pt x="1009" y="7288"/>
                    <a:pt x="2223" y="7288"/>
                  </a:cubicBezTo>
                  <a:cubicBezTo>
                    <a:pt x="3438" y="7288"/>
                    <a:pt x="4397" y="6426"/>
                    <a:pt x="4397" y="5321"/>
                  </a:cubicBezTo>
                  <a:lnTo>
                    <a:pt x="4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5"/>
            <p:cNvSpPr/>
            <p:nvPr/>
          </p:nvSpPr>
          <p:spPr>
            <a:xfrm>
              <a:off x="-2956072" y="3212497"/>
              <a:ext cx="562674" cy="40"/>
            </a:xfrm>
            <a:custGeom>
              <a:avLst/>
              <a:gdLst/>
              <a:ahLst/>
              <a:cxnLst/>
              <a:rect l="l" t="t" r="r" b="b"/>
              <a:pathLst>
                <a:path w="14126" h="1" extrusionOk="0">
                  <a:moveTo>
                    <a:pt x="0" y="0"/>
                  </a:moveTo>
                  <a:lnTo>
                    <a:pt x="14126"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5"/>
            <p:cNvSpPr/>
            <p:nvPr/>
          </p:nvSpPr>
          <p:spPr>
            <a:xfrm>
              <a:off x="-2956072" y="3202340"/>
              <a:ext cx="562674" cy="20354"/>
            </a:xfrm>
            <a:custGeom>
              <a:avLst/>
              <a:gdLst/>
              <a:ahLst/>
              <a:cxnLst/>
              <a:rect l="l" t="t" r="r" b="b"/>
              <a:pathLst>
                <a:path w="14126" h="511" extrusionOk="0">
                  <a:moveTo>
                    <a:pt x="0" y="0"/>
                  </a:moveTo>
                  <a:lnTo>
                    <a:pt x="0" y="510"/>
                  </a:lnTo>
                  <a:lnTo>
                    <a:pt x="14126" y="510"/>
                  </a:lnTo>
                  <a:lnTo>
                    <a:pt x="14126" y="0"/>
                  </a:ln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5"/>
            <p:cNvSpPr/>
            <p:nvPr/>
          </p:nvSpPr>
          <p:spPr>
            <a:xfrm>
              <a:off x="-2659517" y="2889812"/>
              <a:ext cx="229834" cy="229834"/>
            </a:xfrm>
            <a:custGeom>
              <a:avLst/>
              <a:gdLst/>
              <a:ahLst/>
              <a:cxnLst/>
              <a:rect l="l" t="t" r="r" b="b"/>
              <a:pathLst>
                <a:path w="5770" h="5770" extrusionOk="0">
                  <a:moveTo>
                    <a:pt x="2879" y="0"/>
                  </a:moveTo>
                  <a:cubicBezTo>
                    <a:pt x="1264" y="0"/>
                    <a:pt x="1" y="1312"/>
                    <a:pt x="1" y="2891"/>
                  </a:cubicBezTo>
                  <a:cubicBezTo>
                    <a:pt x="1" y="4506"/>
                    <a:pt x="1264" y="5769"/>
                    <a:pt x="2879" y="5769"/>
                  </a:cubicBezTo>
                  <a:cubicBezTo>
                    <a:pt x="4446" y="5769"/>
                    <a:pt x="5770" y="4506"/>
                    <a:pt x="5770" y="2891"/>
                  </a:cubicBezTo>
                  <a:cubicBezTo>
                    <a:pt x="5770" y="1312"/>
                    <a:pt x="4446" y="0"/>
                    <a:pt x="287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5"/>
            <p:cNvSpPr/>
            <p:nvPr/>
          </p:nvSpPr>
          <p:spPr>
            <a:xfrm>
              <a:off x="-2669675" y="2879654"/>
              <a:ext cx="250148" cy="250148"/>
            </a:xfrm>
            <a:custGeom>
              <a:avLst/>
              <a:gdLst/>
              <a:ahLst/>
              <a:cxnLst/>
              <a:rect l="l" t="t" r="r" b="b"/>
              <a:pathLst>
                <a:path w="6280" h="6280" extrusionOk="0">
                  <a:moveTo>
                    <a:pt x="3134" y="510"/>
                  </a:moveTo>
                  <a:cubicBezTo>
                    <a:pt x="4555" y="510"/>
                    <a:pt x="5770" y="1676"/>
                    <a:pt x="5770" y="3146"/>
                  </a:cubicBezTo>
                  <a:cubicBezTo>
                    <a:pt x="5770" y="4603"/>
                    <a:pt x="4555" y="5769"/>
                    <a:pt x="3134" y="5769"/>
                  </a:cubicBezTo>
                  <a:cubicBezTo>
                    <a:pt x="1664" y="5769"/>
                    <a:pt x="511" y="4603"/>
                    <a:pt x="511" y="3146"/>
                  </a:cubicBezTo>
                  <a:cubicBezTo>
                    <a:pt x="511" y="1676"/>
                    <a:pt x="1664" y="510"/>
                    <a:pt x="3134" y="510"/>
                  </a:cubicBezTo>
                  <a:close/>
                  <a:moveTo>
                    <a:pt x="3134" y="0"/>
                  </a:moveTo>
                  <a:cubicBezTo>
                    <a:pt x="1422" y="0"/>
                    <a:pt x="1" y="1421"/>
                    <a:pt x="1" y="3146"/>
                  </a:cubicBezTo>
                  <a:cubicBezTo>
                    <a:pt x="1" y="4858"/>
                    <a:pt x="1422" y="6279"/>
                    <a:pt x="3134" y="6279"/>
                  </a:cubicBezTo>
                  <a:cubicBezTo>
                    <a:pt x="4859" y="6279"/>
                    <a:pt x="6280" y="4858"/>
                    <a:pt x="6280" y="3146"/>
                  </a:cubicBezTo>
                  <a:cubicBezTo>
                    <a:pt x="6280" y="1421"/>
                    <a:pt x="4859" y="0"/>
                    <a:pt x="31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5"/>
            <p:cNvSpPr/>
            <p:nvPr/>
          </p:nvSpPr>
          <p:spPr>
            <a:xfrm>
              <a:off x="-2659517" y="3004929"/>
              <a:ext cx="229834" cy="114718"/>
            </a:xfrm>
            <a:custGeom>
              <a:avLst/>
              <a:gdLst/>
              <a:ahLst/>
              <a:cxnLst/>
              <a:rect l="l" t="t" r="r" b="b"/>
              <a:pathLst>
                <a:path w="5770" h="2880" extrusionOk="0">
                  <a:moveTo>
                    <a:pt x="1" y="1"/>
                  </a:moveTo>
                  <a:cubicBezTo>
                    <a:pt x="1" y="1616"/>
                    <a:pt x="1264" y="2879"/>
                    <a:pt x="2879" y="2879"/>
                  </a:cubicBezTo>
                  <a:cubicBezTo>
                    <a:pt x="4446" y="2879"/>
                    <a:pt x="5770" y="1616"/>
                    <a:pt x="57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5"/>
            <p:cNvSpPr/>
            <p:nvPr/>
          </p:nvSpPr>
          <p:spPr>
            <a:xfrm>
              <a:off x="-2669675" y="2994771"/>
              <a:ext cx="250148" cy="135032"/>
            </a:xfrm>
            <a:custGeom>
              <a:avLst/>
              <a:gdLst/>
              <a:ahLst/>
              <a:cxnLst/>
              <a:rect l="l" t="t" r="r" b="b"/>
              <a:pathLst>
                <a:path w="6280" h="3390" extrusionOk="0">
                  <a:moveTo>
                    <a:pt x="5770" y="499"/>
                  </a:moveTo>
                  <a:cubicBezTo>
                    <a:pt x="5612" y="1871"/>
                    <a:pt x="4507" y="2879"/>
                    <a:pt x="3134" y="2879"/>
                  </a:cubicBezTo>
                  <a:cubicBezTo>
                    <a:pt x="1774" y="2879"/>
                    <a:pt x="608" y="1871"/>
                    <a:pt x="511" y="499"/>
                  </a:cubicBezTo>
                  <a:close/>
                  <a:moveTo>
                    <a:pt x="1" y="1"/>
                  </a:moveTo>
                  <a:lnTo>
                    <a:pt x="1" y="256"/>
                  </a:lnTo>
                  <a:cubicBezTo>
                    <a:pt x="1" y="1968"/>
                    <a:pt x="1422" y="3389"/>
                    <a:pt x="3134" y="3389"/>
                  </a:cubicBezTo>
                  <a:cubicBezTo>
                    <a:pt x="4859" y="3389"/>
                    <a:pt x="6280" y="1968"/>
                    <a:pt x="6280" y="256"/>
                  </a:cubicBezTo>
                  <a:lnTo>
                    <a:pt x="62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5"/>
            <p:cNvSpPr/>
            <p:nvPr/>
          </p:nvSpPr>
          <p:spPr>
            <a:xfrm>
              <a:off x="-2659517" y="2714667"/>
              <a:ext cx="229834" cy="114678"/>
            </a:xfrm>
            <a:custGeom>
              <a:avLst/>
              <a:gdLst/>
              <a:ahLst/>
              <a:cxnLst/>
              <a:rect l="l" t="t" r="r" b="b"/>
              <a:pathLst>
                <a:path w="5770" h="2879" extrusionOk="0">
                  <a:moveTo>
                    <a:pt x="1" y="0"/>
                  </a:moveTo>
                  <a:cubicBezTo>
                    <a:pt x="1" y="1567"/>
                    <a:pt x="1264" y="2879"/>
                    <a:pt x="2879" y="2879"/>
                  </a:cubicBezTo>
                  <a:cubicBezTo>
                    <a:pt x="4446" y="2879"/>
                    <a:pt x="5770" y="1567"/>
                    <a:pt x="5770"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5"/>
            <p:cNvSpPr/>
            <p:nvPr/>
          </p:nvSpPr>
          <p:spPr>
            <a:xfrm>
              <a:off x="-2669675" y="2704510"/>
              <a:ext cx="250148" cy="135032"/>
            </a:xfrm>
            <a:custGeom>
              <a:avLst/>
              <a:gdLst/>
              <a:ahLst/>
              <a:cxnLst/>
              <a:rect l="l" t="t" r="r" b="b"/>
              <a:pathLst>
                <a:path w="6280" h="3390" extrusionOk="0">
                  <a:moveTo>
                    <a:pt x="5770" y="498"/>
                  </a:moveTo>
                  <a:cubicBezTo>
                    <a:pt x="5612" y="1822"/>
                    <a:pt x="4507" y="2879"/>
                    <a:pt x="3134" y="2879"/>
                  </a:cubicBezTo>
                  <a:cubicBezTo>
                    <a:pt x="1774" y="2879"/>
                    <a:pt x="608" y="1822"/>
                    <a:pt x="511" y="498"/>
                  </a:cubicBezTo>
                  <a:close/>
                  <a:moveTo>
                    <a:pt x="256" y="0"/>
                  </a:moveTo>
                  <a:cubicBezTo>
                    <a:pt x="98" y="0"/>
                    <a:pt x="1" y="98"/>
                    <a:pt x="1" y="255"/>
                  </a:cubicBezTo>
                  <a:cubicBezTo>
                    <a:pt x="1" y="1968"/>
                    <a:pt x="1422" y="3389"/>
                    <a:pt x="3134" y="3389"/>
                  </a:cubicBezTo>
                  <a:cubicBezTo>
                    <a:pt x="4859" y="3389"/>
                    <a:pt x="6280" y="1968"/>
                    <a:pt x="6280" y="255"/>
                  </a:cubicBezTo>
                  <a:cubicBezTo>
                    <a:pt x="6280" y="98"/>
                    <a:pt x="6122" y="0"/>
                    <a:pt x="60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5"/>
            <p:cNvSpPr/>
            <p:nvPr/>
          </p:nvSpPr>
          <p:spPr>
            <a:xfrm>
              <a:off x="-2956072" y="2339721"/>
              <a:ext cx="562674" cy="52300"/>
            </a:xfrm>
            <a:custGeom>
              <a:avLst/>
              <a:gdLst/>
              <a:ahLst/>
              <a:cxnLst/>
              <a:rect l="l" t="t" r="r" b="b"/>
              <a:pathLst>
                <a:path w="14126" h="1313" extrusionOk="0">
                  <a:moveTo>
                    <a:pt x="0" y="1"/>
                  </a:moveTo>
                  <a:lnTo>
                    <a:pt x="0" y="1312"/>
                  </a:lnTo>
                  <a:lnTo>
                    <a:pt x="14126" y="1312"/>
                  </a:lnTo>
                  <a:lnTo>
                    <a:pt x="14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5"/>
            <p:cNvSpPr/>
            <p:nvPr/>
          </p:nvSpPr>
          <p:spPr>
            <a:xfrm>
              <a:off x="-2956072" y="2452448"/>
              <a:ext cx="562674" cy="40"/>
            </a:xfrm>
            <a:custGeom>
              <a:avLst/>
              <a:gdLst/>
              <a:ahLst/>
              <a:cxnLst/>
              <a:rect l="l" t="t" r="r" b="b"/>
              <a:pathLst>
                <a:path w="14126" h="1" extrusionOk="0">
                  <a:moveTo>
                    <a:pt x="0" y="1"/>
                  </a:moveTo>
                  <a:lnTo>
                    <a:pt x="14126"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5"/>
            <p:cNvSpPr/>
            <p:nvPr/>
          </p:nvSpPr>
          <p:spPr>
            <a:xfrm>
              <a:off x="-2956072" y="2442290"/>
              <a:ext cx="562674" cy="20354"/>
            </a:xfrm>
            <a:custGeom>
              <a:avLst/>
              <a:gdLst/>
              <a:ahLst/>
              <a:cxnLst/>
              <a:rect l="l" t="t" r="r" b="b"/>
              <a:pathLst>
                <a:path w="14126" h="511" extrusionOk="0">
                  <a:moveTo>
                    <a:pt x="0" y="1"/>
                  </a:moveTo>
                  <a:lnTo>
                    <a:pt x="0" y="511"/>
                  </a:lnTo>
                  <a:lnTo>
                    <a:pt x="14126" y="511"/>
                  </a:lnTo>
                  <a:lnTo>
                    <a:pt x="141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5"/>
            <p:cNvSpPr/>
            <p:nvPr/>
          </p:nvSpPr>
          <p:spPr>
            <a:xfrm>
              <a:off x="-1351332" y="1388115"/>
              <a:ext cx="453334" cy="411271"/>
            </a:xfrm>
            <a:custGeom>
              <a:avLst/>
              <a:gdLst/>
              <a:ahLst/>
              <a:cxnLst/>
              <a:rect l="l" t="t" r="r" b="b"/>
              <a:pathLst>
                <a:path w="11381" h="10325" extrusionOk="0">
                  <a:moveTo>
                    <a:pt x="1519" y="0"/>
                  </a:moveTo>
                  <a:cubicBezTo>
                    <a:pt x="705" y="0"/>
                    <a:pt x="0" y="656"/>
                    <a:pt x="0" y="1470"/>
                  </a:cubicBezTo>
                  <a:lnTo>
                    <a:pt x="0" y="7239"/>
                  </a:lnTo>
                  <a:cubicBezTo>
                    <a:pt x="0" y="8101"/>
                    <a:pt x="705" y="8757"/>
                    <a:pt x="1519" y="8757"/>
                  </a:cubicBezTo>
                  <a:lnTo>
                    <a:pt x="2782" y="8757"/>
                  </a:lnTo>
                  <a:cubicBezTo>
                    <a:pt x="2782" y="8757"/>
                    <a:pt x="3850" y="8806"/>
                    <a:pt x="4397" y="9207"/>
                  </a:cubicBezTo>
                  <a:cubicBezTo>
                    <a:pt x="5004" y="9620"/>
                    <a:pt x="5308" y="10324"/>
                    <a:pt x="5308" y="10324"/>
                  </a:cubicBezTo>
                  <a:lnTo>
                    <a:pt x="5308" y="8757"/>
                  </a:lnTo>
                  <a:lnTo>
                    <a:pt x="9923" y="8757"/>
                  </a:lnTo>
                  <a:cubicBezTo>
                    <a:pt x="10725" y="8757"/>
                    <a:pt x="11381" y="8101"/>
                    <a:pt x="11381" y="7239"/>
                  </a:cubicBezTo>
                  <a:lnTo>
                    <a:pt x="11381" y="1470"/>
                  </a:lnTo>
                  <a:cubicBezTo>
                    <a:pt x="11381" y="656"/>
                    <a:pt x="10725" y="0"/>
                    <a:pt x="9923" y="0"/>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5"/>
            <p:cNvSpPr/>
            <p:nvPr/>
          </p:nvSpPr>
          <p:spPr>
            <a:xfrm>
              <a:off x="-1264736" y="1462603"/>
              <a:ext cx="282094" cy="197450"/>
            </a:xfrm>
            <a:custGeom>
              <a:avLst/>
              <a:gdLst/>
              <a:ahLst/>
              <a:cxnLst/>
              <a:rect l="l" t="t" r="r" b="b"/>
              <a:pathLst>
                <a:path w="7082" h="4957" extrusionOk="0">
                  <a:moveTo>
                    <a:pt x="5065" y="1"/>
                  </a:moveTo>
                  <a:lnTo>
                    <a:pt x="3037" y="2527"/>
                  </a:lnTo>
                  <a:lnTo>
                    <a:pt x="1980" y="1215"/>
                  </a:lnTo>
                  <a:lnTo>
                    <a:pt x="0" y="1215"/>
                  </a:lnTo>
                  <a:lnTo>
                    <a:pt x="2029" y="3742"/>
                  </a:lnTo>
                  <a:lnTo>
                    <a:pt x="3037" y="4956"/>
                  </a:lnTo>
                  <a:lnTo>
                    <a:pt x="3996" y="3742"/>
                  </a:lnTo>
                  <a:lnTo>
                    <a:pt x="7081" y="1"/>
                  </a:lnTo>
                  <a:close/>
                </a:path>
              </a:pathLst>
            </a:custGeom>
            <a:solidFill>
              <a:srgbClr val="81F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5"/>
            <p:cNvSpPr/>
            <p:nvPr/>
          </p:nvSpPr>
          <p:spPr>
            <a:xfrm>
              <a:off x="-3054777" y="1103629"/>
              <a:ext cx="852973" cy="498344"/>
            </a:xfrm>
            <a:custGeom>
              <a:avLst/>
              <a:gdLst/>
              <a:ahLst/>
              <a:cxnLst/>
              <a:rect l="l" t="t" r="r" b="b"/>
              <a:pathLst>
                <a:path w="21414" h="12511" extrusionOk="0">
                  <a:moveTo>
                    <a:pt x="401" y="1"/>
                  </a:moveTo>
                  <a:cubicBezTo>
                    <a:pt x="159" y="1"/>
                    <a:pt x="1" y="207"/>
                    <a:pt x="1" y="462"/>
                  </a:cubicBezTo>
                  <a:lnTo>
                    <a:pt x="1" y="12098"/>
                  </a:lnTo>
                  <a:cubicBezTo>
                    <a:pt x="1" y="12304"/>
                    <a:pt x="159" y="12511"/>
                    <a:pt x="401" y="12511"/>
                  </a:cubicBezTo>
                  <a:lnTo>
                    <a:pt x="20952" y="12511"/>
                  </a:lnTo>
                  <a:cubicBezTo>
                    <a:pt x="21207" y="12511"/>
                    <a:pt x="21413" y="12304"/>
                    <a:pt x="21413" y="12098"/>
                  </a:cubicBezTo>
                  <a:lnTo>
                    <a:pt x="21413" y="462"/>
                  </a:lnTo>
                  <a:cubicBezTo>
                    <a:pt x="21413" y="207"/>
                    <a:pt x="21207" y="1"/>
                    <a:pt x="20952"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5"/>
            <p:cNvSpPr/>
            <p:nvPr/>
          </p:nvSpPr>
          <p:spPr>
            <a:xfrm>
              <a:off x="-2572921" y="1291361"/>
              <a:ext cx="284046" cy="40"/>
            </a:xfrm>
            <a:custGeom>
              <a:avLst/>
              <a:gdLst/>
              <a:ahLst/>
              <a:cxnLst/>
              <a:rect l="l" t="t" r="r" b="b"/>
              <a:pathLst>
                <a:path w="7131" h="1" extrusionOk="0">
                  <a:moveTo>
                    <a:pt x="1" y="0"/>
                  </a:moveTo>
                  <a:lnTo>
                    <a:pt x="713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5"/>
            <p:cNvSpPr/>
            <p:nvPr/>
          </p:nvSpPr>
          <p:spPr>
            <a:xfrm>
              <a:off x="-2572921" y="1281204"/>
              <a:ext cx="284046" cy="20354"/>
            </a:xfrm>
            <a:custGeom>
              <a:avLst/>
              <a:gdLst/>
              <a:ahLst/>
              <a:cxnLst/>
              <a:rect l="l" t="t" r="r" b="b"/>
              <a:pathLst>
                <a:path w="7131" h="511" extrusionOk="0">
                  <a:moveTo>
                    <a:pt x="1" y="0"/>
                  </a:moveTo>
                  <a:lnTo>
                    <a:pt x="1" y="510"/>
                  </a:lnTo>
                  <a:lnTo>
                    <a:pt x="7130" y="510"/>
                  </a:lnTo>
                  <a:lnTo>
                    <a:pt x="71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5"/>
            <p:cNvSpPr/>
            <p:nvPr/>
          </p:nvSpPr>
          <p:spPr>
            <a:xfrm>
              <a:off x="-2572921" y="1440376"/>
              <a:ext cx="284046" cy="40"/>
            </a:xfrm>
            <a:custGeom>
              <a:avLst/>
              <a:gdLst/>
              <a:ahLst/>
              <a:cxnLst/>
              <a:rect l="l" t="t" r="r" b="b"/>
              <a:pathLst>
                <a:path w="7131" h="1" extrusionOk="0">
                  <a:moveTo>
                    <a:pt x="1" y="0"/>
                  </a:moveTo>
                  <a:lnTo>
                    <a:pt x="713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5"/>
            <p:cNvSpPr/>
            <p:nvPr/>
          </p:nvSpPr>
          <p:spPr>
            <a:xfrm>
              <a:off x="-2572921" y="1430179"/>
              <a:ext cx="284046" cy="20394"/>
            </a:xfrm>
            <a:custGeom>
              <a:avLst/>
              <a:gdLst/>
              <a:ahLst/>
              <a:cxnLst/>
              <a:rect l="l" t="t" r="r" b="b"/>
              <a:pathLst>
                <a:path w="7131" h="512" extrusionOk="0">
                  <a:moveTo>
                    <a:pt x="1" y="1"/>
                  </a:moveTo>
                  <a:lnTo>
                    <a:pt x="1" y="511"/>
                  </a:lnTo>
                  <a:lnTo>
                    <a:pt x="7130" y="511"/>
                  </a:lnTo>
                  <a:lnTo>
                    <a:pt x="7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5"/>
            <p:cNvSpPr/>
            <p:nvPr/>
          </p:nvSpPr>
          <p:spPr>
            <a:xfrm>
              <a:off x="-2572921" y="1365849"/>
              <a:ext cx="284046" cy="40"/>
            </a:xfrm>
            <a:custGeom>
              <a:avLst/>
              <a:gdLst/>
              <a:ahLst/>
              <a:cxnLst/>
              <a:rect l="l" t="t" r="r" b="b"/>
              <a:pathLst>
                <a:path w="7131" h="1" extrusionOk="0">
                  <a:moveTo>
                    <a:pt x="1" y="1"/>
                  </a:moveTo>
                  <a:lnTo>
                    <a:pt x="713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5"/>
            <p:cNvSpPr/>
            <p:nvPr/>
          </p:nvSpPr>
          <p:spPr>
            <a:xfrm>
              <a:off x="-2572921" y="1355691"/>
              <a:ext cx="284046" cy="20354"/>
            </a:xfrm>
            <a:custGeom>
              <a:avLst/>
              <a:gdLst/>
              <a:ahLst/>
              <a:cxnLst/>
              <a:rect l="l" t="t" r="r" b="b"/>
              <a:pathLst>
                <a:path w="7131" h="511" extrusionOk="0">
                  <a:moveTo>
                    <a:pt x="1" y="1"/>
                  </a:moveTo>
                  <a:lnTo>
                    <a:pt x="1" y="511"/>
                  </a:lnTo>
                  <a:lnTo>
                    <a:pt x="7130" y="511"/>
                  </a:lnTo>
                  <a:lnTo>
                    <a:pt x="7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5"/>
            <p:cNvSpPr/>
            <p:nvPr/>
          </p:nvSpPr>
          <p:spPr>
            <a:xfrm>
              <a:off x="-2572921" y="1514863"/>
              <a:ext cx="284046" cy="40"/>
            </a:xfrm>
            <a:custGeom>
              <a:avLst/>
              <a:gdLst/>
              <a:ahLst/>
              <a:cxnLst/>
              <a:rect l="l" t="t" r="r" b="b"/>
              <a:pathLst>
                <a:path w="7131" h="1" extrusionOk="0">
                  <a:moveTo>
                    <a:pt x="1" y="0"/>
                  </a:moveTo>
                  <a:lnTo>
                    <a:pt x="713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5"/>
            <p:cNvSpPr/>
            <p:nvPr/>
          </p:nvSpPr>
          <p:spPr>
            <a:xfrm>
              <a:off x="-2572921" y="1505184"/>
              <a:ext cx="284046" cy="19876"/>
            </a:xfrm>
            <a:custGeom>
              <a:avLst/>
              <a:gdLst/>
              <a:ahLst/>
              <a:cxnLst/>
              <a:rect l="l" t="t" r="r" b="b"/>
              <a:pathLst>
                <a:path w="7131" h="499" extrusionOk="0">
                  <a:moveTo>
                    <a:pt x="1" y="1"/>
                  </a:moveTo>
                  <a:lnTo>
                    <a:pt x="1" y="499"/>
                  </a:lnTo>
                  <a:lnTo>
                    <a:pt x="7130" y="499"/>
                  </a:lnTo>
                  <a:lnTo>
                    <a:pt x="71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5"/>
            <p:cNvSpPr/>
            <p:nvPr/>
          </p:nvSpPr>
          <p:spPr>
            <a:xfrm>
              <a:off x="-2635339" y="1180547"/>
              <a:ext cx="346463" cy="52300"/>
            </a:xfrm>
            <a:custGeom>
              <a:avLst/>
              <a:gdLst/>
              <a:ahLst/>
              <a:cxnLst/>
              <a:rect l="l" t="t" r="r" b="b"/>
              <a:pathLst>
                <a:path w="8698" h="1313" extrusionOk="0">
                  <a:moveTo>
                    <a:pt x="1" y="1"/>
                  </a:moveTo>
                  <a:lnTo>
                    <a:pt x="1" y="1313"/>
                  </a:lnTo>
                  <a:lnTo>
                    <a:pt x="8697" y="1313"/>
                  </a:lnTo>
                  <a:lnTo>
                    <a:pt x="86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5"/>
            <p:cNvSpPr/>
            <p:nvPr/>
          </p:nvSpPr>
          <p:spPr>
            <a:xfrm>
              <a:off x="-2970093" y="1194607"/>
              <a:ext cx="320771" cy="320293"/>
            </a:xfrm>
            <a:custGeom>
              <a:avLst/>
              <a:gdLst/>
              <a:ahLst/>
              <a:cxnLst/>
              <a:rect l="l" t="t" r="r" b="b"/>
              <a:pathLst>
                <a:path w="8053" h="8041" extrusionOk="0">
                  <a:moveTo>
                    <a:pt x="2478" y="0"/>
                  </a:moveTo>
                  <a:lnTo>
                    <a:pt x="2478" y="2429"/>
                  </a:lnTo>
                  <a:lnTo>
                    <a:pt x="0" y="2429"/>
                  </a:lnTo>
                  <a:lnTo>
                    <a:pt x="0" y="5563"/>
                  </a:lnTo>
                  <a:lnTo>
                    <a:pt x="2478" y="5563"/>
                  </a:lnTo>
                  <a:lnTo>
                    <a:pt x="2478" y="8040"/>
                  </a:lnTo>
                  <a:lnTo>
                    <a:pt x="5563" y="8040"/>
                  </a:lnTo>
                  <a:lnTo>
                    <a:pt x="5563" y="5563"/>
                  </a:lnTo>
                  <a:lnTo>
                    <a:pt x="8053" y="5563"/>
                  </a:lnTo>
                  <a:lnTo>
                    <a:pt x="8053" y="2429"/>
                  </a:lnTo>
                  <a:lnTo>
                    <a:pt x="5563" y="2429"/>
                  </a:lnTo>
                  <a:lnTo>
                    <a:pt x="5563" y="0"/>
                  </a:lnTo>
                  <a:close/>
                </a:path>
              </a:pathLst>
            </a:custGeom>
            <a:solidFill>
              <a:srgbClr val="81F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5"/>
            <p:cNvSpPr/>
            <p:nvPr/>
          </p:nvSpPr>
          <p:spPr>
            <a:xfrm>
              <a:off x="-873818" y="2236673"/>
              <a:ext cx="274326" cy="1094876"/>
            </a:xfrm>
            <a:custGeom>
              <a:avLst/>
              <a:gdLst/>
              <a:ahLst/>
              <a:cxnLst/>
              <a:rect l="l" t="t" r="r" b="b"/>
              <a:pathLst>
                <a:path w="6887" h="27487" extrusionOk="0">
                  <a:moveTo>
                    <a:pt x="3401" y="1"/>
                  </a:moveTo>
                  <a:cubicBezTo>
                    <a:pt x="2587" y="1"/>
                    <a:pt x="1931" y="657"/>
                    <a:pt x="1931" y="1470"/>
                  </a:cubicBezTo>
                  <a:lnTo>
                    <a:pt x="1931" y="20745"/>
                  </a:lnTo>
                  <a:lnTo>
                    <a:pt x="1931" y="20903"/>
                  </a:lnTo>
                  <a:cubicBezTo>
                    <a:pt x="765" y="21462"/>
                    <a:pt x="0" y="22676"/>
                    <a:pt x="0" y="24037"/>
                  </a:cubicBezTo>
                  <a:cubicBezTo>
                    <a:pt x="0" y="25907"/>
                    <a:pt x="1518" y="27486"/>
                    <a:pt x="3449" y="27486"/>
                  </a:cubicBezTo>
                  <a:cubicBezTo>
                    <a:pt x="5320" y="27486"/>
                    <a:pt x="6887" y="25907"/>
                    <a:pt x="6887" y="24037"/>
                  </a:cubicBezTo>
                  <a:cubicBezTo>
                    <a:pt x="6887" y="22676"/>
                    <a:pt x="6073" y="21462"/>
                    <a:pt x="4919" y="20903"/>
                  </a:cubicBezTo>
                  <a:lnTo>
                    <a:pt x="4919" y="20745"/>
                  </a:lnTo>
                  <a:lnTo>
                    <a:pt x="4919" y="19336"/>
                  </a:lnTo>
                  <a:lnTo>
                    <a:pt x="4919" y="2685"/>
                  </a:lnTo>
                  <a:lnTo>
                    <a:pt x="4919" y="1470"/>
                  </a:lnTo>
                  <a:cubicBezTo>
                    <a:pt x="4919" y="657"/>
                    <a:pt x="4251" y="1"/>
                    <a:pt x="3449"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5"/>
            <p:cNvSpPr/>
            <p:nvPr/>
          </p:nvSpPr>
          <p:spPr>
            <a:xfrm>
              <a:off x="-677881" y="2631934"/>
              <a:ext cx="40" cy="243855"/>
            </a:xfrm>
            <a:custGeom>
              <a:avLst/>
              <a:gdLst/>
              <a:ahLst/>
              <a:cxnLst/>
              <a:rect l="l" t="t" r="r" b="b"/>
              <a:pathLst>
                <a:path w="1" h="6122" extrusionOk="0">
                  <a:moveTo>
                    <a:pt x="0" y="1"/>
                  </a:moveTo>
                  <a:lnTo>
                    <a:pt x="0" y="6122"/>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5"/>
            <p:cNvSpPr/>
            <p:nvPr/>
          </p:nvSpPr>
          <p:spPr>
            <a:xfrm>
              <a:off x="-677881" y="2404091"/>
              <a:ext cx="40" cy="42103"/>
            </a:xfrm>
            <a:custGeom>
              <a:avLst/>
              <a:gdLst/>
              <a:ahLst/>
              <a:cxnLst/>
              <a:rect l="l" t="t" r="r" b="b"/>
              <a:pathLst>
                <a:path w="1" h="1057" extrusionOk="0">
                  <a:moveTo>
                    <a:pt x="0" y="0"/>
                  </a:moveTo>
                  <a:lnTo>
                    <a:pt x="0" y="1057"/>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5"/>
            <p:cNvSpPr/>
            <p:nvPr/>
          </p:nvSpPr>
          <p:spPr>
            <a:xfrm>
              <a:off x="-873818" y="2766928"/>
              <a:ext cx="274326" cy="564626"/>
            </a:xfrm>
            <a:custGeom>
              <a:avLst/>
              <a:gdLst/>
              <a:ahLst/>
              <a:cxnLst/>
              <a:rect l="l" t="t" r="r" b="b"/>
              <a:pathLst>
                <a:path w="6887" h="14175" extrusionOk="0">
                  <a:moveTo>
                    <a:pt x="1931" y="0"/>
                  </a:moveTo>
                  <a:lnTo>
                    <a:pt x="1931" y="7433"/>
                  </a:lnTo>
                  <a:lnTo>
                    <a:pt x="1931" y="7591"/>
                  </a:lnTo>
                  <a:cubicBezTo>
                    <a:pt x="765" y="8150"/>
                    <a:pt x="0" y="9364"/>
                    <a:pt x="0" y="10725"/>
                  </a:cubicBezTo>
                  <a:cubicBezTo>
                    <a:pt x="0" y="12595"/>
                    <a:pt x="1518" y="14174"/>
                    <a:pt x="3449" y="14174"/>
                  </a:cubicBezTo>
                  <a:cubicBezTo>
                    <a:pt x="5320" y="14174"/>
                    <a:pt x="6887" y="12595"/>
                    <a:pt x="6887" y="10725"/>
                  </a:cubicBezTo>
                  <a:cubicBezTo>
                    <a:pt x="6887" y="9364"/>
                    <a:pt x="6073" y="8150"/>
                    <a:pt x="4919" y="7591"/>
                  </a:cubicBezTo>
                  <a:lnTo>
                    <a:pt x="4919" y="7433"/>
                  </a:lnTo>
                  <a:lnTo>
                    <a:pt x="4919" y="5369"/>
                  </a:lnTo>
                  <a:lnTo>
                    <a:pt x="4919" y="3389"/>
                  </a:lnTo>
                  <a:lnTo>
                    <a:pt x="49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5"/>
            <p:cNvSpPr/>
            <p:nvPr/>
          </p:nvSpPr>
          <p:spPr>
            <a:xfrm>
              <a:off x="-801283" y="3125901"/>
              <a:ext cx="127305" cy="128699"/>
            </a:xfrm>
            <a:custGeom>
              <a:avLst/>
              <a:gdLst/>
              <a:ahLst/>
              <a:cxnLst/>
              <a:rect l="l" t="t" r="r" b="b"/>
              <a:pathLst>
                <a:path w="3196" h="3231" extrusionOk="0">
                  <a:moveTo>
                    <a:pt x="1628" y="0"/>
                  </a:moveTo>
                  <a:cubicBezTo>
                    <a:pt x="718" y="0"/>
                    <a:pt x="1" y="753"/>
                    <a:pt x="1" y="1616"/>
                  </a:cubicBezTo>
                  <a:cubicBezTo>
                    <a:pt x="1" y="2478"/>
                    <a:pt x="718" y="3231"/>
                    <a:pt x="1628" y="3231"/>
                  </a:cubicBezTo>
                  <a:cubicBezTo>
                    <a:pt x="2491" y="3231"/>
                    <a:pt x="3195" y="2478"/>
                    <a:pt x="3195" y="1616"/>
                  </a:cubicBezTo>
                  <a:cubicBezTo>
                    <a:pt x="3195" y="753"/>
                    <a:pt x="2491" y="0"/>
                    <a:pt x="162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5"/>
            <p:cNvSpPr/>
            <p:nvPr/>
          </p:nvSpPr>
          <p:spPr>
            <a:xfrm>
              <a:off x="-1220243" y="2236673"/>
              <a:ext cx="273888" cy="1094876"/>
            </a:xfrm>
            <a:custGeom>
              <a:avLst/>
              <a:gdLst/>
              <a:ahLst/>
              <a:cxnLst/>
              <a:rect l="l" t="t" r="r" b="b"/>
              <a:pathLst>
                <a:path w="6876" h="27487" extrusionOk="0">
                  <a:moveTo>
                    <a:pt x="3389" y="1"/>
                  </a:moveTo>
                  <a:cubicBezTo>
                    <a:pt x="2576" y="1"/>
                    <a:pt x="1968" y="657"/>
                    <a:pt x="1968" y="1470"/>
                  </a:cubicBezTo>
                  <a:lnTo>
                    <a:pt x="1968" y="9571"/>
                  </a:lnTo>
                  <a:lnTo>
                    <a:pt x="1968" y="13312"/>
                  </a:lnTo>
                  <a:lnTo>
                    <a:pt x="1968" y="20745"/>
                  </a:lnTo>
                  <a:lnTo>
                    <a:pt x="1968" y="20903"/>
                  </a:lnTo>
                  <a:cubicBezTo>
                    <a:pt x="802" y="21462"/>
                    <a:pt x="1" y="22676"/>
                    <a:pt x="1" y="24037"/>
                  </a:cubicBezTo>
                  <a:cubicBezTo>
                    <a:pt x="1" y="25907"/>
                    <a:pt x="1568" y="27486"/>
                    <a:pt x="3438" y="27486"/>
                  </a:cubicBezTo>
                  <a:cubicBezTo>
                    <a:pt x="5357" y="27486"/>
                    <a:pt x="6875" y="25907"/>
                    <a:pt x="6875" y="24037"/>
                  </a:cubicBezTo>
                  <a:cubicBezTo>
                    <a:pt x="6875" y="22676"/>
                    <a:pt x="6074" y="21462"/>
                    <a:pt x="4956" y="20903"/>
                  </a:cubicBezTo>
                  <a:lnTo>
                    <a:pt x="4956" y="20745"/>
                  </a:lnTo>
                  <a:lnTo>
                    <a:pt x="4956" y="1470"/>
                  </a:lnTo>
                  <a:cubicBezTo>
                    <a:pt x="4956" y="657"/>
                    <a:pt x="4300" y="1"/>
                    <a:pt x="3487"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5"/>
            <p:cNvSpPr/>
            <p:nvPr/>
          </p:nvSpPr>
          <p:spPr>
            <a:xfrm>
              <a:off x="-1220243" y="2418112"/>
              <a:ext cx="273888" cy="913439"/>
            </a:xfrm>
            <a:custGeom>
              <a:avLst/>
              <a:gdLst/>
              <a:ahLst/>
              <a:cxnLst/>
              <a:rect l="l" t="t" r="r" b="b"/>
              <a:pathLst>
                <a:path w="6876" h="22932" extrusionOk="0">
                  <a:moveTo>
                    <a:pt x="1968" y="0"/>
                  </a:moveTo>
                  <a:lnTo>
                    <a:pt x="1968" y="5769"/>
                  </a:lnTo>
                  <a:lnTo>
                    <a:pt x="1968" y="8198"/>
                  </a:lnTo>
                  <a:lnTo>
                    <a:pt x="1968" y="16190"/>
                  </a:lnTo>
                  <a:lnTo>
                    <a:pt x="1968" y="16348"/>
                  </a:lnTo>
                  <a:cubicBezTo>
                    <a:pt x="802" y="16907"/>
                    <a:pt x="1" y="18121"/>
                    <a:pt x="1" y="19482"/>
                  </a:cubicBezTo>
                  <a:cubicBezTo>
                    <a:pt x="1" y="21352"/>
                    <a:pt x="1568" y="22931"/>
                    <a:pt x="3438" y="22931"/>
                  </a:cubicBezTo>
                  <a:cubicBezTo>
                    <a:pt x="5357" y="22931"/>
                    <a:pt x="6875" y="21352"/>
                    <a:pt x="6875" y="19482"/>
                  </a:cubicBezTo>
                  <a:cubicBezTo>
                    <a:pt x="6875" y="18121"/>
                    <a:pt x="6074" y="16907"/>
                    <a:pt x="4956" y="16348"/>
                  </a:cubicBezTo>
                  <a:lnTo>
                    <a:pt x="4956" y="16190"/>
                  </a:lnTo>
                  <a:lnTo>
                    <a:pt x="49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5"/>
            <p:cNvSpPr/>
            <p:nvPr/>
          </p:nvSpPr>
          <p:spPr>
            <a:xfrm>
              <a:off x="-1178140" y="3137731"/>
              <a:ext cx="191634" cy="135271"/>
            </a:xfrm>
            <a:custGeom>
              <a:avLst/>
              <a:gdLst/>
              <a:ahLst/>
              <a:cxnLst/>
              <a:rect l="l" t="t" r="r" b="b"/>
              <a:pathLst>
                <a:path w="4811" h="3396" extrusionOk="0">
                  <a:moveTo>
                    <a:pt x="1488" y="0"/>
                  </a:moveTo>
                  <a:cubicBezTo>
                    <a:pt x="1313" y="0"/>
                    <a:pt x="1134" y="34"/>
                    <a:pt x="960" y="104"/>
                  </a:cubicBezTo>
                  <a:cubicBezTo>
                    <a:pt x="304" y="408"/>
                    <a:pt x="0" y="1161"/>
                    <a:pt x="256" y="1877"/>
                  </a:cubicBezTo>
                  <a:cubicBezTo>
                    <a:pt x="413" y="2132"/>
                    <a:pt x="559" y="2327"/>
                    <a:pt x="814" y="2485"/>
                  </a:cubicBezTo>
                  <a:lnTo>
                    <a:pt x="911" y="2533"/>
                  </a:lnTo>
                  <a:lnTo>
                    <a:pt x="2381" y="3395"/>
                  </a:lnTo>
                  <a:lnTo>
                    <a:pt x="3899" y="2533"/>
                  </a:lnTo>
                  <a:lnTo>
                    <a:pt x="3948" y="2485"/>
                  </a:lnTo>
                  <a:cubicBezTo>
                    <a:pt x="4203" y="2327"/>
                    <a:pt x="4409" y="2132"/>
                    <a:pt x="4506" y="1877"/>
                  </a:cubicBezTo>
                  <a:cubicBezTo>
                    <a:pt x="4810" y="1161"/>
                    <a:pt x="4458" y="408"/>
                    <a:pt x="3802" y="104"/>
                  </a:cubicBezTo>
                  <a:cubicBezTo>
                    <a:pt x="3628" y="34"/>
                    <a:pt x="3455" y="0"/>
                    <a:pt x="3286" y="0"/>
                  </a:cubicBezTo>
                  <a:cubicBezTo>
                    <a:pt x="2957" y="0"/>
                    <a:pt x="2645" y="127"/>
                    <a:pt x="2381" y="359"/>
                  </a:cubicBezTo>
                  <a:cubicBezTo>
                    <a:pt x="2149" y="127"/>
                    <a:pt x="1826" y="0"/>
                    <a:pt x="148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5"/>
            <p:cNvSpPr/>
            <p:nvPr/>
          </p:nvSpPr>
          <p:spPr>
            <a:xfrm>
              <a:off x="-1567106" y="2236673"/>
              <a:ext cx="276278" cy="1094876"/>
            </a:xfrm>
            <a:custGeom>
              <a:avLst/>
              <a:gdLst/>
              <a:ahLst/>
              <a:cxnLst/>
              <a:rect l="l" t="t" r="r" b="b"/>
              <a:pathLst>
                <a:path w="6936" h="27487" extrusionOk="0">
                  <a:moveTo>
                    <a:pt x="3438" y="1"/>
                  </a:moveTo>
                  <a:cubicBezTo>
                    <a:pt x="2636" y="1"/>
                    <a:pt x="1980" y="657"/>
                    <a:pt x="1980" y="1470"/>
                  </a:cubicBezTo>
                  <a:lnTo>
                    <a:pt x="1980" y="2333"/>
                  </a:lnTo>
                  <a:lnTo>
                    <a:pt x="1980" y="7337"/>
                  </a:lnTo>
                  <a:lnTo>
                    <a:pt x="1980" y="20745"/>
                  </a:lnTo>
                  <a:lnTo>
                    <a:pt x="1980" y="20903"/>
                  </a:lnTo>
                  <a:cubicBezTo>
                    <a:pt x="814" y="21462"/>
                    <a:pt x="0" y="22676"/>
                    <a:pt x="0" y="24037"/>
                  </a:cubicBezTo>
                  <a:cubicBezTo>
                    <a:pt x="0" y="25907"/>
                    <a:pt x="1567" y="27486"/>
                    <a:pt x="3438" y="27486"/>
                  </a:cubicBezTo>
                  <a:cubicBezTo>
                    <a:pt x="5369" y="27486"/>
                    <a:pt x="6936" y="25907"/>
                    <a:pt x="6936" y="24037"/>
                  </a:cubicBezTo>
                  <a:cubicBezTo>
                    <a:pt x="6936" y="22676"/>
                    <a:pt x="6122" y="21462"/>
                    <a:pt x="4956" y="20903"/>
                  </a:cubicBezTo>
                  <a:lnTo>
                    <a:pt x="4956" y="20745"/>
                  </a:lnTo>
                  <a:lnTo>
                    <a:pt x="4956" y="1470"/>
                  </a:lnTo>
                  <a:cubicBezTo>
                    <a:pt x="4956" y="657"/>
                    <a:pt x="4300" y="1"/>
                    <a:pt x="3498" y="1"/>
                  </a:cubicBezTo>
                  <a:close/>
                </a:path>
              </a:pathLst>
            </a:custGeom>
            <a:solidFill>
              <a:srgbClr val="FCF9F9"/>
            </a:solidFill>
            <a:ln>
              <a:noFill/>
            </a:ln>
            <a:effectLst>
              <a:outerShdw blurRad="171450" dist="5715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5"/>
            <p:cNvSpPr/>
            <p:nvPr/>
          </p:nvSpPr>
          <p:spPr>
            <a:xfrm>
              <a:off x="-1567106" y="2639662"/>
              <a:ext cx="276278" cy="691891"/>
            </a:xfrm>
            <a:custGeom>
              <a:avLst/>
              <a:gdLst/>
              <a:ahLst/>
              <a:cxnLst/>
              <a:rect l="l" t="t" r="r" b="b"/>
              <a:pathLst>
                <a:path w="6936" h="17370" extrusionOk="0">
                  <a:moveTo>
                    <a:pt x="1980" y="1"/>
                  </a:moveTo>
                  <a:lnTo>
                    <a:pt x="1980" y="4106"/>
                  </a:lnTo>
                  <a:lnTo>
                    <a:pt x="1980" y="10628"/>
                  </a:lnTo>
                  <a:lnTo>
                    <a:pt x="1980" y="10786"/>
                  </a:lnTo>
                  <a:cubicBezTo>
                    <a:pt x="1421" y="11090"/>
                    <a:pt x="960" y="11491"/>
                    <a:pt x="608" y="12001"/>
                  </a:cubicBezTo>
                  <a:cubicBezTo>
                    <a:pt x="255" y="12559"/>
                    <a:pt x="0" y="13215"/>
                    <a:pt x="0" y="13920"/>
                  </a:cubicBezTo>
                  <a:cubicBezTo>
                    <a:pt x="0" y="15790"/>
                    <a:pt x="1567" y="17369"/>
                    <a:pt x="3438" y="17369"/>
                  </a:cubicBezTo>
                  <a:cubicBezTo>
                    <a:pt x="5369" y="17369"/>
                    <a:pt x="6936" y="15790"/>
                    <a:pt x="6936" y="13920"/>
                  </a:cubicBezTo>
                  <a:cubicBezTo>
                    <a:pt x="6936" y="12559"/>
                    <a:pt x="6122" y="11345"/>
                    <a:pt x="4956" y="10786"/>
                  </a:cubicBezTo>
                  <a:lnTo>
                    <a:pt x="4956" y="10628"/>
                  </a:lnTo>
                  <a:lnTo>
                    <a:pt x="49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5"/>
            <p:cNvSpPr/>
            <p:nvPr/>
          </p:nvSpPr>
          <p:spPr>
            <a:xfrm>
              <a:off x="-1488237" y="3125901"/>
              <a:ext cx="118542" cy="147101"/>
            </a:xfrm>
            <a:custGeom>
              <a:avLst/>
              <a:gdLst/>
              <a:ahLst/>
              <a:cxnLst/>
              <a:rect l="l" t="t" r="r" b="b"/>
              <a:pathLst>
                <a:path w="2976" h="3693" extrusionOk="0">
                  <a:moveTo>
                    <a:pt x="1458" y="0"/>
                  </a:moveTo>
                  <a:lnTo>
                    <a:pt x="352" y="1215"/>
                  </a:lnTo>
                  <a:lnTo>
                    <a:pt x="243" y="1312"/>
                  </a:lnTo>
                  <a:cubicBezTo>
                    <a:pt x="97" y="1567"/>
                    <a:pt x="0" y="1871"/>
                    <a:pt x="0" y="2174"/>
                  </a:cubicBezTo>
                  <a:cubicBezTo>
                    <a:pt x="0" y="2976"/>
                    <a:pt x="656" y="3692"/>
                    <a:pt x="1458" y="3692"/>
                  </a:cubicBezTo>
                  <a:cubicBezTo>
                    <a:pt x="2320" y="3692"/>
                    <a:pt x="2976" y="2976"/>
                    <a:pt x="2976" y="2174"/>
                  </a:cubicBezTo>
                  <a:cubicBezTo>
                    <a:pt x="2976" y="1871"/>
                    <a:pt x="2879" y="1567"/>
                    <a:pt x="2733" y="1312"/>
                  </a:cubicBezTo>
                  <a:lnTo>
                    <a:pt x="2624" y="1215"/>
                  </a:lnTo>
                  <a:lnTo>
                    <a:pt x="145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5"/>
            <p:cNvSpPr/>
            <p:nvPr/>
          </p:nvSpPr>
          <p:spPr>
            <a:xfrm>
              <a:off x="-2010762" y="1119124"/>
              <a:ext cx="355147" cy="524714"/>
            </a:xfrm>
            <a:custGeom>
              <a:avLst/>
              <a:gdLst/>
              <a:ahLst/>
              <a:cxnLst/>
              <a:rect l="l" t="t" r="r" b="b"/>
              <a:pathLst>
                <a:path w="8916" h="13173" extrusionOk="0">
                  <a:moveTo>
                    <a:pt x="3972" y="0"/>
                  </a:moveTo>
                  <a:cubicBezTo>
                    <a:pt x="2967" y="0"/>
                    <a:pt x="1957" y="200"/>
                    <a:pt x="1677" y="474"/>
                  </a:cubicBezTo>
                  <a:cubicBezTo>
                    <a:pt x="1519" y="632"/>
                    <a:pt x="1422" y="826"/>
                    <a:pt x="1373" y="1033"/>
                  </a:cubicBezTo>
                  <a:cubicBezTo>
                    <a:pt x="1325" y="1239"/>
                    <a:pt x="1325" y="1385"/>
                    <a:pt x="1325" y="1543"/>
                  </a:cubicBezTo>
                  <a:cubicBezTo>
                    <a:pt x="1325" y="1798"/>
                    <a:pt x="1373" y="1992"/>
                    <a:pt x="1373" y="2041"/>
                  </a:cubicBezTo>
                  <a:cubicBezTo>
                    <a:pt x="1373" y="2041"/>
                    <a:pt x="1233" y="2003"/>
                    <a:pt x="1042" y="2003"/>
                  </a:cubicBezTo>
                  <a:cubicBezTo>
                    <a:pt x="745" y="2003"/>
                    <a:pt x="324" y="2093"/>
                    <a:pt x="110" y="2551"/>
                  </a:cubicBezTo>
                  <a:cubicBezTo>
                    <a:pt x="1" y="2757"/>
                    <a:pt x="1" y="3012"/>
                    <a:pt x="1" y="3255"/>
                  </a:cubicBezTo>
                  <a:cubicBezTo>
                    <a:pt x="1" y="3316"/>
                    <a:pt x="1" y="3365"/>
                    <a:pt x="62" y="3413"/>
                  </a:cubicBezTo>
                  <a:cubicBezTo>
                    <a:pt x="110" y="3923"/>
                    <a:pt x="414" y="4531"/>
                    <a:pt x="511" y="4725"/>
                  </a:cubicBezTo>
                  <a:cubicBezTo>
                    <a:pt x="511" y="4774"/>
                    <a:pt x="560" y="4834"/>
                    <a:pt x="560" y="4834"/>
                  </a:cubicBezTo>
                  <a:cubicBezTo>
                    <a:pt x="560" y="4834"/>
                    <a:pt x="2236" y="12668"/>
                    <a:pt x="2940" y="13033"/>
                  </a:cubicBezTo>
                  <a:cubicBezTo>
                    <a:pt x="3125" y="13129"/>
                    <a:pt x="3367" y="13173"/>
                    <a:pt x="3640" y="13173"/>
                  </a:cubicBezTo>
                  <a:cubicBezTo>
                    <a:pt x="4495" y="13173"/>
                    <a:pt x="5639" y="12742"/>
                    <a:pt x="6183" y="12170"/>
                  </a:cubicBezTo>
                  <a:cubicBezTo>
                    <a:pt x="6839" y="11454"/>
                    <a:pt x="6438" y="10446"/>
                    <a:pt x="6742" y="9182"/>
                  </a:cubicBezTo>
                  <a:cubicBezTo>
                    <a:pt x="7045" y="7919"/>
                    <a:pt x="8916" y="6353"/>
                    <a:pt x="8867" y="5685"/>
                  </a:cubicBezTo>
                  <a:cubicBezTo>
                    <a:pt x="8806" y="5029"/>
                    <a:pt x="8005" y="4725"/>
                    <a:pt x="8005" y="4725"/>
                  </a:cubicBezTo>
                  <a:cubicBezTo>
                    <a:pt x="8005" y="4725"/>
                    <a:pt x="8260" y="4118"/>
                    <a:pt x="8308" y="3620"/>
                  </a:cubicBezTo>
                  <a:cubicBezTo>
                    <a:pt x="8308" y="3316"/>
                    <a:pt x="8199" y="3061"/>
                    <a:pt x="8005" y="2855"/>
                  </a:cubicBezTo>
                  <a:cubicBezTo>
                    <a:pt x="7580" y="2498"/>
                    <a:pt x="7131" y="2444"/>
                    <a:pt x="6900" y="2444"/>
                  </a:cubicBezTo>
                  <a:cubicBezTo>
                    <a:pt x="6801" y="2444"/>
                    <a:pt x="6742" y="2454"/>
                    <a:pt x="6742" y="2454"/>
                  </a:cubicBezTo>
                  <a:cubicBezTo>
                    <a:pt x="6742" y="2454"/>
                    <a:pt x="6936" y="1288"/>
                    <a:pt x="6025" y="474"/>
                  </a:cubicBezTo>
                  <a:cubicBezTo>
                    <a:pt x="5615" y="135"/>
                    <a:pt x="4795" y="0"/>
                    <a:pt x="3972" y="0"/>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5"/>
            <p:cNvSpPr/>
            <p:nvPr/>
          </p:nvSpPr>
          <p:spPr>
            <a:xfrm>
              <a:off x="-2807217" y="1240455"/>
              <a:ext cx="1830861" cy="906150"/>
            </a:xfrm>
            <a:custGeom>
              <a:avLst/>
              <a:gdLst/>
              <a:ahLst/>
              <a:cxnLst/>
              <a:rect l="l" t="t" r="r" b="b"/>
              <a:pathLst>
                <a:path w="45964" h="22749" extrusionOk="0">
                  <a:moveTo>
                    <a:pt x="22678" y="1"/>
                  </a:moveTo>
                  <a:cubicBezTo>
                    <a:pt x="21575" y="1"/>
                    <a:pt x="20317" y="550"/>
                    <a:pt x="19850" y="1983"/>
                  </a:cubicBezTo>
                  <a:cubicBezTo>
                    <a:pt x="19449" y="3355"/>
                    <a:pt x="18891" y="6537"/>
                    <a:pt x="19546" y="8055"/>
                  </a:cubicBezTo>
                  <a:cubicBezTo>
                    <a:pt x="19644" y="8310"/>
                    <a:pt x="19753" y="8517"/>
                    <a:pt x="19947" y="8663"/>
                  </a:cubicBezTo>
                  <a:cubicBezTo>
                    <a:pt x="20457" y="9124"/>
                    <a:pt x="20907" y="9319"/>
                    <a:pt x="21162" y="9428"/>
                  </a:cubicBezTo>
                  <a:lnTo>
                    <a:pt x="21162" y="9476"/>
                  </a:lnTo>
                  <a:cubicBezTo>
                    <a:pt x="21271" y="9476"/>
                    <a:pt x="21368" y="9525"/>
                    <a:pt x="21417" y="9525"/>
                  </a:cubicBezTo>
                  <a:lnTo>
                    <a:pt x="21417" y="11298"/>
                  </a:lnTo>
                  <a:lnTo>
                    <a:pt x="5579" y="18683"/>
                  </a:lnTo>
                  <a:cubicBezTo>
                    <a:pt x="5579" y="18683"/>
                    <a:pt x="4316" y="18124"/>
                    <a:pt x="3551" y="17978"/>
                  </a:cubicBezTo>
                  <a:cubicBezTo>
                    <a:pt x="2749" y="17820"/>
                    <a:pt x="2081" y="17723"/>
                    <a:pt x="1777" y="17723"/>
                  </a:cubicBezTo>
                  <a:cubicBezTo>
                    <a:pt x="1425" y="17723"/>
                    <a:pt x="1425" y="18282"/>
                    <a:pt x="1777" y="18428"/>
                  </a:cubicBezTo>
                  <a:cubicBezTo>
                    <a:pt x="2081" y="18586"/>
                    <a:pt x="2543" y="18841"/>
                    <a:pt x="2543" y="18841"/>
                  </a:cubicBezTo>
                  <a:cubicBezTo>
                    <a:pt x="2543" y="18841"/>
                    <a:pt x="1279" y="19339"/>
                    <a:pt x="769" y="19752"/>
                  </a:cubicBezTo>
                  <a:cubicBezTo>
                    <a:pt x="514" y="20007"/>
                    <a:pt x="369" y="20152"/>
                    <a:pt x="162" y="20456"/>
                  </a:cubicBezTo>
                  <a:cubicBezTo>
                    <a:pt x="0" y="20770"/>
                    <a:pt x="122" y="20964"/>
                    <a:pt x="304" y="20964"/>
                  </a:cubicBezTo>
                  <a:cubicBezTo>
                    <a:pt x="355" y="20964"/>
                    <a:pt x="410" y="20949"/>
                    <a:pt x="466" y="20918"/>
                  </a:cubicBezTo>
                  <a:cubicBezTo>
                    <a:pt x="541" y="20871"/>
                    <a:pt x="586" y="20852"/>
                    <a:pt x="608" y="20852"/>
                  </a:cubicBezTo>
                  <a:cubicBezTo>
                    <a:pt x="662" y="20852"/>
                    <a:pt x="591" y="20961"/>
                    <a:pt x="514" y="21063"/>
                  </a:cubicBezTo>
                  <a:cubicBezTo>
                    <a:pt x="292" y="21328"/>
                    <a:pt x="494" y="21592"/>
                    <a:pt x="686" y="21592"/>
                  </a:cubicBezTo>
                  <a:cubicBezTo>
                    <a:pt x="714" y="21592"/>
                    <a:pt x="743" y="21586"/>
                    <a:pt x="769" y="21573"/>
                  </a:cubicBezTo>
                  <a:cubicBezTo>
                    <a:pt x="843" y="21523"/>
                    <a:pt x="903" y="21485"/>
                    <a:pt x="937" y="21485"/>
                  </a:cubicBezTo>
                  <a:cubicBezTo>
                    <a:pt x="976" y="21485"/>
                    <a:pt x="979" y="21534"/>
                    <a:pt x="927" y="21671"/>
                  </a:cubicBezTo>
                  <a:cubicBezTo>
                    <a:pt x="788" y="21895"/>
                    <a:pt x="969" y="22082"/>
                    <a:pt x="1114" y="22082"/>
                  </a:cubicBezTo>
                  <a:cubicBezTo>
                    <a:pt x="1134" y="22082"/>
                    <a:pt x="1153" y="22079"/>
                    <a:pt x="1170" y="22071"/>
                  </a:cubicBezTo>
                  <a:cubicBezTo>
                    <a:pt x="1281" y="21997"/>
                    <a:pt x="1339" y="21969"/>
                    <a:pt x="1365" y="21969"/>
                  </a:cubicBezTo>
                  <a:cubicBezTo>
                    <a:pt x="1423" y="21969"/>
                    <a:pt x="1313" y="22119"/>
                    <a:pt x="1279" y="22229"/>
                  </a:cubicBezTo>
                  <a:cubicBezTo>
                    <a:pt x="1242" y="22388"/>
                    <a:pt x="1469" y="22453"/>
                    <a:pt x="1670" y="22453"/>
                  </a:cubicBezTo>
                  <a:cubicBezTo>
                    <a:pt x="1731" y="22453"/>
                    <a:pt x="1790" y="22447"/>
                    <a:pt x="1838" y="22436"/>
                  </a:cubicBezTo>
                  <a:cubicBezTo>
                    <a:pt x="2445" y="22132"/>
                    <a:pt x="4012" y="21573"/>
                    <a:pt x="4620" y="20918"/>
                  </a:cubicBezTo>
                  <a:cubicBezTo>
                    <a:pt x="5227" y="20250"/>
                    <a:pt x="5834" y="19849"/>
                    <a:pt x="5834" y="19849"/>
                  </a:cubicBezTo>
                  <a:lnTo>
                    <a:pt x="17676" y="17626"/>
                  </a:lnTo>
                  <a:lnTo>
                    <a:pt x="26980" y="18331"/>
                  </a:lnTo>
                  <a:lnTo>
                    <a:pt x="29567" y="19290"/>
                  </a:lnTo>
                  <a:lnTo>
                    <a:pt x="30077" y="19339"/>
                  </a:lnTo>
                  <a:lnTo>
                    <a:pt x="39842" y="21161"/>
                  </a:lnTo>
                  <a:cubicBezTo>
                    <a:pt x="39842" y="21161"/>
                    <a:pt x="41360" y="22229"/>
                    <a:pt x="42064" y="22484"/>
                  </a:cubicBezTo>
                  <a:cubicBezTo>
                    <a:pt x="42575" y="22614"/>
                    <a:pt x="43441" y="22749"/>
                    <a:pt x="44066" y="22749"/>
                  </a:cubicBezTo>
                  <a:cubicBezTo>
                    <a:pt x="44379" y="22749"/>
                    <a:pt x="44631" y="22715"/>
                    <a:pt x="44749" y="22630"/>
                  </a:cubicBezTo>
                  <a:cubicBezTo>
                    <a:pt x="45101" y="22436"/>
                    <a:pt x="45963" y="20152"/>
                    <a:pt x="45660" y="19849"/>
                  </a:cubicBezTo>
                  <a:cubicBezTo>
                    <a:pt x="45354" y="19586"/>
                    <a:pt x="43371" y="19213"/>
                    <a:pt x="42286" y="19213"/>
                  </a:cubicBezTo>
                  <a:cubicBezTo>
                    <a:pt x="42119" y="19213"/>
                    <a:pt x="41973" y="19222"/>
                    <a:pt x="41858" y="19242"/>
                  </a:cubicBezTo>
                  <a:cubicBezTo>
                    <a:pt x="41008" y="19399"/>
                    <a:pt x="40036" y="19897"/>
                    <a:pt x="40036" y="19897"/>
                  </a:cubicBezTo>
                  <a:lnTo>
                    <a:pt x="24453" y="11906"/>
                  </a:lnTo>
                  <a:lnTo>
                    <a:pt x="23397" y="11395"/>
                  </a:lnTo>
                  <a:lnTo>
                    <a:pt x="23445" y="9683"/>
                  </a:lnTo>
                  <a:cubicBezTo>
                    <a:pt x="23445" y="9683"/>
                    <a:pt x="24308" y="9574"/>
                    <a:pt x="24963" y="9015"/>
                  </a:cubicBezTo>
                  <a:cubicBezTo>
                    <a:pt x="25413" y="8614"/>
                    <a:pt x="25571" y="7655"/>
                    <a:pt x="25571" y="7655"/>
                  </a:cubicBezTo>
                  <a:cubicBezTo>
                    <a:pt x="25571" y="7655"/>
                    <a:pt x="25712" y="7688"/>
                    <a:pt x="25916" y="7688"/>
                  </a:cubicBezTo>
                  <a:cubicBezTo>
                    <a:pt x="26217" y="7688"/>
                    <a:pt x="26654" y="7615"/>
                    <a:pt x="26980" y="7254"/>
                  </a:cubicBezTo>
                  <a:cubicBezTo>
                    <a:pt x="27040" y="7145"/>
                    <a:pt x="27089" y="7096"/>
                    <a:pt x="27137" y="6999"/>
                  </a:cubicBezTo>
                  <a:cubicBezTo>
                    <a:pt x="27441" y="6391"/>
                    <a:pt x="27137" y="5578"/>
                    <a:pt x="26834" y="5371"/>
                  </a:cubicBezTo>
                  <a:cubicBezTo>
                    <a:pt x="26482" y="5128"/>
                    <a:pt x="25923" y="5128"/>
                    <a:pt x="25923" y="5128"/>
                  </a:cubicBezTo>
                  <a:cubicBezTo>
                    <a:pt x="25923" y="5128"/>
                    <a:pt x="26372" y="2189"/>
                    <a:pt x="25571" y="1278"/>
                  </a:cubicBezTo>
                  <a:cubicBezTo>
                    <a:pt x="24806" y="319"/>
                    <a:pt x="24247" y="161"/>
                    <a:pt x="22984" y="15"/>
                  </a:cubicBezTo>
                  <a:cubicBezTo>
                    <a:pt x="22884" y="6"/>
                    <a:pt x="22782" y="1"/>
                    <a:pt x="22678"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5"/>
            <p:cNvSpPr/>
            <p:nvPr/>
          </p:nvSpPr>
          <p:spPr>
            <a:xfrm>
              <a:off x="-1139940" y="1899967"/>
              <a:ext cx="169368" cy="215812"/>
            </a:xfrm>
            <a:custGeom>
              <a:avLst/>
              <a:gdLst/>
              <a:ahLst/>
              <a:cxnLst/>
              <a:rect l="l" t="t" r="r" b="b"/>
              <a:pathLst>
                <a:path w="4252" h="5418" extrusionOk="0">
                  <a:moveTo>
                    <a:pt x="2029" y="0"/>
                  </a:moveTo>
                  <a:lnTo>
                    <a:pt x="1" y="4409"/>
                  </a:lnTo>
                  <a:lnTo>
                    <a:pt x="2187" y="5417"/>
                  </a:lnTo>
                  <a:lnTo>
                    <a:pt x="4252" y="1021"/>
                  </a:lnTo>
                  <a:lnTo>
                    <a:pt x="2029"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5"/>
            <p:cNvSpPr/>
            <p:nvPr/>
          </p:nvSpPr>
          <p:spPr>
            <a:xfrm>
              <a:off x="-1149580" y="1889809"/>
              <a:ext cx="189165" cy="236127"/>
            </a:xfrm>
            <a:custGeom>
              <a:avLst/>
              <a:gdLst/>
              <a:ahLst/>
              <a:cxnLst/>
              <a:rect l="l" t="t" r="r" b="b"/>
              <a:pathLst>
                <a:path w="4749" h="5928" extrusionOk="0">
                  <a:moveTo>
                    <a:pt x="2429" y="559"/>
                  </a:moveTo>
                  <a:lnTo>
                    <a:pt x="4190" y="1373"/>
                  </a:lnTo>
                  <a:lnTo>
                    <a:pt x="2320" y="5369"/>
                  </a:lnTo>
                  <a:lnTo>
                    <a:pt x="547" y="4555"/>
                  </a:lnTo>
                  <a:lnTo>
                    <a:pt x="2429" y="559"/>
                  </a:lnTo>
                  <a:close/>
                  <a:moveTo>
                    <a:pt x="2223" y="0"/>
                  </a:moveTo>
                  <a:cubicBezTo>
                    <a:pt x="2174" y="61"/>
                    <a:pt x="2126" y="61"/>
                    <a:pt x="2065" y="158"/>
                  </a:cubicBezTo>
                  <a:lnTo>
                    <a:pt x="49" y="4555"/>
                  </a:lnTo>
                  <a:cubicBezTo>
                    <a:pt x="0" y="4616"/>
                    <a:pt x="0" y="4713"/>
                    <a:pt x="49" y="4761"/>
                  </a:cubicBezTo>
                  <a:cubicBezTo>
                    <a:pt x="49" y="4810"/>
                    <a:pt x="97" y="4859"/>
                    <a:pt x="146" y="4859"/>
                  </a:cubicBezTo>
                  <a:lnTo>
                    <a:pt x="2320" y="5879"/>
                  </a:lnTo>
                  <a:cubicBezTo>
                    <a:pt x="2368" y="5927"/>
                    <a:pt x="2429" y="5927"/>
                    <a:pt x="2429" y="5927"/>
                  </a:cubicBezTo>
                  <a:cubicBezTo>
                    <a:pt x="2526" y="5927"/>
                    <a:pt x="2624" y="5879"/>
                    <a:pt x="2624" y="5769"/>
                  </a:cubicBezTo>
                  <a:lnTo>
                    <a:pt x="4700" y="1373"/>
                  </a:lnTo>
                  <a:cubicBezTo>
                    <a:pt x="4749" y="1215"/>
                    <a:pt x="4700" y="1069"/>
                    <a:pt x="4603" y="1021"/>
                  </a:cubicBezTo>
                  <a:lnTo>
                    <a:pt x="2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5"/>
            <p:cNvSpPr/>
            <p:nvPr/>
          </p:nvSpPr>
          <p:spPr>
            <a:xfrm>
              <a:off x="-1212475" y="1982221"/>
              <a:ext cx="168691" cy="78590"/>
            </a:xfrm>
            <a:custGeom>
              <a:avLst/>
              <a:gdLst/>
              <a:ahLst/>
              <a:cxnLst/>
              <a:rect l="l" t="t" r="r" b="b"/>
              <a:pathLst>
                <a:path w="4235" h="1973" extrusionOk="0">
                  <a:moveTo>
                    <a:pt x="3441" y="1"/>
                  </a:moveTo>
                  <a:cubicBezTo>
                    <a:pt x="3394" y="1"/>
                    <a:pt x="3344" y="5"/>
                    <a:pt x="3292" y="12"/>
                  </a:cubicBezTo>
                  <a:cubicBezTo>
                    <a:pt x="2429" y="109"/>
                    <a:pt x="1980" y="12"/>
                    <a:pt x="1118" y="364"/>
                  </a:cubicBezTo>
                  <a:cubicBezTo>
                    <a:pt x="559" y="620"/>
                    <a:pt x="0" y="1275"/>
                    <a:pt x="0" y="1275"/>
                  </a:cubicBezTo>
                  <a:cubicBezTo>
                    <a:pt x="0" y="1275"/>
                    <a:pt x="792" y="1972"/>
                    <a:pt x="1340" y="1972"/>
                  </a:cubicBezTo>
                  <a:cubicBezTo>
                    <a:pt x="1470" y="1972"/>
                    <a:pt x="1587" y="1932"/>
                    <a:pt x="1676" y="1834"/>
                  </a:cubicBezTo>
                  <a:cubicBezTo>
                    <a:pt x="2126" y="1324"/>
                    <a:pt x="2429" y="777"/>
                    <a:pt x="3340" y="620"/>
                  </a:cubicBezTo>
                  <a:cubicBezTo>
                    <a:pt x="4235" y="485"/>
                    <a:pt x="3997" y="1"/>
                    <a:pt x="3441"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5"/>
            <p:cNvSpPr/>
            <p:nvPr/>
          </p:nvSpPr>
          <p:spPr>
            <a:xfrm>
              <a:off x="-1067365" y="2001062"/>
              <a:ext cx="94881" cy="139533"/>
            </a:xfrm>
            <a:custGeom>
              <a:avLst/>
              <a:gdLst/>
              <a:ahLst/>
              <a:cxnLst/>
              <a:rect l="l" t="t" r="r" b="b"/>
              <a:pathLst>
                <a:path w="2382" h="3503" extrusionOk="0">
                  <a:moveTo>
                    <a:pt x="1281" y="0"/>
                  </a:moveTo>
                  <a:cubicBezTo>
                    <a:pt x="1116" y="0"/>
                    <a:pt x="1021" y="168"/>
                    <a:pt x="1021" y="353"/>
                  </a:cubicBezTo>
                  <a:cubicBezTo>
                    <a:pt x="1036" y="398"/>
                    <a:pt x="1022" y="411"/>
                    <a:pt x="989" y="411"/>
                  </a:cubicBezTo>
                  <a:cubicBezTo>
                    <a:pt x="949" y="411"/>
                    <a:pt x="881" y="392"/>
                    <a:pt x="804" y="392"/>
                  </a:cubicBezTo>
                  <a:cubicBezTo>
                    <a:pt x="741" y="392"/>
                    <a:pt x="672" y="405"/>
                    <a:pt x="608" y="450"/>
                  </a:cubicBezTo>
                  <a:cubicBezTo>
                    <a:pt x="462" y="608"/>
                    <a:pt x="560" y="960"/>
                    <a:pt x="560" y="960"/>
                  </a:cubicBezTo>
                  <a:cubicBezTo>
                    <a:pt x="560" y="960"/>
                    <a:pt x="473" y="912"/>
                    <a:pt x="383" y="912"/>
                  </a:cubicBezTo>
                  <a:cubicBezTo>
                    <a:pt x="338" y="912"/>
                    <a:pt x="292" y="924"/>
                    <a:pt x="256" y="960"/>
                  </a:cubicBezTo>
                  <a:cubicBezTo>
                    <a:pt x="110" y="1057"/>
                    <a:pt x="62" y="1568"/>
                    <a:pt x="256" y="1713"/>
                  </a:cubicBezTo>
                  <a:cubicBezTo>
                    <a:pt x="298" y="1755"/>
                    <a:pt x="307" y="1768"/>
                    <a:pt x="297" y="1768"/>
                  </a:cubicBezTo>
                  <a:cubicBezTo>
                    <a:pt x="282" y="1768"/>
                    <a:pt x="221" y="1738"/>
                    <a:pt x="164" y="1738"/>
                  </a:cubicBezTo>
                  <a:cubicBezTo>
                    <a:pt x="119" y="1738"/>
                    <a:pt x="77" y="1756"/>
                    <a:pt x="62" y="1823"/>
                  </a:cubicBezTo>
                  <a:cubicBezTo>
                    <a:pt x="1" y="1968"/>
                    <a:pt x="1" y="2126"/>
                    <a:pt x="414" y="2576"/>
                  </a:cubicBezTo>
                  <a:cubicBezTo>
                    <a:pt x="815" y="3086"/>
                    <a:pt x="1" y="3389"/>
                    <a:pt x="1" y="3389"/>
                  </a:cubicBezTo>
                  <a:cubicBezTo>
                    <a:pt x="1" y="3389"/>
                    <a:pt x="454" y="3503"/>
                    <a:pt x="814" y="3503"/>
                  </a:cubicBezTo>
                  <a:cubicBezTo>
                    <a:pt x="994" y="3503"/>
                    <a:pt x="1151" y="3474"/>
                    <a:pt x="1215" y="3389"/>
                  </a:cubicBezTo>
                  <a:cubicBezTo>
                    <a:pt x="1422" y="3134"/>
                    <a:pt x="2381" y="1616"/>
                    <a:pt x="2284" y="1215"/>
                  </a:cubicBezTo>
                  <a:cubicBezTo>
                    <a:pt x="2187" y="851"/>
                    <a:pt x="1677" y="244"/>
                    <a:pt x="1677" y="244"/>
                  </a:cubicBezTo>
                  <a:cubicBezTo>
                    <a:pt x="1521" y="69"/>
                    <a:pt x="1387" y="0"/>
                    <a:pt x="128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5"/>
            <p:cNvSpPr/>
            <p:nvPr/>
          </p:nvSpPr>
          <p:spPr>
            <a:xfrm>
              <a:off x="-1609209" y="1896103"/>
              <a:ext cx="389004" cy="187253"/>
            </a:xfrm>
            <a:custGeom>
              <a:avLst/>
              <a:gdLst/>
              <a:ahLst/>
              <a:cxnLst/>
              <a:rect l="l" t="t" r="r" b="b"/>
              <a:pathLst>
                <a:path w="9766" h="4701" extrusionOk="0">
                  <a:moveTo>
                    <a:pt x="1458" y="0"/>
                  </a:moveTo>
                  <a:lnTo>
                    <a:pt x="1" y="510"/>
                  </a:lnTo>
                  <a:lnTo>
                    <a:pt x="1" y="2879"/>
                  </a:lnTo>
                  <a:lnTo>
                    <a:pt x="9766" y="4701"/>
                  </a:lnTo>
                  <a:lnTo>
                    <a:pt x="9766" y="4701"/>
                  </a:lnTo>
                  <a:lnTo>
                    <a:pt x="1823" y="2526"/>
                  </a:lnTo>
                  <a:lnTo>
                    <a:pt x="1458"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5"/>
            <p:cNvSpPr/>
            <p:nvPr/>
          </p:nvSpPr>
          <p:spPr>
            <a:xfrm>
              <a:off x="-2574833" y="1924145"/>
              <a:ext cx="338656" cy="106950"/>
            </a:xfrm>
            <a:custGeom>
              <a:avLst/>
              <a:gdLst/>
              <a:ahLst/>
              <a:cxnLst/>
              <a:rect l="l" t="t" r="r" b="b"/>
              <a:pathLst>
                <a:path w="8502" h="2685" extrusionOk="0">
                  <a:moveTo>
                    <a:pt x="8502" y="1"/>
                  </a:moveTo>
                  <a:lnTo>
                    <a:pt x="0" y="2685"/>
                  </a:lnTo>
                  <a:lnTo>
                    <a:pt x="0" y="2685"/>
                  </a:lnTo>
                  <a:lnTo>
                    <a:pt x="8502" y="1118"/>
                  </a:lnTo>
                  <a:lnTo>
                    <a:pt x="8502"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5"/>
            <p:cNvSpPr/>
            <p:nvPr/>
          </p:nvSpPr>
          <p:spPr>
            <a:xfrm>
              <a:off x="-2266687" y="1706459"/>
              <a:ext cx="717981" cy="796331"/>
            </a:xfrm>
            <a:custGeom>
              <a:avLst/>
              <a:gdLst/>
              <a:ahLst/>
              <a:cxnLst/>
              <a:rect l="l" t="t" r="r" b="b"/>
              <a:pathLst>
                <a:path w="18025" h="19992" extrusionOk="0">
                  <a:moveTo>
                    <a:pt x="6936" y="0"/>
                  </a:moveTo>
                  <a:lnTo>
                    <a:pt x="1" y="3243"/>
                  </a:lnTo>
                  <a:lnTo>
                    <a:pt x="207" y="8053"/>
                  </a:lnTo>
                  <a:lnTo>
                    <a:pt x="3693" y="8053"/>
                  </a:lnTo>
                  <a:cubicBezTo>
                    <a:pt x="3693" y="8053"/>
                    <a:pt x="3754" y="9267"/>
                    <a:pt x="3802" y="11040"/>
                  </a:cubicBezTo>
                  <a:lnTo>
                    <a:pt x="3802" y="11089"/>
                  </a:lnTo>
                  <a:cubicBezTo>
                    <a:pt x="3900" y="13312"/>
                    <a:pt x="4057" y="16506"/>
                    <a:pt x="4203" y="19384"/>
                  </a:cubicBezTo>
                  <a:cubicBezTo>
                    <a:pt x="4713" y="19688"/>
                    <a:pt x="5369" y="19895"/>
                    <a:pt x="6681" y="19943"/>
                  </a:cubicBezTo>
                  <a:cubicBezTo>
                    <a:pt x="7094" y="19992"/>
                    <a:pt x="7543" y="19992"/>
                    <a:pt x="8102" y="19992"/>
                  </a:cubicBezTo>
                  <a:cubicBezTo>
                    <a:pt x="8661" y="19992"/>
                    <a:pt x="9159" y="19992"/>
                    <a:pt x="9620" y="19943"/>
                  </a:cubicBezTo>
                  <a:cubicBezTo>
                    <a:pt x="11041" y="19895"/>
                    <a:pt x="12098" y="19737"/>
                    <a:pt x="12912" y="19639"/>
                  </a:cubicBezTo>
                  <a:cubicBezTo>
                    <a:pt x="12960" y="19639"/>
                    <a:pt x="12960" y="19639"/>
                    <a:pt x="12960" y="19591"/>
                  </a:cubicBezTo>
                  <a:lnTo>
                    <a:pt x="13167" y="19591"/>
                  </a:lnTo>
                  <a:cubicBezTo>
                    <a:pt x="13616" y="19482"/>
                    <a:pt x="14017" y="19384"/>
                    <a:pt x="14272" y="19336"/>
                  </a:cubicBezTo>
                  <a:cubicBezTo>
                    <a:pt x="14321" y="19287"/>
                    <a:pt x="14321" y="19287"/>
                    <a:pt x="14381" y="19287"/>
                  </a:cubicBezTo>
                  <a:lnTo>
                    <a:pt x="14381" y="18121"/>
                  </a:lnTo>
                  <a:cubicBezTo>
                    <a:pt x="14430" y="12146"/>
                    <a:pt x="14381" y="8551"/>
                    <a:pt x="14381" y="8551"/>
                  </a:cubicBezTo>
                  <a:lnTo>
                    <a:pt x="14381" y="8551"/>
                  </a:lnTo>
                  <a:lnTo>
                    <a:pt x="17466" y="8757"/>
                  </a:lnTo>
                  <a:lnTo>
                    <a:pt x="17661" y="7397"/>
                  </a:lnTo>
                  <a:lnTo>
                    <a:pt x="18025" y="3899"/>
                  </a:lnTo>
                  <a:lnTo>
                    <a:pt x="11138" y="255"/>
                  </a:lnTo>
                  <a:cubicBezTo>
                    <a:pt x="11138" y="255"/>
                    <a:pt x="10400" y="1872"/>
                    <a:pt x="8751" y="1872"/>
                  </a:cubicBezTo>
                  <a:cubicBezTo>
                    <a:pt x="8721" y="1872"/>
                    <a:pt x="8691" y="1872"/>
                    <a:pt x="8661" y="1871"/>
                  </a:cubicBezTo>
                  <a:cubicBezTo>
                    <a:pt x="7495" y="1822"/>
                    <a:pt x="6936" y="0"/>
                    <a:pt x="6936"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5"/>
            <p:cNvSpPr/>
            <p:nvPr/>
          </p:nvSpPr>
          <p:spPr>
            <a:xfrm>
              <a:off x="-2085170" y="3337293"/>
              <a:ext cx="201712" cy="151125"/>
            </a:xfrm>
            <a:custGeom>
              <a:avLst/>
              <a:gdLst/>
              <a:ahLst/>
              <a:cxnLst/>
              <a:rect l="l" t="t" r="r" b="b"/>
              <a:pathLst>
                <a:path w="5064" h="3794" extrusionOk="0">
                  <a:moveTo>
                    <a:pt x="3691" y="1"/>
                  </a:moveTo>
                  <a:cubicBezTo>
                    <a:pt x="3241" y="1"/>
                    <a:pt x="2172" y="608"/>
                    <a:pt x="1067" y="1725"/>
                  </a:cubicBezTo>
                  <a:cubicBezTo>
                    <a:pt x="0" y="2744"/>
                    <a:pt x="456" y="3793"/>
                    <a:pt x="1411" y="3793"/>
                  </a:cubicBezTo>
                  <a:cubicBezTo>
                    <a:pt x="1641" y="3793"/>
                    <a:pt x="1899" y="3733"/>
                    <a:pt x="2172" y="3596"/>
                  </a:cubicBezTo>
                  <a:cubicBezTo>
                    <a:pt x="3545" y="2891"/>
                    <a:pt x="3897" y="2588"/>
                    <a:pt x="4298" y="2126"/>
                  </a:cubicBezTo>
                  <a:cubicBezTo>
                    <a:pt x="4711" y="1677"/>
                    <a:pt x="5063" y="1"/>
                    <a:pt x="3691" y="1"/>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5"/>
            <p:cNvSpPr/>
            <p:nvPr/>
          </p:nvSpPr>
          <p:spPr>
            <a:xfrm>
              <a:off x="-1817215" y="3315306"/>
              <a:ext cx="174466" cy="174267"/>
            </a:xfrm>
            <a:custGeom>
              <a:avLst/>
              <a:gdLst/>
              <a:ahLst/>
              <a:cxnLst/>
              <a:rect l="l" t="t" r="r" b="b"/>
              <a:pathLst>
                <a:path w="4380" h="4375" extrusionOk="0">
                  <a:moveTo>
                    <a:pt x="452" y="0"/>
                  </a:moveTo>
                  <a:cubicBezTo>
                    <a:pt x="370" y="0"/>
                    <a:pt x="324" y="35"/>
                    <a:pt x="304" y="103"/>
                  </a:cubicBezTo>
                  <a:cubicBezTo>
                    <a:pt x="109" y="1367"/>
                    <a:pt x="0" y="1974"/>
                    <a:pt x="1470" y="3492"/>
                  </a:cubicBezTo>
                  <a:cubicBezTo>
                    <a:pt x="2072" y="4128"/>
                    <a:pt x="2643" y="4375"/>
                    <a:pt x="3097" y="4375"/>
                  </a:cubicBezTo>
                  <a:cubicBezTo>
                    <a:pt x="3942" y="4375"/>
                    <a:pt x="4380" y="3517"/>
                    <a:pt x="3850" y="2727"/>
                  </a:cubicBezTo>
                  <a:cubicBezTo>
                    <a:pt x="2636" y="711"/>
                    <a:pt x="2332" y="905"/>
                    <a:pt x="1470" y="456"/>
                  </a:cubicBezTo>
                  <a:cubicBezTo>
                    <a:pt x="932" y="146"/>
                    <a:pt x="618" y="0"/>
                    <a:pt x="452" y="0"/>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5"/>
            <p:cNvSpPr/>
            <p:nvPr/>
          </p:nvSpPr>
          <p:spPr>
            <a:xfrm>
              <a:off x="-2099271" y="2474714"/>
              <a:ext cx="405455" cy="893084"/>
            </a:xfrm>
            <a:custGeom>
              <a:avLst/>
              <a:gdLst/>
              <a:ahLst/>
              <a:cxnLst/>
              <a:rect l="l" t="t" r="r" b="b"/>
              <a:pathLst>
                <a:path w="10179" h="22421" extrusionOk="0">
                  <a:moveTo>
                    <a:pt x="10178" y="0"/>
                  </a:moveTo>
                  <a:lnTo>
                    <a:pt x="10178" y="0"/>
                  </a:lnTo>
                  <a:cubicBezTo>
                    <a:pt x="9364" y="255"/>
                    <a:pt x="7846" y="559"/>
                    <a:pt x="5417" y="656"/>
                  </a:cubicBezTo>
                  <a:cubicBezTo>
                    <a:pt x="4907" y="705"/>
                    <a:pt x="4409" y="705"/>
                    <a:pt x="3899" y="705"/>
                  </a:cubicBezTo>
                  <a:cubicBezTo>
                    <a:pt x="2684" y="705"/>
                    <a:pt x="1871" y="656"/>
                    <a:pt x="1263" y="559"/>
                  </a:cubicBezTo>
                  <a:cubicBezTo>
                    <a:pt x="1215" y="498"/>
                    <a:pt x="1118" y="498"/>
                    <a:pt x="1069" y="498"/>
                  </a:cubicBezTo>
                  <a:lnTo>
                    <a:pt x="1008" y="498"/>
                  </a:lnTo>
                  <a:cubicBezTo>
                    <a:pt x="607" y="401"/>
                    <a:pt x="255" y="304"/>
                    <a:pt x="0" y="97"/>
                  </a:cubicBezTo>
                  <a:lnTo>
                    <a:pt x="0" y="97"/>
                  </a:lnTo>
                  <a:cubicBezTo>
                    <a:pt x="0" y="705"/>
                    <a:pt x="49" y="1312"/>
                    <a:pt x="97" y="1871"/>
                  </a:cubicBezTo>
                  <a:cubicBezTo>
                    <a:pt x="510" y="7336"/>
                    <a:pt x="2733" y="22263"/>
                    <a:pt x="2733" y="22263"/>
                  </a:cubicBezTo>
                  <a:lnTo>
                    <a:pt x="4956" y="22263"/>
                  </a:lnTo>
                  <a:lnTo>
                    <a:pt x="4907" y="4603"/>
                  </a:lnTo>
                  <a:lnTo>
                    <a:pt x="5672" y="4397"/>
                  </a:lnTo>
                  <a:lnTo>
                    <a:pt x="7239" y="22421"/>
                  </a:lnTo>
                  <a:lnTo>
                    <a:pt x="9510" y="21959"/>
                  </a:lnTo>
                  <a:cubicBezTo>
                    <a:pt x="9510" y="21959"/>
                    <a:pt x="10020" y="6777"/>
                    <a:pt x="101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5"/>
            <p:cNvSpPr/>
            <p:nvPr/>
          </p:nvSpPr>
          <p:spPr>
            <a:xfrm>
              <a:off x="-1990448" y="1396321"/>
              <a:ext cx="20394" cy="36606"/>
            </a:xfrm>
            <a:custGeom>
              <a:avLst/>
              <a:gdLst/>
              <a:ahLst/>
              <a:cxnLst/>
              <a:rect l="l" t="t" r="r" b="b"/>
              <a:pathLst>
                <a:path w="512" h="919" extrusionOk="0">
                  <a:moveTo>
                    <a:pt x="305" y="1"/>
                  </a:moveTo>
                  <a:cubicBezTo>
                    <a:pt x="207" y="1"/>
                    <a:pt x="50" y="147"/>
                    <a:pt x="1" y="402"/>
                  </a:cubicBezTo>
                  <a:cubicBezTo>
                    <a:pt x="1" y="657"/>
                    <a:pt x="50" y="912"/>
                    <a:pt x="159" y="912"/>
                  </a:cubicBezTo>
                  <a:cubicBezTo>
                    <a:pt x="173" y="917"/>
                    <a:pt x="187" y="919"/>
                    <a:pt x="201" y="919"/>
                  </a:cubicBezTo>
                  <a:cubicBezTo>
                    <a:pt x="324" y="919"/>
                    <a:pt x="408" y="729"/>
                    <a:pt x="463" y="499"/>
                  </a:cubicBezTo>
                  <a:cubicBezTo>
                    <a:pt x="511" y="244"/>
                    <a:pt x="463" y="1"/>
                    <a:pt x="305"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5"/>
            <p:cNvSpPr/>
            <p:nvPr/>
          </p:nvSpPr>
          <p:spPr>
            <a:xfrm>
              <a:off x="-1875291" y="1396321"/>
              <a:ext cx="19876" cy="36606"/>
            </a:xfrm>
            <a:custGeom>
              <a:avLst/>
              <a:gdLst/>
              <a:ahLst/>
              <a:cxnLst/>
              <a:rect l="l" t="t" r="r" b="b"/>
              <a:pathLst>
                <a:path w="499" h="919" extrusionOk="0">
                  <a:moveTo>
                    <a:pt x="353" y="1"/>
                  </a:moveTo>
                  <a:cubicBezTo>
                    <a:pt x="195" y="1"/>
                    <a:pt x="98" y="147"/>
                    <a:pt x="49" y="402"/>
                  </a:cubicBezTo>
                  <a:cubicBezTo>
                    <a:pt x="1" y="657"/>
                    <a:pt x="49" y="912"/>
                    <a:pt x="195" y="912"/>
                  </a:cubicBezTo>
                  <a:cubicBezTo>
                    <a:pt x="206" y="917"/>
                    <a:pt x="217" y="919"/>
                    <a:pt x="228" y="919"/>
                  </a:cubicBezTo>
                  <a:cubicBezTo>
                    <a:pt x="332" y="919"/>
                    <a:pt x="455" y="729"/>
                    <a:pt x="499" y="499"/>
                  </a:cubicBezTo>
                  <a:cubicBezTo>
                    <a:pt x="499" y="244"/>
                    <a:pt x="450" y="1"/>
                    <a:pt x="35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5"/>
            <p:cNvSpPr/>
            <p:nvPr/>
          </p:nvSpPr>
          <p:spPr>
            <a:xfrm>
              <a:off x="-1996223" y="1329920"/>
              <a:ext cx="58076" cy="25811"/>
            </a:xfrm>
            <a:custGeom>
              <a:avLst/>
              <a:gdLst/>
              <a:ahLst/>
              <a:cxnLst/>
              <a:rect l="l" t="t" r="r" b="b"/>
              <a:pathLst>
                <a:path w="1458" h="648" extrusionOk="0">
                  <a:moveTo>
                    <a:pt x="1122" y="0"/>
                  </a:moveTo>
                  <a:cubicBezTo>
                    <a:pt x="897" y="0"/>
                    <a:pt x="548" y="72"/>
                    <a:pt x="401" y="150"/>
                  </a:cubicBezTo>
                  <a:cubicBezTo>
                    <a:pt x="146" y="295"/>
                    <a:pt x="0" y="648"/>
                    <a:pt x="0" y="648"/>
                  </a:cubicBezTo>
                  <a:cubicBezTo>
                    <a:pt x="0" y="648"/>
                    <a:pt x="352" y="453"/>
                    <a:pt x="656" y="393"/>
                  </a:cubicBezTo>
                  <a:lnTo>
                    <a:pt x="1312" y="393"/>
                  </a:lnTo>
                  <a:cubicBezTo>
                    <a:pt x="1312" y="393"/>
                    <a:pt x="1458" y="89"/>
                    <a:pt x="1312" y="40"/>
                  </a:cubicBezTo>
                  <a:cubicBezTo>
                    <a:pt x="1284" y="12"/>
                    <a:pt x="1213" y="0"/>
                    <a:pt x="1122"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5"/>
            <p:cNvSpPr/>
            <p:nvPr/>
          </p:nvSpPr>
          <p:spPr>
            <a:xfrm>
              <a:off x="-1875291" y="1332708"/>
              <a:ext cx="54212" cy="41426"/>
            </a:xfrm>
            <a:custGeom>
              <a:avLst/>
              <a:gdLst/>
              <a:ahLst/>
              <a:cxnLst/>
              <a:rect l="l" t="t" r="r" b="b"/>
              <a:pathLst>
                <a:path w="1361" h="1040" extrusionOk="0">
                  <a:moveTo>
                    <a:pt x="328" y="1"/>
                  </a:moveTo>
                  <a:cubicBezTo>
                    <a:pt x="279" y="1"/>
                    <a:pt x="234" y="7"/>
                    <a:pt x="195" y="19"/>
                  </a:cubicBezTo>
                  <a:cubicBezTo>
                    <a:pt x="1" y="80"/>
                    <a:pt x="1" y="480"/>
                    <a:pt x="1" y="480"/>
                  </a:cubicBezTo>
                  <a:cubicBezTo>
                    <a:pt x="1" y="480"/>
                    <a:pt x="547" y="480"/>
                    <a:pt x="802" y="626"/>
                  </a:cubicBezTo>
                  <a:cubicBezTo>
                    <a:pt x="1106" y="784"/>
                    <a:pt x="1361" y="1039"/>
                    <a:pt x="1361" y="1039"/>
                  </a:cubicBezTo>
                  <a:cubicBezTo>
                    <a:pt x="1361" y="1039"/>
                    <a:pt x="1106" y="383"/>
                    <a:pt x="851" y="177"/>
                  </a:cubicBezTo>
                  <a:cubicBezTo>
                    <a:pt x="668" y="58"/>
                    <a:pt x="478" y="1"/>
                    <a:pt x="328"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5"/>
            <p:cNvSpPr/>
            <p:nvPr/>
          </p:nvSpPr>
          <p:spPr>
            <a:xfrm>
              <a:off x="-1958024" y="1478576"/>
              <a:ext cx="56164" cy="32543"/>
            </a:xfrm>
            <a:custGeom>
              <a:avLst/>
              <a:gdLst/>
              <a:ahLst/>
              <a:cxnLst/>
              <a:rect l="l" t="t" r="r" b="b"/>
              <a:pathLst>
                <a:path w="1410" h="817" extrusionOk="0">
                  <a:moveTo>
                    <a:pt x="1" y="1"/>
                  </a:moveTo>
                  <a:cubicBezTo>
                    <a:pt x="1" y="1"/>
                    <a:pt x="575" y="816"/>
                    <a:pt x="841" y="816"/>
                  </a:cubicBezTo>
                  <a:cubicBezTo>
                    <a:pt x="849" y="816"/>
                    <a:pt x="856" y="816"/>
                    <a:pt x="863" y="814"/>
                  </a:cubicBezTo>
                  <a:cubicBezTo>
                    <a:pt x="1167" y="766"/>
                    <a:pt x="1410" y="1"/>
                    <a:pt x="141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5"/>
            <p:cNvSpPr/>
            <p:nvPr/>
          </p:nvSpPr>
          <p:spPr>
            <a:xfrm>
              <a:off x="-1950256" y="1374094"/>
              <a:ext cx="36287" cy="76478"/>
            </a:xfrm>
            <a:custGeom>
              <a:avLst/>
              <a:gdLst/>
              <a:ahLst/>
              <a:cxnLst/>
              <a:rect l="l" t="t" r="r" b="b"/>
              <a:pathLst>
                <a:path w="911" h="1920" extrusionOk="0">
                  <a:moveTo>
                    <a:pt x="765" y="0"/>
                  </a:moveTo>
                  <a:cubicBezTo>
                    <a:pt x="717" y="0"/>
                    <a:pt x="668" y="49"/>
                    <a:pt x="668" y="97"/>
                  </a:cubicBezTo>
                  <a:cubicBezTo>
                    <a:pt x="668" y="255"/>
                    <a:pt x="607" y="607"/>
                    <a:pt x="559" y="705"/>
                  </a:cubicBezTo>
                  <a:cubicBezTo>
                    <a:pt x="510" y="753"/>
                    <a:pt x="413" y="802"/>
                    <a:pt x="364" y="862"/>
                  </a:cubicBezTo>
                  <a:cubicBezTo>
                    <a:pt x="207" y="960"/>
                    <a:pt x="61" y="1057"/>
                    <a:pt x="61" y="1263"/>
                  </a:cubicBezTo>
                  <a:cubicBezTo>
                    <a:pt x="0" y="1567"/>
                    <a:pt x="61" y="1773"/>
                    <a:pt x="304" y="1919"/>
                  </a:cubicBezTo>
                  <a:lnTo>
                    <a:pt x="364" y="1919"/>
                  </a:lnTo>
                  <a:cubicBezTo>
                    <a:pt x="413" y="1919"/>
                    <a:pt x="462" y="1919"/>
                    <a:pt x="462" y="1871"/>
                  </a:cubicBezTo>
                  <a:cubicBezTo>
                    <a:pt x="510" y="1822"/>
                    <a:pt x="510" y="1773"/>
                    <a:pt x="413" y="1713"/>
                  </a:cubicBezTo>
                  <a:cubicBezTo>
                    <a:pt x="255" y="1615"/>
                    <a:pt x="207" y="1518"/>
                    <a:pt x="255" y="1312"/>
                  </a:cubicBezTo>
                  <a:cubicBezTo>
                    <a:pt x="255" y="1166"/>
                    <a:pt x="364" y="1105"/>
                    <a:pt x="510" y="1008"/>
                  </a:cubicBezTo>
                  <a:cubicBezTo>
                    <a:pt x="559" y="960"/>
                    <a:pt x="668" y="911"/>
                    <a:pt x="717" y="862"/>
                  </a:cubicBezTo>
                  <a:cubicBezTo>
                    <a:pt x="862" y="656"/>
                    <a:pt x="911" y="146"/>
                    <a:pt x="911" y="97"/>
                  </a:cubicBezTo>
                  <a:cubicBezTo>
                    <a:pt x="911" y="49"/>
                    <a:pt x="862" y="0"/>
                    <a:pt x="7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5"/>
            <p:cNvSpPr/>
            <p:nvPr/>
          </p:nvSpPr>
          <p:spPr>
            <a:xfrm>
              <a:off x="-1794989" y="1484670"/>
              <a:ext cx="44573" cy="18124"/>
            </a:xfrm>
            <a:custGeom>
              <a:avLst/>
              <a:gdLst/>
              <a:ahLst/>
              <a:cxnLst/>
              <a:rect l="l" t="t" r="r" b="b"/>
              <a:pathLst>
                <a:path w="1119" h="455" extrusionOk="0">
                  <a:moveTo>
                    <a:pt x="879" y="0"/>
                  </a:moveTo>
                  <a:cubicBezTo>
                    <a:pt x="310" y="0"/>
                    <a:pt x="49" y="260"/>
                    <a:pt x="49" y="260"/>
                  </a:cubicBezTo>
                  <a:cubicBezTo>
                    <a:pt x="1" y="309"/>
                    <a:pt x="1" y="358"/>
                    <a:pt x="49" y="406"/>
                  </a:cubicBezTo>
                  <a:cubicBezTo>
                    <a:pt x="110" y="406"/>
                    <a:pt x="110" y="455"/>
                    <a:pt x="159" y="455"/>
                  </a:cubicBezTo>
                  <a:lnTo>
                    <a:pt x="207" y="406"/>
                  </a:lnTo>
                  <a:cubicBezTo>
                    <a:pt x="207" y="406"/>
                    <a:pt x="411" y="203"/>
                    <a:pt x="853" y="203"/>
                  </a:cubicBezTo>
                  <a:cubicBezTo>
                    <a:pt x="906" y="203"/>
                    <a:pt x="962" y="205"/>
                    <a:pt x="1021" y="212"/>
                  </a:cubicBezTo>
                  <a:cubicBezTo>
                    <a:pt x="1070" y="212"/>
                    <a:pt x="1118" y="151"/>
                    <a:pt x="1118" y="103"/>
                  </a:cubicBezTo>
                  <a:cubicBezTo>
                    <a:pt x="1118" y="54"/>
                    <a:pt x="1070" y="5"/>
                    <a:pt x="1021" y="5"/>
                  </a:cubicBezTo>
                  <a:cubicBezTo>
                    <a:pt x="972" y="2"/>
                    <a:pt x="924" y="0"/>
                    <a:pt x="879"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5"/>
            <p:cNvSpPr/>
            <p:nvPr/>
          </p:nvSpPr>
          <p:spPr>
            <a:xfrm>
              <a:off x="-2028647" y="1510999"/>
              <a:ext cx="306272" cy="209519"/>
            </a:xfrm>
            <a:custGeom>
              <a:avLst/>
              <a:gdLst/>
              <a:ahLst/>
              <a:cxnLst/>
              <a:rect l="l" t="t" r="r" b="b"/>
              <a:pathLst>
                <a:path w="7689" h="5260" extrusionOk="0">
                  <a:moveTo>
                    <a:pt x="0" y="1263"/>
                  </a:moveTo>
                  <a:cubicBezTo>
                    <a:pt x="0" y="1263"/>
                    <a:pt x="7" y="1285"/>
                    <a:pt x="23" y="1321"/>
                  </a:cubicBezTo>
                  <a:lnTo>
                    <a:pt x="23" y="1321"/>
                  </a:lnTo>
                  <a:cubicBezTo>
                    <a:pt x="15" y="1302"/>
                    <a:pt x="8" y="1283"/>
                    <a:pt x="0" y="1263"/>
                  </a:cubicBezTo>
                  <a:close/>
                  <a:moveTo>
                    <a:pt x="7689" y="0"/>
                  </a:moveTo>
                  <a:lnTo>
                    <a:pt x="7689" y="0"/>
                  </a:lnTo>
                  <a:cubicBezTo>
                    <a:pt x="7112" y="619"/>
                    <a:pt x="6179" y="657"/>
                    <a:pt x="5962" y="657"/>
                  </a:cubicBezTo>
                  <a:cubicBezTo>
                    <a:pt x="5932" y="657"/>
                    <a:pt x="5915" y="656"/>
                    <a:pt x="5915" y="656"/>
                  </a:cubicBezTo>
                  <a:cubicBezTo>
                    <a:pt x="5915" y="656"/>
                    <a:pt x="5915" y="863"/>
                    <a:pt x="5721" y="1166"/>
                  </a:cubicBezTo>
                  <a:cubicBezTo>
                    <a:pt x="5308" y="1822"/>
                    <a:pt x="4300" y="2223"/>
                    <a:pt x="2478" y="2284"/>
                  </a:cubicBezTo>
                  <a:cubicBezTo>
                    <a:pt x="2430" y="2285"/>
                    <a:pt x="2382" y="2285"/>
                    <a:pt x="2336" y="2285"/>
                  </a:cubicBezTo>
                  <a:cubicBezTo>
                    <a:pt x="587" y="2285"/>
                    <a:pt x="121" y="1538"/>
                    <a:pt x="23" y="1321"/>
                  </a:cubicBezTo>
                  <a:lnTo>
                    <a:pt x="23" y="1321"/>
                  </a:lnTo>
                  <a:cubicBezTo>
                    <a:pt x="115" y="1550"/>
                    <a:pt x="222" y="1736"/>
                    <a:pt x="401" y="1871"/>
                  </a:cubicBezTo>
                  <a:cubicBezTo>
                    <a:pt x="911" y="2332"/>
                    <a:pt x="1361" y="2527"/>
                    <a:pt x="1616" y="2636"/>
                  </a:cubicBezTo>
                  <a:lnTo>
                    <a:pt x="1616" y="2684"/>
                  </a:lnTo>
                  <a:lnTo>
                    <a:pt x="1871" y="2733"/>
                  </a:lnTo>
                  <a:lnTo>
                    <a:pt x="3292" y="3134"/>
                  </a:lnTo>
                  <a:lnTo>
                    <a:pt x="3389" y="4810"/>
                  </a:lnTo>
                  <a:lnTo>
                    <a:pt x="5162" y="5259"/>
                  </a:lnTo>
                  <a:lnTo>
                    <a:pt x="3851" y="4603"/>
                  </a:lnTo>
                  <a:lnTo>
                    <a:pt x="3899" y="2891"/>
                  </a:lnTo>
                  <a:cubicBezTo>
                    <a:pt x="3899" y="2891"/>
                    <a:pt x="4762" y="2782"/>
                    <a:pt x="5417" y="2223"/>
                  </a:cubicBezTo>
                  <a:cubicBezTo>
                    <a:pt x="5867" y="1822"/>
                    <a:pt x="6025" y="863"/>
                    <a:pt x="6025" y="863"/>
                  </a:cubicBezTo>
                  <a:cubicBezTo>
                    <a:pt x="6025" y="863"/>
                    <a:pt x="6166" y="896"/>
                    <a:pt x="6370" y="896"/>
                  </a:cubicBezTo>
                  <a:cubicBezTo>
                    <a:pt x="6671" y="896"/>
                    <a:pt x="7108" y="823"/>
                    <a:pt x="7434" y="462"/>
                  </a:cubicBezTo>
                  <a:cubicBezTo>
                    <a:pt x="7494" y="353"/>
                    <a:pt x="7640" y="97"/>
                    <a:pt x="7689"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5"/>
            <p:cNvSpPr/>
            <p:nvPr/>
          </p:nvSpPr>
          <p:spPr>
            <a:xfrm>
              <a:off x="-2010762" y="1119124"/>
              <a:ext cx="330968" cy="168412"/>
            </a:xfrm>
            <a:custGeom>
              <a:avLst/>
              <a:gdLst/>
              <a:ahLst/>
              <a:cxnLst/>
              <a:rect l="l" t="t" r="r" b="b"/>
              <a:pathLst>
                <a:path w="8309" h="4228" extrusionOk="0">
                  <a:moveTo>
                    <a:pt x="3972" y="0"/>
                  </a:moveTo>
                  <a:cubicBezTo>
                    <a:pt x="2967" y="0"/>
                    <a:pt x="1957" y="200"/>
                    <a:pt x="1677" y="474"/>
                  </a:cubicBezTo>
                  <a:cubicBezTo>
                    <a:pt x="1519" y="632"/>
                    <a:pt x="1422" y="826"/>
                    <a:pt x="1373" y="1033"/>
                  </a:cubicBezTo>
                  <a:cubicBezTo>
                    <a:pt x="1325" y="1239"/>
                    <a:pt x="1325" y="1385"/>
                    <a:pt x="1325" y="1543"/>
                  </a:cubicBezTo>
                  <a:cubicBezTo>
                    <a:pt x="1325" y="1737"/>
                    <a:pt x="1373" y="1944"/>
                    <a:pt x="1373" y="2041"/>
                  </a:cubicBezTo>
                  <a:cubicBezTo>
                    <a:pt x="1373" y="2041"/>
                    <a:pt x="1258" y="2016"/>
                    <a:pt x="1094" y="2016"/>
                  </a:cubicBezTo>
                  <a:cubicBezTo>
                    <a:pt x="796" y="2016"/>
                    <a:pt x="337" y="2097"/>
                    <a:pt x="110" y="2551"/>
                  </a:cubicBezTo>
                  <a:cubicBezTo>
                    <a:pt x="1" y="2757"/>
                    <a:pt x="1" y="3012"/>
                    <a:pt x="1" y="3255"/>
                  </a:cubicBezTo>
                  <a:cubicBezTo>
                    <a:pt x="1" y="3316"/>
                    <a:pt x="1" y="3365"/>
                    <a:pt x="62" y="3413"/>
                  </a:cubicBezTo>
                  <a:cubicBezTo>
                    <a:pt x="110" y="3668"/>
                    <a:pt x="159" y="3972"/>
                    <a:pt x="256" y="4227"/>
                  </a:cubicBezTo>
                  <a:cubicBezTo>
                    <a:pt x="766" y="3510"/>
                    <a:pt x="1580" y="3158"/>
                    <a:pt x="2333" y="3061"/>
                  </a:cubicBezTo>
                  <a:cubicBezTo>
                    <a:pt x="2491" y="3158"/>
                    <a:pt x="2685" y="3255"/>
                    <a:pt x="2940" y="3316"/>
                  </a:cubicBezTo>
                  <a:cubicBezTo>
                    <a:pt x="3141" y="3340"/>
                    <a:pt x="3340" y="3351"/>
                    <a:pt x="3536" y="3351"/>
                  </a:cubicBezTo>
                  <a:cubicBezTo>
                    <a:pt x="4521" y="3351"/>
                    <a:pt x="5395" y="3084"/>
                    <a:pt x="5770" y="2952"/>
                  </a:cubicBezTo>
                  <a:cubicBezTo>
                    <a:pt x="5844" y="2940"/>
                    <a:pt x="5904" y="2931"/>
                    <a:pt x="5955" y="2931"/>
                  </a:cubicBezTo>
                  <a:cubicBezTo>
                    <a:pt x="6111" y="2931"/>
                    <a:pt x="6182" y="3016"/>
                    <a:pt x="6329" y="3365"/>
                  </a:cubicBezTo>
                  <a:cubicBezTo>
                    <a:pt x="6584" y="3863"/>
                    <a:pt x="7142" y="4118"/>
                    <a:pt x="7495" y="4118"/>
                  </a:cubicBezTo>
                  <a:cubicBezTo>
                    <a:pt x="7750" y="4118"/>
                    <a:pt x="8053" y="3972"/>
                    <a:pt x="8308" y="3620"/>
                  </a:cubicBezTo>
                  <a:cubicBezTo>
                    <a:pt x="8308" y="3316"/>
                    <a:pt x="8260" y="2757"/>
                    <a:pt x="8005" y="2600"/>
                  </a:cubicBezTo>
                  <a:cubicBezTo>
                    <a:pt x="7568" y="2241"/>
                    <a:pt x="7106" y="2191"/>
                    <a:pt x="6881" y="2191"/>
                  </a:cubicBezTo>
                  <a:cubicBezTo>
                    <a:pt x="6793" y="2191"/>
                    <a:pt x="6742" y="2199"/>
                    <a:pt x="6742" y="2199"/>
                  </a:cubicBezTo>
                  <a:cubicBezTo>
                    <a:pt x="6742" y="2199"/>
                    <a:pt x="6936" y="1288"/>
                    <a:pt x="6025" y="474"/>
                  </a:cubicBezTo>
                  <a:cubicBezTo>
                    <a:pt x="5615" y="135"/>
                    <a:pt x="4795" y="0"/>
                    <a:pt x="3972" y="0"/>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5"/>
            <p:cNvSpPr/>
            <p:nvPr/>
          </p:nvSpPr>
          <p:spPr>
            <a:xfrm>
              <a:off x="-2228448" y="1658062"/>
              <a:ext cx="246284" cy="246284"/>
            </a:xfrm>
            <a:custGeom>
              <a:avLst/>
              <a:gdLst/>
              <a:ahLst/>
              <a:cxnLst/>
              <a:rect l="l" t="t" r="r" b="b"/>
              <a:pathLst>
                <a:path w="6183" h="6183" extrusionOk="0">
                  <a:moveTo>
                    <a:pt x="3097" y="511"/>
                  </a:moveTo>
                  <a:cubicBezTo>
                    <a:pt x="4506" y="511"/>
                    <a:pt x="5672" y="1677"/>
                    <a:pt x="5672" y="3086"/>
                  </a:cubicBezTo>
                  <a:cubicBezTo>
                    <a:pt x="5672" y="4507"/>
                    <a:pt x="4506" y="5673"/>
                    <a:pt x="3097" y="5673"/>
                  </a:cubicBezTo>
                  <a:cubicBezTo>
                    <a:pt x="1676" y="5673"/>
                    <a:pt x="510" y="4507"/>
                    <a:pt x="510" y="3086"/>
                  </a:cubicBezTo>
                  <a:cubicBezTo>
                    <a:pt x="510" y="1677"/>
                    <a:pt x="1676" y="511"/>
                    <a:pt x="3097" y="511"/>
                  </a:cubicBezTo>
                  <a:close/>
                  <a:moveTo>
                    <a:pt x="3097" y="1"/>
                  </a:moveTo>
                  <a:cubicBezTo>
                    <a:pt x="1373" y="1"/>
                    <a:pt x="0" y="1422"/>
                    <a:pt x="0" y="3086"/>
                  </a:cubicBezTo>
                  <a:cubicBezTo>
                    <a:pt x="0" y="4810"/>
                    <a:pt x="1373" y="6183"/>
                    <a:pt x="3097" y="6183"/>
                  </a:cubicBezTo>
                  <a:cubicBezTo>
                    <a:pt x="4761" y="6183"/>
                    <a:pt x="6182" y="4810"/>
                    <a:pt x="6182" y="3086"/>
                  </a:cubicBezTo>
                  <a:cubicBezTo>
                    <a:pt x="6182" y="1422"/>
                    <a:pt x="4761" y="1"/>
                    <a:pt x="30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5"/>
            <p:cNvSpPr/>
            <p:nvPr/>
          </p:nvSpPr>
          <p:spPr>
            <a:xfrm>
              <a:off x="-2169934" y="1716616"/>
              <a:ext cx="129217" cy="129217"/>
            </a:xfrm>
            <a:custGeom>
              <a:avLst/>
              <a:gdLst/>
              <a:ahLst/>
              <a:cxnLst/>
              <a:rect l="l" t="t" r="r" b="b"/>
              <a:pathLst>
                <a:path w="3244" h="3244" extrusionOk="0">
                  <a:moveTo>
                    <a:pt x="1628" y="0"/>
                  </a:moveTo>
                  <a:cubicBezTo>
                    <a:pt x="718" y="0"/>
                    <a:pt x="1" y="705"/>
                    <a:pt x="1" y="1616"/>
                  </a:cubicBezTo>
                  <a:cubicBezTo>
                    <a:pt x="1" y="2526"/>
                    <a:pt x="718" y="3243"/>
                    <a:pt x="1628" y="3243"/>
                  </a:cubicBezTo>
                  <a:cubicBezTo>
                    <a:pt x="2539" y="3243"/>
                    <a:pt x="3244" y="2526"/>
                    <a:pt x="3244" y="1616"/>
                  </a:cubicBezTo>
                  <a:cubicBezTo>
                    <a:pt x="3244" y="705"/>
                    <a:pt x="2539" y="0"/>
                    <a:pt x="16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5"/>
            <p:cNvSpPr/>
            <p:nvPr/>
          </p:nvSpPr>
          <p:spPr>
            <a:xfrm>
              <a:off x="-2183955" y="1702555"/>
              <a:ext cx="157299" cy="157299"/>
            </a:xfrm>
            <a:custGeom>
              <a:avLst/>
              <a:gdLst/>
              <a:ahLst/>
              <a:cxnLst/>
              <a:rect l="l" t="t" r="r" b="b"/>
              <a:pathLst>
                <a:path w="3949" h="3949" extrusionOk="0">
                  <a:moveTo>
                    <a:pt x="1980" y="705"/>
                  </a:moveTo>
                  <a:cubicBezTo>
                    <a:pt x="2685" y="705"/>
                    <a:pt x="3244" y="1264"/>
                    <a:pt x="3244" y="1969"/>
                  </a:cubicBezTo>
                  <a:cubicBezTo>
                    <a:pt x="3244" y="2685"/>
                    <a:pt x="2685" y="3292"/>
                    <a:pt x="1980" y="3292"/>
                  </a:cubicBezTo>
                  <a:cubicBezTo>
                    <a:pt x="1264" y="3292"/>
                    <a:pt x="657" y="2685"/>
                    <a:pt x="657" y="1969"/>
                  </a:cubicBezTo>
                  <a:cubicBezTo>
                    <a:pt x="657" y="1264"/>
                    <a:pt x="1264" y="705"/>
                    <a:pt x="1980" y="705"/>
                  </a:cubicBezTo>
                  <a:close/>
                  <a:moveTo>
                    <a:pt x="1980" y="1"/>
                  </a:moveTo>
                  <a:cubicBezTo>
                    <a:pt x="863" y="1"/>
                    <a:pt x="1" y="912"/>
                    <a:pt x="1" y="1969"/>
                  </a:cubicBezTo>
                  <a:cubicBezTo>
                    <a:pt x="1" y="3086"/>
                    <a:pt x="863" y="3948"/>
                    <a:pt x="1980" y="3948"/>
                  </a:cubicBezTo>
                  <a:cubicBezTo>
                    <a:pt x="3037" y="3948"/>
                    <a:pt x="3948" y="3086"/>
                    <a:pt x="3948" y="1969"/>
                  </a:cubicBezTo>
                  <a:cubicBezTo>
                    <a:pt x="3948" y="912"/>
                    <a:pt x="3037" y="1"/>
                    <a:pt x="19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5"/>
            <p:cNvSpPr/>
            <p:nvPr/>
          </p:nvSpPr>
          <p:spPr>
            <a:xfrm>
              <a:off x="-2133646" y="3010744"/>
              <a:ext cx="246284" cy="245806"/>
            </a:xfrm>
            <a:custGeom>
              <a:avLst/>
              <a:gdLst/>
              <a:ahLst/>
              <a:cxnLst/>
              <a:rect l="l" t="t" r="r" b="b"/>
              <a:pathLst>
                <a:path w="6183" h="6171" extrusionOk="0">
                  <a:moveTo>
                    <a:pt x="3086" y="511"/>
                  </a:moveTo>
                  <a:cubicBezTo>
                    <a:pt x="4507" y="511"/>
                    <a:pt x="5673" y="1677"/>
                    <a:pt x="5673" y="3086"/>
                  </a:cubicBezTo>
                  <a:cubicBezTo>
                    <a:pt x="5673" y="4507"/>
                    <a:pt x="4507" y="5673"/>
                    <a:pt x="3086" y="5673"/>
                  </a:cubicBezTo>
                  <a:cubicBezTo>
                    <a:pt x="1677" y="5673"/>
                    <a:pt x="511" y="4507"/>
                    <a:pt x="511" y="3086"/>
                  </a:cubicBezTo>
                  <a:cubicBezTo>
                    <a:pt x="511" y="1677"/>
                    <a:pt x="1677" y="511"/>
                    <a:pt x="3086" y="511"/>
                  </a:cubicBezTo>
                  <a:close/>
                  <a:moveTo>
                    <a:pt x="3086" y="1"/>
                  </a:moveTo>
                  <a:cubicBezTo>
                    <a:pt x="1373" y="1"/>
                    <a:pt x="1" y="1373"/>
                    <a:pt x="1" y="3086"/>
                  </a:cubicBezTo>
                  <a:cubicBezTo>
                    <a:pt x="1" y="4810"/>
                    <a:pt x="1373" y="6171"/>
                    <a:pt x="3086" y="6171"/>
                  </a:cubicBezTo>
                  <a:cubicBezTo>
                    <a:pt x="4762" y="6171"/>
                    <a:pt x="6183" y="4810"/>
                    <a:pt x="6183" y="3086"/>
                  </a:cubicBezTo>
                  <a:cubicBezTo>
                    <a:pt x="6183" y="1373"/>
                    <a:pt x="4762" y="1"/>
                    <a:pt x="3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5"/>
            <p:cNvSpPr/>
            <p:nvPr/>
          </p:nvSpPr>
          <p:spPr>
            <a:xfrm>
              <a:off x="-2075092" y="3069298"/>
              <a:ext cx="129217" cy="129217"/>
            </a:xfrm>
            <a:custGeom>
              <a:avLst/>
              <a:gdLst/>
              <a:ahLst/>
              <a:cxnLst/>
              <a:rect l="l" t="t" r="r" b="b"/>
              <a:pathLst>
                <a:path w="3244" h="3244" extrusionOk="0">
                  <a:moveTo>
                    <a:pt x="1616" y="0"/>
                  </a:moveTo>
                  <a:cubicBezTo>
                    <a:pt x="705" y="0"/>
                    <a:pt x="0" y="705"/>
                    <a:pt x="0" y="1616"/>
                  </a:cubicBezTo>
                  <a:cubicBezTo>
                    <a:pt x="0" y="2526"/>
                    <a:pt x="705" y="3243"/>
                    <a:pt x="1616" y="3243"/>
                  </a:cubicBezTo>
                  <a:cubicBezTo>
                    <a:pt x="2527" y="3243"/>
                    <a:pt x="3243" y="2526"/>
                    <a:pt x="3243" y="1616"/>
                  </a:cubicBezTo>
                  <a:cubicBezTo>
                    <a:pt x="3243" y="705"/>
                    <a:pt x="2527" y="0"/>
                    <a:pt x="16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5"/>
            <p:cNvSpPr/>
            <p:nvPr/>
          </p:nvSpPr>
          <p:spPr>
            <a:xfrm>
              <a:off x="-2089113" y="3055237"/>
              <a:ext cx="157259" cy="157299"/>
            </a:xfrm>
            <a:custGeom>
              <a:avLst/>
              <a:gdLst/>
              <a:ahLst/>
              <a:cxnLst/>
              <a:rect l="l" t="t" r="r" b="b"/>
              <a:pathLst>
                <a:path w="3948" h="3949" extrusionOk="0">
                  <a:moveTo>
                    <a:pt x="1968" y="657"/>
                  </a:moveTo>
                  <a:cubicBezTo>
                    <a:pt x="2684" y="657"/>
                    <a:pt x="3243" y="1264"/>
                    <a:pt x="3243" y="1969"/>
                  </a:cubicBezTo>
                  <a:cubicBezTo>
                    <a:pt x="3243" y="2685"/>
                    <a:pt x="2684" y="3232"/>
                    <a:pt x="1968" y="3232"/>
                  </a:cubicBezTo>
                  <a:cubicBezTo>
                    <a:pt x="1263" y="3232"/>
                    <a:pt x="656" y="2685"/>
                    <a:pt x="656" y="1969"/>
                  </a:cubicBezTo>
                  <a:cubicBezTo>
                    <a:pt x="656" y="1264"/>
                    <a:pt x="1263" y="657"/>
                    <a:pt x="1968" y="657"/>
                  </a:cubicBezTo>
                  <a:close/>
                  <a:moveTo>
                    <a:pt x="1968" y="1"/>
                  </a:moveTo>
                  <a:cubicBezTo>
                    <a:pt x="863" y="1"/>
                    <a:pt x="0" y="863"/>
                    <a:pt x="0" y="1969"/>
                  </a:cubicBezTo>
                  <a:cubicBezTo>
                    <a:pt x="0" y="3037"/>
                    <a:pt x="863" y="3948"/>
                    <a:pt x="1968" y="3948"/>
                  </a:cubicBezTo>
                  <a:cubicBezTo>
                    <a:pt x="3037" y="3948"/>
                    <a:pt x="3948" y="3037"/>
                    <a:pt x="3948" y="1969"/>
                  </a:cubicBezTo>
                  <a:cubicBezTo>
                    <a:pt x="3948" y="863"/>
                    <a:pt x="3037" y="1"/>
                    <a:pt x="19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5"/>
            <p:cNvSpPr/>
            <p:nvPr/>
          </p:nvSpPr>
          <p:spPr>
            <a:xfrm>
              <a:off x="-1887400" y="2186365"/>
              <a:ext cx="245806" cy="247758"/>
            </a:xfrm>
            <a:custGeom>
              <a:avLst/>
              <a:gdLst/>
              <a:ahLst/>
              <a:cxnLst/>
              <a:rect l="l" t="t" r="r" b="b"/>
              <a:pathLst>
                <a:path w="6171" h="6220" extrusionOk="0">
                  <a:moveTo>
                    <a:pt x="3086" y="511"/>
                  </a:moveTo>
                  <a:cubicBezTo>
                    <a:pt x="4495" y="511"/>
                    <a:pt x="5661" y="1664"/>
                    <a:pt x="5661" y="3085"/>
                  </a:cubicBezTo>
                  <a:cubicBezTo>
                    <a:pt x="5661" y="4555"/>
                    <a:pt x="4495" y="5721"/>
                    <a:pt x="3086" y="5721"/>
                  </a:cubicBezTo>
                  <a:cubicBezTo>
                    <a:pt x="1616" y="5721"/>
                    <a:pt x="499" y="4555"/>
                    <a:pt x="499" y="3085"/>
                  </a:cubicBezTo>
                  <a:cubicBezTo>
                    <a:pt x="499" y="1664"/>
                    <a:pt x="1616" y="511"/>
                    <a:pt x="3086" y="511"/>
                  </a:cubicBezTo>
                  <a:close/>
                  <a:moveTo>
                    <a:pt x="3086" y="1"/>
                  </a:moveTo>
                  <a:cubicBezTo>
                    <a:pt x="1361" y="1"/>
                    <a:pt x="1" y="1422"/>
                    <a:pt x="1" y="3085"/>
                  </a:cubicBezTo>
                  <a:cubicBezTo>
                    <a:pt x="1" y="4810"/>
                    <a:pt x="1361" y="6219"/>
                    <a:pt x="3086" y="6219"/>
                  </a:cubicBezTo>
                  <a:cubicBezTo>
                    <a:pt x="4750" y="6219"/>
                    <a:pt x="6171" y="4810"/>
                    <a:pt x="6171" y="3085"/>
                  </a:cubicBezTo>
                  <a:cubicBezTo>
                    <a:pt x="6171" y="1422"/>
                    <a:pt x="4750" y="1"/>
                    <a:pt x="30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5"/>
            <p:cNvSpPr/>
            <p:nvPr/>
          </p:nvSpPr>
          <p:spPr>
            <a:xfrm>
              <a:off x="-1831276" y="2244919"/>
              <a:ext cx="131168" cy="131129"/>
            </a:xfrm>
            <a:custGeom>
              <a:avLst/>
              <a:gdLst/>
              <a:ahLst/>
              <a:cxnLst/>
              <a:rect l="l" t="t" r="r" b="b"/>
              <a:pathLst>
                <a:path w="3293" h="3292" extrusionOk="0">
                  <a:moveTo>
                    <a:pt x="1677" y="0"/>
                  </a:moveTo>
                  <a:cubicBezTo>
                    <a:pt x="766" y="0"/>
                    <a:pt x="1" y="753"/>
                    <a:pt x="1" y="1615"/>
                  </a:cubicBezTo>
                  <a:cubicBezTo>
                    <a:pt x="1" y="2526"/>
                    <a:pt x="766" y="3292"/>
                    <a:pt x="1677" y="3292"/>
                  </a:cubicBezTo>
                  <a:cubicBezTo>
                    <a:pt x="2539" y="3292"/>
                    <a:pt x="3292" y="2526"/>
                    <a:pt x="3292" y="1615"/>
                  </a:cubicBezTo>
                  <a:cubicBezTo>
                    <a:pt x="3292" y="753"/>
                    <a:pt x="2539" y="0"/>
                    <a:pt x="1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5"/>
            <p:cNvSpPr/>
            <p:nvPr/>
          </p:nvSpPr>
          <p:spPr>
            <a:xfrm>
              <a:off x="-1843346" y="2232810"/>
              <a:ext cx="157259" cy="155347"/>
            </a:xfrm>
            <a:custGeom>
              <a:avLst/>
              <a:gdLst/>
              <a:ahLst/>
              <a:cxnLst/>
              <a:rect l="l" t="t" r="r" b="b"/>
              <a:pathLst>
                <a:path w="3948" h="3900" extrusionOk="0">
                  <a:moveTo>
                    <a:pt x="1980" y="656"/>
                  </a:moveTo>
                  <a:cubicBezTo>
                    <a:pt x="2684" y="656"/>
                    <a:pt x="3243" y="1215"/>
                    <a:pt x="3243" y="1919"/>
                  </a:cubicBezTo>
                  <a:cubicBezTo>
                    <a:pt x="3243" y="2685"/>
                    <a:pt x="2684" y="3231"/>
                    <a:pt x="1980" y="3231"/>
                  </a:cubicBezTo>
                  <a:cubicBezTo>
                    <a:pt x="1263" y="3231"/>
                    <a:pt x="656" y="2685"/>
                    <a:pt x="656" y="1919"/>
                  </a:cubicBezTo>
                  <a:cubicBezTo>
                    <a:pt x="656" y="1215"/>
                    <a:pt x="1263" y="656"/>
                    <a:pt x="1980" y="656"/>
                  </a:cubicBezTo>
                  <a:close/>
                  <a:moveTo>
                    <a:pt x="1980" y="0"/>
                  </a:moveTo>
                  <a:cubicBezTo>
                    <a:pt x="863" y="0"/>
                    <a:pt x="0" y="863"/>
                    <a:pt x="0" y="1919"/>
                  </a:cubicBezTo>
                  <a:cubicBezTo>
                    <a:pt x="0" y="3037"/>
                    <a:pt x="863" y="3899"/>
                    <a:pt x="1980" y="3899"/>
                  </a:cubicBezTo>
                  <a:cubicBezTo>
                    <a:pt x="3037" y="3899"/>
                    <a:pt x="3948" y="3037"/>
                    <a:pt x="3948" y="1919"/>
                  </a:cubicBezTo>
                  <a:cubicBezTo>
                    <a:pt x="3948" y="863"/>
                    <a:pt x="3037" y="0"/>
                    <a:pt x="19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6725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48"/>
          <p:cNvSpPr txBox="1">
            <a:spLocks noGrp="1"/>
          </p:cNvSpPr>
          <p:nvPr>
            <p:ph type="title"/>
          </p:nvPr>
        </p:nvSpPr>
        <p:spPr>
          <a:xfrm>
            <a:off x="1594200" y="2954850"/>
            <a:ext cx="5930550" cy="1782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Literature Review</a:t>
            </a:r>
            <a:endParaRPr dirty="0">
              <a:solidFill>
                <a:schemeClr val="dk1"/>
              </a:solidFill>
            </a:endParaRPr>
          </a:p>
        </p:txBody>
      </p:sp>
      <p:grpSp>
        <p:nvGrpSpPr>
          <p:cNvPr id="1642" name="Google Shape;1642;p48"/>
          <p:cNvGrpSpPr/>
          <p:nvPr/>
        </p:nvGrpSpPr>
        <p:grpSpPr>
          <a:xfrm>
            <a:off x="3387477" y="679786"/>
            <a:ext cx="2369046" cy="2281521"/>
            <a:chOff x="3186893" y="255202"/>
            <a:chExt cx="2441812" cy="2351599"/>
          </a:xfrm>
        </p:grpSpPr>
        <p:sp>
          <p:nvSpPr>
            <p:cNvPr id="1643" name="Google Shape;1643;p48"/>
            <p:cNvSpPr/>
            <p:nvPr/>
          </p:nvSpPr>
          <p:spPr>
            <a:xfrm>
              <a:off x="3540728" y="1315310"/>
              <a:ext cx="587571" cy="581540"/>
            </a:xfrm>
            <a:custGeom>
              <a:avLst/>
              <a:gdLst/>
              <a:ahLst/>
              <a:cxnLst/>
              <a:rect l="l" t="t" r="r" b="b"/>
              <a:pathLst>
                <a:path w="9256" h="9161" extrusionOk="0">
                  <a:moveTo>
                    <a:pt x="1276" y="1"/>
                  </a:moveTo>
                  <a:cubicBezTo>
                    <a:pt x="1268" y="1"/>
                    <a:pt x="1264" y="1"/>
                    <a:pt x="1264" y="1"/>
                  </a:cubicBezTo>
                  <a:cubicBezTo>
                    <a:pt x="1264" y="1"/>
                    <a:pt x="1" y="4458"/>
                    <a:pt x="1519" y="6887"/>
                  </a:cubicBezTo>
                  <a:cubicBezTo>
                    <a:pt x="2863" y="9037"/>
                    <a:pt x="7298" y="9161"/>
                    <a:pt x="8300" y="9161"/>
                  </a:cubicBezTo>
                  <a:cubicBezTo>
                    <a:pt x="8431" y="9161"/>
                    <a:pt x="8503" y="9159"/>
                    <a:pt x="8503" y="9159"/>
                  </a:cubicBezTo>
                  <a:cubicBezTo>
                    <a:pt x="8503" y="9159"/>
                    <a:pt x="9256" y="5576"/>
                    <a:pt x="7082" y="2782"/>
                  </a:cubicBezTo>
                  <a:cubicBezTo>
                    <a:pt x="4980" y="46"/>
                    <a:pt x="1504" y="1"/>
                    <a:pt x="1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3794392" y="1560785"/>
              <a:ext cx="163524" cy="249603"/>
            </a:xfrm>
            <a:custGeom>
              <a:avLst/>
              <a:gdLst/>
              <a:ahLst/>
              <a:cxnLst/>
              <a:rect l="l" t="t" r="r" b="b"/>
              <a:pathLst>
                <a:path w="2576" h="3932" extrusionOk="0">
                  <a:moveTo>
                    <a:pt x="199" y="1"/>
                  </a:moveTo>
                  <a:cubicBezTo>
                    <a:pt x="157" y="1"/>
                    <a:pt x="118" y="12"/>
                    <a:pt x="98" y="33"/>
                  </a:cubicBezTo>
                  <a:cubicBezTo>
                    <a:pt x="49" y="81"/>
                    <a:pt x="1" y="191"/>
                    <a:pt x="49" y="239"/>
                  </a:cubicBezTo>
                  <a:cubicBezTo>
                    <a:pt x="754" y="1199"/>
                    <a:pt x="1726" y="2559"/>
                    <a:pt x="2224" y="3834"/>
                  </a:cubicBezTo>
                  <a:cubicBezTo>
                    <a:pt x="2272" y="3883"/>
                    <a:pt x="2333" y="3931"/>
                    <a:pt x="2430" y="3931"/>
                  </a:cubicBezTo>
                  <a:lnTo>
                    <a:pt x="2479" y="3931"/>
                  </a:lnTo>
                  <a:cubicBezTo>
                    <a:pt x="2527" y="3883"/>
                    <a:pt x="2576" y="3773"/>
                    <a:pt x="2576" y="3676"/>
                  </a:cubicBezTo>
                  <a:cubicBezTo>
                    <a:pt x="2029" y="2413"/>
                    <a:pt x="1058" y="992"/>
                    <a:pt x="353" y="81"/>
                  </a:cubicBezTo>
                  <a:cubicBezTo>
                    <a:pt x="325" y="24"/>
                    <a:pt x="259" y="1"/>
                    <a:pt x="199"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3723485" y="1467978"/>
              <a:ext cx="57894" cy="62528"/>
            </a:xfrm>
            <a:custGeom>
              <a:avLst/>
              <a:gdLst/>
              <a:ahLst/>
              <a:cxnLst/>
              <a:rect l="l" t="t" r="r" b="b"/>
              <a:pathLst>
                <a:path w="912" h="985" extrusionOk="0">
                  <a:moveTo>
                    <a:pt x="163" y="1"/>
                  </a:moveTo>
                  <a:cubicBezTo>
                    <a:pt x="119" y="1"/>
                    <a:pt x="79" y="25"/>
                    <a:pt x="49" y="74"/>
                  </a:cubicBezTo>
                  <a:cubicBezTo>
                    <a:pt x="1" y="134"/>
                    <a:pt x="1" y="231"/>
                    <a:pt x="49" y="280"/>
                  </a:cubicBezTo>
                  <a:cubicBezTo>
                    <a:pt x="49" y="280"/>
                    <a:pt x="207" y="487"/>
                    <a:pt x="559" y="936"/>
                  </a:cubicBezTo>
                  <a:cubicBezTo>
                    <a:pt x="608" y="985"/>
                    <a:pt x="656" y="985"/>
                    <a:pt x="717" y="985"/>
                  </a:cubicBezTo>
                  <a:lnTo>
                    <a:pt x="814" y="985"/>
                  </a:lnTo>
                  <a:cubicBezTo>
                    <a:pt x="863" y="887"/>
                    <a:pt x="911" y="790"/>
                    <a:pt x="814" y="742"/>
                  </a:cubicBezTo>
                  <a:cubicBezTo>
                    <a:pt x="462" y="231"/>
                    <a:pt x="304" y="74"/>
                    <a:pt x="304" y="74"/>
                  </a:cubicBezTo>
                  <a:cubicBezTo>
                    <a:pt x="256" y="25"/>
                    <a:pt x="207" y="1"/>
                    <a:pt x="16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3306361" y="1738464"/>
              <a:ext cx="960008" cy="621215"/>
            </a:xfrm>
            <a:custGeom>
              <a:avLst/>
              <a:gdLst/>
              <a:ahLst/>
              <a:cxnLst/>
              <a:rect l="l" t="t" r="r" b="b"/>
              <a:pathLst>
                <a:path w="15123" h="9786" extrusionOk="0">
                  <a:moveTo>
                    <a:pt x="5691" y="1"/>
                  </a:moveTo>
                  <a:cubicBezTo>
                    <a:pt x="1919" y="1"/>
                    <a:pt x="1" y="1740"/>
                    <a:pt x="1" y="1740"/>
                  </a:cubicBezTo>
                  <a:cubicBezTo>
                    <a:pt x="1" y="1740"/>
                    <a:pt x="912" y="6343"/>
                    <a:pt x="3487" y="8116"/>
                  </a:cubicBezTo>
                  <a:cubicBezTo>
                    <a:pt x="5088" y="9214"/>
                    <a:pt x="6819" y="9785"/>
                    <a:pt x="8637" y="9785"/>
                  </a:cubicBezTo>
                  <a:cubicBezTo>
                    <a:pt x="9757" y="9785"/>
                    <a:pt x="10910" y="9568"/>
                    <a:pt x="12086" y="9124"/>
                  </a:cubicBezTo>
                  <a:cubicBezTo>
                    <a:pt x="15122" y="7958"/>
                    <a:pt x="13458" y="1181"/>
                    <a:pt x="8090" y="221"/>
                  </a:cubicBezTo>
                  <a:cubicBezTo>
                    <a:pt x="7221" y="66"/>
                    <a:pt x="6421" y="1"/>
                    <a:pt x="5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3511464" y="1918174"/>
              <a:ext cx="552847" cy="303117"/>
            </a:xfrm>
            <a:custGeom>
              <a:avLst/>
              <a:gdLst/>
              <a:ahLst/>
              <a:cxnLst/>
              <a:rect l="l" t="t" r="r" b="b"/>
              <a:pathLst>
                <a:path w="8709" h="4775" extrusionOk="0">
                  <a:moveTo>
                    <a:pt x="726" y="1"/>
                  </a:moveTo>
                  <a:cubicBezTo>
                    <a:pt x="380" y="1"/>
                    <a:pt x="174" y="26"/>
                    <a:pt x="158" y="26"/>
                  </a:cubicBezTo>
                  <a:cubicBezTo>
                    <a:pt x="49" y="26"/>
                    <a:pt x="0" y="123"/>
                    <a:pt x="0" y="220"/>
                  </a:cubicBezTo>
                  <a:cubicBezTo>
                    <a:pt x="0" y="260"/>
                    <a:pt x="75" y="342"/>
                    <a:pt x="155" y="342"/>
                  </a:cubicBezTo>
                  <a:cubicBezTo>
                    <a:pt x="173" y="342"/>
                    <a:pt x="190" y="338"/>
                    <a:pt x="207" y="330"/>
                  </a:cubicBezTo>
                  <a:cubicBezTo>
                    <a:pt x="207" y="330"/>
                    <a:pt x="410" y="303"/>
                    <a:pt x="758" y="303"/>
                  </a:cubicBezTo>
                  <a:cubicBezTo>
                    <a:pt x="1478" y="303"/>
                    <a:pt x="2818" y="419"/>
                    <a:pt x="4251" y="1131"/>
                  </a:cubicBezTo>
                  <a:cubicBezTo>
                    <a:pt x="6425" y="2249"/>
                    <a:pt x="8405" y="4726"/>
                    <a:pt x="8405" y="4726"/>
                  </a:cubicBezTo>
                  <a:cubicBezTo>
                    <a:pt x="8454" y="4775"/>
                    <a:pt x="8502" y="4775"/>
                    <a:pt x="8551" y="4775"/>
                  </a:cubicBezTo>
                  <a:lnTo>
                    <a:pt x="8660" y="4775"/>
                  </a:lnTo>
                  <a:cubicBezTo>
                    <a:pt x="8709" y="4726"/>
                    <a:pt x="8709" y="4581"/>
                    <a:pt x="8660" y="4520"/>
                  </a:cubicBezTo>
                  <a:cubicBezTo>
                    <a:pt x="8612" y="4423"/>
                    <a:pt x="6632" y="1945"/>
                    <a:pt x="4409" y="876"/>
                  </a:cubicBezTo>
                  <a:cubicBezTo>
                    <a:pt x="2880" y="120"/>
                    <a:pt x="1476"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4372690" y="2394715"/>
              <a:ext cx="317717" cy="148099"/>
            </a:xfrm>
            <a:custGeom>
              <a:avLst/>
              <a:gdLst/>
              <a:ahLst/>
              <a:cxnLst/>
              <a:rect l="l" t="t" r="r" b="b"/>
              <a:pathLst>
                <a:path w="5005" h="2333" extrusionOk="0">
                  <a:moveTo>
                    <a:pt x="0" y="1"/>
                  </a:moveTo>
                  <a:lnTo>
                    <a:pt x="0" y="2333"/>
                  </a:lnTo>
                  <a:lnTo>
                    <a:pt x="5004" y="2333"/>
                  </a:lnTo>
                  <a:lnTo>
                    <a:pt x="5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3714217" y="1399357"/>
              <a:ext cx="1635372" cy="1005460"/>
            </a:xfrm>
            <a:custGeom>
              <a:avLst/>
              <a:gdLst/>
              <a:ahLst/>
              <a:cxnLst/>
              <a:rect l="l" t="t" r="r" b="b"/>
              <a:pathLst>
                <a:path w="25762" h="15839" extrusionOk="0">
                  <a:moveTo>
                    <a:pt x="960" y="1"/>
                  </a:moveTo>
                  <a:cubicBezTo>
                    <a:pt x="402" y="1"/>
                    <a:pt x="1" y="450"/>
                    <a:pt x="1" y="960"/>
                  </a:cubicBezTo>
                  <a:lnTo>
                    <a:pt x="1" y="14879"/>
                  </a:lnTo>
                  <a:cubicBezTo>
                    <a:pt x="1" y="15426"/>
                    <a:pt x="402" y="15839"/>
                    <a:pt x="960" y="15839"/>
                  </a:cubicBezTo>
                  <a:lnTo>
                    <a:pt x="24790" y="15839"/>
                  </a:lnTo>
                  <a:cubicBezTo>
                    <a:pt x="25349" y="15839"/>
                    <a:pt x="25762" y="15426"/>
                    <a:pt x="25762" y="14879"/>
                  </a:cubicBezTo>
                  <a:lnTo>
                    <a:pt x="25762" y="960"/>
                  </a:lnTo>
                  <a:cubicBezTo>
                    <a:pt x="25762" y="450"/>
                    <a:pt x="25349" y="1"/>
                    <a:pt x="24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3672575" y="1356952"/>
              <a:ext cx="1721768" cy="1089507"/>
            </a:xfrm>
            <a:custGeom>
              <a:avLst/>
              <a:gdLst/>
              <a:ahLst/>
              <a:cxnLst/>
              <a:rect l="l" t="t" r="r" b="b"/>
              <a:pathLst>
                <a:path w="27123" h="17163" extrusionOk="0">
                  <a:moveTo>
                    <a:pt x="25446" y="1325"/>
                  </a:moveTo>
                  <a:cubicBezTo>
                    <a:pt x="25604" y="1325"/>
                    <a:pt x="25750" y="1470"/>
                    <a:pt x="25750" y="1628"/>
                  </a:cubicBezTo>
                  <a:lnTo>
                    <a:pt x="25750" y="15547"/>
                  </a:lnTo>
                  <a:cubicBezTo>
                    <a:pt x="25750" y="15693"/>
                    <a:pt x="25604" y="15851"/>
                    <a:pt x="25446" y="15851"/>
                  </a:cubicBezTo>
                  <a:lnTo>
                    <a:pt x="1616" y="15851"/>
                  </a:lnTo>
                  <a:cubicBezTo>
                    <a:pt x="1458" y="15851"/>
                    <a:pt x="1313" y="15693"/>
                    <a:pt x="1313" y="15547"/>
                  </a:cubicBezTo>
                  <a:lnTo>
                    <a:pt x="1313" y="1628"/>
                  </a:lnTo>
                  <a:cubicBezTo>
                    <a:pt x="1313" y="1470"/>
                    <a:pt x="1458" y="1325"/>
                    <a:pt x="1616" y="1325"/>
                  </a:cubicBezTo>
                  <a:close/>
                  <a:moveTo>
                    <a:pt x="1616" y="1"/>
                  </a:moveTo>
                  <a:cubicBezTo>
                    <a:pt x="705" y="1"/>
                    <a:pt x="1" y="717"/>
                    <a:pt x="1" y="1628"/>
                  </a:cubicBezTo>
                  <a:lnTo>
                    <a:pt x="1" y="15547"/>
                  </a:lnTo>
                  <a:cubicBezTo>
                    <a:pt x="1" y="16458"/>
                    <a:pt x="705" y="17162"/>
                    <a:pt x="1616" y="17162"/>
                  </a:cubicBezTo>
                  <a:lnTo>
                    <a:pt x="25446" y="17162"/>
                  </a:lnTo>
                  <a:cubicBezTo>
                    <a:pt x="26357" y="17162"/>
                    <a:pt x="27122" y="16458"/>
                    <a:pt x="27122" y="15547"/>
                  </a:cubicBezTo>
                  <a:lnTo>
                    <a:pt x="27122" y="1628"/>
                  </a:lnTo>
                  <a:cubicBezTo>
                    <a:pt x="27122" y="717"/>
                    <a:pt x="26357" y="1"/>
                    <a:pt x="25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4199201" y="2565094"/>
              <a:ext cx="658478" cy="63"/>
            </a:xfrm>
            <a:custGeom>
              <a:avLst/>
              <a:gdLst/>
              <a:ahLst/>
              <a:cxnLst/>
              <a:rect l="l" t="t" r="r" b="b"/>
              <a:pathLst>
                <a:path w="10373" h="1" extrusionOk="0">
                  <a:moveTo>
                    <a:pt x="0" y="1"/>
                  </a:moveTo>
                  <a:lnTo>
                    <a:pt x="10373" y="1"/>
                  </a:lnTo>
                  <a:close/>
                </a:path>
              </a:pathLst>
            </a:custGeom>
            <a:solidFill>
              <a:srgbClr val="BCE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8"/>
            <p:cNvSpPr/>
            <p:nvPr/>
          </p:nvSpPr>
          <p:spPr>
            <a:xfrm>
              <a:off x="4157558" y="2523451"/>
              <a:ext cx="744874" cy="83349"/>
            </a:xfrm>
            <a:custGeom>
              <a:avLst/>
              <a:gdLst/>
              <a:ahLst/>
              <a:cxnLst/>
              <a:rect l="l" t="t" r="r" b="b"/>
              <a:pathLst>
                <a:path w="11734" h="1313" extrusionOk="0">
                  <a:moveTo>
                    <a:pt x="656" y="1"/>
                  </a:moveTo>
                  <a:cubicBezTo>
                    <a:pt x="304" y="1"/>
                    <a:pt x="0" y="305"/>
                    <a:pt x="0" y="657"/>
                  </a:cubicBezTo>
                  <a:cubicBezTo>
                    <a:pt x="0" y="1009"/>
                    <a:pt x="304" y="1313"/>
                    <a:pt x="656" y="1313"/>
                  </a:cubicBezTo>
                  <a:lnTo>
                    <a:pt x="11029" y="1313"/>
                  </a:lnTo>
                  <a:cubicBezTo>
                    <a:pt x="11430" y="1313"/>
                    <a:pt x="11733" y="1009"/>
                    <a:pt x="11733" y="657"/>
                  </a:cubicBezTo>
                  <a:cubicBezTo>
                    <a:pt x="11733" y="305"/>
                    <a:pt x="11430" y="1"/>
                    <a:pt x="11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8"/>
            <p:cNvSpPr/>
            <p:nvPr/>
          </p:nvSpPr>
          <p:spPr>
            <a:xfrm>
              <a:off x="4439724" y="637603"/>
              <a:ext cx="1188980" cy="1156606"/>
            </a:xfrm>
            <a:custGeom>
              <a:avLst/>
              <a:gdLst/>
              <a:ahLst/>
              <a:cxnLst/>
              <a:rect l="l" t="t" r="r" b="b"/>
              <a:pathLst>
                <a:path w="18730" h="18220" extrusionOk="0">
                  <a:moveTo>
                    <a:pt x="972" y="1"/>
                  </a:moveTo>
                  <a:cubicBezTo>
                    <a:pt x="414" y="1"/>
                    <a:pt x="1" y="402"/>
                    <a:pt x="1" y="960"/>
                  </a:cubicBezTo>
                  <a:lnTo>
                    <a:pt x="1" y="17260"/>
                  </a:lnTo>
                  <a:cubicBezTo>
                    <a:pt x="1" y="17770"/>
                    <a:pt x="414" y="18219"/>
                    <a:pt x="972" y="18219"/>
                  </a:cubicBezTo>
                  <a:lnTo>
                    <a:pt x="17721" y="18219"/>
                  </a:lnTo>
                  <a:cubicBezTo>
                    <a:pt x="18280" y="18219"/>
                    <a:pt x="18729" y="17770"/>
                    <a:pt x="18729" y="17260"/>
                  </a:cubicBezTo>
                  <a:lnTo>
                    <a:pt x="18729" y="960"/>
                  </a:lnTo>
                  <a:cubicBezTo>
                    <a:pt x="18729" y="402"/>
                    <a:pt x="18280" y="1"/>
                    <a:pt x="17721"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4510694" y="894377"/>
              <a:ext cx="999239" cy="787279"/>
            </a:xfrm>
            <a:custGeom>
              <a:avLst/>
              <a:gdLst/>
              <a:ahLst/>
              <a:cxnLst/>
              <a:rect l="l" t="t" r="r" b="b"/>
              <a:pathLst>
                <a:path w="15741" h="12402" extrusionOk="0">
                  <a:moveTo>
                    <a:pt x="0" y="0"/>
                  </a:moveTo>
                  <a:lnTo>
                    <a:pt x="0" y="12401"/>
                  </a:lnTo>
                  <a:lnTo>
                    <a:pt x="15741" y="12352"/>
                  </a:lnTo>
                  <a:lnTo>
                    <a:pt x="15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4497554" y="882062"/>
              <a:ext cx="1025519" cy="812671"/>
            </a:xfrm>
            <a:custGeom>
              <a:avLst/>
              <a:gdLst/>
              <a:ahLst/>
              <a:cxnLst/>
              <a:rect l="l" t="t" r="r" b="b"/>
              <a:pathLst>
                <a:path w="16155" h="12802" extrusionOk="0">
                  <a:moveTo>
                    <a:pt x="15693" y="401"/>
                  </a:moveTo>
                  <a:lnTo>
                    <a:pt x="15693" y="12291"/>
                  </a:lnTo>
                  <a:lnTo>
                    <a:pt x="462" y="12340"/>
                  </a:lnTo>
                  <a:lnTo>
                    <a:pt x="462" y="449"/>
                  </a:lnTo>
                  <a:lnTo>
                    <a:pt x="15693" y="401"/>
                  </a:lnTo>
                  <a:close/>
                  <a:moveTo>
                    <a:pt x="207" y="0"/>
                  </a:moveTo>
                  <a:cubicBezTo>
                    <a:pt x="110" y="0"/>
                    <a:pt x="1" y="97"/>
                    <a:pt x="1" y="194"/>
                  </a:cubicBezTo>
                  <a:lnTo>
                    <a:pt x="1" y="12595"/>
                  </a:lnTo>
                  <a:cubicBezTo>
                    <a:pt x="1" y="12644"/>
                    <a:pt x="1" y="12704"/>
                    <a:pt x="61" y="12753"/>
                  </a:cubicBezTo>
                  <a:cubicBezTo>
                    <a:pt x="110" y="12802"/>
                    <a:pt x="159" y="12802"/>
                    <a:pt x="207" y="12802"/>
                  </a:cubicBezTo>
                  <a:lnTo>
                    <a:pt x="15948" y="12753"/>
                  </a:lnTo>
                  <a:cubicBezTo>
                    <a:pt x="16045" y="12753"/>
                    <a:pt x="16154" y="12644"/>
                    <a:pt x="16154" y="12546"/>
                  </a:cubicBezTo>
                  <a:lnTo>
                    <a:pt x="16154" y="194"/>
                  </a:lnTo>
                  <a:cubicBezTo>
                    <a:pt x="16154" y="146"/>
                    <a:pt x="16154" y="97"/>
                    <a:pt x="16094" y="49"/>
                  </a:cubicBezTo>
                  <a:cubicBezTo>
                    <a:pt x="16045" y="0"/>
                    <a:pt x="15996"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4362660" y="744058"/>
              <a:ext cx="54783" cy="54021"/>
            </a:xfrm>
            <a:custGeom>
              <a:avLst/>
              <a:gdLst/>
              <a:ahLst/>
              <a:cxnLst/>
              <a:rect l="l" t="t" r="r" b="b"/>
              <a:pathLst>
                <a:path w="863" h="851" extrusionOk="0">
                  <a:moveTo>
                    <a:pt x="462" y="0"/>
                  </a:moveTo>
                  <a:cubicBezTo>
                    <a:pt x="207" y="0"/>
                    <a:pt x="0" y="194"/>
                    <a:pt x="0" y="401"/>
                  </a:cubicBezTo>
                  <a:cubicBezTo>
                    <a:pt x="0" y="656"/>
                    <a:pt x="207" y="850"/>
                    <a:pt x="462" y="850"/>
                  </a:cubicBezTo>
                  <a:cubicBezTo>
                    <a:pt x="668" y="850"/>
                    <a:pt x="863" y="656"/>
                    <a:pt x="863" y="401"/>
                  </a:cubicBezTo>
                  <a:cubicBezTo>
                    <a:pt x="863" y="194"/>
                    <a:pt x="668" y="0"/>
                    <a:pt x="46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4543069" y="744058"/>
              <a:ext cx="54783" cy="54021"/>
            </a:xfrm>
            <a:custGeom>
              <a:avLst/>
              <a:gdLst/>
              <a:ahLst/>
              <a:cxnLst/>
              <a:rect l="l" t="t" r="r" b="b"/>
              <a:pathLst>
                <a:path w="863" h="851" extrusionOk="0">
                  <a:moveTo>
                    <a:pt x="450" y="0"/>
                  </a:moveTo>
                  <a:cubicBezTo>
                    <a:pt x="195" y="0"/>
                    <a:pt x="0" y="194"/>
                    <a:pt x="0" y="401"/>
                  </a:cubicBezTo>
                  <a:cubicBezTo>
                    <a:pt x="0" y="656"/>
                    <a:pt x="195" y="850"/>
                    <a:pt x="450" y="850"/>
                  </a:cubicBezTo>
                  <a:cubicBezTo>
                    <a:pt x="705" y="850"/>
                    <a:pt x="863" y="656"/>
                    <a:pt x="863" y="401"/>
                  </a:cubicBezTo>
                  <a:cubicBezTo>
                    <a:pt x="863" y="194"/>
                    <a:pt x="705" y="0"/>
                    <a:pt x="450"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4725763" y="744058"/>
              <a:ext cx="54847" cy="54021"/>
            </a:xfrm>
            <a:custGeom>
              <a:avLst/>
              <a:gdLst/>
              <a:ahLst/>
              <a:cxnLst/>
              <a:rect l="l" t="t" r="r" b="b"/>
              <a:pathLst>
                <a:path w="864" h="851" extrusionOk="0">
                  <a:moveTo>
                    <a:pt x="414" y="0"/>
                  </a:moveTo>
                  <a:cubicBezTo>
                    <a:pt x="159" y="0"/>
                    <a:pt x="1" y="194"/>
                    <a:pt x="1" y="401"/>
                  </a:cubicBezTo>
                  <a:cubicBezTo>
                    <a:pt x="1" y="656"/>
                    <a:pt x="159" y="850"/>
                    <a:pt x="414" y="850"/>
                  </a:cubicBezTo>
                  <a:cubicBezTo>
                    <a:pt x="657" y="850"/>
                    <a:pt x="863" y="656"/>
                    <a:pt x="863" y="401"/>
                  </a:cubicBezTo>
                  <a:cubicBezTo>
                    <a:pt x="863" y="194"/>
                    <a:pt x="657" y="0"/>
                    <a:pt x="414"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8"/>
            <p:cNvSpPr/>
            <p:nvPr/>
          </p:nvSpPr>
          <p:spPr>
            <a:xfrm>
              <a:off x="4906172" y="744058"/>
              <a:ext cx="54085" cy="54021"/>
            </a:xfrm>
            <a:custGeom>
              <a:avLst/>
              <a:gdLst/>
              <a:ahLst/>
              <a:cxnLst/>
              <a:rect l="l" t="t" r="r" b="b"/>
              <a:pathLst>
                <a:path w="852" h="851" extrusionOk="0">
                  <a:moveTo>
                    <a:pt x="402" y="0"/>
                  </a:moveTo>
                  <a:cubicBezTo>
                    <a:pt x="195" y="0"/>
                    <a:pt x="1" y="194"/>
                    <a:pt x="1" y="401"/>
                  </a:cubicBezTo>
                  <a:cubicBezTo>
                    <a:pt x="1" y="656"/>
                    <a:pt x="195" y="850"/>
                    <a:pt x="402" y="850"/>
                  </a:cubicBezTo>
                  <a:cubicBezTo>
                    <a:pt x="657" y="850"/>
                    <a:pt x="851" y="656"/>
                    <a:pt x="851" y="401"/>
                  </a:cubicBezTo>
                  <a:cubicBezTo>
                    <a:pt x="851" y="194"/>
                    <a:pt x="657" y="0"/>
                    <a:pt x="40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5085819" y="744058"/>
              <a:ext cx="54847" cy="54021"/>
            </a:xfrm>
            <a:custGeom>
              <a:avLst/>
              <a:gdLst/>
              <a:ahLst/>
              <a:cxnLst/>
              <a:rect l="l" t="t" r="r" b="b"/>
              <a:pathLst>
                <a:path w="864" h="851" extrusionOk="0">
                  <a:moveTo>
                    <a:pt x="450" y="0"/>
                  </a:moveTo>
                  <a:cubicBezTo>
                    <a:pt x="207" y="0"/>
                    <a:pt x="1" y="194"/>
                    <a:pt x="1" y="401"/>
                  </a:cubicBezTo>
                  <a:cubicBezTo>
                    <a:pt x="1" y="656"/>
                    <a:pt x="207" y="850"/>
                    <a:pt x="450" y="850"/>
                  </a:cubicBezTo>
                  <a:cubicBezTo>
                    <a:pt x="657" y="850"/>
                    <a:pt x="863" y="656"/>
                    <a:pt x="863" y="401"/>
                  </a:cubicBezTo>
                  <a:cubicBezTo>
                    <a:pt x="863" y="194"/>
                    <a:pt x="657"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5265466" y="744058"/>
              <a:ext cx="54847" cy="54021"/>
            </a:xfrm>
            <a:custGeom>
              <a:avLst/>
              <a:gdLst/>
              <a:ahLst/>
              <a:cxnLst/>
              <a:rect l="l" t="t" r="r" b="b"/>
              <a:pathLst>
                <a:path w="864" h="851" extrusionOk="0">
                  <a:moveTo>
                    <a:pt x="462" y="0"/>
                  </a:moveTo>
                  <a:cubicBezTo>
                    <a:pt x="207" y="0"/>
                    <a:pt x="1" y="194"/>
                    <a:pt x="1" y="401"/>
                  </a:cubicBezTo>
                  <a:cubicBezTo>
                    <a:pt x="1" y="656"/>
                    <a:pt x="207" y="850"/>
                    <a:pt x="462" y="850"/>
                  </a:cubicBezTo>
                  <a:cubicBezTo>
                    <a:pt x="717" y="850"/>
                    <a:pt x="863" y="656"/>
                    <a:pt x="863" y="401"/>
                  </a:cubicBezTo>
                  <a:cubicBezTo>
                    <a:pt x="863" y="194"/>
                    <a:pt x="71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5448985" y="744058"/>
              <a:ext cx="54783" cy="54021"/>
            </a:xfrm>
            <a:custGeom>
              <a:avLst/>
              <a:gdLst/>
              <a:ahLst/>
              <a:cxnLst/>
              <a:rect l="l" t="t" r="r" b="b"/>
              <a:pathLst>
                <a:path w="863" h="851" extrusionOk="0">
                  <a:moveTo>
                    <a:pt x="401" y="0"/>
                  </a:moveTo>
                  <a:cubicBezTo>
                    <a:pt x="146" y="0"/>
                    <a:pt x="0" y="194"/>
                    <a:pt x="0" y="401"/>
                  </a:cubicBezTo>
                  <a:cubicBezTo>
                    <a:pt x="0" y="656"/>
                    <a:pt x="146" y="850"/>
                    <a:pt x="401" y="850"/>
                  </a:cubicBezTo>
                  <a:cubicBezTo>
                    <a:pt x="656" y="850"/>
                    <a:pt x="863" y="656"/>
                    <a:pt x="863" y="401"/>
                  </a:cubicBezTo>
                  <a:cubicBezTo>
                    <a:pt x="863" y="194"/>
                    <a:pt x="656"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5320248" y="956079"/>
              <a:ext cx="128801" cy="661525"/>
            </a:xfrm>
            <a:custGeom>
              <a:avLst/>
              <a:gdLst/>
              <a:ahLst/>
              <a:cxnLst/>
              <a:rect l="l" t="t" r="r" b="b"/>
              <a:pathLst>
                <a:path w="2029" h="10421" extrusionOk="0">
                  <a:moveTo>
                    <a:pt x="0" y="0"/>
                  </a:moveTo>
                  <a:lnTo>
                    <a:pt x="0" y="10421"/>
                  </a:lnTo>
                  <a:lnTo>
                    <a:pt x="2028" y="10421"/>
                  </a:lnTo>
                  <a:lnTo>
                    <a:pt x="2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5310980"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49" y="0"/>
                    <a:pt x="0" y="97"/>
                    <a:pt x="0" y="158"/>
                  </a:cubicBezTo>
                  <a:lnTo>
                    <a:pt x="0" y="10579"/>
                  </a:lnTo>
                  <a:cubicBezTo>
                    <a:pt x="0" y="10628"/>
                    <a:pt x="49" y="10725"/>
                    <a:pt x="146" y="10725"/>
                  </a:cubicBezTo>
                  <a:lnTo>
                    <a:pt x="2174" y="10725"/>
                  </a:lnTo>
                  <a:cubicBezTo>
                    <a:pt x="2223" y="10725"/>
                    <a:pt x="2320" y="10628"/>
                    <a:pt x="2320" y="10579"/>
                  </a:cubicBezTo>
                  <a:lnTo>
                    <a:pt x="2320" y="158"/>
                  </a:lnTo>
                  <a:cubicBezTo>
                    <a:pt x="2320" y="97"/>
                    <a:pt x="2223" y="0"/>
                    <a:pt x="2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5320248" y="1158071"/>
              <a:ext cx="128801" cy="459532"/>
            </a:xfrm>
            <a:custGeom>
              <a:avLst/>
              <a:gdLst/>
              <a:ahLst/>
              <a:cxnLst/>
              <a:rect l="l" t="t" r="r" b="b"/>
              <a:pathLst>
                <a:path w="2029" h="7239" extrusionOk="0">
                  <a:moveTo>
                    <a:pt x="0" y="0"/>
                  </a:moveTo>
                  <a:lnTo>
                    <a:pt x="0" y="7239"/>
                  </a:lnTo>
                  <a:lnTo>
                    <a:pt x="2028" y="7239"/>
                  </a:lnTo>
                  <a:lnTo>
                    <a:pt x="2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5310980" y="1148803"/>
              <a:ext cx="147337" cy="478068"/>
            </a:xfrm>
            <a:custGeom>
              <a:avLst/>
              <a:gdLst/>
              <a:ahLst/>
              <a:cxnLst/>
              <a:rect l="l" t="t" r="r" b="b"/>
              <a:pathLst>
                <a:path w="2321" h="7531" extrusionOk="0">
                  <a:moveTo>
                    <a:pt x="1968" y="353"/>
                  </a:moveTo>
                  <a:lnTo>
                    <a:pt x="1968" y="7178"/>
                  </a:lnTo>
                  <a:lnTo>
                    <a:pt x="353" y="7178"/>
                  </a:lnTo>
                  <a:lnTo>
                    <a:pt x="353" y="353"/>
                  </a:lnTo>
                  <a:close/>
                  <a:moveTo>
                    <a:pt x="146" y="0"/>
                  </a:moveTo>
                  <a:cubicBezTo>
                    <a:pt x="49" y="0"/>
                    <a:pt x="0" y="49"/>
                    <a:pt x="0" y="146"/>
                  </a:cubicBezTo>
                  <a:lnTo>
                    <a:pt x="0" y="7385"/>
                  </a:lnTo>
                  <a:cubicBezTo>
                    <a:pt x="0" y="7434"/>
                    <a:pt x="49" y="7531"/>
                    <a:pt x="146" y="7531"/>
                  </a:cubicBezTo>
                  <a:lnTo>
                    <a:pt x="2174" y="7531"/>
                  </a:lnTo>
                  <a:cubicBezTo>
                    <a:pt x="2223" y="7531"/>
                    <a:pt x="2320" y="7434"/>
                    <a:pt x="2320" y="7385"/>
                  </a:cubicBezTo>
                  <a:lnTo>
                    <a:pt x="2320" y="146"/>
                  </a:lnTo>
                  <a:cubicBezTo>
                    <a:pt x="2320" y="49"/>
                    <a:pt x="2223" y="0"/>
                    <a:pt x="2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5088929" y="956079"/>
              <a:ext cx="128801" cy="661525"/>
            </a:xfrm>
            <a:custGeom>
              <a:avLst/>
              <a:gdLst/>
              <a:ahLst/>
              <a:cxnLst/>
              <a:rect l="l" t="t" r="r" b="b"/>
              <a:pathLst>
                <a:path w="2029" h="10421" extrusionOk="0">
                  <a:moveTo>
                    <a:pt x="0" y="0"/>
                  </a:moveTo>
                  <a:lnTo>
                    <a:pt x="0"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5079661"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98" y="0"/>
                    <a:pt x="1" y="97"/>
                    <a:pt x="1" y="158"/>
                  </a:cubicBezTo>
                  <a:lnTo>
                    <a:pt x="1" y="10579"/>
                  </a:lnTo>
                  <a:cubicBezTo>
                    <a:pt x="1" y="10628"/>
                    <a:pt x="98" y="10725"/>
                    <a:pt x="146" y="10725"/>
                  </a:cubicBezTo>
                  <a:lnTo>
                    <a:pt x="2175" y="10725"/>
                  </a:lnTo>
                  <a:cubicBezTo>
                    <a:pt x="2223" y="10725"/>
                    <a:pt x="2320" y="10628"/>
                    <a:pt x="2320" y="10579"/>
                  </a:cubicBezTo>
                  <a:lnTo>
                    <a:pt x="2320" y="158"/>
                  </a:lnTo>
                  <a:cubicBezTo>
                    <a:pt x="2320" y="97"/>
                    <a:pt x="2223"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5088929" y="1090973"/>
              <a:ext cx="128801" cy="526630"/>
            </a:xfrm>
            <a:custGeom>
              <a:avLst/>
              <a:gdLst/>
              <a:ahLst/>
              <a:cxnLst/>
              <a:rect l="l" t="t" r="r" b="b"/>
              <a:pathLst>
                <a:path w="2029" h="8296" extrusionOk="0">
                  <a:moveTo>
                    <a:pt x="0" y="1"/>
                  </a:moveTo>
                  <a:lnTo>
                    <a:pt x="0" y="8296"/>
                  </a:lnTo>
                  <a:lnTo>
                    <a:pt x="2029" y="8296"/>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5079661" y="1080943"/>
              <a:ext cx="147337" cy="545928"/>
            </a:xfrm>
            <a:custGeom>
              <a:avLst/>
              <a:gdLst/>
              <a:ahLst/>
              <a:cxnLst/>
              <a:rect l="l" t="t" r="r" b="b"/>
              <a:pathLst>
                <a:path w="2321" h="8600" extrusionOk="0">
                  <a:moveTo>
                    <a:pt x="1968" y="304"/>
                  </a:moveTo>
                  <a:lnTo>
                    <a:pt x="1968" y="8247"/>
                  </a:lnTo>
                  <a:lnTo>
                    <a:pt x="353" y="8247"/>
                  </a:lnTo>
                  <a:lnTo>
                    <a:pt x="353" y="304"/>
                  </a:lnTo>
                  <a:close/>
                  <a:moveTo>
                    <a:pt x="146" y="1"/>
                  </a:moveTo>
                  <a:cubicBezTo>
                    <a:pt x="98" y="1"/>
                    <a:pt x="1" y="49"/>
                    <a:pt x="1" y="159"/>
                  </a:cubicBezTo>
                  <a:lnTo>
                    <a:pt x="1" y="8454"/>
                  </a:lnTo>
                  <a:cubicBezTo>
                    <a:pt x="1" y="8503"/>
                    <a:pt x="98" y="8600"/>
                    <a:pt x="146" y="8600"/>
                  </a:cubicBezTo>
                  <a:lnTo>
                    <a:pt x="2175" y="8600"/>
                  </a:lnTo>
                  <a:cubicBezTo>
                    <a:pt x="2223" y="8600"/>
                    <a:pt x="2320" y="8503"/>
                    <a:pt x="2320" y="8454"/>
                  </a:cubicBezTo>
                  <a:lnTo>
                    <a:pt x="2320" y="159"/>
                  </a:lnTo>
                  <a:cubicBezTo>
                    <a:pt x="2320" y="49"/>
                    <a:pt x="2223"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4857610" y="956079"/>
              <a:ext cx="128864" cy="661525"/>
            </a:xfrm>
            <a:custGeom>
              <a:avLst/>
              <a:gdLst/>
              <a:ahLst/>
              <a:cxnLst/>
              <a:rect l="l" t="t" r="r" b="b"/>
              <a:pathLst>
                <a:path w="2030" h="10421" extrusionOk="0">
                  <a:moveTo>
                    <a:pt x="1" y="0"/>
                  </a:moveTo>
                  <a:lnTo>
                    <a:pt x="1"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4848342" y="946049"/>
              <a:ext cx="147337" cy="680823"/>
            </a:xfrm>
            <a:custGeom>
              <a:avLst/>
              <a:gdLst/>
              <a:ahLst/>
              <a:cxnLst/>
              <a:rect l="l" t="t" r="r" b="b"/>
              <a:pathLst>
                <a:path w="2321" h="10725" extrusionOk="0">
                  <a:moveTo>
                    <a:pt x="1969" y="352"/>
                  </a:moveTo>
                  <a:lnTo>
                    <a:pt x="1969" y="10372"/>
                  </a:lnTo>
                  <a:lnTo>
                    <a:pt x="353" y="10372"/>
                  </a:lnTo>
                  <a:lnTo>
                    <a:pt x="353" y="352"/>
                  </a:lnTo>
                  <a:close/>
                  <a:moveTo>
                    <a:pt x="147" y="0"/>
                  </a:moveTo>
                  <a:cubicBezTo>
                    <a:pt x="98" y="0"/>
                    <a:pt x="1" y="97"/>
                    <a:pt x="1" y="158"/>
                  </a:cubicBezTo>
                  <a:lnTo>
                    <a:pt x="1" y="10579"/>
                  </a:lnTo>
                  <a:cubicBezTo>
                    <a:pt x="1" y="10628"/>
                    <a:pt x="98" y="10725"/>
                    <a:pt x="147" y="10725"/>
                  </a:cubicBezTo>
                  <a:lnTo>
                    <a:pt x="2175" y="10725"/>
                  </a:lnTo>
                  <a:cubicBezTo>
                    <a:pt x="2224" y="10725"/>
                    <a:pt x="2321" y="10628"/>
                    <a:pt x="2321" y="10579"/>
                  </a:cubicBezTo>
                  <a:lnTo>
                    <a:pt x="2321" y="158"/>
                  </a:lnTo>
                  <a:cubicBezTo>
                    <a:pt x="2321" y="97"/>
                    <a:pt x="2224"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4857610" y="1033143"/>
              <a:ext cx="128864" cy="584460"/>
            </a:xfrm>
            <a:custGeom>
              <a:avLst/>
              <a:gdLst/>
              <a:ahLst/>
              <a:cxnLst/>
              <a:rect l="l" t="t" r="r" b="b"/>
              <a:pathLst>
                <a:path w="2030" h="9207" extrusionOk="0">
                  <a:moveTo>
                    <a:pt x="1" y="1"/>
                  </a:moveTo>
                  <a:lnTo>
                    <a:pt x="1" y="9207"/>
                  </a:lnTo>
                  <a:lnTo>
                    <a:pt x="2029" y="9207"/>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4848342" y="1023114"/>
              <a:ext cx="147337" cy="603758"/>
            </a:xfrm>
            <a:custGeom>
              <a:avLst/>
              <a:gdLst/>
              <a:ahLst/>
              <a:cxnLst/>
              <a:rect l="l" t="t" r="r" b="b"/>
              <a:pathLst>
                <a:path w="2321" h="9511" extrusionOk="0">
                  <a:moveTo>
                    <a:pt x="1969" y="304"/>
                  </a:moveTo>
                  <a:lnTo>
                    <a:pt x="1969" y="9158"/>
                  </a:lnTo>
                  <a:lnTo>
                    <a:pt x="353" y="9158"/>
                  </a:lnTo>
                  <a:lnTo>
                    <a:pt x="353" y="304"/>
                  </a:lnTo>
                  <a:close/>
                  <a:moveTo>
                    <a:pt x="147" y="1"/>
                  </a:moveTo>
                  <a:cubicBezTo>
                    <a:pt x="98" y="1"/>
                    <a:pt x="1" y="49"/>
                    <a:pt x="1" y="159"/>
                  </a:cubicBezTo>
                  <a:lnTo>
                    <a:pt x="1" y="9365"/>
                  </a:lnTo>
                  <a:cubicBezTo>
                    <a:pt x="1" y="9414"/>
                    <a:pt x="98" y="9511"/>
                    <a:pt x="147" y="9511"/>
                  </a:cubicBezTo>
                  <a:lnTo>
                    <a:pt x="2175" y="9511"/>
                  </a:lnTo>
                  <a:cubicBezTo>
                    <a:pt x="2224" y="9511"/>
                    <a:pt x="2321" y="9414"/>
                    <a:pt x="2321" y="9365"/>
                  </a:cubicBezTo>
                  <a:lnTo>
                    <a:pt x="2321" y="159"/>
                  </a:lnTo>
                  <a:cubicBezTo>
                    <a:pt x="2321" y="49"/>
                    <a:pt x="222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3874630" y="651251"/>
              <a:ext cx="1012379" cy="883197"/>
            </a:xfrm>
            <a:custGeom>
              <a:avLst/>
              <a:gdLst/>
              <a:ahLst/>
              <a:cxnLst/>
              <a:rect l="l" t="t" r="r" b="b"/>
              <a:pathLst>
                <a:path w="15948" h="13913" extrusionOk="0">
                  <a:moveTo>
                    <a:pt x="6775" y="0"/>
                  </a:moveTo>
                  <a:cubicBezTo>
                    <a:pt x="4386" y="0"/>
                    <a:pt x="1702" y="671"/>
                    <a:pt x="765" y="3430"/>
                  </a:cubicBezTo>
                  <a:cubicBezTo>
                    <a:pt x="0" y="5713"/>
                    <a:pt x="1421" y="7474"/>
                    <a:pt x="1421" y="7474"/>
                  </a:cubicBezTo>
                  <a:cubicBezTo>
                    <a:pt x="1421" y="7474"/>
                    <a:pt x="401" y="7838"/>
                    <a:pt x="1008" y="10013"/>
                  </a:cubicBezTo>
                  <a:cubicBezTo>
                    <a:pt x="1822" y="12842"/>
                    <a:pt x="10980" y="13851"/>
                    <a:pt x="11587" y="13911"/>
                  </a:cubicBezTo>
                  <a:cubicBezTo>
                    <a:pt x="11612" y="13912"/>
                    <a:pt x="11637" y="13913"/>
                    <a:pt x="11663" y="13913"/>
                  </a:cubicBezTo>
                  <a:cubicBezTo>
                    <a:pt x="13051" y="13913"/>
                    <a:pt x="14230" y="12599"/>
                    <a:pt x="14623" y="10571"/>
                  </a:cubicBezTo>
                  <a:cubicBezTo>
                    <a:pt x="15036" y="8798"/>
                    <a:pt x="14271" y="8081"/>
                    <a:pt x="14271" y="8081"/>
                  </a:cubicBezTo>
                  <a:cubicBezTo>
                    <a:pt x="14271" y="8081"/>
                    <a:pt x="15437" y="7583"/>
                    <a:pt x="15692" y="6624"/>
                  </a:cubicBezTo>
                  <a:cubicBezTo>
                    <a:pt x="15947" y="5652"/>
                    <a:pt x="15838" y="3284"/>
                    <a:pt x="15838" y="3284"/>
                  </a:cubicBezTo>
                  <a:lnTo>
                    <a:pt x="15085" y="1401"/>
                  </a:lnTo>
                  <a:lnTo>
                    <a:pt x="11028" y="600"/>
                  </a:lnTo>
                  <a:cubicBezTo>
                    <a:pt x="11028" y="600"/>
                    <a:pt x="9034" y="0"/>
                    <a:pt x="677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4122073" y="589803"/>
              <a:ext cx="568336" cy="902178"/>
            </a:xfrm>
            <a:custGeom>
              <a:avLst/>
              <a:gdLst/>
              <a:ahLst/>
              <a:cxnLst/>
              <a:rect l="l" t="t" r="r" b="b"/>
              <a:pathLst>
                <a:path w="8953" h="14212" extrusionOk="0">
                  <a:moveTo>
                    <a:pt x="7434" y="1"/>
                  </a:moveTo>
                  <a:cubicBezTo>
                    <a:pt x="7434" y="1"/>
                    <a:pt x="2527" y="450"/>
                    <a:pt x="2430" y="547"/>
                  </a:cubicBezTo>
                  <a:cubicBezTo>
                    <a:pt x="2333" y="608"/>
                    <a:pt x="2175" y="2126"/>
                    <a:pt x="1968" y="3487"/>
                  </a:cubicBezTo>
                  <a:cubicBezTo>
                    <a:pt x="1782" y="3323"/>
                    <a:pt x="1540" y="3246"/>
                    <a:pt x="1304" y="3246"/>
                  </a:cubicBezTo>
                  <a:cubicBezTo>
                    <a:pt x="1033" y="3246"/>
                    <a:pt x="770" y="3347"/>
                    <a:pt x="608" y="3535"/>
                  </a:cubicBezTo>
                  <a:cubicBezTo>
                    <a:pt x="1" y="4191"/>
                    <a:pt x="353" y="5163"/>
                    <a:pt x="912" y="5466"/>
                  </a:cubicBezTo>
                  <a:cubicBezTo>
                    <a:pt x="1080" y="5574"/>
                    <a:pt x="1233" y="5607"/>
                    <a:pt x="1360" y="5607"/>
                  </a:cubicBezTo>
                  <a:cubicBezTo>
                    <a:pt x="1464" y="5607"/>
                    <a:pt x="1551" y="5585"/>
                    <a:pt x="1616" y="5564"/>
                  </a:cubicBezTo>
                  <a:lnTo>
                    <a:pt x="1616" y="5770"/>
                  </a:lnTo>
                  <a:cubicBezTo>
                    <a:pt x="1568" y="6122"/>
                    <a:pt x="1616" y="6620"/>
                    <a:pt x="1823" y="7082"/>
                  </a:cubicBezTo>
                  <a:cubicBezTo>
                    <a:pt x="1920" y="7385"/>
                    <a:pt x="2078" y="7738"/>
                    <a:pt x="2272" y="7993"/>
                  </a:cubicBezTo>
                  <a:cubicBezTo>
                    <a:pt x="2430" y="8138"/>
                    <a:pt x="2734" y="8442"/>
                    <a:pt x="2989" y="8551"/>
                  </a:cubicBezTo>
                  <a:lnTo>
                    <a:pt x="2940" y="9608"/>
                  </a:lnTo>
                  <a:lnTo>
                    <a:pt x="960" y="10628"/>
                  </a:lnTo>
                  <a:cubicBezTo>
                    <a:pt x="960" y="10628"/>
                    <a:pt x="4507" y="14211"/>
                    <a:pt x="4859" y="14211"/>
                  </a:cubicBezTo>
                  <a:cubicBezTo>
                    <a:pt x="5211" y="14211"/>
                    <a:pt x="7191" y="11029"/>
                    <a:pt x="7191" y="11029"/>
                  </a:cubicBezTo>
                  <a:lnTo>
                    <a:pt x="4859" y="9863"/>
                  </a:lnTo>
                  <a:cubicBezTo>
                    <a:pt x="4859" y="9863"/>
                    <a:pt x="4908" y="9414"/>
                    <a:pt x="4908" y="9049"/>
                  </a:cubicBezTo>
                  <a:cubicBezTo>
                    <a:pt x="5418" y="9049"/>
                    <a:pt x="5976" y="8952"/>
                    <a:pt x="6280" y="8806"/>
                  </a:cubicBezTo>
                  <a:cubicBezTo>
                    <a:pt x="7385" y="8345"/>
                    <a:pt x="7738" y="7592"/>
                    <a:pt x="7944" y="6730"/>
                  </a:cubicBezTo>
                  <a:cubicBezTo>
                    <a:pt x="8151" y="5916"/>
                    <a:pt x="8952" y="2066"/>
                    <a:pt x="8952" y="2066"/>
                  </a:cubicBezTo>
                  <a:lnTo>
                    <a:pt x="8952" y="1264"/>
                  </a:lnTo>
                  <a:lnTo>
                    <a:pt x="7434" y="1"/>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4311750" y="1132616"/>
              <a:ext cx="259887" cy="154256"/>
            </a:xfrm>
            <a:custGeom>
              <a:avLst/>
              <a:gdLst/>
              <a:ahLst/>
              <a:cxnLst/>
              <a:rect l="l" t="t" r="r" b="b"/>
              <a:pathLst>
                <a:path w="4094" h="2430" extrusionOk="0">
                  <a:moveTo>
                    <a:pt x="1" y="0"/>
                  </a:moveTo>
                  <a:cubicBezTo>
                    <a:pt x="1" y="0"/>
                    <a:pt x="195" y="255"/>
                    <a:pt x="608" y="450"/>
                  </a:cubicBezTo>
                  <a:cubicBezTo>
                    <a:pt x="1009" y="656"/>
                    <a:pt x="1470" y="802"/>
                    <a:pt x="1470" y="802"/>
                  </a:cubicBezTo>
                  <a:lnTo>
                    <a:pt x="1410" y="1713"/>
                  </a:lnTo>
                  <a:lnTo>
                    <a:pt x="4094" y="2430"/>
                  </a:lnTo>
                  <a:lnTo>
                    <a:pt x="3741" y="1968"/>
                  </a:lnTo>
                  <a:lnTo>
                    <a:pt x="1871" y="1312"/>
                  </a:lnTo>
                  <a:lnTo>
                    <a:pt x="1920" y="498"/>
                  </a:lnTo>
                  <a:cubicBezTo>
                    <a:pt x="1920" y="498"/>
                    <a:pt x="1871" y="450"/>
                    <a:pt x="1167" y="353"/>
                  </a:cubicBezTo>
                  <a:cubicBezTo>
                    <a:pt x="499" y="255"/>
                    <a:pt x="1" y="0"/>
                    <a:pt x="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4353392" y="781257"/>
              <a:ext cx="105694" cy="36057"/>
            </a:xfrm>
            <a:custGeom>
              <a:avLst/>
              <a:gdLst/>
              <a:ahLst/>
              <a:cxnLst/>
              <a:rect l="l" t="t" r="r" b="b"/>
              <a:pathLst>
                <a:path w="1665" h="568" extrusionOk="0">
                  <a:moveTo>
                    <a:pt x="1297" y="0"/>
                  </a:moveTo>
                  <a:cubicBezTo>
                    <a:pt x="1127" y="0"/>
                    <a:pt x="911" y="40"/>
                    <a:pt x="705" y="118"/>
                  </a:cubicBezTo>
                  <a:cubicBezTo>
                    <a:pt x="256" y="264"/>
                    <a:pt x="0" y="568"/>
                    <a:pt x="0" y="568"/>
                  </a:cubicBezTo>
                  <a:cubicBezTo>
                    <a:pt x="0" y="568"/>
                    <a:pt x="656" y="422"/>
                    <a:pt x="960" y="422"/>
                  </a:cubicBezTo>
                  <a:cubicBezTo>
                    <a:pt x="1312" y="422"/>
                    <a:pt x="1616" y="568"/>
                    <a:pt x="1616" y="568"/>
                  </a:cubicBezTo>
                  <a:cubicBezTo>
                    <a:pt x="1616" y="568"/>
                    <a:pt x="1664" y="264"/>
                    <a:pt x="1616" y="118"/>
                  </a:cubicBezTo>
                  <a:cubicBezTo>
                    <a:pt x="1592" y="40"/>
                    <a:pt x="1467" y="0"/>
                    <a:pt x="129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4562303" y="811092"/>
              <a:ext cx="93379" cy="64051"/>
            </a:xfrm>
            <a:custGeom>
              <a:avLst/>
              <a:gdLst/>
              <a:ahLst/>
              <a:cxnLst/>
              <a:rect l="l" t="t" r="r" b="b"/>
              <a:pathLst>
                <a:path w="1471" h="1009" extrusionOk="0">
                  <a:moveTo>
                    <a:pt x="499" y="1"/>
                  </a:moveTo>
                  <a:cubicBezTo>
                    <a:pt x="305" y="1"/>
                    <a:pt x="1" y="304"/>
                    <a:pt x="1" y="304"/>
                  </a:cubicBezTo>
                  <a:cubicBezTo>
                    <a:pt x="1" y="304"/>
                    <a:pt x="450" y="401"/>
                    <a:pt x="754" y="511"/>
                  </a:cubicBezTo>
                  <a:cubicBezTo>
                    <a:pt x="1009" y="608"/>
                    <a:pt x="1471" y="1009"/>
                    <a:pt x="1471" y="1009"/>
                  </a:cubicBezTo>
                  <a:cubicBezTo>
                    <a:pt x="1471" y="1009"/>
                    <a:pt x="1471" y="705"/>
                    <a:pt x="1313" y="462"/>
                  </a:cubicBezTo>
                  <a:cubicBezTo>
                    <a:pt x="1167" y="256"/>
                    <a:pt x="705" y="1"/>
                    <a:pt x="49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4381894" y="868478"/>
              <a:ext cx="38659" cy="55228"/>
            </a:xfrm>
            <a:custGeom>
              <a:avLst/>
              <a:gdLst/>
              <a:ahLst/>
              <a:cxnLst/>
              <a:rect l="l" t="t" r="r" b="b"/>
              <a:pathLst>
                <a:path w="609" h="870" extrusionOk="0">
                  <a:moveTo>
                    <a:pt x="367" y="0"/>
                  </a:moveTo>
                  <a:cubicBezTo>
                    <a:pt x="228" y="0"/>
                    <a:pt x="105" y="185"/>
                    <a:pt x="62" y="360"/>
                  </a:cubicBezTo>
                  <a:cubicBezTo>
                    <a:pt x="1" y="615"/>
                    <a:pt x="110" y="821"/>
                    <a:pt x="207" y="870"/>
                  </a:cubicBezTo>
                  <a:cubicBezTo>
                    <a:pt x="365" y="870"/>
                    <a:pt x="511" y="712"/>
                    <a:pt x="560" y="469"/>
                  </a:cubicBezTo>
                  <a:cubicBezTo>
                    <a:pt x="608" y="263"/>
                    <a:pt x="511" y="56"/>
                    <a:pt x="414" y="8"/>
                  </a:cubicBezTo>
                  <a:cubicBezTo>
                    <a:pt x="398" y="3"/>
                    <a:pt x="382" y="0"/>
                    <a:pt x="36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4565414" y="898249"/>
              <a:ext cx="38596" cy="54021"/>
            </a:xfrm>
            <a:custGeom>
              <a:avLst/>
              <a:gdLst/>
              <a:ahLst/>
              <a:cxnLst/>
              <a:rect l="l" t="t" r="r" b="b"/>
              <a:pathLst>
                <a:path w="608" h="851" extrusionOk="0">
                  <a:moveTo>
                    <a:pt x="401" y="0"/>
                  </a:moveTo>
                  <a:cubicBezTo>
                    <a:pt x="256" y="0"/>
                    <a:pt x="98" y="146"/>
                    <a:pt x="49" y="401"/>
                  </a:cubicBezTo>
                  <a:cubicBezTo>
                    <a:pt x="1" y="607"/>
                    <a:pt x="98" y="802"/>
                    <a:pt x="207" y="850"/>
                  </a:cubicBezTo>
                  <a:cubicBezTo>
                    <a:pt x="353" y="850"/>
                    <a:pt x="511" y="705"/>
                    <a:pt x="559" y="498"/>
                  </a:cubicBezTo>
                  <a:cubicBezTo>
                    <a:pt x="608" y="243"/>
                    <a:pt x="511" y="49"/>
                    <a:pt x="401"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4405065" y="1045458"/>
              <a:ext cx="70209" cy="43674"/>
            </a:xfrm>
            <a:custGeom>
              <a:avLst/>
              <a:gdLst/>
              <a:ahLst/>
              <a:cxnLst/>
              <a:rect l="l" t="t" r="r" b="b"/>
              <a:pathLst>
                <a:path w="1106" h="688" extrusionOk="0">
                  <a:moveTo>
                    <a:pt x="0" y="1"/>
                  </a:moveTo>
                  <a:cubicBezTo>
                    <a:pt x="0" y="1"/>
                    <a:pt x="0" y="511"/>
                    <a:pt x="304" y="657"/>
                  </a:cubicBezTo>
                  <a:cubicBezTo>
                    <a:pt x="336" y="678"/>
                    <a:pt x="375" y="687"/>
                    <a:pt x="416" y="687"/>
                  </a:cubicBezTo>
                  <a:cubicBezTo>
                    <a:pt x="687" y="687"/>
                    <a:pt x="1105" y="305"/>
                    <a:pt x="1105" y="30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887707" y="364704"/>
              <a:ext cx="1121120" cy="819971"/>
            </a:xfrm>
            <a:custGeom>
              <a:avLst/>
              <a:gdLst/>
              <a:ahLst/>
              <a:cxnLst/>
              <a:rect l="l" t="t" r="r" b="b"/>
              <a:pathLst>
                <a:path w="17661" h="12917" extrusionOk="0">
                  <a:moveTo>
                    <a:pt x="10980" y="0"/>
                  </a:moveTo>
                  <a:cubicBezTo>
                    <a:pt x="9365" y="0"/>
                    <a:pt x="8758" y="1215"/>
                    <a:pt x="8758" y="1215"/>
                  </a:cubicBezTo>
                  <a:cubicBezTo>
                    <a:pt x="8758" y="1215"/>
                    <a:pt x="8429" y="567"/>
                    <a:pt x="7491" y="567"/>
                  </a:cubicBezTo>
                  <a:cubicBezTo>
                    <a:pt x="7260" y="567"/>
                    <a:pt x="6991" y="606"/>
                    <a:pt x="6681" y="705"/>
                  </a:cubicBezTo>
                  <a:cubicBezTo>
                    <a:pt x="5114" y="1215"/>
                    <a:pt x="5211" y="2636"/>
                    <a:pt x="5211" y="2636"/>
                  </a:cubicBezTo>
                  <a:cubicBezTo>
                    <a:pt x="5211" y="2636"/>
                    <a:pt x="5016" y="2547"/>
                    <a:pt x="4681" y="2547"/>
                  </a:cubicBezTo>
                  <a:cubicBezTo>
                    <a:pt x="4216" y="2547"/>
                    <a:pt x="3479" y="2720"/>
                    <a:pt x="2624" y="3547"/>
                  </a:cubicBezTo>
                  <a:cubicBezTo>
                    <a:pt x="1167" y="4907"/>
                    <a:pt x="1" y="7944"/>
                    <a:pt x="353" y="9863"/>
                  </a:cubicBezTo>
                  <a:cubicBezTo>
                    <a:pt x="705" y="12097"/>
                    <a:pt x="1871" y="12802"/>
                    <a:pt x="3292" y="12899"/>
                  </a:cubicBezTo>
                  <a:cubicBezTo>
                    <a:pt x="3394" y="12911"/>
                    <a:pt x="3491" y="12916"/>
                    <a:pt x="3583" y="12916"/>
                  </a:cubicBezTo>
                  <a:cubicBezTo>
                    <a:pt x="5873" y="12916"/>
                    <a:pt x="5363" y="9421"/>
                    <a:pt x="5515" y="8405"/>
                  </a:cubicBezTo>
                  <a:cubicBezTo>
                    <a:pt x="5660" y="7288"/>
                    <a:pt x="5721" y="7081"/>
                    <a:pt x="5721" y="7081"/>
                  </a:cubicBezTo>
                  <a:cubicBezTo>
                    <a:pt x="5721" y="7081"/>
                    <a:pt x="5843" y="7164"/>
                    <a:pt x="6061" y="7164"/>
                  </a:cubicBezTo>
                  <a:cubicBezTo>
                    <a:pt x="6385" y="7164"/>
                    <a:pt x="6923" y="6981"/>
                    <a:pt x="7592" y="6073"/>
                  </a:cubicBezTo>
                  <a:cubicBezTo>
                    <a:pt x="8454" y="4956"/>
                    <a:pt x="8697" y="3948"/>
                    <a:pt x="8697" y="3948"/>
                  </a:cubicBezTo>
                  <a:cubicBezTo>
                    <a:pt x="8697" y="3948"/>
                    <a:pt x="9365" y="5514"/>
                    <a:pt x="10324" y="5976"/>
                  </a:cubicBezTo>
                  <a:cubicBezTo>
                    <a:pt x="10906" y="6249"/>
                    <a:pt x="11229" y="6302"/>
                    <a:pt x="11393" y="6302"/>
                  </a:cubicBezTo>
                  <a:cubicBezTo>
                    <a:pt x="11499" y="6302"/>
                    <a:pt x="11539" y="6280"/>
                    <a:pt x="11539" y="6280"/>
                  </a:cubicBezTo>
                  <a:cubicBezTo>
                    <a:pt x="11539" y="6280"/>
                    <a:pt x="11636" y="6887"/>
                    <a:pt x="12802" y="7737"/>
                  </a:cubicBezTo>
                  <a:cubicBezTo>
                    <a:pt x="13485" y="8244"/>
                    <a:pt x="14297" y="8461"/>
                    <a:pt x="15049" y="8461"/>
                  </a:cubicBezTo>
                  <a:cubicBezTo>
                    <a:pt x="15127" y="8461"/>
                    <a:pt x="15204" y="8458"/>
                    <a:pt x="15280" y="8454"/>
                  </a:cubicBezTo>
                  <a:cubicBezTo>
                    <a:pt x="16397" y="8454"/>
                    <a:pt x="17660" y="7591"/>
                    <a:pt x="17199" y="5065"/>
                  </a:cubicBezTo>
                  <a:cubicBezTo>
                    <a:pt x="16749" y="2527"/>
                    <a:pt x="15887" y="2272"/>
                    <a:pt x="15134" y="2029"/>
                  </a:cubicBezTo>
                  <a:cubicBezTo>
                    <a:pt x="14417" y="1725"/>
                    <a:pt x="13458" y="1664"/>
                    <a:pt x="13458" y="1664"/>
                  </a:cubicBezTo>
                  <a:cubicBezTo>
                    <a:pt x="13458" y="1664"/>
                    <a:pt x="12596" y="49"/>
                    <a:pt x="1098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4122073" y="795794"/>
              <a:ext cx="148099" cy="243573"/>
            </a:xfrm>
            <a:custGeom>
              <a:avLst/>
              <a:gdLst/>
              <a:ahLst/>
              <a:cxnLst/>
              <a:rect l="l" t="t" r="r" b="b"/>
              <a:pathLst>
                <a:path w="2333" h="3837" extrusionOk="0">
                  <a:moveTo>
                    <a:pt x="1304" y="1"/>
                  </a:moveTo>
                  <a:cubicBezTo>
                    <a:pt x="1033" y="1"/>
                    <a:pt x="770" y="102"/>
                    <a:pt x="608" y="290"/>
                  </a:cubicBezTo>
                  <a:cubicBezTo>
                    <a:pt x="1" y="946"/>
                    <a:pt x="353" y="1918"/>
                    <a:pt x="912" y="2221"/>
                  </a:cubicBezTo>
                  <a:cubicBezTo>
                    <a:pt x="1080" y="2329"/>
                    <a:pt x="1233" y="2362"/>
                    <a:pt x="1360" y="2362"/>
                  </a:cubicBezTo>
                  <a:cubicBezTo>
                    <a:pt x="1464" y="2362"/>
                    <a:pt x="1551" y="2340"/>
                    <a:pt x="1616" y="2319"/>
                  </a:cubicBezTo>
                  <a:lnTo>
                    <a:pt x="1616" y="2525"/>
                  </a:lnTo>
                  <a:cubicBezTo>
                    <a:pt x="1568" y="2877"/>
                    <a:pt x="1616" y="3375"/>
                    <a:pt x="1823" y="3837"/>
                  </a:cubicBezTo>
                  <a:lnTo>
                    <a:pt x="2333" y="594"/>
                  </a:lnTo>
                  <a:lnTo>
                    <a:pt x="1968" y="242"/>
                  </a:lnTo>
                  <a:cubicBezTo>
                    <a:pt x="1782" y="78"/>
                    <a:pt x="1540" y="1"/>
                    <a:pt x="130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4482129" y="824232"/>
              <a:ext cx="96426" cy="192789"/>
            </a:xfrm>
            <a:custGeom>
              <a:avLst/>
              <a:gdLst/>
              <a:ahLst/>
              <a:cxnLst/>
              <a:rect l="l" t="t" r="r" b="b"/>
              <a:pathLst>
                <a:path w="1519" h="3037" extrusionOk="0">
                  <a:moveTo>
                    <a:pt x="1313" y="0"/>
                  </a:moveTo>
                  <a:cubicBezTo>
                    <a:pt x="1313" y="49"/>
                    <a:pt x="705" y="304"/>
                    <a:pt x="754" y="911"/>
                  </a:cubicBezTo>
                  <a:cubicBezTo>
                    <a:pt x="851" y="1713"/>
                    <a:pt x="851" y="2320"/>
                    <a:pt x="802" y="2575"/>
                  </a:cubicBezTo>
                  <a:cubicBezTo>
                    <a:pt x="766" y="2805"/>
                    <a:pt x="408" y="2833"/>
                    <a:pt x="216" y="2833"/>
                  </a:cubicBezTo>
                  <a:cubicBezTo>
                    <a:pt x="154" y="2833"/>
                    <a:pt x="110" y="2830"/>
                    <a:pt x="98" y="2830"/>
                  </a:cubicBezTo>
                  <a:cubicBezTo>
                    <a:pt x="85" y="2817"/>
                    <a:pt x="72" y="2811"/>
                    <a:pt x="60" y="2811"/>
                  </a:cubicBezTo>
                  <a:cubicBezTo>
                    <a:pt x="27" y="2811"/>
                    <a:pt x="1" y="2856"/>
                    <a:pt x="1" y="2927"/>
                  </a:cubicBezTo>
                  <a:cubicBezTo>
                    <a:pt x="1" y="2988"/>
                    <a:pt x="49" y="3037"/>
                    <a:pt x="98" y="3037"/>
                  </a:cubicBezTo>
                  <a:lnTo>
                    <a:pt x="304" y="3037"/>
                  </a:lnTo>
                  <a:cubicBezTo>
                    <a:pt x="547" y="3037"/>
                    <a:pt x="960" y="2988"/>
                    <a:pt x="1009" y="2624"/>
                  </a:cubicBezTo>
                  <a:cubicBezTo>
                    <a:pt x="1106" y="2223"/>
                    <a:pt x="1057" y="1360"/>
                    <a:pt x="1009" y="911"/>
                  </a:cubicBezTo>
                  <a:cubicBezTo>
                    <a:pt x="960" y="450"/>
                    <a:pt x="1410" y="255"/>
                    <a:pt x="1410" y="194"/>
                  </a:cubicBezTo>
                  <a:cubicBezTo>
                    <a:pt x="1458" y="194"/>
                    <a:pt x="1519" y="146"/>
                    <a:pt x="1458" y="49"/>
                  </a:cubicBezTo>
                  <a:cubicBezTo>
                    <a:pt x="1458" y="0"/>
                    <a:pt x="1361" y="0"/>
                    <a:pt x="1313"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4193043" y="861495"/>
              <a:ext cx="50911" cy="39865"/>
            </a:xfrm>
            <a:custGeom>
              <a:avLst/>
              <a:gdLst/>
              <a:ahLst/>
              <a:cxnLst/>
              <a:rect l="l" t="t" r="r" b="b"/>
              <a:pathLst>
                <a:path w="802" h="628" extrusionOk="0">
                  <a:moveTo>
                    <a:pt x="104" y="0"/>
                  </a:moveTo>
                  <a:cubicBezTo>
                    <a:pt x="73" y="0"/>
                    <a:pt x="49" y="35"/>
                    <a:pt x="49" y="69"/>
                  </a:cubicBezTo>
                  <a:cubicBezTo>
                    <a:pt x="0" y="166"/>
                    <a:pt x="49" y="215"/>
                    <a:pt x="97" y="215"/>
                  </a:cubicBezTo>
                  <a:cubicBezTo>
                    <a:pt x="498" y="275"/>
                    <a:pt x="547" y="579"/>
                    <a:pt x="547" y="579"/>
                  </a:cubicBezTo>
                  <a:cubicBezTo>
                    <a:pt x="607" y="628"/>
                    <a:pt x="607" y="628"/>
                    <a:pt x="656" y="628"/>
                  </a:cubicBezTo>
                  <a:lnTo>
                    <a:pt x="705" y="628"/>
                  </a:lnTo>
                  <a:cubicBezTo>
                    <a:pt x="753" y="628"/>
                    <a:pt x="802" y="579"/>
                    <a:pt x="802" y="518"/>
                  </a:cubicBezTo>
                  <a:cubicBezTo>
                    <a:pt x="802" y="470"/>
                    <a:pt x="656" y="69"/>
                    <a:pt x="146" y="20"/>
                  </a:cubicBezTo>
                  <a:cubicBezTo>
                    <a:pt x="132" y="6"/>
                    <a:pt x="117" y="0"/>
                    <a:pt x="104"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4395035" y="1036254"/>
              <a:ext cx="87158" cy="35485"/>
            </a:xfrm>
            <a:custGeom>
              <a:avLst/>
              <a:gdLst/>
              <a:ahLst/>
              <a:cxnLst/>
              <a:rect l="l" t="t" r="r" b="b"/>
              <a:pathLst>
                <a:path w="1373" h="559" extrusionOk="0">
                  <a:moveTo>
                    <a:pt x="158" y="0"/>
                  </a:moveTo>
                  <a:cubicBezTo>
                    <a:pt x="98" y="0"/>
                    <a:pt x="49" y="49"/>
                    <a:pt x="49" y="97"/>
                  </a:cubicBezTo>
                  <a:cubicBezTo>
                    <a:pt x="0" y="146"/>
                    <a:pt x="49" y="195"/>
                    <a:pt x="98" y="255"/>
                  </a:cubicBezTo>
                  <a:lnTo>
                    <a:pt x="1215" y="559"/>
                  </a:lnTo>
                  <a:lnTo>
                    <a:pt x="1263" y="559"/>
                  </a:lnTo>
                  <a:cubicBezTo>
                    <a:pt x="1312" y="559"/>
                    <a:pt x="1373" y="498"/>
                    <a:pt x="1373" y="450"/>
                  </a:cubicBezTo>
                  <a:cubicBezTo>
                    <a:pt x="1373" y="401"/>
                    <a:pt x="1312" y="352"/>
                    <a:pt x="1263" y="304"/>
                  </a:cubicBezTo>
                  <a:lnTo>
                    <a:pt x="158" y="0"/>
                  </a:ln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4125183" y="1235135"/>
              <a:ext cx="559005" cy="1128040"/>
            </a:xfrm>
            <a:custGeom>
              <a:avLst/>
              <a:gdLst/>
              <a:ahLst/>
              <a:cxnLst/>
              <a:rect l="l" t="t" r="r" b="b"/>
              <a:pathLst>
                <a:path w="8806" h="17770" extrusionOk="0">
                  <a:moveTo>
                    <a:pt x="1774" y="1"/>
                  </a:moveTo>
                  <a:lnTo>
                    <a:pt x="1215" y="304"/>
                  </a:lnTo>
                  <a:lnTo>
                    <a:pt x="1118" y="304"/>
                  </a:lnTo>
                  <a:lnTo>
                    <a:pt x="0" y="863"/>
                  </a:lnTo>
                  <a:lnTo>
                    <a:pt x="1725" y="17770"/>
                  </a:lnTo>
                  <a:lnTo>
                    <a:pt x="8806" y="17770"/>
                  </a:lnTo>
                  <a:lnTo>
                    <a:pt x="7640" y="815"/>
                  </a:lnTo>
                  <a:lnTo>
                    <a:pt x="6280" y="207"/>
                  </a:lnTo>
                  <a:lnTo>
                    <a:pt x="5927" y="49"/>
                  </a:lnTo>
                  <a:cubicBezTo>
                    <a:pt x="5927" y="49"/>
                    <a:pt x="5721" y="1312"/>
                    <a:pt x="5514" y="1823"/>
                  </a:cubicBezTo>
                  <a:cubicBezTo>
                    <a:pt x="5403" y="2175"/>
                    <a:pt x="5200" y="2790"/>
                    <a:pt x="4790" y="2790"/>
                  </a:cubicBezTo>
                  <a:cubicBezTo>
                    <a:pt x="4664" y="2790"/>
                    <a:pt x="4518" y="2731"/>
                    <a:pt x="4349" y="2588"/>
                  </a:cubicBezTo>
                  <a:cubicBezTo>
                    <a:pt x="3595" y="1920"/>
                    <a:pt x="1774" y="1"/>
                    <a:pt x="1774"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3926239" y="1254433"/>
              <a:ext cx="536723" cy="1108742"/>
            </a:xfrm>
            <a:custGeom>
              <a:avLst/>
              <a:gdLst/>
              <a:ahLst/>
              <a:cxnLst/>
              <a:rect l="l" t="t" r="r" b="b"/>
              <a:pathLst>
                <a:path w="8455" h="17466" extrusionOk="0">
                  <a:moveTo>
                    <a:pt x="4300" y="0"/>
                  </a:moveTo>
                  <a:cubicBezTo>
                    <a:pt x="4203" y="49"/>
                    <a:pt x="3900" y="158"/>
                    <a:pt x="3535" y="304"/>
                  </a:cubicBezTo>
                  <a:cubicBezTo>
                    <a:pt x="2831" y="656"/>
                    <a:pt x="1871" y="1118"/>
                    <a:pt x="1264" y="1470"/>
                  </a:cubicBezTo>
                  <a:cubicBezTo>
                    <a:pt x="353" y="2126"/>
                    <a:pt x="560" y="2782"/>
                    <a:pt x="402" y="3498"/>
                  </a:cubicBezTo>
                  <a:cubicBezTo>
                    <a:pt x="1" y="5369"/>
                    <a:pt x="304" y="13312"/>
                    <a:pt x="304" y="13312"/>
                  </a:cubicBezTo>
                  <a:lnTo>
                    <a:pt x="450" y="17405"/>
                  </a:lnTo>
                  <a:lnTo>
                    <a:pt x="499" y="17466"/>
                  </a:lnTo>
                  <a:lnTo>
                    <a:pt x="8454" y="17466"/>
                  </a:lnTo>
                  <a:cubicBezTo>
                    <a:pt x="8454" y="16300"/>
                    <a:pt x="8454" y="15182"/>
                    <a:pt x="8345" y="14223"/>
                  </a:cubicBezTo>
                  <a:cubicBezTo>
                    <a:pt x="8090" y="9110"/>
                    <a:pt x="7130" y="6425"/>
                    <a:pt x="6632" y="4604"/>
                  </a:cubicBezTo>
                  <a:cubicBezTo>
                    <a:pt x="5964" y="2381"/>
                    <a:pt x="4446" y="98"/>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4186060" y="1232088"/>
              <a:ext cx="273027" cy="950676"/>
            </a:xfrm>
            <a:custGeom>
              <a:avLst/>
              <a:gdLst/>
              <a:ahLst/>
              <a:cxnLst/>
              <a:rect l="l" t="t" r="r" b="b"/>
              <a:pathLst>
                <a:path w="4301" h="14976" extrusionOk="0">
                  <a:moveTo>
                    <a:pt x="717" y="0"/>
                  </a:moveTo>
                  <a:cubicBezTo>
                    <a:pt x="608" y="0"/>
                    <a:pt x="49" y="255"/>
                    <a:pt x="1" y="304"/>
                  </a:cubicBezTo>
                  <a:lnTo>
                    <a:pt x="1" y="450"/>
                  </a:lnTo>
                  <a:cubicBezTo>
                    <a:pt x="1" y="1008"/>
                    <a:pt x="110" y="3340"/>
                    <a:pt x="110" y="3340"/>
                  </a:cubicBezTo>
                  <a:lnTo>
                    <a:pt x="1774" y="4458"/>
                  </a:lnTo>
                  <a:lnTo>
                    <a:pt x="1021" y="6073"/>
                  </a:lnTo>
                  <a:cubicBezTo>
                    <a:pt x="1021" y="6073"/>
                    <a:pt x="2333" y="8150"/>
                    <a:pt x="3086" y="9364"/>
                  </a:cubicBezTo>
                  <a:cubicBezTo>
                    <a:pt x="3802" y="10579"/>
                    <a:pt x="4300" y="14976"/>
                    <a:pt x="4300" y="14976"/>
                  </a:cubicBezTo>
                  <a:cubicBezTo>
                    <a:pt x="4058" y="9862"/>
                    <a:pt x="3547" y="6522"/>
                    <a:pt x="3037" y="4761"/>
                  </a:cubicBezTo>
                  <a:cubicBezTo>
                    <a:pt x="2430" y="2526"/>
                    <a:pt x="912" y="255"/>
                    <a:pt x="815" y="97"/>
                  </a:cubicBezTo>
                  <a:cubicBezTo>
                    <a:pt x="815" y="97"/>
                    <a:pt x="766" y="0"/>
                    <a:pt x="717"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4523771" y="1248275"/>
              <a:ext cx="298483" cy="1114899"/>
            </a:xfrm>
            <a:custGeom>
              <a:avLst/>
              <a:gdLst/>
              <a:ahLst/>
              <a:cxnLst/>
              <a:rect l="l" t="t" r="r" b="b"/>
              <a:pathLst>
                <a:path w="4702" h="17563" extrusionOk="0">
                  <a:moveTo>
                    <a:pt x="1" y="0"/>
                  </a:moveTo>
                  <a:cubicBezTo>
                    <a:pt x="49" y="401"/>
                    <a:pt x="559" y="3437"/>
                    <a:pt x="657" y="5259"/>
                  </a:cubicBezTo>
                  <a:cubicBezTo>
                    <a:pt x="705" y="6425"/>
                    <a:pt x="754" y="10579"/>
                    <a:pt x="754" y="13968"/>
                  </a:cubicBezTo>
                  <a:cubicBezTo>
                    <a:pt x="802" y="15377"/>
                    <a:pt x="802" y="16700"/>
                    <a:pt x="802" y="17563"/>
                  </a:cubicBezTo>
                  <a:lnTo>
                    <a:pt x="4604" y="17563"/>
                  </a:lnTo>
                  <a:lnTo>
                    <a:pt x="4701" y="14320"/>
                  </a:lnTo>
                  <a:lnTo>
                    <a:pt x="4507" y="8150"/>
                  </a:lnTo>
                  <a:cubicBezTo>
                    <a:pt x="4507" y="8150"/>
                    <a:pt x="4349" y="4603"/>
                    <a:pt x="4094" y="3292"/>
                  </a:cubicBezTo>
                  <a:cubicBezTo>
                    <a:pt x="3790" y="2077"/>
                    <a:pt x="3037" y="1409"/>
                    <a:pt x="2272" y="960"/>
                  </a:cubicBezTo>
                  <a:cubicBezTo>
                    <a:pt x="1616" y="608"/>
                    <a:pt x="1470" y="498"/>
                    <a:pt x="754" y="255"/>
                  </a:cubicBezTo>
                  <a:cubicBezTo>
                    <a:pt x="353" y="4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4494507" y="1235135"/>
              <a:ext cx="161176" cy="960770"/>
            </a:xfrm>
            <a:custGeom>
              <a:avLst/>
              <a:gdLst/>
              <a:ahLst/>
              <a:cxnLst/>
              <a:rect l="l" t="t" r="r" b="b"/>
              <a:pathLst>
                <a:path w="2539" h="15135" extrusionOk="0">
                  <a:moveTo>
                    <a:pt x="109" y="1"/>
                  </a:moveTo>
                  <a:cubicBezTo>
                    <a:pt x="0" y="49"/>
                    <a:pt x="109" y="98"/>
                    <a:pt x="109" y="98"/>
                  </a:cubicBezTo>
                  <a:cubicBezTo>
                    <a:pt x="109" y="98"/>
                    <a:pt x="656" y="3438"/>
                    <a:pt x="765" y="5418"/>
                  </a:cubicBezTo>
                  <a:cubicBezTo>
                    <a:pt x="814" y="6584"/>
                    <a:pt x="1215" y="11746"/>
                    <a:pt x="1215" y="15134"/>
                  </a:cubicBezTo>
                  <a:cubicBezTo>
                    <a:pt x="1263" y="14830"/>
                    <a:pt x="1421" y="11029"/>
                    <a:pt x="1628" y="9924"/>
                  </a:cubicBezTo>
                  <a:cubicBezTo>
                    <a:pt x="1822" y="8758"/>
                    <a:pt x="2539" y="5563"/>
                    <a:pt x="2539" y="5563"/>
                  </a:cubicBezTo>
                  <a:lnTo>
                    <a:pt x="1470" y="4045"/>
                  </a:lnTo>
                  <a:lnTo>
                    <a:pt x="2381" y="2782"/>
                  </a:lnTo>
                  <a:cubicBezTo>
                    <a:pt x="2381" y="2782"/>
                    <a:pt x="1263" y="912"/>
                    <a:pt x="911" y="353"/>
                  </a:cubicBezTo>
                  <a:lnTo>
                    <a:pt x="814" y="256"/>
                  </a:lnTo>
                  <a:cubicBezTo>
                    <a:pt x="765" y="159"/>
                    <a:pt x="207" y="1"/>
                    <a:pt x="10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4163715" y="1611378"/>
              <a:ext cx="29391" cy="135022"/>
            </a:xfrm>
            <a:custGeom>
              <a:avLst/>
              <a:gdLst/>
              <a:ahLst/>
              <a:cxnLst/>
              <a:rect l="l" t="t" r="r" b="b"/>
              <a:pathLst>
                <a:path w="463" h="2127" extrusionOk="0">
                  <a:moveTo>
                    <a:pt x="207" y="1"/>
                  </a:moveTo>
                  <a:cubicBezTo>
                    <a:pt x="98" y="1"/>
                    <a:pt x="1" y="98"/>
                    <a:pt x="1" y="195"/>
                  </a:cubicBezTo>
                  <a:lnTo>
                    <a:pt x="1" y="1871"/>
                  </a:lnTo>
                  <a:cubicBezTo>
                    <a:pt x="1" y="2017"/>
                    <a:pt x="98" y="2126"/>
                    <a:pt x="207" y="2126"/>
                  </a:cubicBezTo>
                  <a:cubicBezTo>
                    <a:pt x="353" y="2126"/>
                    <a:pt x="462" y="2017"/>
                    <a:pt x="462" y="1871"/>
                  </a:cubicBezTo>
                  <a:lnTo>
                    <a:pt x="462" y="195"/>
                  </a:lnTo>
                  <a:cubicBezTo>
                    <a:pt x="462" y="98"/>
                    <a:pt x="353" y="1"/>
                    <a:pt x="207"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4102839" y="1568974"/>
              <a:ext cx="28566" cy="222117"/>
            </a:xfrm>
            <a:custGeom>
              <a:avLst/>
              <a:gdLst/>
              <a:ahLst/>
              <a:cxnLst/>
              <a:rect l="l" t="t" r="r" b="b"/>
              <a:pathLst>
                <a:path w="450" h="3499" extrusionOk="0">
                  <a:moveTo>
                    <a:pt x="207" y="1"/>
                  </a:moveTo>
                  <a:cubicBezTo>
                    <a:pt x="97" y="1"/>
                    <a:pt x="0" y="110"/>
                    <a:pt x="0" y="207"/>
                  </a:cubicBezTo>
                  <a:lnTo>
                    <a:pt x="0" y="3292"/>
                  </a:lnTo>
                  <a:cubicBezTo>
                    <a:pt x="0" y="3402"/>
                    <a:pt x="97" y="3499"/>
                    <a:pt x="207" y="3499"/>
                  </a:cubicBezTo>
                  <a:cubicBezTo>
                    <a:pt x="352" y="3499"/>
                    <a:pt x="450" y="3402"/>
                    <a:pt x="450" y="3292"/>
                  </a:cubicBezTo>
                  <a:lnTo>
                    <a:pt x="450" y="207"/>
                  </a:lnTo>
                  <a:cubicBezTo>
                    <a:pt x="450" y="110"/>
                    <a:pt x="352"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4096618" y="1543518"/>
              <a:ext cx="38659" cy="38659"/>
            </a:xfrm>
            <a:custGeom>
              <a:avLst/>
              <a:gdLst/>
              <a:ahLst/>
              <a:cxnLst/>
              <a:rect l="l" t="t" r="r" b="b"/>
              <a:pathLst>
                <a:path w="609" h="609" extrusionOk="0">
                  <a:moveTo>
                    <a:pt x="305" y="1"/>
                  </a:moveTo>
                  <a:cubicBezTo>
                    <a:pt x="147" y="1"/>
                    <a:pt x="1" y="159"/>
                    <a:pt x="1" y="305"/>
                  </a:cubicBezTo>
                  <a:cubicBezTo>
                    <a:pt x="1" y="463"/>
                    <a:pt x="147" y="608"/>
                    <a:pt x="305" y="608"/>
                  </a:cubicBezTo>
                  <a:cubicBezTo>
                    <a:pt x="499" y="608"/>
                    <a:pt x="608" y="463"/>
                    <a:pt x="608" y="305"/>
                  </a:cubicBezTo>
                  <a:cubicBezTo>
                    <a:pt x="608" y="159"/>
                    <a:pt x="499" y="1"/>
                    <a:pt x="305"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4080430" y="1527331"/>
              <a:ext cx="70272" cy="71034"/>
            </a:xfrm>
            <a:custGeom>
              <a:avLst/>
              <a:gdLst/>
              <a:ahLst/>
              <a:cxnLst/>
              <a:rect l="l" t="t" r="r" b="b"/>
              <a:pathLst>
                <a:path w="1107" h="1119" extrusionOk="0">
                  <a:moveTo>
                    <a:pt x="560" y="462"/>
                  </a:moveTo>
                  <a:cubicBezTo>
                    <a:pt x="608" y="462"/>
                    <a:pt x="657" y="511"/>
                    <a:pt x="657" y="560"/>
                  </a:cubicBezTo>
                  <a:cubicBezTo>
                    <a:pt x="657" y="608"/>
                    <a:pt x="605" y="632"/>
                    <a:pt x="554" y="632"/>
                  </a:cubicBezTo>
                  <a:cubicBezTo>
                    <a:pt x="502" y="632"/>
                    <a:pt x="450" y="608"/>
                    <a:pt x="450" y="560"/>
                  </a:cubicBezTo>
                  <a:cubicBezTo>
                    <a:pt x="450" y="511"/>
                    <a:pt x="499" y="462"/>
                    <a:pt x="560" y="462"/>
                  </a:cubicBezTo>
                  <a:close/>
                  <a:moveTo>
                    <a:pt x="560" y="1"/>
                  </a:moveTo>
                  <a:cubicBezTo>
                    <a:pt x="256" y="1"/>
                    <a:pt x="1" y="256"/>
                    <a:pt x="1" y="560"/>
                  </a:cubicBezTo>
                  <a:cubicBezTo>
                    <a:pt x="1" y="863"/>
                    <a:pt x="256" y="1118"/>
                    <a:pt x="560" y="1118"/>
                  </a:cubicBezTo>
                  <a:cubicBezTo>
                    <a:pt x="863" y="1118"/>
                    <a:pt x="1106" y="863"/>
                    <a:pt x="1106" y="560"/>
                  </a:cubicBezTo>
                  <a:cubicBezTo>
                    <a:pt x="1106" y="256"/>
                    <a:pt x="863" y="1"/>
                    <a:pt x="560"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4045009" y="1688506"/>
              <a:ext cx="225164" cy="276075"/>
            </a:xfrm>
            <a:custGeom>
              <a:avLst/>
              <a:gdLst/>
              <a:ahLst/>
              <a:cxnLst/>
              <a:rect l="l" t="t" r="r" b="b"/>
              <a:pathLst>
                <a:path w="3547" h="4349" extrusionOk="0">
                  <a:moveTo>
                    <a:pt x="352" y="0"/>
                  </a:moveTo>
                  <a:cubicBezTo>
                    <a:pt x="352" y="0"/>
                    <a:pt x="0" y="4348"/>
                    <a:pt x="1773" y="4348"/>
                  </a:cubicBezTo>
                  <a:cubicBezTo>
                    <a:pt x="3547" y="4348"/>
                    <a:pt x="3243" y="0"/>
                    <a:pt x="3243"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852222" y="1945217"/>
              <a:ext cx="1355488" cy="321590"/>
            </a:xfrm>
            <a:custGeom>
              <a:avLst/>
              <a:gdLst/>
              <a:ahLst/>
              <a:cxnLst/>
              <a:rect l="l" t="t" r="r" b="b"/>
              <a:pathLst>
                <a:path w="21353" h="5066" extrusionOk="0">
                  <a:moveTo>
                    <a:pt x="13713" y="1"/>
                  </a:moveTo>
                  <a:lnTo>
                    <a:pt x="13665" y="1057"/>
                  </a:lnTo>
                  <a:lnTo>
                    <a:pt x="960" y="1057"/>
                  </a:lnTo>
                  <a:cubicBezTo>
                    <a:pt x="450" y="1057"/>
                    <a:pt x="1" y="1519"/>
                    <a:pt x="1" y="2029"/>
                  </a:cubicBezTo>
                  <a:lnTo>
                    <a:pt x="1" y="4094"/>
                  </a:lnTo>
                  <a:cubicBezTo>
                    <a:pt x="1" y="4604"/>
                    <a:pt x="450" y="5066"/>
                    <a:pt x="960" y="5066"/>
                  </a:cubicBezTo>
                  <a:lnTo>
                    <a:pt x="20345" y="5066"/>
                  </a:lnTo>
                  <a:cubicBezTo>
                    <a:pt x="20903" y="5066"/>
                    <a:pt x="21353" y="4604"/>
                    <a:pt x="21353" y="4094"/>
                  </a:cubicBezTo>
                  <a:lnTo>
                    <a:pt x="21353" y="2029"/>
                  </a:lnTo>
                  <a:cubicBezTo>
                    <a:pt x="21353" y="1519"/>
                    <a:pt x="20903" y="1057"/>
                    <a:pt x="20345" y="1057"/>
                  </a:cubicBezTo>
                  <a:lnTo>
                    <a:pt x="15389" y="1057"/>
                  </a:lnTo>
                  <a:cubicBezTo>
                    <a:pt x="15389" y="1057"/>
                    <a:pt x="14673" y="1009"/>
                    <a:pt x="14272" y="754"/>
                  </a:cubicBezTo>
                  <a:cubicBezTo>
                    <a:pt x="13920" y="450"/>
                    <a:pt x="13713" y="1"/>
                    <a:pt x="13713"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954804" y="2115596"/>
              <a:ext cx="54783" cy="54847"/>
            </a:xfrm>
            <a:custGeom>
              <a:avLst/>
              <a:gdLst/>
              <a:ahLst/>
              <a:cxnLst/>
              <a:rect l="l" t="t" r="r" b="b"/>
              <a:pathLst>
                <a:path w="863" h="864" extrusionOk="0">
                  <a:moveTo>
                    <a:pt x="462" y="1"/>
                  </a:moveTo>
                  <a:cubicBezTo>
                    <a:pt x="207" y="1"/>
                    <a:pt x="0" y="195"/>
                    <a:pt x="0" y="450"/>
                  </a:cubicBezTo>
                  <a:cubicBezTo>
                    <a:pt x="0" y="705"/>
                    <a:pt x="207" y="863"/>
                    <a:pt x="462" y="863"/>
                  </a:cubicBezTo>
                  <a:cubicBezTo>
                    <a:pt x="656" y="863"/>
                    <a:pt x="863" y="705"/>
                    <a:pt x="863" y="450"/>
                  </a:cubicBezTo>
                  <a:cubicBezTo>
                    <a:pt x="863" y="195"/>
                    <a:pt x="656"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4135213" y="2115596"/>
              <a:ext cx="54021" cy="54847"/>
            </a:xfrm>
            <a:custGeom>
              <a:avLst/>
              <a:gdLst/>
              <a:ahLst/>
              <a:cxnLst/>
              <a:rect l="l" t="t" r="r" b="b"/>
              <a:pathLst>
                <a:path w="851" h="864" extrusionOk="0">
                  <a:moveTo>
                    <a:pt x="450" y="1"/>
                  </a:moveTo>
                  <a:cubicBezTo>
                    <a:pt x="195" y="1"/>
                    <a:pt x="0" y="195"/>
                    <a:pt x="0" y="450"/>
                  </a:cubicBezTo>
                  <a:cubicBezTo>
                    <a:pt x="0" y="705"/>
                    <a:pt x="195" y="863"/>
                    <a:pt x="450" y="863"/>
                  </a:cubicBezTo>
                  <a:cubicBezTo>
                    <a:pt x="705" y="863"/>
                    <a:pt x="850" y="705"/>
                    <a:pt x="850" y="450"/>
                  </a:cubicBezTo>
                  <a:cubicBezTo>
                    <a:pt x="850" y="195"/>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4317907" y="2115596"/>
              <a:ext cx="54847" cy="54847"/>
            </a:xfrm>
            <a:custGeom>
              <a:avLst/>
              <a:gdLst/>
              <a:ahLst/>
              <a:cxnLst/>
              <a:rect l="l" t="t" r="r" b="b"/>
              <a:pathLst>
                <a:path w="864" h="864" extrusionOk="0">
                  <a:moveTo>
                    <a:pt x="402" y="1"/>
                  </a:moveTo>
                  <a:cubicBezTo>
                    <a:pt x="159" y="1"/>
                    <a:pt x="1" y="195"/>
                    <a:pt x="1" y="450"/>
                  </a:cubicBezTo>
                  <a:cubicBezTo>
                    <a:pt x="1" y="705"/>
                    <a:pt x="159" y="863"/>
                    <a:pt x="402" y="863"/>
                  </a:cubicBezTo>
                  <a:cubicBezTo>
                    <a:pt x="657" y="863"/>
                    <a:pt x="863" y="705"/>
                    <a:pt x="863" y="450"/>
                  </a:cubicBezTo>
                  <a:cubicBezTo>
                    <a:pt x="863" y="195"/>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4497554" y="2115596"/>
              <a:ext cx="54847" cy="54847"/>
            </a:xfrm>
            <a:custGeom>
              <a:avLst/>
              <a:gdLst/>
              <a:ahLst/>
              <a:cxnLst/>
              <a:rect l="l" t="t" r="r" b="b"/>
              <a:pathLst>
                <a:path w="864" h="864" extrusionOk="0">
                  <a:moveTo>
                    <a:pt x="414" y="1"/>
                  </a:moveTo>
                  <a:cubicBezTo>
                    <a:pt x="207" y="1"/>
                    <a:pt x="1" y="195"/>
                    <a:pt x="1" y="450"/>
                  </a:cubicBezTo>
                  <a:cubicBezTo>
                    <a:pt x="1" y="705"/>
                    <a:pt x="207" y="863"/>
                    <a:pt x="414" y="863"/>
                  </a:cubicBezTo>
                  <a:cubicBezTo>
                    <a:pt x="669" y="863"/>
                    <a:pt x="863" y="705"/>
                    <a:pt x="863" y="450"/>
                  </a:cubicBezTo>
                  <a:cubicBezTo>
                    <a:pt x="863" y="195"/>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4677963" y="2115596"/>
              <a:ext cx="54847" cy="54847"/>
            </a:xfrm>
            <a:custGeom>
              <a:avLst/>
              <a:gdLst/>
              <a:ahLst/>
              <a:cxnLst/>
              <a:rect l="l" t="t" r="r" b="b"/>
              <a:pathLst>
                <a:path w="864" h="864" extrusionOk="0">
                  <a:moveTo>
                    <a:pt x="450" y="1"/>
                  </a:moveTo>
                  <a:cubicBezTo>
                    <a:pt x="195" y="1"/>
                    <a:pt x="1" y="195"/>
                    <a:pt x="1" y="450"/>
                  </a:cubicBezTo>
                  <a:cubicBezTo>
                    <a:pt x="1" y="705"/>
                    <a:pt x="195" y="863"/>
                    <a:pt x="450" y="863"/>
                  </a:cubicBezTo>
                  <a:cubicBezTo>
                    <a:pt x="657" y="863"/>
                    <a:pt x="863" y="705"/>
                    <a:pt x="863" y="450"/>
                  </a:cubicBezTo>
                  <a:cubicBezTo>
                    <a:pt x="863" y="195"/>
                    <a:pt x="65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4857610" y="2115596"/>
              <a:ext cx="54847" cy="54847"/>
            </a:xfrm>
            <a:custGeom>
              <a:avLst/>
              <a:gdLst/>
              <a:ahLst/>
              <a:cxnLst/>
              <a:rect l="l" t="t" r="r" b="b"/>
              <a:pathLst>
                <a:path w="864" h="864" extrusionOk="0">
                  <a:moveTo>
                    <a:pt x="462" y="1"/>
                  </a:moveTo>
                  <a:cubicBezTo>
                    <a:pt x="207" y="1"/>
                    <a:pt x="1" y="195"/>
                    <a:pt x="1" y="450"/>
                  </a:cubicBezTo>
                  <a:cubicBezTo>
                    <a:pt x="1" y="705"/>
                    <a:pt x="207" y="863"/>
                    <a:pt x="462" y="863"/>
                  </a:cubicBezTo>
                  <a:cubicBezTo>
                    <a:pt x="657" y="863"/>
                    <a:pt x="863" y="705"/>
                    <a:pt x="863" y="450"/>
                  </a:cubicBezTo>
                  <a:cubicBezTo>
                    <a:pt x="863" y="195"/>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5041129" y="2115596"/>
              <a:ext cx="54021" cy="54847"/>
            </a:xfrm>
            <a:custGeom>
              <a:avLst/>
              <a:gdLst/>
              <a:ahLst/>
              <a:cxnLst/>
              <a:rect l="l" t="t" r="r" b="b"/>
              <a:pathLst>
                <a:path w="851" h="864" extrusionOk="0">
                  <a:moveTo>
                    <a:pt x="401" y="1"/>
                  </a:moveTo>
                  <a:cubicBezTo>
                    <a:pt x="146" y="1"/>
                    <a:pt x="0" y="195"/>
                    <a:pt x="0" y="450"/>
                  </a:cubicBezTo>
                  <a:cubicBezTo>
                    <a:pt x="0" y="705"/>
                    <a:pt x="146" y="863"/>
                    <a:pt x="401" y="863"/>
                  </a:cubicBezTo>
                  <a:cubicBezTo>
                    <a:pt x="656" y="863"/>
                    <a:pt x="851" y="705"/>
                    <a:pt x="851" y="450"/>
                  </a:cubicBezTo>
                  <a:cubicBezTo>
                    <a:pt x="851" y="195"/>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392757" y="255202"/>
              <a:ext cx="680823" cy="812734"/>
            </a:xfrm>
            <a:custGeom>
              <a:avLst/>
              <a:gdLst/>
              <a:ahLst/>
              <a:cxnLst/>
              <a:rect l="l" t="t" r="r" b="b"/>
              <a:pathLst>
                <a:path w="10725" h="12803" extrusionOk="0">
                  <a:moveTo>
                    <a:pt x="960" y="1"/>
                  </a:moveTo>
                  <a:cubicBezTo>
                    <a:pt x="462" y="1"/>
                    <a:pt x="0" y="414"/>
                    <a:pt x="0" y="960"/>
                  </a:cubicBezTo>
                  <a:lnTo>
                    <a:pt x="0" y="10786"/>
                  </a:lnTo>
                  <a:cubicBezTo>
                    <a:pt x="0" y="11345"/>
                    <a:pt x="462" y="11794"/>
                    <a:pt x="960" y="11794"/>
                  </a:cubicBezTo>
                  <a:lnTo>
                    <a:pt x="6024" y="11794"/>
                  </a:lnTo>
                  <a:cubicBezTo>
                    <a:pt x="6121" y="11794"/>
                    <a:pt x="6729" y="11843"/>
                    <a:pt x="7032" y="12098"/>
                  </a:cubicBezTo>
                  <a:cubicBezTo>
                    <a:pt x="7445" y="12353"/>
                    <a:pt x="7640" y="12802"/>
                    <a:pt x="7640" y="12802"/>
                  </a:cubicBezTo>
                  <a:lnTo>
                    <a:pt x="7640" y="11794"/>
                  </a:lnTo>
                  <a:lnTo>
                    <a:pt x="9765" y="11794"/>
                  </a:lnTo>
                  <a:cubicBezTo>
                    <a:pt x="10324" y="11794"/>
                    <a:pt x="10725" y="11345"/>
                    <a:pt x="10725" y="10786"/>
                  </a:cubicBezTo>
                  <a:lnTo>
                    <a:pt x="10725" y="960"/>
                  </a:lnTo>
                  <a:cubicBezTo>
                    <a:pt x="10725" y="414"/>
                    <a:pt x="10324" y="1"/>
                    <a:pt x="9765"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598558" y="351564"/>
              <a:ext cx="273027" cy="273027"/>
            </a:xfrm>
            <a:custGeom>
              <a:avLst/>
              <a:gdLst/>
              <a:ahLst/>
              <a:cxnLst/>
              <a:rect l="l" t="t" r="r" b="b"/>
              <a:pathLst>
                <a:path w="4301" h="4301" extrusionOk="0">
                  <a:moveTo>
                    <a:pt x="2126" y="1"/>
                  </a:moveTo>
                  <a:cubicBezTo>
                    <a:pt x="960" y="1"/>
                    <a:pt x="1" y="960"/>
                    <a:pt x="1" y="2175"/>
                  </a:cubicBezTo>
                  <a:cubicBezTo>
                    <a:pt x="1" y="3341"/>
                    <a:pt x="960" y="4300"/>
                    <a:pt x="2126" y="4300"/>
                  </a:cubicBezTo>
                  <a:cubicBezTo>
                    <a:pt x="3341" y="4300"/>
                    <a:pt x="4300" y="3341"/>
                    <a:pt x="4300" y="2175"/>
                  </a:cubicBezTo>
                  <a:cubicBezTo>
                    <a:pt x="4300" y="960"/>
                    <a:pt x="3341" y="1"/>
                    <a:pt x="2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653340" y="406347"/>
              <a:ext cx="163524" cy="218244"/>
            </a:xfrm>
            <a:custGeom>
              <a:avLst/>
              <a:gdLst/>
              <a:ahLst/>
              <a:cxnLst/>
              <a:rect l="l" t="t" r="r" b="b"/>
              <a:pathLst>
                <a:path w="2576" h="3438" extrusionOk="0">
                  <a:moveTo>
                    <a:pt x="1263" y="0"/>
                  </a:moveTo>
                  <a:cubicBezTo>
                    <a:pt x="802" y="0"/>
                    <a:pt x="401" y="401"/>
                    <a:pt x="401" y="911"/>
                  </a:cubicBezTo>
                  <a:cubicBezTo>
                    <a:pt x="401" y="1373"/>
                    <a:pt x="656" y="1725"/>
                    <a:pt x="1057" y="1822"/>
                  </a:cubicBezTo>
                  <a:lnTo>
                    <a:pt x="1057" y="2174"/>
                  </a:lnTo>
                  <a:cubicBezTo>
                    <a:pt x="608" y="2284"/>
                    <a:pt x="195" y="2587"/>
                    <a:pt x="0" y="3037"/>
                  </a:cubicBezTo>
                  <a:cubicBezTo>
                    <a:pt x="352" y="3292"/>
                    <a:pt x="802" y="3437"/>
                    <a:pt x="1263" y="3437"/>
                  </a:cubicBezTo>
                  <a:cubicBezTo>
                    <a:pt x="1761" y="3437"/>
                    <a:pt x="2223" y="3292"/>
                    <a:pt x="2575" y="2988"/>
                  </a:cubicBezTo>
                  <a:cubicBezTo>
                    <a:pt x="2369" y="2587"/>
                    <a:pt x="1968" y="2284"/>
                    <a:pt x="1518" y="2174"/>
                  </a:cubicBezTo>
                  <a:lnTo>
                    <a:pt x="1518" y="1822"/>
                  </a:lnTo>
                  <a:cubicBezTo>
                    <a:pt x="1871" y="1725"/>
                    <a:pt x="2126" y="1373"/>
                    <a:pt x="2126" y="911"/>
                  </a:cubicBezTo>
                  <a:cubicBezTo>
                    <a:pt x="2126" y="401"/>
                    <a:pt x="1761" y="0"/>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3489119" y="814203"/>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3472932" y="801824"/>
              <a:ext cx="533549" cy="28629"/>
            </a:xfrm>
            <a:custGeom>
              <a:avLst/>
              <a:gdLst/>
              <a:ahLst/>
              <a:cxnLst/>
              <a:rect l="l" t="t" r="r" b="b"/>
              <a:pathLst>
                <a:path w="8405" h="451" extrusionOk="0">
                  <a:moveTo>
                    <a:pt x="255" y="1"/>
                  </a:moveTo>
                  <a:cubicBezTo>
                    <a:pt x="109" y="1"/>
                    <a:pt x="0" y="98"/>
                    <a:pt x="0" y="195"/>
                  </a:cubicBezTo>
                  <a:cubicBezTo>
                    <a:pt x="0" y="353"/>
                    <a:pt x="109" y="450"/>
                    <a:pt x="255" y="450"/>
                  </a:cubicBezTo>
                  <a:lnTo>
                    <a:pt x="8198" y="450"/>
                  </a:lnTo>
                  <a:cubicBezTo>
                    <a:pt x="8308" y="450"/>
                    <a:pt x="8405" y="353"/>
                    <a:pt x="8405" y="195"/>
                  </a:cubicBezTo>
                  <a:cubicBezTo>
                    <a:pt x="8405" y="98"/>
                    <a:pt x="8308" y="1"/>
                    <a:pt x="8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3489119" y="894377"/>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3472932" y="882062"/>
              <a:ext cx="533549" cy="25455"/>
            </a:xfrm>
            <a:custGeom>
              <a:avLst/>
              <a:gdLst/>
              <a:ahLst/>
              <a:cxnLst/>
              <a:rect l="l" t="t" r="r" b="b"/>
              <a:pathLst>
                <a:path w="8405" h="401" extrusionOk="0">
                  <a:moveTo>
                    <a:pt x="255" y="0"/>
                  </a:moveTo>
                  <a:cubicBezTo>
                    <a:pt x="109" y="0"/>
                    <a:pt x="0" y="97"/>
                    <a:pt x="0" y="194"/>
                  </a:cubicBezTo>
                  <a:cubicBezTo>
                    <a:pt x="0" y="304"/>
                    <a:pt x="109" y="401"/>
                    <a:pt x="255" y="401"/>
                  </a:cubicBezTo>
                  <a:lnTo>
                    <a:pt x="8198" y="401"/>
                  </a:lnTo>
                  <a:cubicBezTo>
                    <a:pt x="8308" y="401"/>
                    <a:pt x="8405" y="304"/>
                    <a:pt x="8405" y="194"/>
                  </a:cubicBezTo>
                  <a:cubicBezTo>
                    <a:pt x="8405" y="97"/>
                    <a:pt x="8308"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3489119" y="698543"/>
              <a:ext cx="504285" cy="54783"/>
            </a:xfrm>
            <a:custGeom>
              <a:avLst/>
              <a:gdLst/>
              <a:ahLst/>
              <a:cxnLst/>
              <a:rect l="l" t="t" r="r" b="b"/>
              <a:pathLst>
                <a:path w="7944" h="863" extrusionOk="0">
                  <a:moveTo>
                    <a:pt x="0" y="0"/>
                  </a:moveTo>
                  <a:lnTo>
                    <a:pt x="0" y="863"/>
                  </a:lnTo>
                  <a:lnTo>
                    <a:pt x="7943" y="863"/>
                  </a:lnTo>
                  <a:lnTo>
                    <a:pt x="7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3186893" y="782590"/>
              <a:ext cx="527392" cy="523583"/>
            </a:xfrm>
            <a:custGeom>
              <a:avLst/>
              <a:gdLst/>
              <a:ahLst/>
              <a:cxnLst/>
              <a:rect l="l" t="t" r="r" b="b"/>
              <a:pathLst>
                <a:path w="8308" h="8248" extrusionOk="0">
                  <a:moveTo>
                    <a:pt x="4154" y="0"/>
                  </a:moveTo>
                  <a:cubicBezTo>
                    <a:pt x="1883" y="0"/>
                    <a:pt x="0" y="1822"/>
                    <a:pt x="0" y="4142"/>
                  </a:cubicBezTo>
                  <a:cubicBezTo>
                    <a:pt x="0" y="6425"/>
                    <a:pt x="1883" y="8247"/>
                    <a:pt x="4154" y="8247"/>
                  </a:cubicBezTo>
                  <a:cubicBezTo>
                    <a:pt x="6437" y="8247"/>
                    <a:pt x="8308" y="6425"/>
                    <a:pt x="8308" y="4142"/>
                  </a:cubicBezTo>
                  <a:cubicBezTo>
                    <a:pt x="8308" y="1822"/>
                    <a:pt x="6437" y="0"/>
                    <a:pt x="4154" y="0"/>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3263957" y="925419"/>
              <a:ext cx="370152" cy="258110"/>
            </a:xfrm>
            <a:custGeom>
              <a:avLst/>
              <a:gdLst/>
              <a:ahLst/>
              <a:cxnLst/>
              <a:rect l="l" t="t" r="r" b="b"/>
              <a:pathLst>
                <a:path w="5831" h="4066" extrusionOk="0">
                  <a:moveTo>
                    <a:pt x="1829" y="0"/>
                  </a:moveTo>
                  <a:cubicBezTo>
                    <a:pt x="1624" y="0"/>
                    <a:pt x="1417" y="38"/>
                    <a:pt x="1215" y="119"/>
                  </a:cubicBezTo>
                  <a:cubicBezTo>
                    <a:pt x="414" y="483"/>
                    <a:pt x="1" y="1443"/>
                    <a:pt x="365" y="2244"/>
                  </a:cubicBezTo>
                  <a:cubicBezTo>
                    <a:pt x="511" y="2548"/>
                    <a:pt x="766" y="2803"/>
                    <a:pt x="1021" y="3009"/>
                  </a:cubicBezTo>
                  <a:lnTo>
                    <a:pt x="1118" y="3058"/>
                  </a:lnTo>
                  <a:lnTo>
                    <a:pt x="2940" y="4066"/>
                  </a:lnTo>
                  <a:lnTo>
                    <a:pt x="4713" y="3058"/>
                  </a:lnTo>
                  <a:lnTo>
                    <a:pt x="4859" y="3009"/>
                  </a:lnTo>
                  <a:cubicBezTo>
                    <a:pt x="5114" y="2803"/>
                    <a:pt x="5369" y="2548"/>
                    <a:pt x="5466" y="2244"/>
                  </a:cubicBezTo>
                  <a:cubicBezTo>
                    <a:pt x="5831" y="1443"/>
                    <a:pt x="5466" y="483"/>
                    <a:pt x="4665" y="119"/>
                  </a:cubicBezTo>
                  <a:cubicBezTo>
                    <a:pt x="4463" y="38"/>
                    <a:pt x="4257" y="0"/>
                    <a:pt x="4054" y="0"/>
                  </a:cubicBezTo>
                  <a:cubicBezTo>
                    <a:pt x="3644" y="0"/>
                    <a:pt x="3249" y="154"/>
                    <a:pt x="2940" y="422"/>
                  </a:cubicBezTo>
                  <a:cubicBezTo>
                    <a:pt x="2639" y="154"/>
                    <a:pt x="2241" y="0"/>
                    <a:pt x="1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686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3769750" y="464588"/>
            <a:ext cx="45639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“Sensing and Bio-Sensing Research”</a:t>
            </a:r>
            <a:endParaRPr dirty="0"/>
          </a:p>
        </p:txBody>
      </p:sp>
      <p:sp>
        <p:nvSpPr>
          <p:cNvPr id="1772" name="Google Shape;1772;p51"/>
          <p:cNvSpPr txBox="1">
            <a:spLocks noGrp="1"/>
          </p:cNvSpPr>
          <p:nvPr>
            <p:ph type="subTitle" idx="1"/>
          </p:nvPr>
        </p:nvSpPr>
        <p:spPr>
          <a:xfrm>
            <a:off x="3865275" y="1353000"/>
            <a:ext cx="4563900" cy="1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In this review paper, Author has focused on the growing market of wearable technologies for animals which is predicted to be around $2.5 Billion by the end of the decade.  And the sensor industry to grow from $0.91 to $2.6 Billion. The paper has been focused towards sensor technologies which can help in detecting important parameters of the animals. </a:t>
            </a:r>
            <a:endParaRPr sz="1400" dirty="0"/>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B35700B-9A61-4077-B7AB-DCA448FE9345}"/>
              </a:ext>
            </a:extLst>
          </p:cNvPr>
          <p:cNvPicPr>
            <a:picLocks noChangeAspect="1"/>
          </p:cNvPicPr>
          <p:nvPr/>
        </p:nvPicPr>
        <p:blipFill>
          <a:blip r:embed="rId3"/>
          <a:stretch>
            <a:fillRect/>
          </a:stretch>
        </p:blipFill>
        <p:spPr>
          <a:xfrm>
            <a:off x="665929" y="464588"/>
            <a:ext cx="866021" cy="9525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grpSp>
        <p:nvGrpSpPr>
          <p:cNvPr id="1309" name="Google Shape;1309;p44"/>
          <p:cNvGrpSpPr/>
          <p:nvPr/>
        </p:nvGrpSpPr>
        <p:grpSpPr>
          <a:xfrm>
            <a:off x="557013" y="1147350"/>
            <a:ext cx="6549313" cy="1128900"/>
            <a:chOff x="557013" y="1147350"/>
            <a:chExt cx="6549313" cy="1128900"/>
          </a:xfrm>
        </p:grpSpPr>
        <p:cxnSp>
          <p:nvCxnSpPr>
            <p:cNvPr id="1310" name="Google Shape;1310;p44"/>
            <p:cNvCxnSpPr>
              <a:stCxn id="1311" idx="6"/>
              <a:endCxn id="1312" idx="1"/>
            </p:cNvCxnSpPr>
            <p:nvPr/>
          </p:nvCxnSpPr>
          <p:spPr>
            <a:xfrm>
              <a:off x="557013" y="2276250"/>
              <a:ext cx="6213300" cy="0"/>
            </a:xfrm>
            <a:prstGeom prst="straightConnector1">
              <a:avLst/>
            </a:prstGeom>
            <a:noFill/>
            <a:ln w="19050" cap="flat" cmpd="sng">
              <a:solidFill>
                <a:schemeClr val="accent1"/>
              </a:solidFill>
              <a:prstDash val="solid"/>
              <a:round/>
              <a:headEnd type="none" w="med" len="med"/>
              <a:tailEnd type="none" w="med" len="med"/>
            </a:ln>
          </p:spPr>
        </p:cxnSp>
        <p:cxnSp>
          <p:nvCxnSpPr>
            <p:cNvPr id="1313" name="Google Shape;1313;p44"/>
            <p:cNvCxnSpPr/>
            <p:nvPr/>
          </p:nvCxnSpPr>
          <p:spPr>
            <a:xfrm>
              <a:off x="2037700" y="1147350"/>
              <a:ext cx="0" cy="792900"/>
            </a:xfrm>
            <a:prstGeom prst="straightConnector1">
              <a:avLst/>
            </a:prstGeom>
            <a:noFill/>
            <a:ln w="19050" cap="flat" cmpd="sng">
              <a:solidFill>
                <a:schemeClr val="accent1"/>
              </a:solidFill>
              <a:prstDash val="solid"/>
              <a:round/>
              <a:headEnd type="none" w="med" len="med"/>
              <a:tailEnd type="none" w="med" len="med"/>
            </a:ln>
          </p:spPr>
        </p:cxnSp>
        <p:cxnSp>
          <p:nvCxnSpPr>
            <p:cNvPr id="1314" name="Google Shape;1314;p44"/>
            <p:cNvCxnSpPr/>
            <p:nvPr/>
          </p:nvCxnSpPr>
          <p:spPr>
            <a:xfrm>
              <a:off x="4572025" y="1147350"/>
              <a:ext cx="0" cy="792900"/>
            </a:xfrm>
            <a:prstGeom prst="straightConnector1">
              <a:avLst/>
            </a:prstGeom>
            <a:noFill/>
            <a:ln w="19050" cap="flat" cmpd="sng">
              <a:solidFill>
                <a:schemeClr val="accent1"/>
              </a:solidFill>
              <a:prstDash val="solid"/>
              <a:round/>
              <a:headEnd type="none" w="med" len="med"/>
              <a:tailEnd type="none" w="med" len="med"/>
            </a:ln>
          </p:spPr>
        </p:cxnSp>
        <p:cxnSp>
          <p:nvCxnSpPr>
            <p:cNvPr id="1315" name="Google Shape;1315;p44"/>
            <p:cNvCxnSpPr/>
            <p:nvPr/>
          </p:nvCxnSpPr>
          <p:spPr>
            <a:xfrm>
              <a:off x="7106325" y="1147350"/>
              <a:ext cx="0" cy="792900"/>
            </a:xfrm>
            <a:prstGeom prst="straightConnector1">
              <a:avLst/>
            </a:prstGeom>
            <a:noFill/>
            <a:ln w="19050" cap="flat" cmpd="sng">
              <a:solidFill>
                <a:schemeClr val="accent1"/>
              </a:solidFill>
              <a:prstDash val="solid"/>
              <a:round/>
              <a:headEnd type="none" w="med" len="med"/>
              <a:tailEnd type="none" w="med" len="med"/>
            </a:ln>
          </p:spPr>
        </p:cxnSp>
      </p:grpSp>
      <p:sp>
        <p:nvSpPr>
          <p:cNvPr id="1312" name="Google Shape;1312;p44"/>
          <p:cNvSpPr/>
          <p:nvPr/>
        </p:nvSpPr>
        <p:spPr>
          <a:xfrm>
            <a:off x="6770313"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6" name="Google Shape;1316;p44"/>
          <p:cNvSpPr/>
          <p:nvPr/>
        </p:nvSpPr>
        <p:spPr>
          <a:xfrm>
            <a:off x="4236006"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1701688"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txBox="1">
            <a:spLocks noGrp="1"/>
          </p:cNvSpPr>
          <p:nvPr>
            <p:ph type="title" idx="2"/>
          </p:nvPr>
        </p:nvSpPr>
        <p:spPr>
          <a:xfrm>
            <a:off x="869488" y="2762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Biosensors</a:t>
            </a:r>
            <a:endParaRPr dirty="0"/>
          </a:p>
        </p:txBody>
      </p:sp>
      <p:sp>
        <p:nvSpPr>
          <p:cNvPr id="1319" name="Google Shape;1319;p44"/>
          <p:cNvSpPr txBox="1">
            <a:spLocks noGrp="1"/>
          </p:cNvSpPr>
          <p:nvPr>
            <p:ph type="subTitle" idx="1"/>
          </p:nvPr>
        </p:nvSpPr>
        <p:spPr>
          <a:xfrm>
            <a:off x="869500" y="3164675"/>
            <a:ext cx="2336400" cy="1056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Antibiotic detection</a:t>
            </a:r>
          </a:p>
          <a:p>
            <a:pPr marL="285750" lvl="0" indent="-285750" algn="l" rtl="0">
              <a:spcBef>
                <a:spcPts val="0"/>
              </a:spcBef>
              <a:spcAft>
                <a:spcPts val="0"/>
              </a:spcAft>
              <a:buFont typeface="Arial" panose="020B0604020202020204" pitchFamily="34" charset="0"/>
              <a:buChar char="•"/>
            </a:pPr>
            <a:r>
              <a:rPr lang="en-US" dirty="0"/>
              <a:t>Microfluidics</a:t>
            </a:r>
          </a:p>
          <a:p>
            <a:pPr marL="285750" lvl="0" indent="-285750" algn="l" rtl="0">
              <a:spcBef>
                <a:spcPts val="0"/>
              </a:spcBef>
              <a:spcAft>
                <a:spcPts val="0"/>
              </a:spcAft>
              <a:buFont typeface="Arial" panose="020B0604020202020204" pitchFamily="34" charset="0"/>
              <a:buChar char="•"/>
            </a:pPr>
            <a:r>
              <a:rPr lang="en-US" dirty="0"/>
              <a:t>FRET</a:t>
            </a:r>
          </a:p>
          <a:p>
            <a:pPr marL="285750" lvl="0" indent="-285750" algn="l" rtl="0">
              <a:spcBef>
                <a:spcPts val="0"/>
              </a:spcBef>
              <a:spcAft>
                <a:spcPts val="0"/>
              </a:spcAft>
              <a:buFont typeface="Arial" panose="020B0604020202020204" pitchFamily="34" charset="0"/>
              <a:buChar char="•"/>
            </a:pPr>
            <a:r>
              <a:rPr lang="en-US" dirty="0"/>
              <a:t>SPR</a:t>
            </a:r>
          </a:p>
        </p:txBody>
      </p:sp>
      <p:sp>
        <p:nvSpPr>
          <p:cNvPr id="1320" name="Google Shape;1320;p44"/>
          <p:cNvSpPr txBox="1">
            <a:spLocks noGrp="1"/>
          </p:cNvSpPr>
          <p:nvPr>
            <p:ph type="title" idx="3"/>
          </p:nvPr>
        </p:nvSpPr>
        <p:spPr>
          <a:xfrm>
            <a:off x="3403800" y="2762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Sweat analyzers</a:t>
            </a:r>
            <a:endParaRPr dirty="0"/>
          </a:p>
        </p:txBody>
      </p:sp>
      <p:sp>
        <p:nvSpPr>
          <p:cNvPr id="1321" name="Google Shape;1321;p44"/>
          <p:cNvSpPr txBox="1">
            <a:spLocks noGrp="1"/>
          </p:cNvSpPr>
          <p:nvPr>
            <p:ph type="subTitle" idx="4"/>
          </p:nvPr>
        </p:nvSpPr>
        <p:spPr>
          <a:xfrm>
            <a:off x="3403813" y="3164675"/>
            <a:ext cx="2336400" cy="1056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Wearable Sweat sensor has not been made yet.</a:t>
            </a:r>
          </a:p>
          <a:p>
            <a:pPr marL="285750" lvl="0" indent="-285750" algn="l" rtl="0">
              <a:spcBef>
                <a:spcPts val="0"/>
              </a:spcBef>
              <a:spcAft>
                <a:spcPts val="0"/>
              </a:spcAft>
              <a:buFont typeface="Arial" panose="020B0604020202020204" pitchFamily="34" charset="0"/>
              <a:buChar char="•"/>
            </a:pPr>
            <a:r>
              <a:rPr lang="en-US" dirty="0"/>
              <a:t>Size Constraints</a:t>
            </a:r>
          </a:p>
          <a:p>
            <a:pPr marL="285750" lvl="0" indent="-285750" algn="l" rtl="0">
              <a:spcBef>
                <a:spcPts val="0"/>
              </a:spcBef>
              <a:spcAft>
                <a:spcPts val="0"/>
              </a:spcAft>
              <a:buFont typeface="Arial" panose="020B0604020202020204" pitchFamily="34" charset="0"/>
              <a:buChar char="•"/>
            </a:pPr>
            <a:r>
              <a:rPr lang="en-US" dirty="0"/>
              <a:t>Small size wearable real time sweat sensor developed</a:t>
            </a:r>
            <a:endParaRPr dirty="0"/>
          </a:p>
        </p:txBody>
      </p:sp>
      <p:sp>
        <p:nvSpPr>
          <p:cNvPr id="1322" name="Google Shape;1322;p44"/>
          <p:cNvSpPr txBox="1">
            <a:spLocks noGrp="1"/>
          </p:cNvSpPr>
          <p:nvPr>
            <p:ph type="title" idx="5"/>
          </p:nvPr>
        </p:nvSpPr>
        <p:spPr>
          <a:xfrm>
            <a:off x="5938112" y="2762038"/>
            <a:ext cx="2826325"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Pathogen Detection</a:t>
            </a:r>
            <a:endParaRPr dirty="0"/>
          </a:p>
        </p:txBody>
      </p:sp>
      <p:sp>
        <p:nvSpPr>
          <p:cNvPr id="1323" name="Google Shape;1323;p44"/>
          <p:cNvSpPr txBox="1">
            <a:spLocks noGrp="1"/>
          </p:cNvSpPr>
          <p:nvPr>
            <p:ph type="subTitle" idx="6"/>
          </p:nvPr>
        </p:nvSpPr>
        <p:spPr>
          <a:xfrm>
            <a:off x="5938124" y="3164674"/>
            <a:ext cx="2399425" cy="110049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Detection of influenza virus using FRET</a:t>
            </a:r>
          </a:p>
          <a:p>
            <a:pPr marL="285750" lvl="0" indent="-285750" algn="l" rtl="0">
              <a:spcBef>
                <a:spcPts val="0"/>
              </a:spcBef>
              <a:spcAft>
                <a:spcPts val="0"/>
              </a:spcAft>
              <a:buFont typeface="Arial" panose="020B0604020202020204" pitchFamily="34" charset="0"/>
              <a:buChar char="•"/>
            </a:pPr>
            <a:r>
              <a:rPr lang="en-US" dirty="0"/>
              <a:t>Detecting motion changes using accelerometer can identify chicken motion</a:t>
            </a:r>
            <a:endParaRPr dirty="0"/>
          </a:p>
        </p:txBody>
      </p:sp>
      <p:sp>
        <p:nvSpPr>
          <p:cNvPr id="1324" name="Google Shape;1324;p44"/>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WE ARE WORKING ON</a:t>
            </a:r>
            <a:endParaRPr/>
          </a:p>
        </p:txBody>
      </p:sp>
      <p:grpSp>
        <p:nvGrpSpPr>
          <p:cNvPr id="1325" name="Google Shape;1325;p44"/>
          <p:cNvGrpSpPr/>
          <p:nvPr/>
        </p:nvGrpSpPr>
        <p:grpSpPr>
          <a:xfrm>
            <a:off x="1850219" y="2111134"/>
            <a:ext cx="374937" cy="330267"/>
            <a:chOff x="725791" y="1201509"/>
            <a:chExt cx="374937" cy="330267"/>
          </a:xfrm>
        </p:grpSpPr>
        <p:sp>
          <p:nvSpPr>
            <p:cNvPr id="1326" name="Google Shape;1326;p44"/>
            <p:cNvSpPr/>
            <p:nvPr/>
          </p:nvSpPr>
          <p:spPr>
            <a:xfrm>
              <a:off x="725791" y="1201509"/>
              <a:ext cx="374937" cy="330267"/>
            </a:xfrm>
            <a:custGeom>
              <a:avLst/>
              <a:gdLst/>
              <a:ahLst/>
              <a:cxnLst/>
              <a:rect l="l" t="t" r="r" b="b"/>
              <a:pathLst>
                <a:path w="13866" h="12214" extrusionOk="0">
                  <a:moveTo>
                    <a:pt x="3676" y="0"/>
                  </a:moveTo>
                  <a:cubicBezTo>
                    <a:pt x="1652" y="0"/>
                    <a:pt x="0" y="1628"/>
                    <a:pt x="0" y="3862"/>
                  </a:cubicBezTo>
                  <a:cubicBezTo>
                    <a:pt x="0" y="6398"/>
                    <a:pt x="2024" y="8026"/>
                    <a:pt x="5025" y="10562"/>
                  </a:cubicBezTo>
                  <a:cubicBezTo>
                    <a:pt x="6491" y="11818"/>
                    <a:pt x="6584" y="11911"/>
                    <a:pt x="6980" y="12213"/>
                  </a:cubicBezTo>
                  <a:cubicBezTo>
                    <a:pt x="7259" y="12004"/>
                    <a:pt x="7352" y="11911"/>
                    <a:pt x="8911" y="10562"/>
                  </a:cubicBezTo>
                  <a:cubicBezTo>
                    <a:pt x="11819" y="8026"/>
                    <a:pt x="13866" y="6398"/>
                    <a:pt x="13866" y="3862"/>
                  </a:cubicBezTo>
                  <a:cubicBezTo>
                    <a:pt x="13866" y="1628"/>
                    <a:pt x="12307" y="0"/>
                    <a:pt x="10167" y="0"/>
                  </a:cubicBezTo>
                  <a:cubicBezTo>
                    <a:pt x="8515" y="0"/>
                    <a:pt x="7468" y="1047"/>
                    <a:pt x="6980" y="1838"/>
                  </a:cubicBezTo>
                  <a:cubicBezTo>
                    <a:pt x="6491" y="1047"/>
                    <a:pt x="5421" y="0"/>
                    <a:pt x="3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914503" y="1201509"/>
              <a:ext cx="186224" cy="330267"/>
            </a:xfrm>
            <a:custGeom>
              <a:avLst/>
              <a:gdLst/>
              <a:ahLst/>
              <a:cxnLst/>
              <a:rect l="l" t="t" r="r" b="b"/>
              <a:pathLst>
                <a:path w="6887" h="12214" extrusionOk="0">
                  <a:moveTo>
                    <a:pt x="3188" y="0"/>
                  </a:moveTo>
                  <a:cubicBezTo>
                    <a:pt x="1536" y="0"/>
                    <a:pt x="489" y="1047"/>
                    <a:pt x="1" y="1838"/>
                  </a:cubicBezTo>
                  <a:lnTo>
                    <a:pt x="1" y="12213"/>
                  </a:lnTo>
                  <a:cubicBezTo>
                    <a:pt x="280" y="11911"/>
                    <a:pt x="373" y="11818"/>
                    <a:pt x="1932" y="10562"/>
                  </a:cubicBezTo>
                  <a:cubicBezTo>
                    <a:pt x="4840" y="8026"/>
                    <a:pt x="6887" y="6398"/>
                    <a:pt x="6887" y="3862"/>
                  </a:cubicBezTo>
                  <a:cubicBezTo>
                    <a:pt x="6887" y="1628"/>
                    <a:pt x="5328" y="0"/>
                    <a:pt x="3188"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814482" y="1292715"/>
              <a:ext cx="199447" cy="165458"/>
            </a:xfrm>
            <a:custGeom>
              <a:avLst/>
              <a:gdLst/>
              <a:ahLst/>
              <a:cxnLst/>
              <a:rect l="l" t="t" r="r" b="b"/>
              <a:pathLst>
                <a:path w="7376" h="6119" extrusionOk="0">
                  <a:moveTo>
                    <a:pt x="4467" y="0"/>
                  </a:moveTo>
                  <a:lnTo>
                    <a:pt x="3607" y="3211"/>
                  </a:lnTo>
                  <a:lnTo>
                    <a:pt x="3025" y="1466"/>
                  </a:lnTo>
                  <a:lnTo>
                    <a:pt x="1862" y="2629"/>
                  </a:lnTo>
                  <a:lnTo>
                    <a:pt x="1" y="2629"/>
                  </a:lnTo>
                  <a:lnTo>
                    <a:pt x="1" y="3490"/>
                  </a:lnTo>
                  <a:lnTo>
                    <a:pt x="2234" y="3490"/>
                  </a:lnTo>
                  <a:lnTo>
                    <a:pt x="2723" y="3025"/>
                  </a:lnTo>
                  <a:lnTo>
                    <a:pt x="3700" y="6119"/>
                  </a:lnTo>
                  <a:lnTo>
                    <a:pt x="4560" y="2908"/>
                  </a:lnTo>
                  <a:lnTo>
                    <a:pt x="5142" y="4653"/>
                  </a:lnTo>
                  <a:lnTo>
                    <a:pt x="6305" y="3490"/>
                  </a:lnTo>
                  <a:lnTo>
                    <a:pt x="7375" y="3490"/>
                  </a:lnTo>
                  <a:lnTo>
                    <a:pt x="7375" y="2629"/>
                  </a:lnTo>
                  <a:lnTo>
                    <a:pt x="5933" y="2629"/>
                  </a:lnTo>
                  <a:lnTo>
                    <a:pt x="5444" y="3118"/>
                  </a:lnTo>
                  <a:lnTo>
                    <a:pt x="4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914503" y="1292715"/>
              <a:ext cx="99426" cy="165458"/>
            </a:xfrm>
            <a:custGeom>
              <a:avLst/>
              <a:gdLst/>
              <a:ahLst/>
              <a:cxnLst/>
              <a:rect l="l" t="t" r="r" b="b"/>
              <a:pathLst>
                <a:path w="3677" h="6119" extrusionOk="0">
                  <a:moveTo>
                    <a:pt x="768" y="0"/>
                  </a:moveTo>
                  <a:lnTo>
                    <a:pt x="1" y="3025"/>
                  </a:lnTo>
                  <a:lnTo>
                    <a:pt x="1" y="5933"/>
                  </a:lnTo>
                  <a:lnTo>
                    <a:pt x="1" y="6119"/>
                  </a:lnTo>
                  <a:lnTo>
                    <a:pt x="861" y="2908"/>
                  </a:lnTo>
                  <a:lnTo>
                    <a:pt x="1443" y="4653"/>
                  </a:lnTo>
                  <a:lnTo>
                    <a:pt x="2606" y="3490"/>
                  </a:lnTo>
                  <a:lnTo>
                    <a:pt x="3676" y="3490"/>
                  </a:lnTo>
                  <a:lnTo>
                    <a:pt x="3676" y="2629"/>
                  </a:lnTo>
                  <a:lnTo>
                    <a:pt x="2234" y="2629"/>
                  </a:lnTo>
                  <a:lnTo>
                    <a:pt x="1745" y="3118"/>
                  </a:lnTo>
                  <a:lnTo>
                    <a:pt x="768"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4"/>
          <p:cNvGrpSpPr/>
          <p:nvPr/>
        </p:nvGrpSpPr>
        <p:grpSpPr>
          <a:xfrm>
            <a:off x="6942423" y="2090039"/>
            <a:ext cx="327779" cy="372422"/>
            <a:chOff x="6452701" y="1180121"/>
            <a:chExt cx="327779" cy="372422"/>
          </a:xfrm>
        </p:grpSpPr>
        <p:sp>
          <p:nvSpPr>
            <p:cNvPr id="1331" name="Google Shape;1331;p44"/>
            <p:cNvSpPr/>
            <p:nvPr/>
          </p:nvSpPr>
          <p:spPr>
            <a:xfrm>
              <a:off x="6659665" y="1280114"/>
              <a:ext cx="99426" cy="185603"/>
            </a:xfrm>
            <a:custGeom>
              <a:avLst/>
              <a:gdLst/>
              <a:ahLst/>
              <a:cxnLst/>
              <a:rect l="l" t="t" r="r" b="b"/>
              <a:pathLst>
                <a:path w="3677" h="6864" extrusionOk="0">
                  <a:moveTo>
                    <a:pt x="2908" y="1"/>
                  </a:moveTo>
                  <a:lnTo>
                    <a:pt x="2908" y="5608"/>
                  </a:lnTo>
                  <a:cubicBezTo>
                    <a:pt x="2908" y="5817"/>
                    <a:pt x="2722" y="6003"/>
                    <a:pt x="2420" y="6003"/>
                  </a:cubicBezTo>
                  <a:cubicBezTo>
                    <a:pt x="2234" y="6003"/>
                    <a:pt x="2048" y="5817"/>
                    <a:pt x="2048" y="5608"/>
                  </a:cubicBezTo>
                  <a:lnTo>
                    <a:pt x="2048" y="1536"/>
                  </a:lnTo>
                  <a:cubicBezTo>
                    <a:pt x="2048" y="862"/>
                    <a:pt x="1559" y="373"/>
                    <a:pt x="885" y="373"/>
                  </a:cubicBezTo>
                  <a:lnTo>
                    <a:pt x="0" y="373"/>
                  </a:lnTo>
                  <a:lnTo>
                    <a:pt x="0" y="1164"/>
                  </a:lnTo>
                  <a:lnTo>
                    <a:pt x="885" y="1164"/>
                  </a:lnTo>
                  <a:cubicBezTo>
                    <a:pt x="1071" y="1164"/>
                    <a:pt x="1257" y="1350"/>
                    <a:pt x="1257" y="1536"/>
                  </a:cubicBezTo>
                  <a:lnTo>
                    <a:pt x="1257" y="5608"/>
                  </a:lnTo>
                  <a:cubicBezTo>
                    <a:pt x="1257" y="6282"/>
                    <a:pt x="1838" y="6864"/>
                    <a:pt x="2420" y="6864"/>
                  </a:cubicBezTo>
                  <a:cubicBezTo>
                    <a:pt x="3095" y="6864"/>
                    <a:pt x="3676" y="6282"/>
                    <a:pt x="3676" y="5608"/>
                  </a:cubicBezTo>
                  <a:lnTo>
                    <a:pt x="3676"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2" name="Google Shape;1332;p44"/>
            <p:cNvSpPr/>
            <p:nvPr/>
          </p:nvSpPr>
          <p:spPr>
            <a:xfrm>
              <a:off x="6552100" y="1345551"/>
              <a:ext cx="21416" cy="41533"/>
            </a:xfrm>
            <a:custGeom>
              <a:avLst/>
              <a:gdLst/>
              <a:ahLst/>
              <a:cxnLst/>
              <a:rect l="l" t="t" r="r" b="b"/>
              <a:pathLst>
                <a:path w="792" h="1536" extrusionOk="0">
                  <a:moveTo>
                    <a:pt x="0" y="0"/>
                  </a:moveTo>
                  <a:lnTo>
                    <a:pt x="0" y="1536"/>
                  </a:lnTo>
                  <a:lnTo>
                    <a:pt x="791" y="1536"/>
                  </a:lnTo>
                  <a:lnTo>
                    <a:pt x="79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1333;p44"/>
            <p:cNvSpPr/>
            <p:nvPr/>
          </p:nvSpPr>
          <p:spPr>
            <a:xfrm>
              <a:off x="6562780" y="1345551"/>
              <a:ext cx="10735" cy="41533"/>
            </a:xfrm>
            <a:custGeom>
              <a:avLst/>
              <a:gdLst/>
              <a:ahLst/>
              <a:cxnLst/>
              <a:rect l="l" t="t" r="r" b="b"/>
              <a:pathLst>
                <a:path w="397" h="1536" extrusionOk="0">
                  <a:moveTo>
                    <a:pt x="1" y="0"/>
                  </a:moveTo>
                  <a:lnTo>
                    <a:pt x="1" y="1536"/>
                  </a:lnTo>
                  <a:lnTo>
                    <a:pt x="396" y="1536"/>
                  </a:lnTo>
                  <a:lnTo>
                    <a:pt x="396"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4" name="Google Shape;1334;p44"/>
            <p:cNvSpPr/>
            <p:nvPr/>
          </p:nvSpPr>
          <p:spPr>
            <a:xfrm>
              <a:off x="6452701" y="1180120"/>
              <a:ext cx="220214" cy="175517"/>
            </a:xfrm>
            <a:custGeom>
              <a:avLst/>
              <a:gdLst/>
              <a:ahLst/>
              <a:cxnLst/>
              <a:rect l="l" t="t" r="r" b="b"/>
              <a:pathLst>
                <a:path w="8144" h="6491" extrusionOk="0">
                  <a:moveTo>
                    <a:pt x="1" y="0"/>
                  </a:moveTo>
                  <a:lnTo>
                    <a:pt x="1" y="6491"/>
                  </a:lnTo>
                  <a:lnTo>
                    <a:pt x="8143" y="6491"/>
                  </a:lnTo>
                  <a:lnTo>
                    <a:pt x="8143"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5" name="Google Shape;1335;p44"/>
            <p:cNvSpPr/>
            <p:nvPr/>
          </p:nvSpPr>
          <p:spPr>
            <a:xfrm>
              <a:off x="6562780" y="1180120"/>
              <a:ext cx="110134" cy="175517"/>
            </a:xfrm>
            <a:custGeom>
              <a:avLst/>
              <a:gdLst/>
              <a:ahLst/>
              <a:cxnLst/>
              <a:rect l="l" t="t" r="r" b="b"/>
              <a:pathLst>
                <a:path w="4073" h="6491" extrusionOk="0">
                  <a:moveTo>
                    <a:pt x="1" y="0"/>
                  </a:moveTo>
                  <a:lnTo>
                    <a:pt x="1" y="6491"/>
                  </a:lnTo>
                  <a:lnTo>
                    <a:pt x="4072" y="6491"/>
                  </a:lnTo>
                  <a:lnTo>
                    <a:pt x="4072"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6" name="Google Shape;1336;p44"/>
            <p:cNvSpPr/>
            <p:nvPr/>
          </p:nvSpPr>
          <p:spPr>
            <a:xfrm>
              <a:off x="6473467" y="1201509"/>
              <a:ext cx="175517" cy="130847"/>
            </a:xfrm>
            <a:custGeom>
              <a:avLst/>
              <a:gdLst/>
              <a:ahLst/>
              <a:cxnLst/>
              <a:rect l="l" t="t" r="r" b="b"/>
              <a:pathLst>
                <a:path w="6491" h="4839" extrusionOk="0">
                  <a:moveTo>
                    <a:pt x="0" y="0"/>
                  </a:moveTo>
                  <a:lnTo>
                    <a:pt x="0" y="4839"/>
                  </a:lnTo>
                  <a:lnTo>
                    <a:pt x="6491" y="4839"/>
                  </a:lnTo>
                  <a:lnTo>
                    <a:pt x="6491" y="0"/>
                  </a:lnTo>
                  <a:close/>
                </a:path>
              </a:pathLst>
            </a:custGeom>
            <a:solidFill>
              <a:srgbClr val="E6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7" name="Google Shape;1337;p44"/>
            <p:cNvSpPr/>
            <p:nvPr/>
          </p:nvSpPr>
          <p:spPr>
            <a:xfrm>
              <a:off x="6562780" y="1201509"/>
              <a:ext cx="86204" cy="130847"/>
            </a:xfrm>
            <a:custGeom>
              <a:avLst/>
              <a:gdLst/>
              <a:ahLst/>
              <a:cxnLst/>
              <a:rect l="l" t="t" r="r" b="b"/>
              <a:pathLst>
                <a:path w="3188" h="4839" extrusionOk="0">
                  <a:moveTo>
                    <a:pt x="1" y="0"/>
                  </a:moveTo>
                  <a:lnTo>
                    <a:pt x="1" y="4839"/>
                  </a:lnTo>
                  <a:lnTo>
                    <a:pt x="3188" y="4839"/>
                  </a:lnTo>
                  <a:lnTo>
                    <a:pt x="3188"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8" name="Google Shape;1338;p44"/>
            <p:cNvSpPr/>
            <p:nvPr/>
          </p:nvSpPr>
          <p:spPr>
            <a:xfrm>
              <a:off x="6715016" y="1201509"/>
              <a:ext cx="65464" cy="88718"/>
            </a:xfrm>
            <a:custGeom>
              <a:avLst/>
              <a:gdLst/>
              <a:ahLst/>
              <a:cxnLst/>
              <a:rect l="l" t="t" r="r" b="b"/>
              <a:pathLst>
                <a:path w="2421" h="3281" extrusionOk="0">
                  <a:moveTo>
                    <a:pt x="1" y="0"/>
                  </a:moveTo>
                  <a:lnTo>
                    <a:pt x="1" y="2024"/>
                  </a:lnTo>
                  <a:cubicBezTo>
                    <a:pt x="1" y="2699"/>
                    <a:pt x="582" y="3280"/>
                    <a:pt x="1257" y="3280"/>
                  </a:cubicBezTo>
                  <a:cubicBezTo>
                    <a:pt x="1932" y="3280"/>
                    <a:pt x="2420" y="2699"/>
                    <a:pt x="2420" y="2024"/>
                  </a:cubicBezTo>
                  <a:lnTo>
                    <a:pt x="2420"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9" name="Google Shape;1339;p44"/>
            <p:cNvSpPr/>
            <p:nvPr/>
          </p:nvSpPr>
          <p:spPr>
            <a:xfrm>
              <a:off x="6494856" y="1229793"/>
              <a:ext cx="135903" cy="78659"/>
            </a:xfrm>
            <a:custGeom>
              <a:avLst/>
              <a:gdLst/>
              <a:ahLst/>
              <a:cxnLst/>
              <a:rect l="l" t="t" r="r" b="b"/>
              <a:pathLst>
                <a:path w="5026" h="2909" extrusionOk="0">
                  <a:moveTo>
                    <a:pt x="1047" y="1"/>
                  </a:moveTo>
                  <a:lnTo>
                    <a:pt x="0" y="2234"/>
                  </a:lnTo>
                  <a:lnTo>
                    <a:pt x="373" y="2444"/>
                  </a:lnTo>
                  <a:cubicBezTo>
                    <a:pt x="466" y="2444"/>
                    <a:pt x="1443" y="2909"/>
                    <a:pt x="2513" y="2909"/>
                  </a:cubicBezTo>
                  <a:cubicBezTo>
                    <a:pt x="3583" y="2909"/>
                    <a:pt x="4537" y="2444"/>
                    <a:pt x="4653" y="2444"/>
                  </a:cubicBezTo>
                  <a:lnTo>
                    <a:pt x="5025" y="2234"/>
                  </a:lnTo>
                  <a:lnTo>
                    <a:pt x="3955" y="1"/>
                  </a:lnTo>
                  <a:lnTo>
                    <a:pt x="3583" y="210"/>
                  </a:lnTo>
                  <a:cubicBezTo>
                    <a:pt x="3374" y="303"/>
                    <a:pt x="2908" y="489"/>
                    <a:pt x="2513" y="489"/>
                  </a:cubicBezTo>
                  <a:cubicBezTo>
                    <a:pt x="2117" y="489"/>
                    <a:pt x="1629" y="303"/>
                    <a:pt x="1443" y="210"/>
                  </a:cubicBez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44"/>
            <p:cNvSpPr/>
            <p:nvPr/>
          </p:nvSpPr>
          <p:spPr>
            <a:xfrm>
              <a:off x="6562780" y="1229793"/>
              <a:ext cx="67979" cy="78659"/>
            </a:xfrm>
            <a:custGeom>
              <a:avLst/>
              <a:gdLst/>
              <a:ahLst/>
              <a:cxnLst/>
              <a:rect l="l" t="t" r="r" b="b"/>
              <a:pathLst>
                <a:path w="2514" h="2909" extrusionOk="0">
                  <a:moveTo>
                    <a:pt x="1443" y="1"/>
                  </a:moveTo>
                  <a:lnTo>
                    <a:pt x="1071" y="210"/>
                  </a:lnTo>
                  <a:cubicBezTo>
                    <a:pt x="862" y="303"/>
                    <a:pt x="396" y="489"/>
                    <a:pt x="1" y="489"/>
                  </a:cubicBezTo>
                  <a:lnTo>
                    <a:pt x="1" y="2909"/>
                  </a:lnTo>
                  <a:cubicBezTo>
                    <a:pt x="1071" y="2909"/>
                    <a:pt x="2025" y="2444"/>
                    <a:pt x="2141" y="2444"/>
                  </a:cubicBezTo>
                  <a:lnTo>
                    <a:pt x="2513" y="2234"/>
                  </a:lnTo>
                  <a:lnTo>
                    <a:pt x="1443"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1" name="Google Shape;1341;p44"/>
            <p:cNvSpPr/>
            <p:nvPr/>
          </p:nvSpPr>
          <p:spPr>
            <a:xfrm>
              <a:off x="6452701" y="1376999"/>
              <a:ext cx="220214" cy="175544"/>
            </a:xfrm>
            <a:custGeom>
              <a:avLst/>
              <a:gdLst/>
              <a:ahLst/>
              <a:cxnLst/>
              <a:rect l="l" t="t" r="r" b="b"/>
              <a:pathLst>
                <a:path w="8144" h="6492" extrusionOk="0">
                  <a:moveTo>
                    <a:pt x="1" y="1"/>
                  </a:moveTo>
                  <a:lnTo>
                    <a:pt x="1" y="6491"/>
                  </a:lnTo>
                  <a:lnTo>
                    <a:pt x="8143" y="6491"/>
                  </a:lnTo>
                  <a:lnTo>
                    <a:pt x="8143"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2" name="Google Shape;1342;p44"/>
            <p:cNvSpPr/>
            <p:nvPr/>
          </p:nvSpPr>
          <p:spPr>
            <a:xfrm>
              <a:off x="6562780" y="1376999"/>
              <a:ext cx="110134" cy="175544"/>
            </a:xfrm>
            <a:custGeom>
              <a:avLst/>
              <a:gdLst/>
              <a:ahLst/>
              <a:cxnLst/>
              <a:rect l="l" t="t" r="r" b="b"/>
              <a:pathLst>
                <a:path w="4073" h="6492" extrusionOk="0">
                  <a:moveTo>
                    <a:pt x="1" y="1"/>
                  </a:moveTo>
                  <a:lnTo>
                    <a:pt x="1" y="6491"/>
                  </a:lnTo>
                  <a:lnTo>
                    <a:pt x="4072" y="6491"/>
                  </a:lnTo>
                  <a:lnTo>
                    <a:pt x="407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44"/>
            <p:cNvSpPr/>
            <p:nvPr/>
          </p:nvSpPr>
          <p:spPr>
            <a:xfrm>
              <a:off x="6497371" y="1421669"/>
              <a:ext cx="130874" cy="20794"/>
            </a:xfrm>
            <a:custGeom>
              <a:avLst/>
              <a:gdLst/>
              <a:ahLst/>
              <a:cxnLst/>
              <a:rect l="l" t="t" r="r" b="b"/>
              <a:pathLst>
                <a:path w="4840" h="769" extrusionOk="0">
                  <a:moveTo>
                    <a:pt x="0" y="0"/>
                  </a:moveTo>
                  <a:lnTo>
                    <a:pt x="0" y="768"/>
                  </a:lnTo>
                  <a:lnTo>
                    <a:pt x="4839" y="768"/>
                  </a:lnTo>
                  <a:lnTo>
                    <a:pt x="4839"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44"/>
            <p:cNvSpPr/>
            <p:nvPr/>
          </p:nvSpPr>
          <p:spPr>
            <a:xfrm>
              <a:off x="6497371" y="1465690"/>
              <a:ext cx="20794" cy="21416"/>
            </a:xfrm>
            <a:custGeom>
              <a:avLst/>
              <a:gdLst/>
              <a:ahLst/>
              <a:cxnLst/>
              <a:rect l="l" t="t" r="r" b="b"/>
              <a:pathLst>
                <a:path w="769" h="792" extrusionOk="0">
                  <a:moveTo>
                    <a:pt x="0" y="1"/>
                  </a:moveTo>
                  <a:lnTo>
                    <a:pt x="0" y="792"/>
                  </a:lnTo>
                  <a:lnTo>
                    <a:pt x="768" y="792"/>
                  </a:lnTo>
                  <a:lnTo>
                    <a:pt x="768"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5" name="Google Shape;1345;p44"/>
            <p:cNvSpPr/>
            <p:nvPr/>
          </p:nvSpPr>
          <p:spPr>
            <a:xfrm>
              <a:off x="6538877" y="1465690"/>
              <a:ext cx="23930" cy="21416"/>
            </a:xfrm>
            <a:custGeom>
              <a:avLst/>
              <a:gdLst/>
              <a:ahLst/>
              <a:cxnLst/>
              <a:rect l="l" t="t" r="r" b="b"/>
              <a:pathLst>
                <a:path w="885" h="792" extrusionOk="0">
                  <a:moveTo>
                    <a:pt x="1" y="1"/>
                  </a:moveTo>
                  <a:lnTo>
                    <a:pt x="1" y="792"/>
                  </a:lnTo>
                  <a:lnTo>
                    <a:pt x="885" y="792"/>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6" name="Google Shape;1346;p44"/>
            <p:cNvSpPr/>
            <p:nvPr/>
          </p:nvSpPr>
          <p:spPr>
            <a:xfrm>
              <a:off x="6583547" y="1465690"/>
              <a:ext cx="44697" cy="21416"/>
            </a:xfrm>
            <a:custGeom>
              <a:avLst/>
              <a:gdLst/>
              <a:ahLst/>
              <a:cxnLst/>
              <a:rect l="l" t="t" r="r" b="b"/>
              <a:pathLst>
                <a:path w="1653" h="792" extrusionOk="0">
                  <a:moveTo>
                    <a:pt x="1" y="1"/>
                  </a:moveTo>
                  <a:lnTo>
                    <a:pt x="1" y="792"/>
                  </a:lnTo>
                  <a:lnTo>
                    <a:pt x="1652" y="792"/>
                  </a:lnTo>
                  <a:lnTo>
                    <a:pt x="165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p44"/>
            <p:cNvSpPr/>
            <p:nvPr/>
          </p:nvSpPr>
          <p:spPr>
            <a:xfrm>
              <a:off x="6562780" y="1421669"/>
              <a:ext cx="65464" cy="20794"/>
            </a:xfrm>
            <a:custGeom>
              <a:avLst/>
              <a:gdLst/>
              <a:ahLst/>
              <a:cxnLst/>
              <a:rect l="l" t="t" r="r" b="b"/>
              <a:pathLst>
                <a:path w="2421" h="769" extrusionOk="0">
                  <a:moveTo>
                    <a:pt x="1" y="0"/>
                  </a:moveTo>
                  <a:lnTo>
                    <a:pt x="1" y="768"/>
                  </a:lnTo>
                  <a:lnTo>
                    <a:pt x="2420" y="768"/>
                  </a:lnTo>
                  <a:lnTo>
                    <a:pt x="2420"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48" name="Google Shape;1348;p44"/>
          <p:cNvGrpSpPr/>
          <p:nvPr/>
        </p:nvGrpSpPr>
        <p:grpSpPr>
          <a:xfrm>
            <a:off x="4408117" y="2090039"/>
            <a:ext cx="327779" cy="372422"/>
            <a:chOff x="5634930" y="1180121"/>
            <a:chExt cx="327779" cy="372422"/>
          </a:xfrm>
        </p:grpSpPr>
        <p:sp>
          <p:nvSpPr>
            <p:cNvPr id="1349" name="Google Shape;1349;p44"/>
            <p:cNvSpPr/>
            <p:nvPr/>
          </p:nvSpPr>
          <p:spPr>
            <a:xfrm>
              <a:off x="5821127" y="1376999"/>
              <a:ext cx="65464" cy="78659"/>
            </a:xfrm>
            <a:custGeom>
              <a:avLst/>
              <a:gdLst/>
              <a:ahLst/>
              <a:cxnLst/>
              <a:rect l="l" t="t" r="r" b="b"/>
              <a:pathLst>
                <a:path w="2421" h="2909" extrusionOk="0">
                  <a:moveTo>
                    <a:pt x="1" y="1"/>
                  </a:moveTo>
                  <a:lnTo>
                    <a:pt x="1" y="2909"/>
                  </a:lnTo>
                  <a:lnTo>
                    <a:pt x="2420" y="2909"/>
                  </a:lnTo>
                  <a:lnTo>
                    <a:pt x="24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4"/>
            <p:cNvSpPr/>
            <p:nvPr/>
          </p:nvSpPr>
          <p:spPr>
            <a:xfrm>
              <a:off x="5734329" y="1290200"/>
              <a:ext cx="206991" cy="165458"/>
            </a:xfrm>
            <a:custGeom>
              <a:avLst/>
              <a:gdLst/>
              <a:ahLst/>
              <a:cxnLst/>
              <a:rect l="l" t="t" r="r" b="b"/>
              <a:pathLst>
                <a:path w="7655" h="6119" extrusionOk="0">
                  <a:moveTo>
                    <a:pt x="0" y="0"/>
                  </a:moveTo>
                  <a:lnTo>
                    <a:pt x="0" y="791"/>
                  </a:lnTo>
                  <a:lnTo>
                    <a:pt x="5235" y="791"/>
                  </a:lnTo>
                  <a:lnTo>
                    <a:pt x="5235" y="6119"/>
                  </a:lnTo>
                  <a:lnTo>
                    <a:pt x="6026" y="6119"/>
                  </a:lnTo>
                  <a:lnTo>
                    <a:pt x="6026" y="791"/>
                  </a:lnTo>
                  <a:lnTo>
                    <a:pt x="7654" y="791"/>
                  </a:lnTo>
                  <a:lnTo>
                    <a:pt x="76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5841894" y="1442436"/>
              <a:ext cx="99426" cy="54729"/>
            </a:xfrm>
            <a:custGeom>
              <a:avLst/>
              <a:gdLst/>
              <a:ahLst/>
              <a:cxnLst/>
              <a:rect l="l" t="t" r="r" b="b"/>
              <a:pathLst>
                <a:path w="3677" h="2024" extrusionOk="0">
                  <a:moveTo>
                    <a:pt x="0" y="0"/>
                  </a:moveTo>
                  <a:lnTo>
                    <a:pt x="0" y="861"/>
                  </a:lnTo>
                  <a:lnTo>
                    <a:pt x="2908" y="861"/>
                  </a:lnTo>
                  <a:lnTo>
                    <a:pt x="2908" y="2024"/>
                  </a:lnTo>
                  <a:lnTo>
                    <a:pt x="3676" y="2024"/>
                  </a:lnTo>
                  <a:lnTo>
                    <a:pt x="36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5634930" y="1180121"/>
              <a:ext cx="110107" cy="165458"/>
            </a:xfrm>
            <a:custGeom>
              <a:avLst/>
              <a:gdLst/>
              <a:ahLst/>
              <a:cxnLst/>
              <a:rect l="l" t="t" r="r" b="b"/>
              <a:pathLst>
                <a:path w="4072" h="6119" extrusionOk="0">
                  <a:moveTo>
                    <a:pt x="1" y="0"/>
                  </a:moveTo>
                  <a:lnTo>
                    <a:pt x="1" y="791"/>
                  </a:lnTo>
                  <a:lnTo>
                    <a:pt x="3188" y="791"/>
                  </a:lnTo>
                  <a:lnTo>
                    <a:pt x="3188" y="6118"/>
                  </a:lnTo>
                  <a:lnTo>
                    <a:pt x="4072" y="6118"/>
                  </a:lnTo>
                  <a:lnTo>
                    <a:pt x="4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4"/>
            <p:cNvSpPr/>
            <p:nvPr/>
          </p:nvSpPr>
          <p:spPr>
            <a:xfrm>
              <a:off x="5634930" y="1334843"/>
              <a:ext cx="220187" cy="217699"/>
            </a:xfrm>
            <a:custGeom>
              <a:avLst/>
              <a:gdLst/>
              <a:ahLst/>
              <a:cxnLst/>
              <a:rect l="l" t="t" r="r" b="b"/>
              <a:pathLst>
                <a:path w="8143" h="8051" extrusionOk="0">
                  <a:moveTo>
                    <a:pt x="4072" y="1"/>
                  </a:moveTo>
                  <a:cubicBezTo>
                    <a:pt x="1839" y="1"/>
                    <a:pt x="1" y="1746"/>
                    <a:pt x="1" y="3979"/>
                  </a:cubicBezTo>
                  <a:cubicBezTo>
                    <a:pt x="1" y="6305"/>
                    <a:pt x="1839" y="8050"/>
                    <a:pt x="4072" y="8050"/>
                  </a:cubicBezTo>
                  <a:cubicBezTo>
                    <a:pt x="6305" y="8050"/>
                    <a:pt x="8143" y="6305"/>
                    <a:pt x="8143" y="3979"/>
                  </a:cubicBezTo>
                  <a:cubicBezTo>
                    <a:pt x="8143" y="1746"/>
                    <a:pt x="6305" y="1"/>
                    <a:pt x="4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4"/>
            <p:cNvSpPr/>
            <p:nvPr/>
          </p:nvSpPr>
          <p:spPr>
            <a:xfrm>
              <a:off x="5745010" y="1334843"/>
              <a:ext cx="110107" cy="217699"/>
            </a:xfrm>
            <a:custGeom>
              <a:avLst/>
              <a:gdLst/>
              <a:ahLst/>
              <a:cxnLst/>
              <a:rect l="l" t="t" r="r" b="b"/>
              <a:pathLst>
                <a:path w="4072" h="8051" extrusionOk="0">
                  <a:moveTo>
                    <a:pt x="1" y="1"/>
                  </a:moveTo>
                  <a:lnTo>
                    <a:pt x="1" y="8050"/>
                  </a:lnTo>
                  <a:cubicBezTo>
                    <a:pt x="2234" y="8050"/>
                    <a:pt x="4072" y="6305"/>
                    <a:pt x="4072" y="3979"/>
                  </a:cubicBezTo>
                  <a:cubicBezTo>
                    <a:pt x="4072" y="1746"/>
                    <a:pt x="2234" y="1"/>
                    <a:pt x="1"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4"/>
            <p:cNvSpPr/>
            <p:nvPr/>
          </p:nvSpPr>
          <p:spPr>
            <a:xfrm>
              <a:off x="5655697" y="1355610"/>
              <a:ext cx="175517" cy="176166"/>
            </a:xfrm>
            <a:custGeom>
              <a:avLst/>
              <a:gdLst/>
              <a:ahLst/>
              <a:cxnLst/>
              <a:rect l="l" t="t" r="r" b="b"/>
              <a:pathLst>
                <a:path w="6491" h="6515" extrusionOk="0">
                  <a:moveTo>
                    <a:pt x="3304" y="1"/>
                  </a:moveTo>
                  <a:cubicBezTo>
                    <a:pt x="1466" y="1"/>
                    <a:pt x="0" y="1466"/>
                    <a:pt x="0" y="3211"/>
                  </a:cubicBezTo>
                  <a:cubicBezTo>
                    <a:pt x="0" y="5049"/>
                    <a:pt x="1466" y="6514"/>
                    <a:pt x="3304" y="6514"/>
                  </a:cubicBezTo>
                  <a:cubicBezTo>
                    <a:pt x="5049" y="6514"/>
                    <a:pt x="6491" y="5049"/>
                    <a:pt x="6491" y="3211"/>
                  </a:cubicBezTo>
                  <a:cubicBezTo>
                    <a:pt x="6491" y="1466"/>
                    <a:pt x="5049" y="1"/>
                    <a:pt x="3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4"/>
            <p:cNvSpPr/>
            <p:nvPr/>
          </p:nvSpPr>
          <p:spPr>
            <a:xfrm>
              <a:off x="5745010" y="1355610"/>
              <a:ext cx="86204" cy="176166"/>
            </a:xfrm>
            <a:custGeom>
              <a:avLst/>
              <a:gdLst/>
              <a:ahLst/>
              <a:cxnLst/>
              <a:rect l="l" t="t" r="r" b="b"/>
              <a:pathLst>
                <a:path w="3188" h="6515" extrusionOk="0">
                  <a:moveTo>
                    <a:pt x="1" y="1"/>
                  </a:moveTo>
                  <a:lnTo>
                    <a:pt x="1" y="6514"/>
                  </a:lnTo>
                  <a:cubicBezTo>
                    <a:pt x="1746" y="6514"/>
                    <a:pt x="3188" y="5049"/>
                    <a:pt x="3188" y="3211"/>
                  </a:cubicBezTo>
                  <a:cubicBezTo>
                    <a:pt x="3188" y="1466"/>
                    <a:pt x="1746" y="1"/>
                    <a:pt x="1"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4"/>
            <p:cNvSpPr/>
            <p:nvPr/>
          </p:nvSpPr>
          <p:spPr>
            <a:xfrm>
              <a:off x="5897245" y="1487079"/>
              <a:ext cx="65464" cy="65464"/>
            </a:xfrm>
            <a:custGeom>
              <a:avLst/>
              <a:gdLst/>
              <a:ahLst/>
              <a:cxnLst/>
              <a:rect l="l" t="t" r="r" b="b"/>
              <a:pathLst>
                <a:path w="2421" h="2421" extrusionOk="0">
                  <a:moveTo>
                    <a:pt x="1257" y="1"/>
                  </a:moveTo>
                  <a:cubicBezTo>
                    <a:pt x="582" y="1"/>
                    <a:pt x="1" y="582"/>
                    <a:pt x="1" y="1257"/>
                  </a:cubicBezTo>
                  <a:cubicBezTo>
                    <a:pt x="1" y="1932"/>
                    <a:pt x="582" y="2420"/>
                    <a:pt x="1257" y="2420"/>
                  </a:cubicBezTo>
                  <a:cubicBezTo>
                    <a:pt x="1932" y="2420"/>
                    <a:pt x="2420" y="1932"/>
                    <a:pt x="2420" y="1257"/>
                  </a:cubicBezTo>
                  <a:cubicBezTo>
                    <a:pt x="2420" y="582"/>
                    <a:pt x="1932" y="1"/>
                    <a:pt x="12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4"/>
            <p:cNvSpPr/>
            <p:nvPr/>
          </p:nvSpPr>
          <p:spPr>
            <a:xfrm>
              <a:off x="5920526" y="1510360"/>
              <a:ext cx="20794" cy="21416"/>
            </a:xfrm>
            <a:custGeom>
              <a:avLst/>
              <a:gdLst/>
              <a:ahLst/>
              <a:cxnLst/>
              <a:rect l="l" t="t" r="r" b="b"/>
              <a:pathLst>
                <a:path w="769" h="792" extrusionOk="0">
                  <a:moveTo>
                    <a:pt x="396" y="1"/>
                  </a:moveTo>
                  <a:cubicBezTo>
                    <a:pt x="187" y="1"/>
                    <a:pt x="0" y="94"/>
                    <a:pt x="0" y="396"/>
                  </a:cubicBezTo>
                  <a:cubicBezTo>
                    <a:pt x="0" y="582"/>
                    <a:pt x="187" y="791"/>
                    <a:pt x="396" y="791"/>
                  </a:cubicBezTo>
                  <a:cubicBezTo>
                    <a:pt x="582" y="791"/>
                    <a:pt x="768" y="582"/>
                    <a:pt x="768" y="396"/>
                  </a:cubicBezTo>
                  <a:cubicBezTo>
                    <a:pt x="768" y="94"/>
                    <a:pt x="582"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4"/>
            <p:cNvSpPr/>
            <p:nvPr/>
          </p:nvSpPr>
          <p:spPr>
            <a:xfrm>
              <a:off x="5700367" y="1400280"/>
              <a:ext cx="89340" cy="86825"/>
            </a:xfrm>
            <a:custGeom>
              <a:avLst/>
              <a:gdLst/>
              <a:ahLst/>
              <a:cxnLst/>
              <a:rect l="l" t="t" r="r" b="b"/>
              <a:pathLst>
                <a:path w="3304" h="3211" extrusionOk="0">
                  <a:moveTo>
                    <a:pt x="1652" y="0"/>
                  </a:moveTo>
                  <a:cubicBezTo>
                    <a:pt x="768" y="0"/>
                    <a:pt x="0" y="675"/>
                    <a:pt x="0" y="1559"/>
                  </a:cubicBezTo>
                  <a:cubicBezTo>
                    <a:pt x="0" y="2536"/>
                    <a:pt x="768" y="3211"/>
                    <a:pt x="1652" y="3211"/>
                  </a:cubicBezTo>
                  <a:cubicBezTo>
                    <a:pt x="2513" y="3211"/>
                    <a:pt x="3304" y="2536"/>
                    <a:pt x="3304" y="1559"/>
                  </a:cubicBezTo>
                  <a:cubicBezTo>
                    <a:pt x="3304" y="675"/>
                    <a:pt x="2513" y="0"/>
                    <a:pt x="1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4"/>
            <p:cNvSpPr/>
            <p:nvPr/>
          </p:nvSpPr>
          <p:spPr>
            <a:xfrm>
              <a:off x="5745010" y="1400280"/>
              <a:ext cx="44697" cy="86825"/>
            </a:xfrm>
            <a:custGeom>
              <a:avLst/>
              <a:gdLst/>
              <a:ahLst/>
              <a:cxnLst/>
              <a:rect l="l" t="t" r="r" b="b"/>
              <a:pathLst>
                <a:path w="1653" h="3211" extrusionOk="0">
                  <a:moveTo>
                    <a:pt x="1" y="0"/>
                  </a:moveTo>
                  <a:lnTo>
                    <a:pt x="1" y="3211"/>
                  </a:lnTo>
                  <a:cubicBezTo>
                    <a:pt x="862" y="3211"/>
                    <a:pt x="1653" y="2536"/>
                    <a:pt x="1653" y="1559"/>
                  </a:cubicBezTo>
                  <a:cubicBezTo>
                    <a:pt x="1653" y="675"/>
                    <a:pt x="862" y="0"/>
                    <a:pt x="1"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807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grpSp>
        <p:nvGrpSpPr>
          <p:cNvPr id="1309" name="Google Shape;1309;p44"/>
          <p:cNvGrpSpPr/>
          <p:nvPr/>
        </p:nvGrpSpPr>
        <p:grpSpPr>
          <a:xfrm>
            <a:off x="557013" y="1147350"/>
            <a:ext cx="6549313" cy="1128900"/>
            <a:chOff x="557013" y="1147350"/>
            <a:chExt cx="6549313" cy="1128900"/>
          </a:xfrm>
        </p:grpSpPr>
        <p:cxnSp>
          <p:nvCxnSpPr>
            <p:cNvPr id="1310" name="Google Shape;1310;p44"/>
            <p:cNvCxnSpPr>
              <a:stCxn id="1311" idx="6"/>
              <a:endCxn id="1312" idx="1"/>
            </p:cNvCxnSpPr>
            <p:nvPr/>
          </p:nvCxnSpPr>
          <p:spPr>
            <a:xfrm>
              <a:off x="557013" y="2276250"/>
              <a:ext cx="6213300" cy="0"/>
            </a:xfrm>
            <a:prstGeom prst="straightConnector1">
              <a:avLst/>
            </a:prstGeom>
            <a:noFill/>
            <a:ln w="19050" cap="flat" cmpd="sng">
              <a:solidFill>
                <a:schemeClr val="accent1"/>
              </a:solidFill>
              <a:prstDash val="solid"/>
              <a:round/>
              <a:headEnd type="none" w="med" len="med"/>
              <a:tailEnd type="none" w="med" len="med"/>
            </a:ln>
          </p:spPr>
        </p:cxnSp>
        <p:cxnSp>
          <p:nvCxnSpPr>
            <p:cNvPr id="1313" name="Google Shape;1313;p44"/>
            <p:cNvCxnSpPr/>
            <p:nvPr/>
          </p:nvCxnSpPr>
          <p:spPr>
            <a:xfrm>
              <a:off x="2037700" y="1147350"/>
              <a:ext cx="0" cy="792900"/>
            </a:xfrm>
            <a:prstGeom prst="straightConnector1">
              <a:avLst/>
            </a:prstGeom>
            <a:noFill/>
            <a:ln w="19050" cap="flat" cmpd="sng">
              <a:solidFill>
                <a:schemeClr val="accent1"/>
              </a:solidFill>
              <a:prstDash val="solid"/>
              <a:round/>
              <a:headEnd type="none" w="med" len="med"/>
              <a:tailEnd type="none" w="med" len="med"/>
            </a:ln>
          </p:spPr>
        </p:cxnSp>
        <p:cxnSp>
          <p:nvCxnSpPr>
            <p:cNvPr id="1314" name="Google Shape;1314;p44"/>
            <p:cNvCxnSpPr/>
            <p:nvPr/>
          </p:nvCxnSpPr>
          <p:spPr>
            <a:xfrm>
              <a:off x="4572025" y="1147350"/>
              <a:ext cx="0" cy="792900"/>
            </a:xfrm>
            <a:prstGeom prst="straightConnector1">
              <a:avLst/>
            </a:prstGeom>
            <a:noFill/>
            <a:ln w="19050" cap="flat" cmpd="sng">
              <a:solidFill>
                <a:schemeClr val="accent1"/>
              </a:solidFill>
              <a:prstDash val="solid"/>
              <a:round/>
              <a:headEnd type="none" w="med" len="med"/>
              <a:tailEnd type="none" w="med" len="med"/>
            </a:ln>
          </p:spPr>
        </p:cxnSp>
        <p:cxnSp>
          <p:nvCxnSpPr>
            <p:cNvPr id="1315" name="Google Shape;1315;p44"/>
            <p:cNvCxnSpPr/>
            <p:nvPr/>
          </p:nvCxnSpPr>
          <p:spPr>
            <a:xfrm>
              <a:off x="7106325" y="1147350"/>
              <a:ext cx="0" cy="792900"/>
            </a:xfrm>
            <a:prstGeom prst="straightConnector1">
              <a:avLst/>
            </a:prstGeom>
            <a:noFill/>
            <a:ln w="19050" cap="flat" cmpd="sng">
              <a:solidFill>
                <a:schemeClr val="accent1"/>
              </a:solidFill>
              <a:prstDash val="solid"/>
              <a:round/>
              <a:headEnd type="none" w="med" len="med"/>
              <a:tailEnd type="none" w="med" len="med"/>
            </a:ln>
          </p:spPr>
        </p:cxnSp>
      </p:grpSp>
      <p:sp>
        <p:nvSpPr>
          <p:cNvPr id="1312" name="Google Shape;1312;p44"/>
          <p:cNvSpPr/>
          <p:nvPr/>
        </p:nvSpPr>
        <p:spPr>
          <a:xfrm>
            <a:off x="6770313"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6" name="Google Shape;1316;p44"/>
          <p:cNvSpPr/>
          <p:nvPr/>
        </p:nvSpPr>
        <p:spPr>
          <a:xfrm>
            <a:off x="4236006"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1701688" y="1940250"/>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txBox="1">
            <a:spLocks noGrp="1"/>
          </p:cNvSpPr>
          <p:nvPr>
            <p:ph type="title" idx="2"/>
          </p:nvPr>
        </p:nvSpPr>
        <p:spPr>
          <a:xfrm>
            <a:off x="419819" y="2762038"/>
            <a:ext cx="2786069"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Metabolic Activities</a:t>
            </a:r>
            <a:endParaRPr dirty="0"/>
          </a:p>
        </p:txBody>
      </p:sp>
      <p:sp>
        <p:nvSpPr>
          <p:cNvPr id="1319" name="Google Shape;1319;p44"/>
          <p:cNvSpPr txBox="1">
            <a:spLocks noGrp="1"/>
          </p:cNvSpPr>
          <p:nvPr>
            <p:ph type="subTitle" idx="1"/>
          </p:nvPr>
        </p:nvSpPr>
        <p:spPr>
          <a:xfrm>
            <a:off x="869500" y="3164675"/>
            <a:ext cx="2336400" cy="1056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Disorders due to NEFA</a:t>
            </a:r>
          </a:p>
          <a:p>
            <a:pPr marL="285750" lvl="0" indent="-285750" algn="l" rtl="0">
              <a:spcBef>
                <a:spcPts val="0"/>
              </a:spcBef>
              <a:spcAft>
                <a:spcPts val="0"/>
              </a:spcAft>
              <a:buFont typeface="Arial" panose="020B0604020202020204" pitchFamily="34" charset="0"/>
              <a:buChar char="•"/>
            </a:pPr>
            <a:r>
              <a:rPr lang="en-US" dirty="0"/>
              <a:t>Carbon electrodes – Electrochemical sensing platform , used in robotic milking</a:t>
            </a:r>
          </a:p>
        </p:txBody>
      </p:sp>
      <p:sp>
        <p:nvSpPr>
          <p:cNvPr id="1320" name="Google Shape;1320;p44"/>
          <p:cNvSpPr txBox="1">
            <a:spLocks noGrp="1"/>
          </p:cNvSpPr>
          <p:nvPr>
            <p:ph type="title" idx="3"/>
          </p:nvPr>
        </p:nvSpPr>
        <p:spPr>
          <a:xfrm>
            <a:off x="3403800" y="2762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Toxin Detection</a:t>
            </a:r>
            <a:endParaRPr dirty="0"/>
          </a:p>
        </p:txBody>
      </p:sp>
      <p:sp>
        <p:nvSpPr>
          <p:cNvPr id="1321" name="Google Shape;1321;p44"/>
          <p:cNvSpPr txBox="1">
            <a:spLocks noGrp="1"/>
          </p:cNvSpPr>
          <p:nvPr>
            <p:ph type="subTitle" idx="4"/>
          </p:nvPr>
        </p:nvSpPr>
        <p:spPr>
          <a:xfrm>
            <a:off x="3403813" y="3164675"/>
            <a:ext cx="2336400" cy="1056000"/>
          </a:xfrm>
          <a:prstGeom prst="rect">
            <a:avLst/>
          </a:prstGeom>
        </p:spPr>
        <p:txBody>
          <a:bodyPr spcFirstLastPara="1" wrap="square" lIns="91425" tIns="91425" rIns="91425" bIns="91425" anchor="t" anchorCtr="0">
            <a:noAutofit/>
          </a:bodyPr>
          <a:lstStyle/>
          <a:p>
            <a:pPr marL="285750" lvl="0" indent="-285750" algn="ctr" rtl="0">
              <a:spcBef>
                <a:spcPts val="0"/>
              </a:spcBef>
              <a:spcAft>
                <a:spcPts val="0"/>
              </a:spcAft>
              <a:buFont typeface="Arial" panose="020B0604020202020204" pitchFamily="34" charset="0"/>
              <a:buChar char="•"/>
            </a:pPr>
            <a:r>
              <a:rPr lang="en-US" dirty="0"/>
              <a:t>Microfluidic devices like ELISA Biosensor recently developed</a:t>
            </a:r>
            <a:endParaRPr dirty="0"/>
          </a:p>
        </p:txBody>
      </p:sp>
      <p:sp>
        <p:nvSpPr>
          <p:cNvPr id="1322" name="Google Shape;1322;p44"/>
          <p:cNvSpPr txBox="1">
            <a:spLocks noGrp="1"/>
          </p:cNvSpPr>
          <p:nvPr>
            <p:ph type="title" idx="5"/>
          </p:nvPr>
        </p:nvSpPr>
        <p:spPr>
          <a:xfrm>
            <a:off x="5938113" y="2762038"/>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Sound Analyzers</a:t>
            </a:r>
            <a:endParaRPr dirty="0"/>
          </a:p>
        </p:txBody>
      </p:sp>
      <p:sp>
        <p:nvSpPr>
          <p:cNvPr id="1323" name="Google Shape;1323;p44"/>
          <p:cNvSpPr txBox="1">
            <a:spLocks noGrp="1"/>
          </p:cNvSpPr>
          <p:nvPr>
            <p:ph type="subTitle" idx="6"/>
          </p:nvPr>
        </p:nvSpPr>
        <p:spPr>
          <a:xfrm>
            <a:off x="5938124" y="3164674"/>
            <a:ext cx="2399425" cy="110049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Sound Analysis can be useful factor to detect stress in chickens</a:t>
            </a:r>
          </a:p>
          <a:p>
            <a:pPr marL="285750" lvl="0" indent="-285750" algn="l" rtl="0">
              <a:spcBef>
                <a:spcPts val="0"/>
              </a:spcBef>
              <a:spcAft>
                <a:spcPts val="0"/>
              </a:spcAft>
              <a:buFont typeface="Arial" panose="020B0604020202020204" pitchFamily="34" charset="0"/>
              <a:buChar char="•"/>
            </a:pPr>
            <a:r>
              <a:rPr lang="en-US" dirty="0"/>
              <a:t>Detection of coughing sound can help in prediction of any early disease.</a:t>
            </a:r>
            <a:endParaRPr dirty="0"/>
          </a:p>
        </p:txBody>
      </p:sp>
      <p:sp>
        <p:nvSpPr>
          <p:cNvPr id="1324" name="Google Shape;1324;p44"/>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WE ARE WORKING ON</a:t>
            </a:r>
            <a:endParaRPr/>
          </a:p>
        </p:txBody>
      </p:sp>
      <p:grpSp>
        <p:nvGrpSpPr>
          <p:cNvPr id="1325" name="Google Shape;1325;p44"/>
          <p:cNvGrpSpPr/>
          <p:nvPr/>
        </p:nvGrpSpPr>
        <p:grpSpPr>
          <a:xfrm>
            <a:off x="1850219" y="2111134"/>
            <a:ext cx="374937" cy="330267"/>
            <a:chOff x="725791" y="1201509"/>
            <a:chExt cx="374937" cy="330267"/>
          </a:xfrm>
        </p:grpSpPr>
        <p:sp>
          <p:nvSpPr>
            <p:cNvPr id="1326" name="Google Shape;1326;p44"/>
            <p:cNvSpPr/>
            <p:nvPr/>
          </p:nvSpPr>
          <p:spPr>
            <a:xfrm>
              <a:off x="725791" y="1201509"/>
              <a:ext cx="374937" cy="330267"/>
            </a:xfrm>
            <a:custGeom>
              <a:avLst/>
              <a:gdLst/>
              <a:ahLst/>
              <a:cxnLst/>
              <a:rect l="l" t="t" r="r" b="b"/>
              <a:pathLst>
                <a:path w="13866" h="12214" extrusionOk="0">
                  <a:moveTo>
                    <a:pt x="3676" y="0"/>
                  </a:moveTo>
                  <a:cubicBezTo>
                    <a:pt x="1652" y="0"/>
                    <a:pt x="0" y="1628"/>
                    <a:pt x="0" y="3862"/>
                  </a:cubicBezTo>
                  <a:cubicBezTo>
                    <a:pt x="0" y="6398"/>
                    <a:pt x="2024" y="8026"/>
                    <a:pt x="5025" y="10562"/>
                  </a:cubicBezTo>
                  <a:cubicBezTo>
                    <a:pt x="6491" y="11818"/>
                    <a:pt x="6584" y="11911"/>
                    <a:pt x="6980" y="12213"/>
                  </a:cubicBezTo>
                  <a:cubicBezTo>
                    <a:pt x="7259" y="12004"/>
                    <a:pt x="7352" y="11911"/>
                    <a:pt x="8911" y="10562"/>
                  </a:cubicBezTo>
                  <a:cubicBezTo>
                    <a:pt x="11819" y="8026"/>
                    <a:pt x="13866" y="6398"/>
                    <a:pt x="13866" y="3862"/>
                  </a:cubicBezTo>
                  <a:cubicBezTo>
                    <a:pt x="13866" y="1628"/>
                    <a:pt x="12307" y="0"/>
                    <a:pt x="10167" y="0"/>
                  </a:cubicBezTo>
                  <a:cubicBezTo>
                    <a:pt x="8515" y="0"/>
                    <a:pt x="7468" y="1047"/>
                    <a:pt x="6980" y="1838"/>
                  </a:cubicBezTo>
                  <a:cubicBezTo>
                    <a:pt x="6491" y="1047"/>
                    <a:pt x="5421" y="0"/>
                    <a:pt x="36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4"/>
            <p:cNvSpPr/>
            <p:nvPr/>
          </p:nvSpPr>
          <p:spPr>
            <a:xfrm>
              <a:off x="914503" y="1201509"/>
              <a:ext cx="186224" cy="330267"/>
            </a:xfrm>
            <a:custGeom>
              <a:avLst/>
              <a:gdLst/>
              <a:ahLst/>
              <a:cxnLst/>
              <a:rect l="l" t="t" r="r" b="b"/>
              <a:pathLst>
                <a:path w="6887" h="12214" extrusionOk="0">
                  <a:moveTo>
                    <a:pt x="3188" y="0"/>
                  </a:moveTo>
                  <a:cubicBezTo>
                    <a:pt x="1536" y="0"/>
                    <a:pt x="489" y="1047"/>
                    <a:pt x="1" y="1838"/>
                  </a:cubicBezTo>
                  <a:lnTo>
                    <a:pt x="1" y="12213"/>
                  </a:lnTo>
                  <a:cubicBezTo>
                    <a:pt x="280" y="11911"/>
                    <a:pt x="373" y="11818"/>
                    <a:pt x="1932" y="10562"/>
                  </a:cubicBezTo>
                  <a:cubicBezTo>
                    <a:pt x="4840" y="8026"/>
                    <a:pt x="6887" y="6398"/>
                    <a:pt x="6887" y="3862"/>
                  </a:cubicBezTo>
                  <a:cubicBezTo>
                    <a:pt x="6887" y="1628"/>
                    <a:pt x="5328" y="0"/>
                    <a:pt x="3188"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4"/>
            <p:cNvSpPr/>
            <p:nvPr/>
          </p:nvSpPr>
          <p:spPr>
            <a:xfrm>
              <a:off x="814482" y="1292715"/>
              <a:ext cx="199447" cy="165458"/>
            </a:xfrm>
            <a:custGeom>
              <a:avLst/>
              <a:gdLst/>
              <a:ahLst/>
              <a:cxnLst/>
              <a:rect l="l" t="t" r="r" b="b"/>
              <a:pathLst>
                <a:path w="7376" h="6119" extrusionOk="0">
                  <a:moveTo>
                    <a:pt x="4467" y="0"/>
                  </a:moveTo>
                  <a:lnTo>
                    <a:pt x="3607" y="3211"/>
                  </a:lnTo>
                  <a:lnTo>
                    <a:pt x="3025" y="1466"/>
                  </a:lnTo>
                  <a:lnTo>
                    <a:pt x="1862" y="2629"/>
                  </a:lnTo>
                  <a:lnTo>
                    <a:pt x="1" y="2629"/>
                  </a:lnTo>
                  <a:lnTo>
                    <a:pt x="1" y="3490"/>
                  </a:lnTo>
                  <a:lnTo>
                    <a:pt x="2234" y="3490"/>
                  </a:lnTo>
                  <a:lnTo>
                    <a:pt x="2723" y="3025"/>
                  </a:lnTo>
                  <a:lnTo>
                    <a:pt x="3700" y="6119"/>
                  </a:lnTo>
                  <a:lnTo>
                    <a:pt x="4560" y="2908"/>
                  </a:lnTo>
                  <a:lnTo>
                    <a:pt x="5142" y="4653"/>
                  </a:lnTo>
                  <a:lnTo>
                    <a:pt x="6305" y="3490"/>
                  </a:lnTo>
                  <a:lnTo>
                    <a:pt x="7375" y="3490"/>
                  </a:lnTo>
                  <a:lnTo>
                    <a:pt x="7375" y="2629"/>
                  </a:lnTo>
                  <a:lnTo>
                    <a:pt x="5933" y="2629"/>
                  </a:lnTo>
                  <a:lnTo>
                    <a:pt x="5444" y="3118"/>
                  </a:lnTo>
                  <a:lnTo>
                    <a:pt x="4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4"/>
            <p:cNvSpPr/>
            <p:nvPr/>
          </p:nvSpPr>
          <p:spPr>
            <a:xfrm>
              <a:off x="914503" y="1292715"/>
              <a:ext cx="99426" cy="165458"/>
            </a:xfrm>
            <a:custGeom>
              <a:avLst/>
              <a:gdLst/>
              <a:ahLst/>
              <a:cxnLst/>
              <a:rect l="l" t="t" r="r" b="b"/>
              <a:pathLst>
                <a:path w="3677" h="6119" extrusionOk="0">
                  <a:moveTo>
                    <a:pt x="768" y="0"/>
                  </a:moveTo>
                  <a:lnTo>
                    <a:pt x="1" y="3025"/>
                  </a:lnTo>
                  <a:lnTo>
                    <a:pt x="1" y="5933"/>
                  </a:lnTo>
                  <a:lnTo>
                    <a:pt x="1" y="6119"/>
                  </a:lnTo>
                  <a:lnTo>
                    <a:pt x="861" y="2908"/>
                  </a:lnTo>
                  <a:lnTo>
                    <a:pt x="1443" y="4653"/>
                  </a:lnTo>
                  <a:lnTo>
                    <a:pt x="2606" y="3490"/>
                  </a:lnTo>
                  <a:lnTo>
                    <a:pt x="3676" y="3490"/>
                  </a:lnTo>
                  <a:lnTo>
                    <a:pt x="3676" y="2629"/>
                  </a:lnTo>
                  <a:lnTo>
                    <a:pt x="2234" y="2629"/>
                  </a:lnTo>
                  <a:lnTo>
                    <a:pt x="1745" y="3118"/>
                  </a:lnTo>
                  <a:lnTo>
                    <a:pt x="768"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44"/>
          <p:cNvGrpSpPr/>
          <p:nvPr/>
        </p:nvGrpSpPr>
        <p:grpSpPr>
          <a:xfrm>
            <a:off x="6942423" y="2090039"/>
            <a:ext cx="327779" cy="372422"/>
            <a:chOff x="6452701" y="1180121"/>
            <a:chExt cx="327779" cy="372422"/>
          </a:xfrm>
        </p:grpSpPr>
        <p:sp>
          <p:nvSpPr>
            <p:cNvPr id="1331" name="Google Shape;1331;p44"/>
            <p:cNvSpPr/>
            <p:nvPr/>
          </p:nvSpPr>
          <p:spPr>
            <a:xfrm>
              <a:off x="6659665" y="1280114"/>
              <a:ext cx="99426" cy="185603"/>
            </a:xfrm>
            <a:custGeom>
              <a:avLst/>
              <a:gdLst/>
              <a:ahLst/>
              <a:cxnLst/>
              <a:rect l="l" t="t" r="r" b="b"/>
              <a:pathLst>
                <a:path w="3677" h="6864" extrusionOk="0">
                  <a:moveTo>
                    <a:pt x="2908" y="1"/>
                  </a:moveTo>
                  <a:lnTo>
                    <a:pt x="2908" y="5608"/>
                  </a:lnTo>
                  <a:cubicBezTo>
                    <a:pt x="2908" y="5817"/>
                    <a:pt x="2722" y="6003"/>
                    <a:pt x="2420" y="6003"/>
                  </a:cubicBezTo>
                  <a:cubicBezTo>
                    <a:pt x="2234" y="6003"/>
                    <a:pt x="2048" y="5817"/>
                    <a:pt x="2048" y="5608"/>
                  </a:cubicBezTo>
                  <a:lnTo>
                    <a:pt x="2048" y="1536"/>
                  </a:lnTo>
                  <a:cubicBezTo>
                    <a:pt x="2048" y="862"/>
                    <a:pt x="1559" y="373"/>
                    <a:pt x="885" y="373"/>
                  </a:cubicBezTo>
                  <a:lnTo>
                    <a:pt x="0" y="373"/>
                  </a:lnTo>
                  <a:lnTo>
                    <a:pt x="0" y="1164"/>
                  </a:lnTo>
                  <a:lnTo>
                    <a:pt x="885" y="1164"/>
                  </a:lnTo>
                  <a:cubicBezTo>
                    <a:pt x="1071" y="1164"/>
                    <a:pt x="1257" y="1350"/>
                    <a:pt x="1257" y="1536"/>
                  </a:cubicBezTo>
                  <a:lnTo>
                    <a:pt x="1257" y="5608"/>
                  </a:lnTo>
                  <a:cubicBezTo>
                    <a:pt x="1257" y="6282"/>
                    <a:pt x="1838" y="6864"/>
                    <a:pt x="2420" y="6864"/>
                  </a:cubicBezTo>
                  <a:cubicBezTo>
                    <a:pt x="3095" y="6864"/>
                    <a:pt x="3676" y="6282"/>
                    <a:pt x="3676" y="5608"/>
                  </a:cubicBezTo>
                  <a:lnTo>
                    <a:pt x="3676" y="1"/>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2" name="Google Shape;1332;p44"/>
            <p:cNvSpPr/>
            <p:nvPr/>
          </p:nvSpPr>
          <p:spPr>
            <a:xfrm>
              <a:off x="6552100" y="1345551"/>
              <a:ext cx="21416" cy="41533"/>
            </a:xfrm>
            <a:custGeom>
              <a:avLst/>
              <a:gdLst/>
              <a:ahLst/>
              <a:cxnLst/>
              <a:rect l="l" t="t" r="r" b="b"/>
              <a:pathLst>
                <a:path w="792" h="1536" extrusionOk="0">
                  <a:moveTo>
                    <a:pt x="0" y="0"/>
                  </a:moveTo>
                  <a:lnTo>
                    <a:pt x="0" y="1536"/>
                  </a:lnTo>
                  <a:lnTo>
                    <a:pt x="791" y="1536"/>
                  </a:lnTo>
                  <a:lnTo>
                    <a:pt x="79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3" name="Google Shape;1333;p44"/>
            <p:cNvSpPr/>
            <p:nvPr/>
          </p:nvSpPr>
          <p:spPr>
            <a:xfrm>
              <a:off x="6562780" y="1345551"/>
              <a:ext cx="10735" cy="41533"/>
            </a:xfrm>
            <a:custGeom>
              <a:avLst/>
              <a:gdLst/>
              <a:ahLst/>
              <a:cxnLst/>
              <a:rect l="l" t="t" r="r" b="b"/>
              <a:pathLst>
                <a:path w="397" h="1536" extrusionOk="0">
                  <a:moveTo>
                    <a:pt x="1" y="0"/>
                  </a:moveTo>
                  <a:lnTo>
                    <a:pt x="1" y="1536"/>
                  </a:lnTo>
                  <a:lnTo>
                    <a:pt x="396" y="1536"/>
                  </a:lnTo>
                  <a:lnTo>
                    <a:pt x="396"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4" name="Google Shape;1334;p44"/>
            <p:cNvSpPr/>
            <p:nvPr/>
          </p:nvSpPr>
          <p:spPr>
            <a:xfrm>
              <a:off x="6452701" y="1180120"/>
              <a:ext cx="220214" cy="175517"/>
            </a:xfrm>
            <a:custGeom>
              <a:avLst/>
              <a:gdLst/>
              <a:ahLst/>
              <a:cxnLst/>
              <a:rect l="l" t="t" r="r" b="b"/>
              <a:pathLst>
                <a:path w="8144" h="6491" extrusionOk="0">
                  <a:moveTo>
                    <a:pt x="1" y="0"/>
                  </a:moveTo>
                  <a:lnTo>
                    <a:pt x="1" y="6491"/>
                  </a:lnTo>
                  <a:lnTo>
                    <a:pt x="8143" y="6491"/>
                  </a:lnTo>
                  <a:lnTo>
                    <a:pt x="8143" y="0"/>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5" name="Google Shape;1335;p44"/>
            <p:cNvSpPr/>
            <p:nvPr/>
          </p:nvSpPr>
          <p:spPr>
            <a:xfrm>
              <a:off x="6562780" y="1180120"/>
              <a:ext cx="110134" cy="175517"/>
            </a:xfrm>
            <a:custGeom>
              <a:avLst/>
              <a:gdLst/>
              <a:ahLst/>
              <a:cxnLst/>
              <a:rect l="l" t="t" r="r" b="b"/>
              <a:pathLst>
                <a:path w="4073" h="6491" extrusionOk="0">
                  <a:moveTo>
                    <a:pt x="1" y="0"/>
                  </a:moveTo>
                  <a:lnTo>
                    <a:pt x="1" y="6491"/>
                  </a:lnTo>
                  <a:lnTo>
                    <a:pt x="4072" y="6491"/>
                  </a:lnTo>
                  <a:lnTo>
                    <a:pt x="4072"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6" name="Google Shape;1336;p44"/>
            <p:cNvSpPr/>
            <p:nvPr/>
          </p:nvSpPr>
          <p:spPr>
            <a:xfrm>
              <a:off x="6473467" y="1201509"/>
              <a:ext cx="175517" cy="130847"/>
            </a:xfrm>
            <a:custGeom>
              <a:avLst/>
              <a:gdLst/>
              <a:ahLst/>
              <a:cxnLst/>
              <a:rect l="l" t="t" r="r" b="b"/>
              <a:pathLst>
                <a:path w="6491" h="4839" extrusionOk="0">
                  <a:moveTo>
                    <a:pt x="0" y="0"/>
                  </a:moveTo>
                  <a:lnTo>
                    <a:pt x="0" y="4839"/>
                  </a:lnTo>
                  <a:lnTo>
                    <a:pt x="6491" y="4839"/>
                  </a:lnTo>
                  <a:lnTo>
                    <a:pt x="6491" y="0"/>
                  </a:lnTo>
                  <a:close/>
                </a:path>
              </a:pathLst>
            </a:custGeom>
            <a:solidFill>
              <a:srgbClr val="E6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7" name="Google Shape;1337;p44"/>
            <p:cNvSpPr/>
            <p:nvPr/>
          </p:nvSpPr>
          <p:spPr>
            <a:xfrm>
              <a:off x="6562780" y="1201509"/>
              <a:ext cx="86204" cy="130847"/>
            </a:xfrm>
            <a:custGeom>
              <a:avLst/>
              <a:gdLst/>
              <a:ahLst/>
              <a:cxnLst/>
              <a:rect l="l" t="t" r="r" b="b"/>
              <a:pathLst>
                <a:path w="3188" h="4839" extrusionOk="0">
                  <a:moveTo>
                    <a:pt x="1" y="0"/>
                  </a:moveTo>
                  <a:lnTo>
                    <a:pt x="1" y="4839"/>
                  </a:lnTo>
                  <a:lnTo>
                    <a:pt x="3188" y="4839"/>
                  </a:lnTo>
                  <a:lnTo>
                    <a:pt x="3188"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8" name="Google Shape;1338;p44"/>
            <p:cNvSpPr/>
            <p:nvPr/>
          </p:nvSpPr>
          <p:spPr>
            <a:xfrm>
              <a:off x="6715016" y="1201509"/>
              <a:ext cx="65464" cy="88718"/>
            </a:xfrm>
            <a:custGeom>
              <a:avLst/>
              <a:gdLst/>
              <a:ahLst/>
              <a:cxnLst/>
              <a:rect l="l" t="t" r="r" b="b"/>
              <a:pathLst>
                <a:path w="2421" h="3281" extrusionOk="0">
                  <a:moveTo>
                    <a:pt x="1" y="0"/>
                  </a:moveTo>
                  <a:lnTo>
                    <a:pt x="1" y="2024"/>
                  </a:lnTo>
                  <a:cubicBezTo>
                    <a:pt x="1" y="2699"/>
                    <a:pt x="582" y="3280"/>
                    <a:pt x="1257" y="3280"/>
                  </a:cubicBezTo>
                  <a:cubicBezTo>
                    <a:pt x="1932" y="3280"/>
                    <a:pt x="2420" y="2699"/>
                    <a:pt x="2420" y="2024"/>
                  </a:cubicBezTo>
                  <a:lnTo>
                    <a:pt x="2420"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9" name="Google Shape;1339;p44"/>
            <p:cNvSpPr/>
            <p:nvPr/>
          </p:nvSpPr>
          <p:spPr>
            <a:xfrm>
              <a:off x="6494856" y="1229793"/>
              <a:ext cx="135903" cy="78659"/>
            </a:xfrm>
            <a:custGeom>
              <a:avLst/>
              <a:gdLst/>
              <a:ahLst/>
              <a:cxnLst/>
              <a:rect l="l" t="t" r="r" b="b"/>
              <a:pathLst>
                <a:path w="5026" h="2909" extrusionOk="0">
                  <a:moveTo>
                    <a:pt x="1047" y="1"/>
                  </a:moveTo>
                  <a:lnTo>
                    <a:pt x="0" y="2234"/>
                  </a:lnTo>
                  <a:lnTo>
                    <a:pt x="373" y="2444"/>
                  </a:lnTo>
                  <a:cubicBezTo>
                    <a:pt x="466" y="2444"/>
                    <a:pt x="1443" y="2909"/>
                    <a:pt x="2513" y="2909"/>
                  </a:cubicBezTo>
                  <a:cubicBezTo>
                    <a:pt x="3583" y="2909"/>
                    <a:pt x="4537" y="2444"/>
                    <a:pt x="4653" y="2444"/>
                  </a:cubicBezTo>
                  <a:lnTo>
                    <a:pt x="5025" y="2234"/>
                  </a:lnTo>
                  <a:lnTo>
                    <a:pt x="3955" y="1"/>
                  </a:lnTo>
                  <a:lnTo>
                    <a:pt x="3583" y="210"/>
                  </a:lnTo>
                  <a:cubicBezTo>
                    <a:pt x="3374" y="303"/>
                    <a:pt x="2908" y="489"/>
                    <a:pt x="2513" y="489"/>
                  </a:cubicBezTo>
                  <a:cubicBezTo>
                    <a:pt x="2117" y="489"/>
                    <a:pt x="1629" y="303"/>
                    <a:pt x="1443" y="210"/>
                  </a:cubicBez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0" name="Google Shape;1340;p44"/>
            <p:cNvSpPr/>
            <p:nvPr/>
          </p:nvSpPr>
          <p:spPr>
            <a:xfrm>
              <a:off x="6562780" y="1229793"/>
              <a:ext cx="67979" cy="78659"/>
            </a:xfrm>
            <a:custGeom>
              <a:avLst/>
              <a:gdLst/>
              <a:ahLst/>
              <a:cxnLst/>
              <a:rect l="l" t="t" r="r" b="b"/>
              <a:pathLst>
                <a:path w="2514" h="2909" extrusionOk="0">
                  <a:moveTo>
                    <a:pt x="1443" y="1"/>
                  </a:moveTo>
                  <a:lnTo>
                    <a:pt x="1071" y="210"/>
                  </a:lnTo>
                  <a:cubicBezTo>
                    <a:pt x="862" y="303"/>
                    <a:pt x="396" y="489"/>
                    <a:pt x="1" y="489"/>
                  </a:cubicBezTo>
                  <a:lnTo>
                    <a:pt x="1" y="2909"/>
                  </a:lnTo>
                  <a:cubicBezTo>
                    <a:pt x="1071" y="2909"/>
                    <a:pt x="2025" y="2444"/>
                    <a:pt x="2141" y="2444"/>
                  </a:cubicBezTo>
                  <a:lnTo>
                    <a:pt x="2513" y="2234"/>
                  </a:lnTo>
                  <a:lnTo>
                    <a:pt x="1443"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1" name="Google Shape;1341;p44"/>
            <p:cNvSpPr/>
            <p:nvPr/>
          </p:nvSpPr>
          <p:spPr>
            <a:xfrm>
              <a:off x="6452701" y="1376999"/>
              <a:ext cx="220214" cy="175544"/>
            </a:xfrm>
            <a:custGeom>
              <a:avLst/>
              <a:gdLst/>
              <a:ahLst/>
              <a:cxnLst/>
              <a:rect l="l" t="t" r="r" b="b"/>
              <a:pathLst>
                <a:path w="8144" h="6492" extrusionOk="0">
                  <a:moveTo>
                    <a:pt x="1" y="1"/>
                  </a:moveTo>
                  <a:lnTo>
                    <a:pt x="1" y="6491"/>
                  </a:lnTo>
                  <a:lnTo>
                    <a:pt x="8143" y="6491"/>
                  </a:lnTo>
                  <a:lnTo>
                    <a:pt x="8143" y="1"/>
                  </a:ln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2" name="Google Shape;1342;p44"/>
            <p:cNvSpPr/>
            <p:nvPr/>
          </p:nvSpPr>
          <p:spPr>
            <a:xfrm>
              <a:off x="6562780" y="1376999"/>
              <a:ext cx="110134" cy="175544"/>
            </a:xfrm>
            <a:custGeom>
              <a:avLst/>
              <a:gdLst/>
              <a:ahLst/>
              <a:cxnLst/>
              <a:rect l="l" t="t" r="r" b="b"/>
              <a:pathLst>
                <a:path w="4073" h="6492" extrusionOk="0">
                  <a:moveTo>
                    <a:pt x="1" y="1"/>
                  </a:moveTo>
                  <a:lnTo>
                    <a:pt x="1" y="6491"/>
                  </a:lnTo>
                  <a:lnTo>
                    <a:pt x="4072" y="6491"/>
                  </a:lnTo>
                  <a:lnTo>
                    <a:pt x="407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3" name="Google Shape;1343;p44"/>
            <p:cNvSpPr/>
            <p:nvPr/>
          </p:nvSpPr>
          <p:spPr>
            <a:xfrm>
              <a:off x="6497371" y="1421669"/>
              <a:ext cx="130874" cy="20794"/>
            </a:xfrm>
            <a:custGeom>
              <a:avLst/>
              <a:gdLst/>
              <a:ahLst/>
              <a:cxnLst/>
              <a:rect l="l" t="t" r="r" b="b"/>
              <a:pathLst>
                <a:path w="4840" h="769" extrusionOk="0">
                  <a:moveTo>
                    <a:pt x="0" y="0"/>
                  </a:moveTo>
                  <a:lnTo>
                    <a:pt x="0" y="768"/>
                  </a:lnTo>
                  <a:lnTo>
                    <a:pt x="4839" y="768"/>
                  </a:lnTo>
                  <a:lnTo>
                    <a:pt x="4839" y="0"/>
                  </a:ln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4" name="Google Shape;1344;p44"/>
            <p:cNvSpPr/>
            <p:nvPr/>
          </p:nvSpPr>
          <p:spPr>
            <a:xfrm>
              <a:off x="6497371" y="1465690"/>
              <a:ext cx="20794" cy="21416"/>
            </a:xfrm>
            <a:custGeom>
              <a:avLst/>
              <a:gdLst/>
              <a:ahLst/>
              <a:cxnLst/>
              <a:rect l="l" t="t" r="r" b="b"/>
              <a:pathLst>
                <a:path w="769" h="792" extrusionOk="0">
                  <a:moveTo>
                    <a:pt x="0" y="1"/>
                  </a:moveTo>
                  <a:lnTo>
                    <a:pt x="0" y="792"/>
                  </a:lnTo>
                  <a:lnTo>
                    <a:pt x="768" y="792"/>
                  </a:lnTo>
                  <a:lnTo>
                    <a:pt x="768"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5" name="Google Shape;1345;p44"/>
            <p:cNvSpPr/>
            <p:nvPr/>
          </p:nvSpPr>
          <p:spPr>
            <a:xfrm>
              <a:off x="6538877" y="1465690"/>
              <a:ext cx="23930" cy="21416"/>
            </a:xfrm>
            <a:custGeom>
              <a:avLst/>
              <a:gdLst/>
              <a:ahLst/>
              <a:cxnLst/>
              <a:rect l="l" t="t" r="r" b="b"/>
              <a:pathLst>
                <a:path w="885" h="792" extrusionOk="0">
                  <a:moveTo>
                    <a:pt x="1" y="1"/>
                  </a:moveTo>
                  <a:lnTo>
                    <a:pt x="1" y="792"/>
                  </a:lnTo>
                  <a:lnTo>
                    <a:pt x="885" y="792"/>
                  </a:lnTo>
                  <a:lnTo>
                    <a:pt x="885" y="1"/>
                  </a:ln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6" name="Google Shape;1346;p44"/>
            <p:cNvSpPr/>
            <p:nvPr/>
          </p:nvSpPr>
          <p:spPr>
            <a:xfrm>
              <a:off x="6583547" y="1465690"/>
              <a:ext cx="44697" cy="21416"/>
            </a:xfrm>
            <a:custGeom>
              <a:avLst/>
              <a:gdLst/>
              <a:ahLst/>
              <a:cxnLst/>
              <a:rect l="l" t="t" r="r" b="b"/>
              <a:pathLst>
                <a:path w="1653" h="792" extrusionOk="0">
                  <a:moveTo>
                    <a:pt x="1" y="1"/>
                  </a:moveTo>
                  <a:lnTo>
                    <a:pt x="1" y="792"/>
                  </a:lnTo>
                  <a:lnTo>
                    <a:pt x="1652" y="792"/>
                  </a:lnTo>
                  <a:lnTo>
                    <a:pt x="165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7" name="Google Shape;1347;p44"/>
            <p:cNvSpPr/>
            <p:nvPr/>
          </p:nvSpPr>
          <p:spPr>
            <a:xfrm>
              <a:off x="6562780" y="1421669"/>
              <a:ext cx="65464" cy="20794"/>
            </a:xfrm>
            <a:custGeom>
              <a:avLst/>
              <a:gdLst/>
              <a:ahLst/>
              <a:cxnLst/>
              <a:rect l="l" t="t" r="r" b="b"/>
              <a:pathLst>
                <a:path w="2421" h="769" extrusionOk="0">
                  <a:moveTo>
                    <a:pt x="1" y="0"/>
                  </a:moveTo>
                  <a:lnTo>
                    <a:pt x="1" y="768"/>
                  </a:lnTo>
                  <a:lnTo>
                    <a:pt x="2420" y="768"/>
                  </a:lnTo>
                  <a:lnTo>
                    <a:pt x="2420"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348" name="Google Shape;1348;p44"/>
          <p:cNvGrpSpPr/>
          <p:nvPr/>
        </p:nvGrpSpPr>
        <p:grpSpPr>
          <a:xfrm>
            <a:off x="4408117" y="2090039"/>
            <a:ext cx="327779" cy="372422"/>
            <a:chOff x="5634930" y="1180121"/>
            <a:chExt cx="327779" cy="372422"/>
          </a:xfrm>
        </p:grpSpPr>
        <p:sp>
          <p:nvSpPr>
            <p:cNvPr id="1349" name="Google Shape;1349;p44"/>
            <p:cNvSpPr/>
            <p:nvPr/>
          </p:nvSpPr>
          <p:spPr>
            <a:xfrm>
              <a:off x="5821127" y="1376999"/>
              <a:ext cx="65464" cy="78659"/>
            </a:xfrm>
            <a:custGeom>
              <a:avLst/>
              <a:gdLst/>
              <a:ahLst/>
              <a:cxnLst/>
              <a:rect l="l" t="t" r="r" b="b"/>
              <a:pathLst>
                <a:path w="2421" h="2909" extrusionOk="0">
                  <a:moveTo>
                    <a:pt x="1" y="1"/>
                  </a:moveTo>
                  <a:lnTo>
                    <a:pt x="1" y="2909"/>
                  </a:lnTo>
                  <a:lnTo>
                    <a:pt x="2420" y="2909"/>
                  </a:lnTo>
                  <a:lnTo>
                    <a:pt x="24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4"/>
            <p:cNvSpPr/>
            <p:nvPr/>
          </p:nvSpPr>
          <p:spPr>
            <a:xfrm>
              <a:off x="5734329" y="1290200"/>
              <a:ext cx="206991" cy="165458"/>
            </a:xfrm>
            <a:custGeom>
              <a:avLst/>
              <a:gdLst/>
              <a:ahLst/>
              <a:cxnLst/>
              <a:rect l="l" t="t" r="r" b="b"/>
              <a:pathLst>
                <a:path w="7655" h="6119" extrusionOk="0">
                  <a:moveTo>
                    <a:pt x="0" y="0"/>
                  </a:moveTo>
                  <a:lnTo>
                    <a:pt x="0" y="791"/>
                  </a:lnTo>
                  <a:lnTo>
                    <a:pt x="5235" y="791"/>
                  </a:lnTo>
                  <a:lnTo>
                    <a:pt x="5235" y="6119"/>
                  </a:lnTo>
                  <a:lnTo>
                    <a:pt x="6026" y="6119"/>
                  </a:lnTo>
                  <a:lnTo>
                    <a:pt x="6026" y="791"/>
                  </a:lnTo>
                  <a:lnTo>
                    <a:pt x="7654" y="791"/>
                  </a:lnTo>
                  <a:lnTo>
                    <a:pt x="76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4"/>
            <p:cNvSpPr/>
            <p:nvPr/>
          </p:nvSpPr>
          <p:spPr>
            <a:xfrm>
              <a:off x="5841894" y="1442436"/>
              <a:ext cx="99426" cy="54729"/>
            </a:xfrm>
            <a:custGeom>
              <a:avLst/>
              <a:gdLst/>
              <a:ahLst/>
              <a:cxnLst/>
              <a:rect l="l" t="t" r="r" b="b"/>
              <a:pathLst>
                <a:path w="3677" h="2024" extrusionOk="0">
                  <a:moveTo>
                    <a:pt x="0" y="0"/>
                  </a:moveTo>
                  <a:lnTo>
                    <a:pt x="0" y="861"/>
                  </a:lnTo>
                  <a:lnTo>
                    <a:pt x="2908" y="861"/>
                  </a:lnTo>
                  <a:lnTo>
                    <a:pt x="2908" y="2024"/>
                  </a:lnTo>
                  <a:lnTo>
                    <a:pt x="3676" y="2024"/>
                  </a:lnTo>
                  <a:lnTo>
                    <a:pt x="36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4"/>
            <p:cNvSpPr/>
            <p:nvPr/>
          </p:nvSpPr>
          <p:spPr>
            <a:xfrm>
              <a:off x="5634930" y="1180121"/>
              <a:ext cx="110107" cy="165458"/>
            </a:xfrm>
            <a:custGeom>
              <a:avLst/>
              <a:gdLst/>
              <a:ahLst/>
              <a:cxnLst/>
              <a:rect l="l" t="t" r="r" b="b"/>
              <a:pathLst>
                <a:path w="4072" h="6119" extrusionOk="0">
                  <a:moveTo>
                    <a:pt x="1" y="0"/>
                  </a:moveTo>
                  <a:lnTo>
                    <a:pt x="1" y="791"/>
                  </a:lnTo>
                  <a:lnTo>
                    <a:pt x="3188" y="791"/>
                  </a:lnTo>
                  <a:lnTo>
                    <a:pt x="3188" y="6118"/>
                  </a:lnTo>
                  <a:lnTo>
                    <a:pt x="4072" y="6118"/>
                  </a:lnTo>
                  <a:lnTo>
                    <a:pt x="4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4"/>
            <p:cNvSpPr/>
            <p:nvPr/>
          </p:nvSpPr>
          <p:spPr>
            <a:xfrm>
              <a:off x="5634930" y="1334843"/>
              <a:ext cx="220187" cy="217699"/>
            </a:xfrm>
            <a:custGeom>
              <a:avLst/>
              <a:gdLst/>
              <a:ahLst/>
              <a:cxnLst/>
              <a:rect l="l" t="t" r="r" b="b"/>
              <a:pathLst>
                <a:path w="8143" h="8051" extrusionOk="0">
                  <a:moveTo>
                    <a:pt x="4072" y="1"/>
                  </a:moveTo>
                  <a:cubicBezTo>
                    <a:pt x="1839" y="1"/>
                    <a:pt x="1" y="1746"/>
                    <a:pt x="1" y="3979"/>
                  </a:cubicBezTo>
                  <a:cubicBezTo>
                    <a:pt x="1" y="6305"/>
                    <a:pt x="1839" y="8050"/>
                    <a:pt x="4072" y="8050"/>
                  </a:cubicBezTo>
                  <a:cubicBezTo>
                    <a:pt x="6305" y="8050"/>
                    <a:pt x="8143" y="6305"/>
                    <a:pt x="8143" y="3979"/>
                  </a:cubicBezTo>
                  <a:cubicBezTo>
                    <a:pt x="8143" y="1746"/>
                    <a:pt x="6305" y="1"/>
                    <a:pt x="4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4"/>
            <p:cNvSpPr/>
            <p:nvPr/>
          </p:nvSpPr>
          <p:spPr>
            <a:xfrm>
              <a:off x="5745010" y="1334843"/>
              <a:ext cx="110107" cy="217699"/>
            </a:xfrm>
            <a:custGeom>
              <a:avLst/>
              <a:gdLst/>
              <a:ahLst/>
              <a:cxnLst/>
              <a:rect l="l" t="t" r="r" b="b"/>
              <a:pathLst>
                <a:path w="4072" h="8051" extrusionOk="0">
                  <a:moveTo>
                    <a:pt x="1" y="1"/>
                  </a:moveTo>
                  <a:lnTo>
                    <a:pt x="1" y="8050"/>
                  </a:lnTo>
                  <a:cubicBezTo>
                    <a:pt x="2234" y="8050"/>
                    <a:pt x="4072" y="6305"/>
                    <a:pt x="4072" y="3979"/>
                  </a:cubicBezTo>
                  <a:cubicBezTo>
                    <a:pt x="4072" y="1746"/>
                    <a:pt x="2234" y="1"/>
                    <a:pt x="1"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4"/>
            <p:cNvSpPr/>
            <p:nvPr/>
          </p:nvSpPr>
          <p:spPr>
            <a:xfrm>
              <a:off x="5655697" y="1355610"/>
              <a:ext cx="175517" cy="176166"/>
            </a:xfrm>
            <a:custGeom>
              <a:avLst/>
              <a:gdLst/>
              <a:ahLst/>
              <a:cxnLst/>
              <a:rect l="l" t="t" r="r" b="b"/>
              <a:pathLst>
                <a:path w="6491" h="6515" extrusionOk="0">
                  <a:moveTo>
                    <a:pt x="3304" y="1"/>
                  </a:moveTo>
                  <a:cubicBezTo>
                    <a:pt x="1466" y="1"/>
                    <a:pt x="0" y="1466"/>
                    <a:pt x="0" y="3211"/>
                  </a:cubicBezTo>
                  <a:cubicBezTo>
                    <a:pt x="0" y="5049"/>
                    <a:pt x="1466" y="6514"/>
                    <a:pt x="3304" y="6514"/>
                  </a:cubicBezTo>
                  <a:cubicBezTo>
                    <a:pt x="5049" y="6514"/>
                    <a:pt x="6491" y="5049"/>
                    <a:pt x="6491" y="3211"/>
                  </a:cubicBezTo>
                  <a:cubicBezTo>
                    <a:pt x="6491" y="1466"/>
                    <a:pt x="5049" y="1"/>
                    <a:pt x="3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4"/>
            <p:cNvSpPr/>
            <p:nvPr/>
          </p:nvSpPr>
          <p:spPr>
            <a:xfrm>
              <a:off x="5745010" y="1355610"/>
              <a:ext cx="86204" cy="176166"/>
            </a:xfrm>
            <a:custGeom>
              <a:avLst/>
              <a:gdLst/>
              <a:ahLst/>
              <a:cxnLst/>
              <a:rect l="l" t="t" r="r" b="b"/>
              <a:pathLst>
                <a:path w="3188" h="6515" extrusionOk="0">
                  <a:moveTo>
                    <a:pt x="1" y="1"/>
                  </a:moveTo>
                  <a:lnTo>
                    <a:pt x="1" y="6514"/>
                  </a:lnTo>
                  <a:cubicBezTo>
                    <a:pt x="1746" y="6514"/>
                    <a:pt x="3188" y="5049"/>
                    <a:pt x="3188" y="3211"/>
                  </a:cubicBezTo>
                  <a:cubicBezTo>
                    <a:pt x="3188" y="1466"/>
                    <a:pt x="1746" y="1"/>
                    <a:pt x="1"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4"/>
            <p:cNvSpPr/>
            <p:nvPr/>
          </p:nvSpPr>
          <p:spPr>
            <a:xfrm>
              <a:off x="5897245" y="1487079"/>
              <a:ext cx="65464" cy="65464"/>
            </a:xfrm>
            <a:custGeom>
              <a:avLst/>
              <a:gdLst/>
              <a:ahLst/>
              <a:cxnLst/>
              <a:rect l="l" t="t" r="r" b="b"/>
              <a:pathLst>
                <a:path w="2421" h="2421" extrusionOk="0">
                  <a:moveTo>
                    <a:pt x="1257" y="1"/>
                  </a:moveTo>
                  <a:cubicBezTo>
                    <a:pt x="582" y="1"/>
                    <a:pt x="1" y="582"/>
                    <a:pt x="1" y="1257"/>
                  </a:cubicBezTo>
                  <a:cubicBezTo>
                    <a:pt x="1" y="1932"/>
                    <a:pt x="582" y="2420"/>
                    <a:pt x="1257" y="2420"/>
                  </a:cubicBezTo>
                  <a:cubicBezTo>
                    <a:pt x="1932" y="2420"/>
                    <a:pt x="2420" y="1932"/>
                    <a:pt x="2420" y="1257"/>
                  </a:cubicBezTo>
                  <a:cubicBezTo>
                    <a:pt x="2420" y="582"/>
                    <a:pt x="1932" y="1"/>
                    <a:pt x="12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4"/>
            <p:cNvSpPr/>
            <p:nvPr/>
          </p:nvSpPr>
          <p:spPr>
            <a:xfrm>
              <a:off x="5920526" y="1510360"/>
              <a:ext cx="20794" cy="21416"/>
            </a:xfrm>
            <a:custGeom>
              <a:avLst/>
              <a:gdLst/>
              <a:ahLst/>
              <a:cxnLst/>
              <a:rect l="l" t="t" r="r" b="b"/>
              <a:pathLst>
                <a:path w="769" h="792" extrusionOk="0">
                  <a:moveTo>
                    <a:pt x="396" y="1"/>
                  </a:moveTo>
                  <a:cubicBezTo>
                    <a:pt x="187" y="1"/>
                    <a:pt x="0" y="94"/>
                    <a:pt x="0" y="396"/>
                  </a:cubicBezTo>
                  <a:cubicBezTo>
                    <a:pt x="0" y="582"/>
                    <a:pt x="187" y="791"/>
                    <a:pt x="396" y="791"/>
                  </a:cubicBezTo>
                  <a:cubicBezTo>
                    <a:pt x="582" y="791"/>
                    <a:pt x="768" y="582"/>
                    <a:pt x="768" y="396"/>
                  </a:cubicBezTo>
                  <a:cubicBezTo>
                    <a:pt x="768" y="94"/>
                    <a:pt x="582" y="1"/>
                    <a:pt x="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4"/>
            <p:cNvSpPr/>
            <p:nvPr/>
          </p:nvSpPr>
          <p:spPr>
            <a:xfrm>
              <a:off x="5700367" y="1400280"/>
              <a:ext cx="89340" cy="86825"/>
            </a:xfrm>
            <a:custGeom>
              <a:avLst/>
              <a:gdLst/>
              <a:ahLst/>
              <a:cxnLst/>
              <a:rect l="l" t="t" r="r" b="b"/>
              <a:pathLst>
                <a:path w="3304" h="3211" extrusionOk="0">
                  <a:moveTo>
                    <a:pt x="1652" y="0"/>
                  </a:moveTo>
                  <a:cubicBezTo>
                    <a:pt x="768" y="0"/>
                    <a:pt x="0" y="675"/>
                    <a:pt x="0" y="1559"/>
                  </a:cubicBezTo>
                  <a:cubicBezTo>
                    <a:pt x="0" y="2536"/>
                    <a:pt x="768" y="3211"/>
                    <a:pt x="1652" y="3211"/>
                  </a:cubicBezTo>
                  <a:cubicBezTo>
                    <a:pt x="2513" y="3211"/>
                    <a:pt x="3304" y="2536"/>
                    <a:pt x="3304" y="1559"/>
                  </a:cubicBezTo>
                  <a:cubicBezTo>
                    <a:pt x="3304" y="675"/>
                    <a:pt x="2513" y="0"/>
                    <a:pt x="16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4"/>
            <p:cNvSpPr/>
            <p:nvPr/>
          </p:nvSpPr>
          <p:spPr>
            <a:xfrm>
              <a:off x="5745010" y="1400280"/>
              <a:ext cx="44697" cy="86825"/>
            </a:xfrm>
            <a:custGeom>
              <a:avLst/>
              <a:gdLst/>
              <a:ahLst/>
              <a:cxnLst/>
              <a:rect l="l" t="t" r="r" b="b"/>
              <a:pathLst>
                <a:path w="1653" h="3211" extrusionOk="0">
                  <a:moveTo>
                    <a:pt x="1" y="0"/>
                  </a:moveTo>
                  <a:lnTo>
                    <a:pt x="1" y="3211"/>
                  </a:lnTo>
                  <a:cubicBezTo>
                    <a:pt x="862" y="3211"/>
                    <a:pt x="1653" y="2536"/>
                    <a:pt x="1653" y="1559"/>
                  </a:cubicBezTo>
                  <a:cubicBezTo>
                    <a:pt x="1653" y="675"/>
                    <a:pt x="862" y="0"/>
                    <a:pt x="1"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8571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2231076" y="712238"/>
            <a:ext cx="6102574"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t>“Internet of Things in Animal Healthcare (IoTAH: Review of Reecent Advancements in Architecture, Sensing Technologies and Real-Time Monitoring)”</a:t>
            </a:r>
            <a:endParaRPr sz="2000" dirty="0"/>
          </a:p>
        </p:txBody>
      </p:sp>
      <p:sp>
        <p:nvSpPr>
          <p:cNvPr id="1772" name="Google Shape;1772;p51"/>
          <p:cNvSpPr txBox="1">
            <a:spLocks noGrp="1"/>
          </p:cNvSpPr>
          <p:nvPr>
            <p:ph type="subTitle" idx="1"/>
          </p:nvPr>
        </p:nvSpPr>
        <p:spPr>
          <a:xfrm>
            <a:off x="3865275" y="1353000"/>
            <a:ext cx="4563900" cy="1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This article describes an ideal architecture of an IOT Based Animal Healthcare system using wearable technologies.</a:t>
            </a:r>
          </a:p>
          <a:p>
            <a:pPr marL="285750" lvl="0" indent="-285750" algn="l" rtl="0">
              <a:spcBef>
                <a:spcPts val="0"/>
              </a:spcBef>
              <a:spcAft>
                <a:spcPts val="0"/>
              </a:spcAft>
              <a:buFont typeface="Arial" panose="020B0604020202020204" pitchFamily="34" charset="0"/>
              <a:buChar char="•"/>
            </a:pPr>
            <a:r>
              <a:rPr lang="en-US" sz="1400" dirty="0"/>
              <a:t>Collect </a:t>
            </a:r>
          </a:p>
          <a:p>
            <a:pPr marL="285750" lvl="0" indent="-285750" algn="l" rtl="0">
              <a:spcBef>
                <a:spcPts val="0"/>
              </a:spcBef>
              <a:spcAft>
                <a:spcPts val="0"/>
              </a:spcAft>
              <a:buFont typeface="Arial" panose="020B0604020202020204" pitchFamily="34" charset="0"/>
              <a:buChar char="•"/>
            </a:pPr>
            <a:r>
              <a:rPr lang="en-US" sz="1400" dirty="0"/>
              <a:t>Process</a:t>
            </a:r>
          </a:p>
          <a:p>
            <a:pPr marL="285750" lvl="0" indent="-285750" algn="l" rtl="0">
              <a:spcBef>
                <a:spcPts val="0"/>
              </a:spcBef>
              <a:spcAft>
                <a:spcPts val="0"/>
              </a:spcAft>
              <a:buFont typeface="Arial" panose="020B0604020202020204" pitchFamily="34" charset="0"/>
              <a:buChar char="•"/>
            </a:pPr>
            <a:r>
              <a:rPr lang="en-US" sz="1400" dirty="0"/>
              <a:t>Exchange</a:t>
            </a:r>
          </a:p>
          <a:p>
            <a:pPr marL="285750" lvl="0" indent="-285750" algn="l" rtl="0">
              <a:spcBef>
                <a:spcPts val="0"/>
              </a:spcBef>
              <a:spcAft>
                <a:spcPts val="0"/>
              </a:spcAft>
              <a:buFont typeface="Arial" panose="020B0604020202020204" pitchFamily="34" charset="0"/>
              <a:buChar char="•"/>
            </a:pPr>
            <a:r>
              <a:rPr lang="en-US" sz="1400" dirty="0"/>
              <a:t>Analyze</a:t>
            </a:r>
          </a:p>
          <a:p>
            <a:pPr marL="285750" lvl="0" indent="-285750" algn="l" rtl="0">
              <a:spcBef>
                <a:spcPts val="0"/>
              </a:spcBef>
              <a:spcAft>
                <a:spcPts val="0"/>
              </a:spcAft>
              <a:buFont typeface="Arial" panose="020B0604020202020204" pitchFamily="34" charset="0"/>
              <a:buChar char="•"/>
            </a:pPr>
            <a:endParaRPr lang="en-US" sz="1400" dirty="0"/>
          </a:p>
          <a:p>
            <a:pPr marL="0" lvl="0" indent="0" algn="l" rtl="0">
              <a:spcBef>
                <a:spcPts val="0"/>
              </a:spcBef>
              <a:spcAft>
                <a:spcPts val="0"/>
              </a:spcAft>
            </a:pPr>
            <a:r>
              <a:rPr lang="en-US" sz="1400" dirty="0"/>
              <a:t>The table – 1 of the paper has been focused on different WSN Technologies that can be used.</a:t>
            </a:r>
          </a:p>
          <a:p>
            <a:pPr marL="0" lvl="0" indent="0" algn="l" rtl="0">
              <a:spcBef>
                <a:spcPts val="0"/>
              </a:spcBef>
              <a:spcAft>
                <a:spcPts val="0"/>
              </a:spcAft>
            </a:pPr>
            <a:endParaRPr lang="en-US" sz="1400" dirty="0"/>
          </a:p>
          <a:p>
            <a:pPr marL="0" lvl="0" indent="0" algn="l" rtl="0">
              <a:spcBef>
                <a:spcPts val="0"/>
              </a:spcBef>
              <a:spcAft>
                <a:spcPts val="0"/>
              </a:spcAft>
            </a:pPr>
            <a:r>
              <a:rPr lang="en-US" sz="1400" dirty="0"/>
              <a:t>Animals are divided into 3 Categories</a:t>
            </a:r>
          </a:p>
          <a:p>
            <a:pPr marL="285750" lvl="0" indent="-285750" algn="l" rtl="0">
              <a:spcBef>
                <a:spcPts val="0"/>
              </a:spcBef>
              <a:spcAft>
                <a:spcPts val="0"/>
              </a:spcAft>
              <a:buFont typeface="Arial" panose="020B0604020202020204" pitchFamily="34" charset="0"/>
              <a:buChar char="•"/>
            </a:pPr>
            <a:r>
              <a:rPr lang="en-US" sz="1400" dirty="0"/>
              <a:t>Domestic</a:t>
            </a:r>
          </a:p>
          <a:p>
            <a:pPr marL="285750" lvl="0" indent="-285750" algn="l" rtl="0">
              <a:spcBef>
                <a:spcPts val="0"/>
              </a:spcBef>
              <a:spcAft>
                <a:spcPts val="0"/>
              </a:spcAft>
              <a:buFont typeface="Arial" panose="020B0604020202020204" pitchFamily="34" charset="0"/>
              <a:buChar char="•"/>
            </a:pPr>
            <a:r>
              <a:rPr lang="en-US" sz="1400" dirty="0"/>
              <a:t>Farm Based</a:t>
            </a:r>
          </a:p>
          <a:p>
            <a:pPr marL="285750" lvl="0" indent="-285750" algn="l" rtl="0">
              <a:spcBef>
                <a:spcPts val="0"/>
              </a:spcBef>
              <a:spcAft>
                <a:spcPts val="0"/>
              </a:spcAft>
              <a:buFont typeface="Arial" panose="020B0604020202020204" pitchFamily="34" charset="0"/>
              <a:buChar char="•"/>
            </a:pPr>
            <a:r>
              <a:rPr lang="en-US" sz="1400" dirty="0"/>
              <a:t>Wild Animals</a:t>
            </a:r>
          </a:p>
          <a:p>
            <a:pPr marL="0" lvl="0" indent="0" algn="l" rtl="0">
              <a:spcBef>
                <a:spcPts val="0"/>
              </a:spcBef>
              <a:spcAft>
                <a:spcPts val="0"/>
              </a:spcAft>
            </a:pPr>
            <a:endParaRPr sz="1400" dirty="0"/>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2F6DA78-E2A7-4F79-A061-AB262DBABB89}"/>
              </a:ext>
            </a:extLst>
          </p:cNvPr>
          <p:cNvPicPr>
            <a:picLocks noChangeAspect="1"/>
          </p:cNvPicPr>
          <p:nvPr/>
        </p:nvPicPr>
        <p:blipFill>
          <a:blip r:embed="rId3"/>
          <a:stretch>
            <a:fillRect/>
          </a:stretch>
        </p:blipFill>
        <p:spPr>
          <a:xfrm>
            <a:off x="486171" y="450626"/>
            <a:ext cx="1925432" cy="531900"/>
          </a:xfrm>
          <a:prstGeom prst="rect">
            <a:avLst/>
          </a:prstGeom>
        </p:spPr>
      </p:pic>
    </p:spTree>
    <p:extLst>
      <p:ext uri="{BB962C8B-B14F-4D97-AF65-F5344CB8AC3E}">
        <p14:creationId xmlns:p14="http://schemas.microsoft.com/office/powerpoint/2010/main" val="34858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grpSp>
        <p:nvGrpSpPr>
          <p:cNvPr id="1180" name="Google Shape;1180;p41"/>
          <p:cNvGrpSpPr/>
          <p:nvPr/>
        </p:nvGrpSpPr>
        <p:grpSpPr>
          <a:xfrm>
            <a:off x="557000" y="1147400"/>
            <a:ext cx="4810506" cy="2388575"/>
            <a:chOff x="557000" y="1147400"/>
            <a:chExt cx="4810506" cy="2388575"/>
          </a:xfrm>
        </p:grpSpPr>
        <p:cxnSp>
          <p:nvCxnSpPr>
            <p:cNvPr id="1181" name="Google Shape;1181;p41"/>
            <p:cNvCxnSpPr/>
            <p:nvPr/>
          </p:nvCxnSpPr>
          <p:spPr>
            <a:xfrm>
              <a:off x="5367506" y="2500363"/>
              <a:ext cx="0" cy="699600"/>
            </a:xfrm>
            <a:prstGeom prst="straightConnector1">
              <a:avLst/>
            </a:prstGeom>
            <a:noFill/>
            <a:ln w="19050" cap="flat" cmpd="sng">
              <a:solidFill>
                <a:schemeClr val="accent1"/>
              </a:solidFill>
              <a:prstDash val="solid"/>
              <a:round/>
              <a:headEnd type="none" w="med" len="med"/>
              <a:tailEnd type="none" w="med" len="med"/>
            </a:ln>
          </p:spPr>
        </p:cxnSp>
        <p:cxnSp>
          <p:nvCxnSpPr>
            <p:cNvPr id="1182" name="Google Shape;1182;p41"/>
            <p:cNvCxnSpPr/>
            <p:nvPr/>
          </p:nvCxnSpPr>
          <p:spPr>
            <a:xfrm rot="10800000" flipH="1">
              <a:off x="557000" y="2162550"/>
              <a:ext cx="778800" cy="1800"/>
            </a:xfrm>
            <a:prstGeom prst="straightConnector1">
              <a:avLst/>
            </a:prstGeom>
            <a:noFill/>
            <a:ln w="19050" cap="flat" cmpd="sng">
              <a:solidFill>
                <a:schemeClr val="accent1"/>
              </a:solidFill>
              <a:prstDash val="solid"/>
              <a:round/>
              <a:headEnd type="none" w="med" len="med"/>
              <a:tailEnd type="none" w="med" len="med"/>
            </a:ln>
          </p:spPr>
        </p:cxnSp>
        <p:cxnSp>
          <p:nvCxnSpPr>
            <p:cNvPr id="1183" name="Google Shape;1183;p41"/>
            <p:cNvCxnSpPr/>
            <p:nvPr/>
          </p:nvCxnSpPr>
          <p:spPr>
            <a:xfrm>
              <a:off x="557000" y="3535975"/>
              <a:ext cx="778800" cy="0"/>
            </a:xfrm>
            <a:prstGeom prst="straightConnector1">
              <a:avLst/>
            </a:prstGeom>
            <a:noFill/>
            <a:ln w="19050" cap="flat" cmpd="sng">
              <a:solidFill>
                <a:schemeClr val="accent1"/>
              </a:solidFill>
              <a:prstDash val="solid"/>
              <a:round/>
              <a:headEnd type="none" w="med" len="med"/>
              <a:tailEnd type="none" w="med" len="med"/>
            </a:ln>
          </p:spPr>
        </p:cxnSp>
        <p:cxnSp>
          <p:nvCxnSpPr>
            <p:cNvPr id="1184" name="Google Shape;1184;p41"/>
            <p:cNvCxnSpPr/>
            <p:nvPr/>
          </p:nvCxnSpPr>
          <p:spPr>
            <a:xfrm>
              <a:off x="1671800" y="1147400"/>
              <a:ext cx="0" cy="678900"/>
            </a:xfrm>
            <a:prstGeom prst="straightConnector1">
              <a:avLst/>
            </a:prstGeom>
            <a:noFill/>
            <a:ln w="19050" cap="flat" cmpd="sng">
              <a:solidFill>
                <a:schemeClr val="accent1"/>
              </a:solidFill>
              <a:prstDash val="solid"/>
              <a:round/>
              <a:headEnd type="none" w="med" len="med"/>
              <a:tailEnd type="none" w="med" len="med"/>
            </a:ln>
          </p:spPr>
        </p:cxnSp>
        <p:cxnSp>
          <p:nvCxnSpPr>
            <p:cNvPr id="1185" name="Google Shape;1185;p41"/>
            <p:cNvCxnSpPr/>
            <p:nvPr/>
          </p:nvCxnSpPr>
          <p:spPr>
            <a:xfrm>
              <a:off x="5367500" y="1147400"/>
              <a:ext cx="0" cy="681000"/>
            </a:xfrm>
            <a:prstGeom prst="straightConnector1">
              <a:avLst/>
            </a:prstGeom>
            <a:noFill/>
            <a:ln w="19050" cap="flat" cmpd="sng">
              <a:solidFill>
                <a:schemeClr val="accent1"/>
              </a:solidFill>
              <a:prstDash val="solid"/>
              <a:round/>
              <a:headEnd type="none" w="med" len="med"/>
              <a:tailEnd type="none" w="med" len="med"/>
            </a:ln>
          </p:spPr>
        </p:cxnSp>
        <p:cxnSp>
          <p:nvCxnSpPr>
            <p:cNvPr id="1186" name="Google Shape;1186;p41"/>
            <p:cNvCxnSpPr/>
            <p:nvPr/>
          </p:nvCxnSpPr>
          <p:spPr>
            <a:xfrm>
              <a:off x="1671806" y="2498413"/>
              <a:ext cx="0" cy="699600"/>
            </a:xfrm>
            <a:prstGeom prst="straightConnector1">
              <a:avLst/>
            </a:prstGeom>
            <a:noFill/>
            <a:ln w="19050" cap="flat" cmpd="sng">
              <a:solidFill>
                <a:schemeClr val="accent1"/>
              </a:solidFill>
              <a:prstDash val="solid"/>
              <a:round/>
              <a:headEnd type="none" w="med" len="med"/>
              <a:tailEnd type="none" w="med" len="med"/>
            </a:ln>
          </p:spPr>
        </p:cxnSp>
      </p:grpSp>
      <p:sp>
        <p:nvSpPr>
          <p:cNvPr id="1187" name="Google Shape;1187;p41"/>
          <p:cNvSpPr/>
          <p:nvPr/>
        </p:nvSpPr>
        <p:spPr>
          <a:xfrm>
            <a:off x="5031506" y="3199963"/>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1335806" y="3199963"/>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5031506" y="1826413"/>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1335806" y="1826413"/>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txBox="1">
            <a:spLocks noGrp="1"/>
          </p:cNvSpPr>
          <p:nvPr>
            <p:ph type="title" idx="2"/>
          </p:nvPr>
        </p:nvSpPr>
        <p:spPr>
          <a:xfrm>
            <a:off x="2101125" y="1955122"/>
            <a:ext cx="2336400" cy="4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Major Area</a:t>
            </a:r>
            <a:endParaRPr dirty="0">
              <a:solidFill>
                <a:schemeClr val="accent2"/>
              </a:solidFill>
            </a:endParaRPr>
          </a:p>
        </p:txBody>
      </p:sp>
      <p:sp>
        <p:nvSpPr>
          <p:cNvPr id="1192" name="Google Shape;1192;p41"/>
          <p:cNvSpPr txBox="1">
            <a:spLocks noGrp="1"/>
          </p:cNvSpPr>
          <p:nvPr>
            <p:ph type="title" idx="3"/>
          </p:nvPr>
        </p:nvSpPr>
        <p:spPr>
          <a:xfrm>
            <a:off x="1335800" y="1936073"/>
            <a:ext cx="672000" cy="45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193" name="Google Shape;1193;p41"/>
          <p:cNvSpPr txBox="1">
            <a:spLocks noGrp="1"/>
          </p:cNvSpPr>
          <p:nvPr>
            <p:ph type="subTitle" idx="1"/>
          </p:nvPr>
        </p:nvSpPr>
        <p:spPr>
          <a:xfrm>
            <a:off x="2101125" y="2311900"/>
            <a:ext cx="23364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Internet of Things</a:t>
            </a:r>
            <a:endParaRPr dirty="0"/>
          </a:p>
        </p:txBody>
      </p:sp>
      <p:sp>
        <p:nvSpPr>
          <p:cNvPr id="1194" name="Google Shape;1194;p41"/>
          <p:cNvSpPr txBox="1">
            <a:spLocks noGrp="1"/>
          </p:cNvSpPr>
          <p:nvPr>
            <p:ph type="title" idx="5"/>
          </p:nvPr>
        </p:nvSpPr>
        <p:spPr>
          <a:xfrm>
            <a:off x="5031500" y="1938025"/>
            <a:ext cx="672000" cy="45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95" name="Google Shape;1195;p41"/>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1196" name="Google Shape;1196;p41"/>
          <p:cNvSpPr txBox="1">
            <a:spLocks noGrp="1"/>
          </p:cNvSpPr>
          <p:nvPr>
            <p:ph type="title" idx="4"/>
          </p:nvPr>
        </p:nvSpPr>
        <p:spPr>
          <a:xfrm>
            <a:off x="5796825" y="1955122"/>
            <a:ext cx="2336400" cy="4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Sub Domain</a:t>
            </a:r>
            <a:endParaRPr dirty="0">
              <a:solidFill>
                <a:schemeClr val="accent2"/>
              </a:solidFill>
            </a:endParaRPr>
          </a:p>
        </p:txBody>
      </p:sp>
      <p:sp>
        <p:nvSpPr>
          <p:cNvPr id="1197" name="Google Shape;1197;p41"/>
          <p:cNvSpPr txBox="1">
            <a:spLocks noGrp="1"/>
          </p:cNvSpPr>
          <p:nvPr>
            <p:ph type="subTitle" idx="6"/>
          </p:nvPr>
        </p:nvSpPr>
        <p:spPr>
          <a:xfrm>
            <a:off x="5796825" y="2311900"/>
            <a:ext cx="23364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Precision Livestock Farming</a:t>
            </a:r>
            <a:endParaRPr dirty="0"/>
          </a:p>
        </p:txBody>
      </p:sp>
      <p:sp>
        <p:nvSpPr>
          <p:cNvPr id="1198" name="Google Shape;1198;p41"/>
          <p:cNvSpPr txBox="1">
            <a:spLocks noGrp="1"/>
          </p:cNvSpPr>
          <p:nvPr>
            <p:ph type="title" idx="7"/>
          </p:nvPr>
        </p:nvSpPr>
        <p:spPr>
          <a:xfrm>
            <a:off x="5796825" y="3326722"/>
            <a:ext cx="2336400" cy="4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2"/>
                </a:solidFill>
              </a:rPr>
              <a:t>Research Work</a:t>
            </a:r>
            <a:endParaRPr dirty="0">
              <a:solidFill>
                <a:schemeClr val="accent2"/>
              </a:solidFill>
            </a:endParaRPr>
          </a:p>
        </p:txBody>
      </p:sp>
      <p:sp>
        <p:nvSpPr>
          <p:cNvPr id="1199" name="Google Shape;1199;p41"/>
          <p:cNvSpPr txBox="1">
            <a:spLocks noGrp="1"/>
          </p:cNvSpPr>
          <p:nvPr>
            <p:ph type="title" idx="8"/>
          </p:nvPr>
        </p:nvSpPr>
        <p:spPr>
          <a:xfrm>
            <a:off x="5031500" y="3309622"/>
            <a:ext cx="672000" cy="45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201" name="Google Shape;1201;p41"/>
          <p:cNvSpPr txBox="1">
            <a:spLocks noGrp="1"/>
          </p:cNvSpPr>
          <p:nvPr>
            <p:ph type="title" idx="14"/>
          </p:nvPr>
        </p:nvSpPr>
        <p:spPr>
          <a:xfrm>
            <a:off x="1335800" y="3309622"/>
            <a:ext cx="672000" cy="45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203" name="Google Shape;1203;p41"/>
          <p:cNvSpPr txBox="1">
            <a:spLocks noGrp="1"/>
          </p:cNvSpPr>
          <p:nvPr>
            <p:ph type="title" idx="13"/>
          </p:nvPr>
        </p:nvSpPr>
        <p:spPr>
          <a:xfrm>
            <a:off x="2101125" y="3326722"/>
            <a:ext cx="2336400" cy="418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Introduction</a:t>
            </a:r>
            <a:endParaRPr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2231076" y="712238"/>
            <a:ext cx="6102574"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t>“Internet of Things in Animal Healthcare (IoTAH: Review of Reecent Advancements in Architecture, Sensing Technologies and Real-Time Monitoring)”</a:t>
            </a:r>
            <a:endParaRPr sz="2000" dirty="0"/>
          </a:p>
        </p:txBody>
      </p:sp>
      <p:sp>
        <p:nvSpPr>
          <p:cNvPr id="1772" name="Google Shape;1772;p51"/>
          <p:cNvSpPr txBox="1">
            <a:spLocks noGrp="1"/>
          </p:cNvSpPr>
          <p:nvPr>
            <p:ph type="subTitle" idx="1"/>
          </p:nvPr>
        </p:nvSpPr>
        <p:spPr>
          <a:xfrm>
            <a:off x="3865275" y="1353000"/>
            <a:ext cx="4563900" cy="1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Table – 2 The Important Tools that support the concept of  smart farming consists of</a:t>
            </a:r>
          </a:p>
          <a:p>
            <a:pPr marL="285750" lvl="0" indent="-285750" algn="l" rtl="0">
              <a:spcBef>
                <a:spcPts val="0"/>
              </a:spcBef>
              <a:spcAft>
                <a:spcPts val="0"/>
              </a:spcAft>
              <a:buFont typeface="Arial" panose="020B0604020202020204" pitchFamily="34" charset="0"/>
              <a:buChar char="•"/>
            </a:pPr>
            <a:r>
              <a:rPr lang="en-US" sz="1400" dirty="0"/>
              <a:t>Database </a:t>
            </a:r>
          </a:p>
          <a:p>
            <a:pPr marL="285750" lvl="0" indent="-285750" algn="l" rtl="0">
              <a:spcBef>
                <a:spcPts val="0"/>
              </a:spcBef>
              <a:spcAft>
                <a:spcPts val="0"/>
              </a:spcAft>
              <a:buFont typeface="Arial" panose="020B0604020202020204" pitchFamily="34" charset="0"/>
              <a:buChar char="•"/>
            </a:pPr>
            <a:r>
              <a:rPr lang="en-US" sz="1400" dirty="0"/>
              <a:t>Data Analytics</a:t>
            </a:r>
          </a:p>
          <a:p>
            <a:pPr marL="285750" lvl="0" indent="-285750" algn="l" rtl="0">
              <a:spcBef>
                <a:spcPts val="0"/>
              </a:spcBef>
              <a:spcAft>
                <a:spcPts val="0"/>
              </a:spcAft>
              <a:buFont typeface="Arial" panose="020B0604020202020204" pitchFamily="34" charset="0"/>
              <a:buChar char="•"/>
            </a:pPr>
            <a:r>
              <a:rPr lang="en-US" sz="1400" dirty="0"/>
              <a:t>Digital Image Processing</a:t>
            </a:r>
          </a:p>
          <a:p>
            <a:pPr marL="285750" lvl="0" indent="-285750" algn="l" rtl="0">
              <a:spcBef>
                <a:spcPts val="0"/>
              </a:spcBef>
              <a:spcAft>
                <a:spcPts val="0"/>
              </a:spcAft>
              <a:buFont typeface="Arial" panose="020B0604020202020204" pitchFamily="34" charset="0"/>
              <a:buChar char="•"/>
            </a:pPr>
            <a:r>
              <a:rPr lang="en-US" sz="1400" dirty="0"/>
              <a:t>Data Mining</a:t>
            </a:r>
          </a:p>
          <a:p>
            <a:pPr marL="285750" lvl="0" indent="-285750" algn="l" rtl="0">
              <a:spcBef>
                <a:spcPts val="0"/>
              </a:spcBef>
              <a:spcAft>
                <a:spcPts val="0"/>
              </a:spcAft>
              <a:buFont typeface="Arial" panose="020B0604020202020204" pitchFamily="34" charset="0"/>
              <a:buChar char="•"/>
            </a:pPr>
            <a:endParaRPr lang="en-US" sz="1400" dirty="0"/>
          </a:p>
          <a:p>
            <a:pPr marL="0" lvl="0" indent="0" algn="l" rtl="0">
              <a:spcBef>
                <a:spcPts val="0"/>
              </a:spcBef>
              <a:spcAft>
                <a:spcPts val="0"/>
              </a:spcAft>
            </a:pPr>
            <a:r>
              <a:rPr lang="en-US" sz="1400" dirty="0"/>
              <a:t>Table – 3 Describes which different sensors can be used to monitors Animals</a:t>
            </a:r>
          </a:p>
          <a:p>
            <a:pPr marL="285750" lvl="0" indent="-285750" algn="l" rtl="0">
              <a:spcBef>
                <a:spcPts val="0"/>
              </a:spcBef>
              <a:spcAft>
                <a:spcPts val="0"/>
              </a:spcAft>
              <a:buFont typeface="Arial" panose="020B0604020202020204" pitchFamily="34" charset="0"/>
              <a:buChar char="•"/>
            </a:pPr>
            <a:r>
              <a:rPr lang="en-US" sz="1400" dirty="0"/>
              <a:t>Accelerometers</a:t>
            </a:r>
          </a:p>
          <a:p>
            <a:pPr marL="285750" lvl="0" indent="-285750" algn="l" rtl="0">
              <a:spcBef>
                <a:spcPts val="0"/>
              </a:spcBef>
              <a:spcAft>
                <a:spcPts val="0"/>
              </a:spcAft>
              <a:buFont typeface="Arial" panose="020B0604020202020204" pitchFamily="34" charset="0"/>
              <a:buChar char="•"/>
            </a:pPr>
            <a:r>
              <a:rPr lang="en-US" sz="1400" dirty="0"/>
              <a:t>Gyroscopes</a:t>
            </a:r>
          </a:p>
          <a:p>
            <a:pPr marL="285750" lvl="0" indent="-285750" algn="l" rtl="0">
              <a:spcBef>
                <a:spcPts val="0"/>
              </a:spcBef>
              <a:spcAft>
                <a:spcPts val="0"/>
              </a:spcAft>
              <a:buFont typeface="Arial" panose="020B0604020202020204" pitchFamily="34" charset="0"/>
              <a:buChar char="•"/>
            </a:pPr>
            <a:r>
              <a:rPr lang="en-US" sz="1400" dirty="0"/>
              <a:t>Health Sensors</a:t>
            </a:r>
            <a:endParaRPr sz="1400" dirty="0"/>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2F6DA78-E2A7-4F79-A061-AB262DBABB89}"/>
              </a:ext>
            </a:extLst>
          </p:cNvPr>
          <p:cNvPicPr>
            <a:picLocks noChangeAspect="1"/>
          </p:cNvPicPr>
          <p:nvPr/>
        </p:nvPicPr>
        <p:blipFill>
          <a:blip r:embed="rId3"/>
          <a:stretch>
            <a:fillRect/>
          </a:stretch>
        </p:blipFill>
        <p:spPr>
          <a:xfrm>
            <a:off x="486171" y="450626"/>
            <a:ext cx="1925432" cy="531900"/>
          </a:xfrm>
          <a:prstGeom prst="rect">
            <a:avLst/>
          </a:prstGeom>
        </p:spPr>
      </p:pic>
    </p:spTree>
    <p:extLst>
      <p:ext uri="{BB962C8B-B14F-4D97-AF65-F5344CB8AC3E}">
        <p14:creationId xmlns:p14="http://schemas.microsoft.com/office/powerpoint/2010/main" val="2084127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2231076" y="712238"/>
            <a:ext cx="6102574"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t>“Internet of Things in Animal Healthcare (IoTAH: Review of Reecent Advancements in Architecture, Sensing Technologies and Real-Time Monitoring)”</a:t>
            </a:r>
            <a:endParaRPr sz="2000" dirty="0"/>
          </a:p>
        </p:txBody>
      </p:sp>
      <p:sp>
        <p:nvSpPr>
          <p:cNvPr id="1772" name="Google Shape;1772;p51"/>
          <p:cNvSpPr txBox="1">
            <a:spLocks noGrp="1"/>
          </p:cNvSpPr>
          <p:nvPr>
            <p:ph type="subTitle" idx="1"/>
          </p:nvPr>
        </p:nvSpPr>
        <p:spPr>
          <a:xfrm>
            <a:off x="3865275" y="1353000"/>
            <a:ext cx="4563900" cy="1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Moreover Important reasons have been mentioned which has decreased the productivity of farm based animals especially milk giving animals.</a:t>
            </a:r>
          </a:p>
          <a:p>
            <a:pPr marL="285750" lvl="0" indent="-285750" algn="l" rtl="0">
              <a:spcBef>
                <a:spcPts val="0"/>
              </a:spcBef>
              <a:spcAft>
                <a:spcPts val="0"/>
              </a:spcAft>
              <a:buFont typeface="Arial" panose="020B0604020202020204" pitchFamily="34" charset="0"/>
              <a:buChar char="•"/>
            </a:pPr>
            <a:r>
              <a:rPr lang="en-US" sz="1400" dirty="0"/>
              <a:t>Healthcare</a:t>
            </a:r>
          </a:p>
          <a:p>
            <a:pPr marL="285750" lvl="0" indent="-285750" algn="l" rtl="0">
              <a:spcBef>
                <a:spcPts val="0"/>
              </a:spcBef>
              <a:spcAft>
                <a:spcPts val="0"/>
              </a:spcAft>
              <a:buFont typeface="Arial" panose="020B0604020202020204" pitchFamily="34" charset="0"/>
              <a:buChar char="•"/>
            </a:pPr>
            <a:r>
              <a:rPr lang="en-US" sz="1400" dirty="0"/>
              <a:t>Food and Nutrition</a:t>
            </a:r>
          </a:p>
          <a:p>
            <a:pPr marL="285750" lvl="0" indent="-285750" algn="l" rtl="0">
              <a:spcBef>
                <a:spcPts val="0"/>
              </a:spcBef>
              <a:spcAft>
                <a:spcPts val="0"/>
              </a:spcAft>
              <a:buFont typeface="Arial" panose="020B0604020202020204" pitchFamily="34" charset="0"/>
              <a:buChar char="•"/>
            </a:pPr>
            <a:r>
              <a:rPr lang="en-US" sz="1400" dirty="0"/>
              <a:t>Atmosphere and Hygiene</a:t>
            </a:r>
          </a:p>
          <a:p>
            <a:pPr marL="285750" lvl="0" indent="-285750" algn="l" rtl="0">
              <a:spcBef>
                <a:spcPts val="0"/>
              </a:spcBef>
              <a:spcAft>
                <a:spcPts val="0"/>
              </a:spcAft>
              <a:buFont typeface="Arial" panose="020B0604020202020204" pitchFamily="34" charset="0"/>
              <a:buChar char="•"/>
            </a:pPr>
            <a:endParaRPr lang="en-US" sz="1400" dirty="0"/>
          </a:p>
          <a:p>
            <a:pPr marL="0" lvl="0" indent="0" algn="l" rtl="0">
              <a:spcBef>
                <a:spcPts val="0"/>
              </a:spcBef>
              <a:spcAft>
                <a:spcPts val="0"/>
              </a:spcAft>
            </a:pPr>
            <a:r>
              <a:rPr lang="en-US" sz="1400" dirty="0"/>
              <a:t>The paper also focused on mapping health causes and behavioral changes with its relating measurement sensor</a:t>
            </a:r>
          </a:p>
          <a:p>
            <a:pPr marL="285750" lvl="0" indent="-285750" algn="l" rtl="0">
              <a:spcBef>
                <a:spcPts val="0"/>
              </a:spcBef>
              <a:spcAft>
                <a:spcPts val="0"/>
              </a:spcAft>
              <a:buFont typeface="Arial" panose="020B0604020202020204" pitchFamily="34" charset="0"/>
              <a:buChar char="•"/>
            </a:pPr>
            <a:r>
              <a:rPr lang="en-US" sz="1400" dirty="0"/>
              <a:t>Fever</a:t>
            </a:r>
          </a:p>
          <a:p>
            <a:pPr marL="285750" lvl="0" indent="-285750" algn="l" rtl="0">
              <a:spcBef>
                <a:spcPts val="0"/>
              </a:spcBef>
              <a:spcAft>
                <a:spcPts val="0"/>
              </a:spcAft>
              <a:buFont typeface="Arial" panose="020B0604020202020204" pitchFamily="34" charset="0"/>
              <a:buChar char="•"/>
            </a:pPr>
            <a:r>
              <a:rPr lang="en-US" sz="1400" dirty="0"/>
              <a:t>Lameness</a:t>
            </a:r>
          </a:p>
          <a:p>
            <a:pPr marL="285750" lvl="0" indent="-285750" algn="l" rtl="0">
              <a:spcBef>
                <a:spcPts val="0"/>
              </a:spcBef>
              <a:spcAft>
                <a:spcPts val="0"/>
              </a:spcAft>
              <a:buFont typeface="Arial" panose="020B0604020202020204" pitchFamily="34" charset="0"/>
              <a:buChar char="•"/>
            </a:pPr>
            <a:r>
              <a:rPr lang="en-US" sz="1400" dirty="0" err="1"/>
              <a:t>Oestrus</a:t>
            </a:r>
            <a:endParaRPr lang="en-US" sz="1400" dirty="0"/>
          </a:p>
          <a:p>
            <a:pPr marL="285750" lvl="0" indent="-285750" algn="l" rtl="0">
              <a:spcBef>
                <a:spcPts val="0"/>
              </a:spcBef>
              <a:spcAft>
                <a:spcPts val="0"/>
              </a:spcAft>
              <a:buFont typeface="Arial" panose="020B0604020202020204" pitchFamily="34" charset="0"/>
              <a:buChar char="•"/>
            </a:pPr>
            <a:r>
              <a:rPr lang="en-US" sz="1400" dirty="0"/>
              <a:t>Mastitis</a:t>
            </a:r>
          </a:p>
          <a:p>
            <a:pPr marL="285750" lvl="0" indent="-285750" algn="l" rtl="0">
              <a:spcBef>
                <a:spcPts val="0"/>
              </a:spcBef>
              <a:spcAft>
                <a:spcPts val="0"/>
              </a:spcAft>
              <a:buFont typeface="Arial" panose="020B0604020202020204" pitchFamily="34" charset="0"/>
              <a:buChar char="•"/>
            </a:pPr>
            <a:r>
              <a:rPr lang="en-US" sz="1400" dirty="0"/>
              <a:t>Ovarian Cyst</a:t>
            </a:r>
          </a:p>
          <a:p>
            <a:pPr marL="285750" lvl="0" indent="-285750" algn="l" rtl="0">
              <a:spcBef>
                <a:spcPts val="0"/>
              </a:spcBef>
              <a:spcAft>
                <a:spcPts val="0"/>
              </a:spcAft>
              <a:buFont typeface="Arial" panose="020B0604020202020204" pitchFamily="34" charset="0"/>
              <a:buChar char="•"/>
            </a:pPr>
            <a:r>
              <a:rPr lang="en-US" sz="1400" dirty="0"/>
              <a:t>Ketosis</a:t>
            </a:r>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2F6DA78-E2A7-4F79-A061-AB262DBABB89}"/>
              </a:ext>
            </a:extLst>
          </p:cNvPr>
          <p:cNvPicPr>
            <a:picLocks noChangeAspect="1"/>
          </p:cNvPicPr>
          <p:nvPr/>
        </p:nvPicPr>
        <p:blipFill>
          <a:blip r:embed="rId3"/>
          <a:stretch>
            <a:fillRect/>
          </a:stretch>
        </p:blipFill>
        <p:spPr>
          <a:xfrm>
            <a:off x="486171" y="450626"/>
            <a:ext cx="1925432" cy="531900"/>
          </a:xfrm>
          <a:prstGeom prst="rect">
            <a:avLst/>
          </a:prstGeom>
        </p:spPr>
      </p:pic>
    </p:spTree>
    <p:extLst>
      <p:ext uri="{BB962C8B-B14F-4D97-AF65-F5344CB8AC3E}">
        <p14:creationId xmlns:p14="http://schemas.microsoft.com/office/powerpoint/2010/main" val="47696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3769750" y="610638"/>
            <a:ext cx="45639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Iot Development of Smart Dairy Farming</a:t>
            </a:r>
            <a:endParaRPr dirty="0"/>
          </a:p>
        </p:txBody>
      </p:sp>
      <p:sp>
        <p:nvSpPr>
          <p:cNvPr id="1772" name="Google Shape;1772;p51"/>
          <p:cNvSpPr txBox="1">
            <a:spLocks noGrp="1"/>
          </p:cNvSpPr>
          <p:nvPr>
            <p:ph type="subTitle" idx="1"/>
          </p:nvPr>
        </p:nvSpPr>
        <p:spPr>
          <a:xfrm>
            <a:off x="3865275" y="1353000"/>
            <a:ext cx="4563900" cy="1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SDF is the key concept that can satisfy the increasing demand of quality dairy products. There are around 264 M Cows around the world and they produce around 600 M Ton of milk every year.</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Table – 2 of the paper focuses on different reasons of low milk yield and its solutions</a:t>
            </a:r>
          </a:p>
          <a:p>
            <a:pPr marL="285750" lvl="0" indent="-285750" algn="l" rtl="0">
              <a:spcBef>
                <a:spcPts val="0"/>
              </a:spcBef>
              <a:spcAft>
                <a:spcPts val="0"/>
              </a:spcAft>
              <a:buFont typeface="Arial" panose="020B0604020202020204" pitchFamily="34" charset="0"/>
              <a:buChar char="•"/>
            </a:pPr>
            <a:r>
              <a:rPr lang="en-US" sz="1400" dirty="0"/>
              <a:t>Health</a:t>
            </a:r>
          </a:p>
          <a:p>
            <a:pPr marL="285750" lvl="0" indent="-285750" algn="l" rtl="0">
              <a:spcBef>
                <a:spcPts val="0"/>
              </a:spcBef>
              <a:spcAft>
                <a:spcPts val="0"/>
              </a:spcAft>
              <a:buFont typeface="Arial" panose="020B0604020202020204" pitchFamily="34" charset="0"/>
              <a:buChar char="•"/>
            </a:pPr>
            <a:r>
              <a:rPr lang="en-US" sz="1400" dirty="0"/>
              <a:t>Food and Water</a:t>
            </a:r>
          </a:p>
          <a:p>
            <a:pPr marL="285750" lvl="0" indent="-285750" algn="l" rtl="0">
              <a:spcBef>
                <a:spcPts val="0"/>
              </a:spcBef>
              <a:spcAft>
                <a:spcPts val="0"/>
              </a:spcAft>
              <a:buFont typeface="Arial" panose="020B0604020202020204" pitchFamily="34" charset="0"/>
              <a:buChar char="•"/>
            </a:pPr>
            <a:r>
              <a:rPr lang="en-US" sz="1400" dirty="0"/>
              <a:t>Herd Management System</a:t>
            </a:r>
          </a:p>
          <a:p>
            <a:pPr marL="285750" lvl="0" indent="-285750" algn="l" rtl="0">
              <a:spcBef>
                <a:spcPts val="0"/>
              </a:spcBef>
              <a:spcAft>
                <a:spcPts val="0"/>
              </a:spcAft>
              <a:buFont typeface="Arial" panose="020B0604020202020204" pitchFamily="34" charset="0"/>
              <a:buChar char="•"/>
            </a:pPr>
            <a:endParaRPr lang="en-US" sz="1400" dirty="0"/>
          </a:p>
          <a:p>
            <a:pPr marL="0" lvl="0" indent="0" algn="l" rtl="0">
              <a:spcBef>
                <a:spcPts val="0"/>
              </a:spcBef>
              <a:spcAft>
                <a:spcPts val="0"/>
              </a:spcAft>
            </a:pPr>
            <a:r>
              <a:rPr lang="en-US" sz="1400" dirty="0"/>
              <a:t>Figure – 1 Emphasis on the innovation in smart dairy farming  and parameters which can be observed in order to smartly monitor right parameters and get results.</a:t>
            </a:r>
          </a:p>
          <a:p>
            <a:pPr marL="0" lvl="0" indent="0" algn="l" rtl="0">
              <a:spcBef>
                <a:spcPts val="0"/>
              </a:spcBef>
              <a:spcAft>
                <a:spcPts val="0"/>
              </a:spcAft>
            </a:pPr>
            <a:endParaRPr lang="en-US" sz="1400" dirty="0"/>
          </a:p>
          <a:p>
            <a:pPr marL="0" lvl="0" indent="0" algn="l" rtl="0">
              <a:spcBef>
                <a:spcPts val="0"/>
              </a:spcBef>
              <a:spcAft>
                <a:spcPts val="0"/>
              </a:spcAft>
            </a:pPr>
            <a:endParaRPr lang="en-US" sz="1400" dirty="0"/>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FAF03CB-8264-45D6-8ECF-2B705D3B96E9}"/>
              </a:ext>
            </a:extLst>
          </p:cNvPr>
          <p:cNvPicPr>
            <a:picLocks noChangeAspect="1"/>
          </p:cNvPicPr>
          <p:nvPr/>
        </p:nvPicPr>
        <p:blipFill>
          <a:blip r:embed="rId3"/>
          <a:stretch>
            <a:fillRect/>
          </a:stretch>
        </p:blipFill>
        <p:spPr>
          <a:xfrm>
            <a:off x="351616" y="341530"/>
            <a:ext cx="1809997" cy="725884"/>
          </a:xfrm>
          <a:prstGeom prst="rect">
            <a:avLst/>
          </a:prstGeom>
        </p:spPr>
      </p:pic>
    </p:spTree>
    <p:extLst>
      <p:ext uri="{BB962C8B-B14F-4D97-AF65-F5344CB8AC3E}">
        <p14:creationId xmlns:p14="http://schemas.microsoft.com/office/powerpoint/2010/main" val="2136196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3769750" y="610638"/>
            <a:ext cx="45639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Iot Development of Smart Dairy Farming</a:t>
            </a:r>
            <a:endParaRPr dirty="0"/>
          </a:p>
        </p:txBody>
      </p:sp>
      <p:sp>
        <p:nvSpPr>
          <p:cNvPr id="1772" name="Google Shape;1772;p51"/>
          <p:cNvSpPr txBox="1">
            <a:spLocks noGrp="1"/>
          </p:cNvSpPr>
          <p:nvPr>
            <p:ph type="subTitle" idx="1"/>
          </p:nvPr>
        </p:nvSpPr>
        <p:spPr>
          <a:xfrm>
            <a:off x="3865275" y="1501737"/>
            <a:ext cx="4563900" cy="1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Internet if Things and Data driven technology are creating greater opportunity of mart dairy farming. Table – 3 Gives comparative analysis of different areas in which researches have taken place like </a:t>
            </a:r>
          </a:p>
          <a:p>
            <a:pPr marL="285750" lvl="0" indent="-285750" algn="l" rtl="0">
              <a:spcBef>
                <a:spcPts val="0"/>
              </a:spcBef>
              <a:spcAft>
                <a:spcPts val="0"/>
              </a:spcAft>
              <a:buFont typeface="Arial" panose="020B0604020202020204" pitchFamily="34" charset="0"/>
              <a:buChar char="•"/>
            </a:pPr>
            <a:r>
              <a:rPr lang="en-US" sz="1400" dirty="0"/>
              <a:t>Smart herd</a:t>
            </a:r>
          </a:p>
          <a:p>
            <a:pPr marL="285750" lvl="0" indent="-285750" algn="l" rtl="0">
              <a:spcBef>
                <a:spcPts val="0"/>
              </a:spcBef>
              <a:spcAft>
                <a:spcPts val="0"/>
              </a:spcAft>
              <a:buFont typeface="Arial" panose="020B0604020202020204" pitchFamily="34" charset="0"/>
              <a:buChar char="•"/>
            </a:pPr>
            <a:r>
              <a:rPr lang="en-US" sz="1400" dirty="0"/>
              <a:t>Decision support systems</a:t>
            </a:r>
          </a:p>
          <a:p>
            <a:pPr marL="285750" lvl="0" indent="-285750" algn="l" rtl="0">
              <a:spcBef>
                <a:spcPts val="0"/>
              </a:spcBef>
              <a:spcAft>
                <a:spcPts val="0"/>
              </a:spcAft>
              <a:buFont typeface="Arial" panose="020B0604020202020204" pitchFamily="34" charset="0"/>
              <a:buChar char="•"/>
            </a:pPr>
            <a:r>
              <a:rPr lang="en-US" sz="1400" dirty="0"/>
              <a:t>Robotic Milking</a:t>
            </a:r>
          </a:p>
          <a:p>
            <a:pPr marL="285750" lvl="0" indent="-285750" algn="l" rtl="0">
              <a:spcBef>
                <a:spcPts val="0"/>
              </a:spcBef>
              <a:spcAft>
                <a:spcPts val="0"/>
              </a:spcAft>
              <a:buFont typeface="Arial" panose="020B0604020202020204" pitchFamily="34" charset="0"/>
              <a:buChar char="•"/>
            </a:pPr>
            <a:r>
              <a:rPr lang="en-US" sz="1400" dirty="0"/>
              <a:t>Wearable sensors</a:t>
            </a:r>
          </a:p>
          <a:p>
            <a:pPr marL="285750" lvl="0" indent="-285750" algn="l" rtl="0">
              <a:spcBef>
                <a:spcPts val="0"/>
              </a:spcBef>
              <a:spcAft>
                <a:spcPts val="0"/>
              </a:spcAft>
              <a:buFont typeface="Arial" panose="020B0604020202020204" pitchFamily="34" charset="0"/>
              <a:buChar char="•"/>
            </a:pPr>
            <a:r>
              <a:rPr lang="en-US" sz="1400" dirty="0"/>
              <a:t>Fertility Management</a:t>
            </a:r>
          </a:p>
          <a:p>
            <a:pPr marL="285750" lvl="0" indent="-285750" algn="l" rtl="0">
              <a:spcBef>
                <a:spcPts val="0"/>
              </a:spcBef>
              <a:spcAft>
                <a:spcPts val="0"/>
              </a:spcAft>
              <a:buFont typeface="Arial" panose="020B0604020202020204" pitchFamily="34" charset="0"/>
              <a:buChar char="•"/>
            </a:pPr>
            <a:r>
              <a:rPr lang="en-US" sz="1400" dirty="0"/>
              <a:t>AI Breeding Protocols</a:t>
            </a:r>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FAF03CB-8264-45D6-8ECF-2B705D3B96E9}"/>
              </a:ext>
            </a:extLst>
          </p:cNvPr>
          <p:cNvPicPr>
            <a:picLocks noChangeAspect="1"/>
          </p:cNvPicPr>
          <p:nvPr/>
        </p:nvPicPr>
        <p:blipFill>
          <a:blip r:embed="rId3"/>
          <a:stretch>
            <a:fillRect/>
          </a:stretch>
        </p:blipFill>
        <p:spPr>
          <a:xfrm>
            <a:off x="351616" y="341530"/>
            <a:ext cx="1809997" cy="725884"/>
          </a:xfrm>
          <a:prstGeom prst="rect">
            <a:avLst/>
          </a:prstGeom>
        </p:spPr>
      </p:pic>
    </p:spTree>
    <p:extLst>
      <p:ext uri="{BB962C8B-B14F-4D97-AF65-F5344CB8AC3E}">
        <p14:creationId xmlns:p14="http://schemas.microsoft.com/office/powerpoint/2010/main" val="86622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3769750" y="610638"/>
            <a:ext cx="45639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Iot Development of Smart Dairy Farming</a:t>
            </a:r>
            <a:endParaRPr dirty="0"/>
          </a:p>
        </p:txBody>
      </p:sp>
      <p:sp>
        <p:nvSpPr>
          <p:cNvPr id="1772" name="Google Shape;1772;p51"/>
          <p:cNvSpPr txBox="1">
            <a:spLocks noGrp="1"/>
          </p:cNvSpPr>
          <p:nvPr>
            <p:ph type="subTitle" idx="1"/>
          </p:nvPr>
        </p:nvSpPr>
        <p:spPr>
          <a:xfrm>
            <a:off x="3865275" y="1104918"/>
            <a:ext cx="4563900" cy="178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There are various features of SDF which should be ideally be available in any PLF system.</a:t>
            </a:r>
          </a:p>
          <a:p>
            <a:pPr marL="285750" lvl="0" indent="-285750" algn="l" rtl="0">
              <a:spcBef>
                <a:spcPts val="0"/>
              </a:spcBef>
              <a:spcAft>
                <a:spcPts val="0"/>
              </a:spcAft>
              <a:buFont typeface="Arial" panose="020B0604020202020204" pitchFamily="34" charset="0"/>
              <a:buChar char="•"/>
            </a:pPr>
            <a:r>
              <a:rPr lang="en-US" sz="1400" dirty="0"/>
              <a:t>Smart Monitoring</a:t>
            </a:r>
          </a:p>
          <a:p>
            <a:pPr marL="285750" lvl="0" indent="-285750" algn="l" rtl="0">
              <a:spcBef>
                <a:spcPts val="0"/>
              </a:spcBef>
              <a:spcAft>
                <a:spcPts val="0"/>
              </a:spcAft>
              <a:buFont typeface="Arial" panose="020B0604020202020204" pitchFamily="34" charset="0"/>
              <a:buChar char="•"/>
            </a:pPr>
            <a:r>
              <a:rPr lang="en-US" sz="1400" dirty="0"/>
              <a:t>Cow Observation</a:t>
            </a:r>
          </a:p>
          <a:p>
            <a:pPr marL="285750" lvl="0" indent="-285750" algn="l" rtl="0">
              <a:spcBef>
                <a:spcPts val="0"/>
              </a:spcBef>
              <a:spcAft>
                <a:spcPts val="0"/>
              </a:spcAft>
              <a:buFont typeface="Arial" panose="020B0604020202020204" pitchFamily="34" charset="0"/>
              <a:buChar char="•"/>
            </a:pPr>
            <a:r>
              <a:rPr lang="en-US" sz="1400" dirty="0"/>
              <a:t>Feeding Observation</a:t>
            </a:r>
          </a:p>
          <a:p>
            <a:pPr marL="285750" lvl="0" indent="-285750" algn="l" rtl="0">
              <a:spcBef>
                <a:spcPts val="0"/>
              </a:spcBef>
              <a:spcAft>
                <a:spcPts val="0"/>
              </a:spcAft>
              <a:buFont typeface="Arial" panose="020B0604020202020204" pitchFamily="34" charset="0"/>
              <a:buChar char="•"/>
            </a:pPr>
            <a:r>
              <a:rPr lang="en-US" sz="1400" dirty="0"/>
              <a:t>Productivity Observation</a:t>
            </a:r>
          </a:p>
          <a:p>
            <a:pPr marL="285750" lvl="0" indent="-285750" algn="l" rtl="0">
              <a:spcBef>
                <a:spcPts val="0"/>
              </a:spcBef>
              <a:spcAft>
                <a:spcPts val="0"/>
              </a:spcAft>
              <a:buFont typeface="Arial" panose="020B0604020202020204" pitchFamily="34" charset="0"/>
              <a:buChar char="•"/>
            </a:pPr>
            <a:endParaRPr lang="en-US" sz="1400" dirty="0"/>
          </a:p>
          <a:p>
            <a:pPr marL="0" lvl="0" indent="0" algn="l" rtl="0">
              <a:spcBef>
                <a:spcPts val="0"/>
              </a:spcBef>
              <a:spcAft>
                <a:spcPts val="0"/>
              </a:spcAft>
            </a:pPr>
            <a:r>
              <a:rPr lang="en-US" sz="1400" dirty="0"/>
              <a:t>To create a limited scope the operations of the data transfer are confined to limited geofenced area and thus communication takes place via GPS , RFID, Wi-Fi etc.</a:t>
            </a:r>
          </a:p>
          <a:p>
            <a:pPr marL="0" lvl="0" indent="0" algn="l" rtl="0">
              <a:spcBef>
                <a:spcPts val="0"/>
              </a:spcBef>
              <a:spcAft>
                <a:spcPts val="0"/>
              </a:spcAft>
            </a:pPr>
            <a:endParaRPr lang="en-US" sz="1400" dirty="0"/>
          </a:p>
          <a:p>
            <a:pPr marL="0" lvl="0" indent="0" algn="l" rtl="0">
              <a:spcBef>
                <a:spcPts val="0"/>
              </a:spcBef>
              <a:spcAft>
                <a:spcPts val="0"/>
              </a:spcAft>
            </a:pPr>
            <a:r>
              <a:rPr lang="en-US" sz="1400" dirty="0"/>
              <a:t>It is very important to monitor animal behavior for automatic disease detection like </a:t>
            </a:r>
          </a:p>
          <a:p>
            <a:pPr marL="285750" lvl="0" indent="-285750" algn="l" rtl="0">
              <a:spcBef>
                <a:spcPts val="0"/>
              </a:spcBef>
              <a:spcAft>
                <a:spcPts val="0"/>
              </a:spcAft>
              <a:buFont typeface="Arial" panose="020B0604020202020204" pitchFamily="34" charset="0"/>
              <a:buChar char="•"/>
            </a:pPr>
            <a:r>
              <a:rPr lang="en-US" sz="1400" dirty="0"/>
              <a:t>Splitting itself from herd</a:t>
            </a:r>
          </a:p>
          <a:p>
            <a:pPr marL="285750" lvl="0" indent="-285750" algn="l" rtl="0">
              <a:spcBef>
                <a:spcPts val="0"/>
              </a:spcBef>
              <a:spcAft>
                <a:spcPts val="0"/>
              </a:spcAft>
              <a:buFont typeface="Arial" panose="020B0604020202020204" pitchFamily="34" charset="0"/>
              <a:buChar char="•"/>
            </a:pPr>
            <a:r>
              <a:rPr lang="en-US" sz="1400" dirty="0"/>
              <a:t>Abnormal Eating Habit etc.</a:t>
            </a:r>
          </a:p>
          <a:p>
            <a:pPr marL="0" lvl="0" indent="0" algn="l" rtl="0">
              <a:spcBef>
                <a:spcPts val="0"/>
              </a:spcBef>
              <a:spcAft>
                <a:spcPts val="0"/>
              </a:spcAft>
            </a:pPr>
            <a:r>
              <a:rPr lang="en-US" sz="1400" dirty="0"/>
              <a:t>Each Cow has its requirement level of nutrients.</a:t>
            </a:r>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CFAF03CB-8264-45D6-8ECF-2B705D3B96E9}"/>
              </a:ext>
            </a:extLst>
          </p:cNvPr>
          <p:cNvPicPr>
            <a:picLocks noChangeAspect="1"/>
          </p:cNvPicPr>
          <p:nvPr/>
        </p:nvPicPr>
        <p:blipFill>
          <a:blip r:embed="rId3"/>
          <a:stretch>
            <a:fillRect/>
          </a:stretch>
        </p:blipFill>
        <p:spPr>
          <a:xfrm>
            <a:off x="351616" y="341530"/>
            <a:ext cx="1809997" cy="725884"/>
          </a:xfrm>
          <a:prstGeom prst="rect">
            <a:avLst/>
          </a:prstGeom>
        </p:spPr>
      </p:pic>
    </p:spTree>
    <p:extLst>
      <p:ext uri="{BB962C8B-B14F-4D97-AF65-F5344CB8AC3E}">
        <p14:creationId xmlns:p14="http://schemas.microsoft.com/office/powerpoint/2010/main" val="36492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2398143" y="717630"/>
            <a:ext cx="6079928" cy="484317"/>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a:t>
            </a:r>
            <a:r>
              <a:rPr lang="en-US" dirty="0"/>
              <a:t>Non invasive Sensor Technology for the Development of a Dairy Cattle Health Monitoring System</a:t>
            </a:r>
            <a:r>
              <a:rPr lang="en" dirty="0"/>
              <a:t>”</a:t>
            </a:r>
            <a:endParaRPr dirty="0"/>
          </a:p>
        </p:txBody>
      </p:sp>
      <p:sp>
        <p:nvSpPr>
          <p:cNvPr id="1772" name="Google Shape;1772;p51"/>
          <p:cNvSpPr txBox="1">
            <a:spLocks noGrp="1"/>
          </p:cNvSpPr>
          <p:nvPr>
            <p:ph type="subTitle" idx="1"/>
          </p:nvPr>
        </p:nvSpPr>
        <p:spPr>
          <a:xfrm>
            <a:off x="2961736" y="1673524"/>
            <a:ext cx="5516335" cy="17485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The invasive sensors used for the acquisition of animal health is somewhat proven to ineffective due to one-to-one relationship establishment due to invasive sensors. Invasive sensors needs physical contact with the targeted entity to collect or sense the data, which makes it more vulnerable to physical environment.</a:t>
            </a:r>
          </a:p>
          <a:p>
            <a:pPr marL="0" lvl="0" indent="0" algn="l" rtl="0">
              <a:spcBef>
                <a:spcPts val="0"/>
              </a:spcBef>
              <a:spcAft>
                <a:spcPts val="0"/>
              </a:spcAft>
              <a:buNone/>
            </a:pPr>
            <a:endParaRPr lang="en-US" sz="1400" dirty="0"/>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Use of Non-Invasive sensors establishes an ontological relationship between the data collected due to its broad range of spectrometer, which in turns can be merged with any other heterogenous data source or database of diseases.</a:t>
            </a:r>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B35700B-9A61-4077-B7AB-DCA448FE9345}"/>
              </a:ext>
            </a:extLst>
          </p:cNvPr>
          <p:cNvPicPr>
            <a:picLocks noChangeAspect="1"/>
          </p:cNvPicPr>
          <p:nvPr/>
        </p:nvPicPr>
        <p:blipFill>
          <a:blip r:embed="rId3"/>
          <a:stretch>
            <a:fillRect/>
          </a:stretch>
        </p:blipFill>
        <p:spPr>
          <a:xfrm>
            <a:off x="665929" y="464588"/>
            <a:ext cx="866021" cy="952530"/>
          </a:xfrm>
          <a:prstGeom prst="rect">
            <a:avLst/>
          </a:prstGeom>
        </p:spPr>
      </p:pic>
    </p:spTree>
    <p:extLst>
      <p:ext uri="{BB962C8B-B14F-4D97-AF65-F5344CB8AC3E}">
        <p14:creationId xmlns:p14="http://schemas.microsoft.com/office/powerpoint/2010/main" val="201021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2" name="Google Shape;1772;p51"/>
          <p:cNvSpPr txBox="1">
            <a:spLocks noGrp="1"/>
          </p:cNvSpPr>
          <p:nvPr>
            <p:ph type="subTitle" idx="1"/>
          </p:nvPr>
        </p:nvSpPr>
        <p:spPr>
          <a:xfrm>
            <a:off x="2773688" y="385313"/>
            <a:ext cx="6002252" cy="462950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Table 1 shows the most commonly occurred diseases in farm animals. Although each individual diseases shows low percentage of farms animal affection, however the economic impact are quite high. Following tables also indicates the measurable indicators of cattle diseases which cost the dairy industry a significant amount.</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Table 4 shows the Diseases and sensor relation with their behavioral changes.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table 5 shows the basic information for cow health forecasting comparing the category and it's various variation. The knowledge or the insights can be gained using fuzzy logic rule-based deduction engine such that it is easily understandable by the user. The sensor system development may be described in four levels:</a:t>
            </a:r>
          </a:p>
          <a:p>
            <a:pPr marL="0" lvl="0" indent="0" algn="l" rtl="0">
              <a:spcBef>
                <a:spcPts val="0"/>
              </a:spcBef>
              <a:spcAft>
                <a:spcPts val="0"/>
              </a:spcAft>
              <a:buNone/>
            </a:pPr>
            <a:endParaRPr lang="en-US" sz="1400" dirty="0"/>
          </a:p>
          <a:p>
            <a:pPr marL="285750" lvl="0" indent="-285750" algn="l" rtl="0">
              <a:spcBef>
                <a:spcPts val="0"/>
              </a:spcBef>
              <a:spcAft>
                <a:spcPts val="0"/>
              </a:spcAft>
              <a:buFont typeface="Arial" panose="020B0604020202020204" pitchFamily="34" charset="0"/>
              <a:buChar char="•"/>
            </a:pPr>
            <a:r>
              <a:rPr lang="en-US" sz="1400" dirty="0"/>
              <a:t>Sensor technique</a:t>
            </a:r>
          </a:p>
          <a:p>
            <a:pPr marL="285750" lvl="0" indent="-285750" algn="l" rtl="0">
              <a:spcBef>
                <a:spcPts val="0"/>
              </a:spcBef>
              <a:spcAft>
                <a:spcPts val="0"/>
              </a:spcAft>
              <a:buFont typeface="Arial" panose="020B0604020202020204" pitchFamily="34" charset="0"/>
              <a:buChar char="•"/>
            </a:pPr>
            <a:r>
              <a:rPr lang="en-US" sz="1400" dirty="0"/>
              <a:t>Data interpretation</a:t>
            </a:r>
          </a:p>
          <a:p>
            <a:pPr marL="285750" lvl="0" indent="-285750" algn="l" rtl="0">
              <a:spcBef>
                <a:spcPts val="0"/>
              </a:spcBef>
              <a:spcAft>
                <a:spcPts val="0"/>
              </a:spcAft>
              <a:buFont typeface="Arial" panose="020B0604020202020204" pitchFamily="34" charset="0"/>
              <a:buChar char="•"/>
            </a:pPr>
            <a:r>
              <a:rPr lang="en-US" sz="1400" dirty="0"/>
              <a:t>Information integration</a:t>
            </a:r>
          </a:p>
          <a:p>
            <a:pPr marL="285750" lvl="0" indent="-285750" algn="l" rtl="0">
              <a:spcBef>
                <a:spcPts val="0"/>
              </a:spcBef>
              <a:spcAft>
                <a:spcPts val="0"/>
              </a:spcAft>
              <a:buFont typeface="Arial" panose="020B0604020202020204" pitchFamily="34" charset="0"/>
              <a:buChar char="•"/>
            </a:pPr>
            <a:r>
              <a:rPr lang="en-US" sz="1400" dirty="0"/>
              <a:t>decision making</a:t>
            </a:r>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B35700B-9A61-4077-B7AB-DCA448FE9345}"/>
              </a:ext>
            </a:extLst>
          </p:cNvPr>
          <p:cNvPicPr>
            <a:picLocks noChangeAspect="1"/>
          </p:cNvPicPr>
          <p:nvPr/>
        </p:nvPicPr>
        <p:blipFill>
          <a:blip r:embed="rId3"/>
          <a:stretch>
            <a:fillRect/>
          </a:stretch>
        </p:blipFill>
        <p:spPr>
          <a:xfrm>
            <a:off x="665929" y="464588"/>
            <a:ext cx="866021" cy="952530"/>
          </a:xfrm>
          <a:prstGeom prst="rect">
            <a:avLst/>
          </a:prstGeom>
        </p:spPr>
      </p:pic>
    </p:spTree>
    <p:extLst>
      <p:ext uri="{BB962C8B-B14F-4D97-AF65-F5344CB8AC3E}">
        <p14:creationId xmlns:p14="http://schemas.microsoft.com/office/powerpoint/2010/main" val="3422911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1"/>
          <p:cNvSpPr txBox="1">
            <a:spLocks noGrp="1"/>
          </p:cNvSpPr>
          <p:nvPr>
            <p:ph type="title"/>
          </p:nvPr>
        </p:nvSpPr>
        <p:spPr>
          <a:xfrm>
            <a:off x="2056440" y="373035"/>
            <a:ext cx="6170496" cy="88539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Smart Cattle health monitoring system using IoT sensors</a:t>
            </a:r>
            <a:endParaRPr dirty="0"/>
          </a:p>
        </p:txBody>
      </p:sp>
      <p:sp>
        <p:nvSpPr>
          <p:cNvPr id="1772" name="Google Shape;1772;p51"/>
          <p:cNvSpPr txBox="1">
            <a:spLocks noGrp="1"/>
          </p:cNvSpPr>
          <p:nvPr>
            <p:ph type="subTitle" idx="1"/>
          </p:nvPr>
        </p:nvSpPr>
        <p:spPr>
          <a:xfrm>
            <a:off x="3865275" y="1542870"/>
            <a:ext cx="4563900" cy="12075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The cattle industry is the main component of the world market since animal like cow, buffalo, sheep, goat etc. are vital for rural life. To increase the performance of dairy cows, the process of supplying the essential food and maintain their welfare is required.</a:t>
            </a:r>
          </a:p>
          <a:p>
            <a:pPr marL="0" lvl="0" indent="0" algn="l" rtl="0">
              <a:spcBef>
                <a:spcPts val="0"/>
              </a:spcBef>
              <a:spcAft>
                <a:spcPts val="0"/>
              </a:spcAft>
            </a:pPr>
            <a:endParaRPr lang="en-US" sz="1400" dirty="0"/>
          </a:p>
          <a:p>
            <a:pPr marL="0" lvl="0" indent="0" algn="l" rtl="0">
              <a:spcBef>
                <a:spcPts val="0"/>
              </a:spcBef>
              <a:spcAft>
                <a:spcPts val="0"/>
              </a:spcAft>
            </a:pPr>
            <a:endParaRPr lang="en-US" sz="1400" dirty="0"/>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1772;p51">
            <a:extLst>
              <a:ext uri="{FF2B5EF4-FFF2-40B4-BE49-F238E27FC236}">
                <a16:creationId xmlns:a16="http://schemas.microsoft.com/office/drawing/2014/main" id="{4F2B1521-2142-4F55-89C5-75CFDC86469A}"/>
              </a:ext>
            </a:extLst>
          </p:cNvPr>
          <p:cNvSpPr txBox="1">
            <a:spLocks/>
          </p:cNvSpPr>
          <p:nvPr/>
        </p:nvSpPr>
        <p:spPr>
          <a:xfrm>
            <a:off x="1437562" y="3596427"/>
            <a:ext cx="7453396" cy="1205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500"/>
              <a:buFont typeface="Bai Jamjuree"/>
              <a:buNone/>
              <a:defRPr sz="2600" b="0" i="0" u="none" strike="noStrike" cap="none">
                <a:solidFill>
                  <a:schemeClr val="accent2"/>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9pPr>
          </a:lstStyle>
          <a:p>
            <a:pPr marL="0" indent="0" algn="l"/>
            <a:r>
              <a:rPr lang="en-US" sz="1400" dirty="0"/>
              <a:t>The health monitoring architecture contains two main module i.e.</a:t>
            </a:r>
          </a:p>
          <a:p>
            <a:pPr marL="0" indent="0" algn="l"/>
            <a:r>
              <a:rPr lang="en-US" sz="1400" dirty="0"/>
              <a:t>	Health Monitoring Module</a:t>
            </a:r>
          </a:p>
          <a:p>
            <a:pPr marL="0" indent="0" algn="l"/>
            <a:r>
              <a:rPr lang="en-US" sz="1400" dirty="0"/>
              <a:t>	Reliable data Transmission Module</a:t>
            </a:r>
          </a:p>
          <a:p>
            <a:pPr marL="0" indent="0" algn="l"/>
            <a:r>
              <a:rPr lang="en-US" sz="1400" dirty="0"/>
              <a:t>Table 1 shows the existing approaches and research gap.</a:t>
            </a:r>
          </a:p>
        </p:txBody>
      </p:sp>
      <p:pic>
        <p:nvPicPr>
          <p:cNvPr id="96" name="Picture 95">
            <a:extLst>
              <a:ext uri="{FF2B5EF4-FFF2-40B4-BE49-F238E27FC236}">
                <a16:creationId xmlns:a16="http://schemas.microsoft.com/office/drawing/2014/main" id="{4F42C3DF-D961-4078-9440-FB41BC43A573}"/>
              </a:ext>
            </a:extLst>
          </p:cNvPr>
          <p:cNvPicPr>
            <a:picLocks noChangeAspect="1"/>
          </p:cNvPicPr>
          <p:nvPr/>
        </p:nvPicPr>
        <p:blipFill>
          <a:blip r:embed="rId3"/>
          <a:stretch>
            <a:fillRect/>
          </a:stretch>
        </p:blipFill>
        <p:spPr>
          <a:xfrm>
            <a:off x="665929" y="464588"/>
            <a:ext cx="866021" cy="952530"/>
          </a:xfrm>
          <a:prstGeom prst="rect">
            <a:avLst/>
          </a:prstGeom>
        </p:spPr>
      </p:pic>
    </p:spTree>
    <p:extLst>
      <p:ext uri="{BB962C8B-B14F-4D97-AF65-F5344CB8AC3E}">
        <p14:creationId xmlns:p14="http://schemas.microsoft.com/office/powerpoint/2010/main" val="4141241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2" name="Google Shape;1772;p51"/>
          <p:cNvSpPr txBox="1">
            <a:spLocks noGrp="1"/>
          </p:cNvSpPr>
          <p:nvPr>
            <p:ph type="subTitle" idx="1"/>
          </p:nvPr>
        </p:nvSpPr>
        <p:spPr>
          <a:xfrm>
            <a:off x="2773688" y="789549"/>
            <a:ext cx="5617951" cy="2697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Health conditions details of cattle : </a:t>
            </a:r>
          </a:p>
          <a:p>
            <a:pPr marL="0" lvl="0" indent="0" algn="l" rtl="0">
              <a:spcBef>
                <a:spcPts val="0"/>
              </a:spcBef>
              <a:spcAft>
                <a:spcPts val="0"/>
              </a:spcAft>
            </a:pPr>
            <a:endParaRPr lang="en-US" sz="1400" dirty="0"/>
          </a:p>
          <a:p>
            <a:pPr marL="742950" lvl="1" indent="-285750" algn="l">
              <a:buFont typeface="Wingdings" panose="05000000000000000000" pitchFamily="2" charset="2"/>
              <a:buChar char="Ø"/>
            </a:pPr>
            <a:r>
              <a:rPr lang="en-US" sz="1300" dirty="0"/>
              <a:t>Heart beat (48 to 84 beats per minutes)</a:t>
            </a:r>
          </a:p>
          <a:p>
            <a:pPr marL="742950" lvl="1" indent="-285750" algn="l">
              <a:buFont typeface="Wingdings" panose="05000000000000000000" pitchFamily="2" charset="2"/>
              <a:buChar char="Ø"/>
            </a:pPr>
            <a:r>
              <a:rPr lang="en-US" sz="1300" dirty="0"/>
              <a:t>Body temperature (38.5 – 39.5 Celsius)</a:t>
            </a:r>
          </a:p>
          <a:p>
            <a:pPr marL="742950" lvl="1" indent="-285750" algn="l">
              <a:buFont typeface="Wingdings" panose="05000000000000000000" pitchFamily="2" charset="2"/>
              <a:buChar char="Ø"/>
            </a:pPr>
            <a:r>
              <a:rPr lang="en-US" sz="1300" dirty="0"/>
              <a:t>Rumination </a:t>
            </a:r>
          </a:p>
          <a:p>
            <a:pPr marL="742950" lvl="1" indent="-285750" algn="l">
              <a:buFont typeface="Wingdings" panose="05000000000000000000" pitchFamily="2" charset="2"/>
              <a:buChar char="Ø"/>
            </a:pPr>
            <a:r>
              <a:rPr lang="en-US" sz="1300" dirty="0"/>
              <a:t>Respiration</a:t>
            </a:r>
          </a:p>
          <a:p>
            <a:pPr marL="742950" lvl="1" indent="-285750" algn="l">
              <a:buFont typeface="Wingdings" panose="05000000000000000000" pitchFamily="2" charset="2"/>
              <a:buChar char="Ø"/>
            </a:pPr>
            <a:endParaRPr lang="en-US" sz="1300" dirty="0"/>
          </a:p>
          <a:p>
            <a:pPr marL="457200" lvl="1" indent="0" algn="l"/>
            <a:r>
              <a:rPr lang="en-US" sz="1300" dirty="0"/>
              <a:t>The collected data is now then converted into normal range values corresponding to the heartbeat, body temperature, pulse rate, rumination and respiration, respectively.</a:t>
            </a:r>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1772;p51">
            <a:extLst>
              <a:ext uri="{FF2B5EF4-FFF2-40B4-BE49-F238E27FC236}">
                <a16:creationId xmlns:a16="http://schemas.microsoft.com/office/drawing/2014/main" id="{4F2B1521-2142-4F55-89C5-75CFDC86469A}"/>
              </a:ext>
            </a:extLst>
          </p:cNvPr>
          <p:cNvSpPr txBox="1">
            <a:spLocks/>
          </p:cNvSpPr>
          <p:nvPr/>
        </p:nvSpPr>
        <p:spPr>
          <a:xfrm>
            <a:off x="1682779" y="3331978"/>
            <a:ext cx="7355630" cy="1544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500"/>
              <a:buFont typeface="Bai Jamjuree"/>
              <a:buNone/>
              <a:defRPr sz="2600" b="0" i="0" u="none" strike="noStrike" cap="none">
                <a:solidFill>
                  <a:schemeClr val="accent2"/>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9pPr>
          </a:lstStyle>
          <a:p>
            <a:pPr marL="0" indent="0" algn="l"/>
            <a:r>
              <a:rPr lang="en-US" sz="1400" b="1" dirty="0"/>
              <a:t>Fuzzification</a:t>
            </a:r>
            <a:r>
              <a:rPr lang="en-US" sz="1400" dirty="0"/>
              <a:t>: The input variable are given degree to appropriate fuzzy sets. These input variables are categorized as MINIMUM, MODERATE and HIGH depending on their values.</a:t>
            </a:r>
          </a:p>
          <a:p>
            <a:pPr marL="0" indent="0" algn="l"/>
            <a:r>
              <a:rPr lang="en-US" sz="1400" b="1" dirty="0"/>
              <a:t>Fuzzy Rule Aggregation</a:t>
            </a:r>
            <a:r>
              <a:rPr lang="en-US" sz="1400" dirty="0"/>
              <a:t>: Fuzzy rules are formed for the input membership various combinations along with the corresponding outputs.</a:t>
            </a:r>
          </a:p>
          <a:p>
            <a:pPr marL="0" indent="0" algn="l"/>
            <a:r>
              <a:rPr lang="en-US" sz="1400" b="1" dirty="0"/>
              <a:t>Defuzzification</a:t>
            </a:r>
            <a:r>
              <a:rPr lang="en-US" sz="1400" dirty="0"/>
              <a:t>: In this method, crips value is returned from the output fuzzy set. Here, the centroid of the area scheme is considered.</a:t>
            </a:r>
          </a:p>
          <a:p>
            <a:pPr marL="0" indent="0" algn="l"/>
            <a:endParaRPr lang="en-US" sz="1400" dirty="0"/>
          </a:p>
        </p:txBody>
      </p:sp>
      <p:pic>
        <p:nvPicPr>
          <p:cNvPr id="97" name="Picture 96">
            <a:extLst>
              <a:ext uri="{FF2B5EF4-FFF2-40B4-BE49-F238E27FC236}">
                <a16:creationId xmlns:a16="http://schemas.microsoft.com/office/drawing/2014/main" id="{5ECD5FDA-6E75-4188-8D6C-697306C7ADB7}"/>
              </a:ext>
            </a:extLst>
          </p:cNvPr>
          <p:cNvPicPr>
            <a:picLocks noChangeAspect="1"/>
          </p:cNvPicPr>
          <p:nvPr/>
        </p:nvPicPr>
        <p:blipFill>
          <a:blip r:embed="rId3"/>
          <a:stretch>
            <a:fillRect/>
          </a:stretch>
        </p:blipFill>
        <p:spPr>
          <a:xfrm>
            <a:off x="665929" y="476090"/>
            <a:ext cx="866021" cy="952530"/>
          </a:xfrm>
          <a:prstGeom prst="rect">
            <a:avLst/>
          </a:prstGeom>
        </p:spPr>
      </p:pic>
    </p:spTree>
    <p:extLst>
      <p:ext uri="{BB962C8B-B14F-4D97-AF65-F5344CB8AC3E}">
        <p14:creationId xmlns:p14="http://schemas.microsoft.com/office/powerpoint/2010/main" val="2850952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2" name="Google Shape;1772;p51"/>
          <p:cNvSpPr txBox="1">
            <a:spLocks noGrp="1"/>
          </p:cNvSpPr>
          <p:nvPr>
            <p:ph type="subTitle" idx="1"/>
          </p:nvPr>
        </p:nvSpPr>
        <p:spPr>
          <a:xfrm>
            <a:off x="2700230" y="504057"/>
            <a:ext cx="5617951" cy="26975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300" dirty="0"/>
              <a:t>Figure 8 to 13 shows the membership functions for various input parameters.</a:t>
            </a:r>
          </a:p>
          <a:p>
            <a:pPr marL="0" lvl="0" indent="0" algn="l" rtl="0">
              <a:spcBef>
                <a:spcPts val="0"/>
              </a:spcBef>
              <a:spcAft>
                <a:spcPts val="0"/>
              </a:spcAft>
            </a:pPr>
            <a:endParaRPr lang="en-US" sz="1300" dirty="0"/>
          </a:p>
          <a:p>
            <a:pPr marL="0" lvl="0" indent="0" algn="l" rtl="0">
              <a:spcBef>
                <a:spcPts val="0"/>
              </a:spcBef>
              <a:spcAft>
                <a:spcPts val="0"/>
              </a:spcAft>
            </a:pPr>
            <a:r>
              <a:rPr lang="en-US" sz="1300" dirty="0"/>
              <a:t>Table 3 represents Fuzzy rules Table.</a:t>
            </a:r>
          </a:p>
          <a:p>
            <a:pPr marL="0" lvl="0" indent="0" algn="l" rtl="0">
              <a:spcBef>
                <a:spcPts val="0"/>
              </a:spcBef>
              <a:spcAft>
                <a:spcPts val="0"/>
              </a:spcAft>
            </a:pPr>
            <a:endParaRPr lang="en-US" sz="1300" dirty="0"/>
          </a:p>
          <a:p>
            <a:pPr marL="0" lvl="0" indent="0" algn="l" rtl="0">
              <a:spcBef>
                <a:spcPts val="0"/>
              </a:spcBef>
              <a:spcAft>
                <a:spcPts val="0"/>
              </a:spcAft>
            </a:pPr>
            <a:r>
              <a:rPr lang="en-US" sz="1600" b="1" dirty="0"/>
              <a:t>Reliable Data Transmission Module</a:t>
            </a:r>
            <a:r>
              <a:rPr lang="en-US" sz="1300" dirty="0"/>
              <a:t>: To minimize the link disconnections due to mobility, a Reliable Intra and Inter Gateway Routing Protocol is designed.</a:t>
            </a:r>
          </a:p>
          <a:p>
            <a:pPr marL="0" lvl="0" indent="0" algn="l" rtl="0">
              <a:spcBef>
                <a:spcPts val="0"/>
              </a:spcBef>
              <a:spcAft>
                <a:spcPts val="0"/>
              </a:spcAft>
            </a:pPr>
            <a:endParaRPr lang="en-US" sz="1300" dirty="0"/>
          </a:p>
          <a:p>
            <a:pPr marL="0" lvl="0" indent="0" algn="l" rtl="0">
              <a:spcBef>
                <a:spcPts val="0"/>
              </a:spcBef>
              <a:spcAft>
                <a:spcPts val="0"/>
              </a:spcAft>
            </a:pPr>
            <a:r>
              <a:rPr lang="en-US" sz="1400" b="0" i="0" dirty="0">
                <a:effectLst/>
                <a:latin typeface="Times New Roman" panose="02020603050405020304" pitchFamily="18" charset="0"/>
              </a:rPr>
              <a:t>Intra gateway routing indicates the communication between the sensors and the WLG and inter gateway routing indicates the communications between the WLG to RMG. RIIGRP ensures energy-efficient and stable communication.</a:t>
            </a:r>
            <a:endParaRPr lang="en-US" sz="1300" dirty="0"/>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 name="Picture 93">
            <a:extLst>
              <a:ext uri="{FF2B5EF4-FFF2-40B4-BE49-F238E27FC236}">
                <a16:creationId xmlns:a16="http://schemas.microsoft.com/office/drawing/2014/main" id="{772FBCF1-2F67-466D-8835-BB51FF531405}"/>
              </a:ext>
            </a:extLst>
          </p:cNvPr>
          <p:cNvPicPr>
            <a:picLocks noChangeAspect="1"/>
          </p:cNvPicPr>
          <p:nvPr/>
        </p:nvPicPr>
        <p:blipFill>
          <a:blip r:embed="rId3"/>
          <a:stretch>
            <a:fillRect/>
          </a:stretch>
        </p:blipFill>
        <p:spPr>
          <a:xfrm>
            <a:off x="665929" y="464588"/>
            <a:ext cx="866021" cy="952530"/>
          </a:xfrm>
          <a:prstGeom prst="rect">
            <a:avLst/>
          </a:prstGeom>
        </p:spPr>
      </p:pic>
    </p:spTree>
    <p:extLst>
      <p:ext uri="{BB962C8B-B14F-4D97-AF65-F5344CB8AC3E}">
        <p14:creationId xmlns:p14="http://schemas.microsoft.com/office/powerpoint/2010/main" val="354588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173"/>
        <p:cNvGrpSpPr/>
        <p:nvPr/>
      </p:nvGrpSpPr>
      <p:grpSpPr>
        <a:xfrm>
          <a:off x="0" y="0"/>
          <a:ext cx="0" cy="0"/>
          <a:chOff x="0" y="0"/>
          <a:chExt cx="0" cy="0"/>
        </a:xfrm>
      </p:grpSpPr>
      <p:sp>
        <p:nvSpPr>
          <p:cNvPr id="1174" name="Google Shape;1174;p40"/>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Internet of Things</a:t>
            </a:r>
            <a:endParaRPr dirty="0"/>
          </a:p>
        </p:txBody>
      </p:sp>
      <p:sp>
        <p:nvSpPr>
          <p:cNvPr id="1175" name="Google Shape;1175;p40"/>
          <p:cNvSpPr txBox="1">
            <a:spLocks noGrp="1"/>
          </p:cNvSpPr>
          <p:nvPr>
            <p:ph type="body" idx="1"/>
          </p:nvPr>
        </p:nvSpPr>
        <p:spPr>
          <a:xfrm>
            <a:off x="720000" y="1210462"/>
            <a:ext cx="7704000" cy="352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dirty="0">
                <a:solidFill>
                  <a:schemeClr val="accent2"/>
                </a:solidFill>
              </a:rPr>
              <a:t>A Livestock Management System is based on the Internet of things and follows the practices of precision livestock farming. IOT is a broad area which covers almost each and every domai</a:t>
            </a:r>
            <a:r>
              <a:rPr lang="en-IN" sz="1600" dirty="0"/>
              <a:t>n and enables humans to smartly communicate with their devices.</a:t>
            </a:r>
          </a:p>
          <a:p>
            <a:pPr marL="0" lvl="0" indent="0" algn="l" rtl="0">
              <a:spcBef>
                <a:spcPts val="0"/>
              </a:spcBef>
              <a:spcAft>
                <a:spcPts val="0"/>
              </a:spcAft>
              <a:buNone/>
            </a:pPr>
            <a:endParaRPr lang="en-IN" sz="1600" dirty="0">
              <a:solidFill>
                <a:schemeClr val="accent2"/>
              </a:solidFill>
            </a:endParaRPr>
          </a:p>
          <a:p>
            <a:pPr marL="0" lvl="0" indent="0" algn="l" rtl="0">
              <a:spcBef>
                <a:spcPts val="0"/>
              </a:spcBef>
              <a:spcAft>
                <a:spcPts val="0"/>
              </a:spcAft>
              <a:buNone/>
            </a:pPr>
            <a:r>
              <a:rPr lang="en-IN" sz="1600" dirty="0"/>
              <a:t>Physical objects are induced with smart capabilities so that they can communicate with each other easily as well as have a computing/analytical components which enables it to share the insight with people owning them.</a:t>
            </a:r>
          </a:p>
          <a:p>
            <a:pPr marL="0" lvl="0" indent="0" algn="l" rtl="0">
              <a:spcBef>
                <a:spcPts val="0"/>
              </a:spcBef>
              <a:spcAft>
                <a:spcPts val="0"/>
              </a:spcAft>
              <a:buNone/>
            </a:pPr>
            <a:endParaRPr lang="en-IN" sz="1600" dirty="0">
              <a:solidFill>
                <a:schemeClr val="accent2"/>
              </a:solidFill>
            </a:endParaRPr>
          </a:p>
          <a:p>
            <a:pPr marL="0" lvl="0" indent="0" algn="l" rtl="0">
              <a:spcBef>
                <a:spcPts val="0"/>
              </a:spcBef>
              <a:spcAft>
                <a:spcPts val="0"/>
              </a:spcAft>
              <a:buNone/>
            </a:pPr>
            <a:r>
              <a:rPr lang="en-IN" sz="1600" dirty="0"/>
              <a:t>Internet of things has now become key drivers to make informed daily/business decisions.</a:t>
            </a:r>
            <a:endParaRPr sz="1600" dirty="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91BB-31D1-4BA3-8A0B-4523B995C754}"/>
              </a:ext>
            </a:extLst>
          </p:cNvPr>
          <p:cNvSpPr>
            <a:spLocks noGrp="1"/>
          </p:cNvSpPr>
          <p:nvPr>
            <p:ph type="title"/>
          </p:nvPr>
        </p:nvSpPr>
        <p:spPr>
          <a:xfrm>
            <a:off x="632604" y="2254910"/>
            <a:ext cx="8177841" cy="1138146"/>
          </a:xfrm>
        </p:spPr>
        <p:txBody>
          <a:bodyPr/>
          <a:lstStyle/>
          <a:p>
            <a:r>
              <a:rPr lang="en-US" sz="3200" b="0" i="0" dirty="0">
                <a:effectLst/>
                <a:latin typeface="Arial" panose="020B0604020202020204" pitchFamily="34" charset="0"/>
              </a:rPr>
              <a:t>Wearable Internet of Things enabled precision livestock farming in smart farms: A review of technical solutions for precise perception, biocompatibility, and sustainability monitoring </a:t>
            </a:r>
            <a:endParaRPr lang="en-IN" sz="3200" dirty="0"/>
          </a:p>
        </p:txBody>
      </p:sp>
      <p:pic>
        <p:nvPicPr>
          <p:cNvPr id="3" name="Picture 2">
            <a:extLst>
              <a:ext uri="{FF2B5EF4-FFF2-40B4-BE49-F238E27FC236}">
                <a16:creationId xmlns:a16="http://schemas.microsoft.com/office/drawing/2014/main" id="{6E5D4A52-D328-454B-B7BC-6C78020C4AC3}"/>
              </a:ext>
            </a:extLst>
          </p:cNvPr>
          <p:cNvPicPr>
            <a:picLocks noChangeAspect="1"/>
          </p:cNvPicPr>
          <p:nvPr/>
        </p:nvPicPr>
        <p:blipFill>
          <a:blip r:embed="rId2"/>
          <a:stretch>
            <a:fillRect/>
          </a:stretch>
        </p:blipFill>
        <p:spPr>
          <a:xfrm>
            <a:off x="1039741" y="349568"/>
            <a:ext cx="866021" cy="952530"/>
          </a:xfrm>
          <a:prstGeom prst="rect">
            <a:avLst/>
          </a:prstGeom>
        </p:spPr>
      </p:pic>
    </p:spTree>
    <p:extLst>
      <p:ext uri="{BB962C8B-B14F-4D97-AF65-F5344CB8AC3E}">
        <p14:creationId xmlns:p14="http://schemas.microsoft.com/office/powerpoint/2010/main" val="1370665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2" name="Google Shape;1772;p51"/>
          <p:cNvSpPr txBox="1">
            <a:spLocks noGrp="1"/>
          </p:cNvSpPr>
          <p:nvPr>
            <p:ph type="subTitle" idx="1"/>
          </p:nvPr>
        </p:nvSpPr>
        <p:spPr>
          <a:xfrm>
            <a:off x="3352800" y="879287"/>
            <a:ext cx="5076375" cy="22443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Apart form the traditional strategy of collecting and analyzing the bio-sensor data. The alternative approaches has been introduced to improve the methodology and collection of the data.</a:t>
            </a:r>
          </a:p>
          <a:p>
            <a:pPr marL="0" lvl="0" indent="0" algn="l" rtl="0">
              <a:spcBef>
                <a:spcPts val="0"/>
              </a:spcBef>
              <a:spcAft>
                <a:spcPts val="0"/>
              </a:spcAft>
            </a:pPr>
            <a:endParaRPr lang="en-US" sz="1400" dirty="0"/>
          </a:p>
          <a:p>
            <a:pPr marL="0" lvl="0" indent="0" algn="l" rtl="0">
              <a:spcBef>
                <a:spcPts val="0"/>
              </a:spcBef>
              <a:spcAft>
                <a:spcPts val="0"/>
              </a:spcAft>
            </a:pPr>
            <a:r>
              <a:rPr lang="en-US" sz="1400" dirty="0"/>
              <a:t>Table 1 shows the comparison of recent literature review.</a:t>
            </a:r>
          </a:p>
          <a:p>
            <a:pPr marL="0" lvl="0" indent="0" algn="l" rtl="0">
              <a:spcBef>
                <a:spcPts val="0"/>
              </a:spcBef>
              <a:spcAft>
                <a:spcPts val="0"/>
              </a:spcAft>
            </a:pPr>
            <a:endParaRPr lang="en-US" sz="1400" dirty="0"/>
          </a:p>
          <a:p>
            <a:pPr marL="0" lvl="0" indent="0" algn="l" rtl="0">
              <a:spcBef>
                <a:spcPts val="0"/>
              </a:spcBef>
              <a:spcAft>
                <a:spcPts val="0"/>
              </a:spcAft>
            </a:pPr>
            <a:r>
              <a:rPr lang="en-US" sz="1400" dirty="0"/>
              <a:t>With the advent of the technology, new technology likes Phycological sensor, Bio-chemical sensors, Micro sensors are made to alternatively increase the quality of the data collected. </a:t>
            </a:r>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1772;p51">
            <a:extLst>
              <a:ext uri="{FF2B5EF4-FFF2-40B4-BE49-F238E27FC236}">
                <a16:creationId xmlns:a16="http://schemas.microsoft.com/office/drawing/2014/main" id="{4F2B1521-2142-4F55-89C5-75CFDC86469A}"/>
              </a:ext>
            </a:extLst>
          </p:cNvPr>
          <p:cNvSpPr txBox="1">
            <a:spLocks/>
          </p:cNvSpPr>
          <p:nvPr/>
        </p:nvSpPr>
        <p:spPr>
          <a:xfrm>
            <a:off x="1437562" y="3596427"/>
            <a:ext cx="7453396" cy="12055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500"/>
              <a:buFont typeface="Bai Jamjuree"/>
              <a:buNone/>
              <a:defRPr sz="2600" b="0" i="0" u="none" strike="noStrike" cap="none">
                <a:solidFill>
                  <a:schemeClr val="accent2"/>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9pPr>
          </a:lstStyle>
          <a:p>
            <a:pPr marL="0" indent="0" algn="l"/>
            <a:r>
              <a:rPr lang="en-US" sz="1400" dirty="0"/>
              <a:t>Following are the information that can be gathered with the help of Physical sensors:</a:t>
            </a:r>
          </a:p>
          <a:p>
            <a:pPr marL="285750" indent="-285750" algn="l">
              <a:buFont typeface="Arial" panose="020B0604020202020204" pitchFamily="34" charset="0"/>
              <a:buChar char="•"/>
            </a:pPr>
            <a:r>
              <a:rPr lang="en-US" sz="1400" dirty="0"/>
              <a:t>Respiratory</a:t>
            </a:r>
          </a:p>
          <a:p>
            <a:pPr marL="285750" indent="-285750" algn="l">
              <a:buFont typeface="Arial" panose="020B0604020202020204" pitchFamily="34" charset="0"/>
              <a:buChar char="•"/>
            </a:pPr>
            <a:r>
              <a:rPr lang="en-US" sz="1400" dirty="0"/>
              <a:t>ECG, EMG</a:t>
            </a:r>
          </a:p>
          <a:p>
            <a:pPr marL="285750" indent="-285750" algn="l">
              <a:buFont typeface="Arial" panose="020B0604020202020204" pitchFamily="34" charset="0"/>
              <a:buChar char="•"/>
            </a:pPr>
            <a:r>
              <a:rPr lang="en-US" sz="1400" dirty="0"/>
              <a:t>Blood oxygen level</a:t>
            </a:r>
          </a:p>
          <a:p>
            <a:pPr marL="285750" indent="-285750" algn="l">
              <a:buFont typeface="Arial" panose="020B0604020202020204" pitchFamily="34" charset="0"/>
              <a:buChar char="•"/>
            </a:pPr>
            <a:r>
              <a:rPr lang="en-US" sz="1400" dirty="0"/>
              <a:t>Body temperature</a:t>
            </a:r>
          </a:p>
          <a:p>
            <a:pPr marL="285750" indent="-285750" algn="l">
              <a:buFont typeface="Arial" panose="020B0604020202020204" pitchFamily="34" charset="0"/>
              <a:buChar char="•"/>
            </a:pPr>
            <a:r>
              <a:rPr lang="en-US" sz="1400" dirty="0"/>
              <a:t>Blood Pressure and many more</a:t>
            </a:r>
          </a:p>
        </p:txBody>
      </p:sp>
      <p:pic>
        <p:nvPicPr>
          <p:cNvPr id="98" name="Picture 97">
            <a:extLst>
              <a:ext uri="{FF2B5EF4-FFF2-40B4-BE49-F238E27FC236}">
                <a16:creationId xmlns:a16="http://schemas.microsoft.com/office/drawing/2014/main" id="{FBDE4BCC-E075-40AE-90BE-31A7F55C63F3}"/>
              </a:ext>
            </a:extLst>
          </p:cNvPr>
          <p:cNvPicPr>
            <a:picLocks noChangeAspect="1"/>
          </p:cNvPicPr>
          <p:nvPr/>
        </p:nvPicPr>
        <p:blipFill>
          <a:blip r:embed="rId3"/>
          <a:stretch>
            <a:fillRect/>
          </a:stretch>
        </p:blipFill>
        <p:spPr>
          <a:xfrm>
            <a:off x="665929" y="464588"/>
            <a:ext cx="866021" cy="952530"/>
          </a:xfrm>
          <a:prstGeom prst="rect">
            <a:avLst/>
          </a:prstGeom>
        </p:spPr>
      </p:pic>
    </p:spTree>
    <p:extLst>
      <p:ext uri="{BB962C8B-B14F-4D97-AF65-F5344CB8AC3E}">
        <p14:creationId xmlns:p14="http://schemas.microsoft.com/office/powerpoint/2010/main" val="16789838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2" name="Google Shape;1772;p51"/>
          <p:cNvSpPr txBox="1">
            <a:spLocks noGrp="1"/>
          </p:cNvSpPr>
          <p:nvPr>
            <p:ph type="subTitle" idx="1"/>
          </p:nvPr>
        </p:nvSpPr>
        <p:spPr>
          <a:xfrm>
            <a:off x="2629613" y="414955"/>
            <a:ext cx="6267096" cy="29437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sz="1400" dirty="0"/>
              <a:t>Following are the parameters that can be sensed by Biochemical sensing :</a:t>
            </a:r>
          </a:p>
          <a:p>
            <a:pPr marL="285750" lvl="0" indent="-285750" algn="l" rtl="0">
              <a:spcBef>
                <a:spcPts val="0"/>
              </a:spcBef>
              <a:spcAft>
                <a:spcPts val="0"/>
              </a:spcAft>
              <a:buFont typeface="Arial" panose="020B0604020202020204" pitchFamily="34" charset="0"/>
              <a:buChar char="•"/>
            </a:pPr>
            <a:r>
              <a:rPr lang="en-US" sz="1400" dirty="0"/>
              <a:t>Glucose</a:t>
            </a:r>
          </a:p>
          <a:p>
            <a:pPr marL="285750" lvl="0" indent="-285750" algn="l" rtl="0">
              <a:spcBef>
                <a:spcPts val="0"/>
              </a:spcBef>
              <a:spcAft>
                <a:spcPts val="0"/>
              </a:spcAft>
              <a:buFont typeface="Arial" panose="020B0604020202020204" pitchFamily="34" charset="0"/>
              <a:buChar char="•"/>
            </a:pPr>
            <a:r>
              <a:rPr lang="en-US" sz="1400" dirty="0"/>
              <a:t>Hormones </a:t>
            </a:r>
          </a:p>
          <a:p>
            <a:pPr marL="285750" lvl="0" indent="-285750" algn="l" rtl="0">
              <a:spcBef>
                <a:spcPts val="0"/>
              </a:spcBef>
              <a:spcAft>
                <a:spcPts val="0"/>
              </a:spcAft>
              <a:buFont typeface="Arial" panose="020B0604020202020204" pitchFamily="34" charset="0"/>
              <a:buChar char="•"/>
            </a:pPr>
            <a:r>
              <a:rPr lang="en-US" sz="1400" dirty="0"/>
              <a:t>Enzymes</a:t>
            </a:r>
          </a:p>
          <a:p>
            <a:pPr marL="285750" lvl="0" indent="-285750" algn="l" rtl="0">
              <a:spcBef>
                <a:spcPts val="0"/>
              </a:spcBef>
              <a:spcAft>
                <a:spcPts val="0"/>
              </a:spcAft>
              <a:buFont typeface="Arial" panose="020B0604020202020204" pitchFamily="34" charset="0"/>
              <a:buChar char="•"/>
            </a:pPr>
            <a:r>
              <a:rPr lang="en-US" sz="1400" dirty="0"/>
              <a:t>Protein (Limited to structured protein)</a:t>
            </a:r>
          </a:p>
          <a:p>
            <a:pPr marL="285750" lvl="0" indent="-285750" algn="l" rtl="0">
              <a:spcBef>
                <a:spcPts val="0"/>
              </a:spcBef>
              <a:spcAft>
                <a:spcPts val="0"/>
              </a:spcAft>
              <a:buFont typeface="Arial" panose="020B0604020202020204" pitchFamily="34" charset="0"/>
              <a:buChar char="•"/>
            </a:pPr>
            <a:r>
              <a:rPr lang="en-US" sz="1400" dirty="0"/>
              <a:t>Lactic Acid</a:t>
            </a:r>
          </a:p>
          <a:p>
            <a:pPr marL="285750" lvl="0" indent="-285750" algn="l" rtl="0">
              <a:spcBef>
                <a:spcPts val="0"/>
              </a:spcBef>
              <a:spcAft>
                <a:spcPts val="0"/>
              </a:spcAft>
              <a:buFont typeface="Arial" panose="020B0604020202020204" pitchFamily="34" charset="0"/>
              <a:buChar char="•"/>
            </a:pPr>
            <a:r>
              <a:rPr lang="en-US" sz="1400" dirty="0"/>
              <a:t>Lysozymes</a:t>
            </a:r>
          </a:p>
          <a:p>
            <a:pPr marL="285750" lvl="0" indent="-285750" algn="l" rtl="0">
              <a:spcBef>
                <a:spcPts val="0"/>
              </a:spcBef>
              <a:spcAft>
                <a:spcPts val="0"/>
              </a:spcAft>
              <a:buFont typeface="Arial" panose="020B0604020202020204" pitchFamily="34" charset="0"/>
              <a:buChar char="•"/>
            </a:pPr>
            <a:endParaRPr lang="en-US" sz="1400" dirty="0"/>
          </a:p>
          <a:p>
            <a:pPr marL="0" lvl="0" indent="0" algn="l" rtl="0">
              <a:spcBef>
                <a:spcPts val="0"/>
              </a:spcBef>
              <a:spcAft>
                <a:spcPts val="0"/>
              </a:spcAft>
            </a:pPr>
            <a:r>
              <a:rPr lang="en-US" sz="1400" dirty="0"/>
              <a:t>Table 2 represents various Target index, Range, Sensitivity and detection Method of various sensors.</a:t>
            </a:r>
          </a:p>
          <a:p>
            <a:pPr marL="0" lvl="0" indent="0" algn="l" rtl="0">
              <a:spcBef>
                <a:spcPts val="0"/>
              </a:spcBef>
              <a:spcAft>
                <a:spcPts val="0"/>
              </a:spcAft>
            </a:pPr>
            <a:endParaRPr lang="en-US" sz="1400" dirty="0"/>
          </a:p>
        </p:txBody>
      </p:sp>
      <p:grpSp>
        <p:nvGrpSpPr>
          <p:cNvPr id="1773" name="Google Shape;1773;p51"/>
          <p:cNvGrpSpPr/>
          <p:nvPr/>
        </p:nvGrpSpPr>
        <p:grpSpPr>
          <a:xfrm>
            <a:off x="714825" y="1937635"/>
            <a:ext cx="1736234" cy="1636514"/>
            <a:chOff x="906810" y="1262390"/>
            <a:chExt cx="2778271" cy="2618704"/>
          </a:xfrm>
        </p:grpSpPr>
        <p:grpSp>
          <p:nvGrpSpPr>
            <p:cNvPr id="1774" name="Google Shape;1774;p51"/>
            <p:cNvGrpSpPr/>
            <p:nvPr/>
          </p:nvGrpSpPr>
          <p:grpSpPr>
            <a:xfrm>
              <a:off x="906810" y="1262390"/>
              <a:ext cx="2778271" cy="2618704"/>
              <a:chOff x="998486" y="1373004"/>
              <a:chExt cx="2638935" cy="2487371"/>
            </a:xfrm>
          </p:grpSpPr>
          <p:sp>
            <p:nvSpPr>
              <p:cNvPr id="1775" name="Google Shape;1775;p51"/>
              <p:cNvSpPr/>
              <p:nvPr/>
            </p:nvSpPr>
            <p:spPr>
              <a:xfrm>
                <a:off x="998486" y="1459330"/>
                <a:ext cx="2325252" cy="2325293"/>
              </a:xfrm>
              <a:custGeom>
                <a:avLst/>
                <a:gdLst/>
                <a:ahLst/>
                <a:cxnLst/>
                <a:rect l="l" t="t" r="r" b="b"/>
                <a:pathLst>
                  <a:path w="55919" h="55920" extrusionOk="0">
                    <a:moveTo>
                      <a:pt x="27984" y="1"/>
                    </a:moveTo>
                    <a:cubicBezTo>
                      <a:pt x="12559" y="1"/>
                      <a:pt x="0" y="12547"/>
                      <a:pt x="0" y="27984"/>
                    </a:cubicBezTo>
                    <a:cubicBezTo>
                      <a:pt x="0" y="43421"/>
                      <a:pt x="12559" y="55919"/>
                      <a:pt x="27984" y="55919"/>
                    </a:cubicBezTo>
                    <a:cubicBezTo>
                      <a:pt x="43421" y="55919"/>
                      <a:pt x="55919" y="43421"/>
                      <a:pt x="55919" y="27984"/>
                    </a:cubicBezTo>
                    <a:cubicBezTo>
                      <a:pt x="55919" y="12547"/>
                      <a:pt x="43421" y="1"/>
                      <a:pt x="27984" y="1"/>
                    </a:cubicBezTo>
                    <a:close/>
                  </a:path>
                </a:pathLst>
              </a:custGeom>
              <a:solidFill>
                <a:srgbClr val="FC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1"/>
              <p:cNvSpPr/>
              <p:nvPr/>
            </p:nvSpPr>
            <p:spPr>
              <a:xfrm>
                <a:off x="3197486" y="2886131"/>
                <a:ext cx="105578" cy="134353"/>
              </a:xfrm>
              <a:custGeom>
                <a:avLst/>
                <a:gdLst/>
                <a:ahLst/>
                <a:cxnLst/>
                <a:rect l="l" t="t" r="r" b="b"/>
                <a:pathLst>
                  <a:path w="2539" h="3231" extrusionOk="0">
                    <a:moveTo>
                      <a:pt x="2539" y="0"/>
                    </a:moveTo>
                    <a:cubicBezTo>
                      <a:pt x="2539" y="0"/>
                      <a:pt x="2235" y="705"/>
                      <a:pt x="1628" y="1105"/>
                    </a:cubicBezTo>
                    <a:cubicBezTo>
                      <a:pt x="1069" y="1567"/>
                      <a:pt x="1" y="1616"/>
                      <a:pt x="1" y="1616"/>
                    </a:cubicBezTo>
                    <a:lnTo>
                      <a:pt x="1" y="3231"/>
                    </a:lnTo>
                    <a:lnTo>
                      <a:pt x="2539" y="3231"/>
                    </a:lnTo>
                    <a:lnTo>
                      <a:pt x="2539" y="0"/>
                    </a:lnTo>
                    <a:close/>
                  </a:path>
                </a:pathLst>
              </a:custGeom>
              <a:solidFill>
                <a:srgbClr val="EA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1"/>
              <p:cNvSpPr/>
              <p:nvPr/>
            </p:nvSpPr>
            <p:spPr>
              <a:xfrm>
                <a:off x="2730299" y="2829038"/>
                <a:ext cx="669229" cy="481858"/>
              </a:xfrm>
              <a:custGeom>
                <a:avLst/>
                <a:gdLst/>
                <a:ahLst/>
                <a:cxnLst/>
                <a:rect l="l" t="t" r="r" b="b"/>
                <a:pathLst>
                  <a:path w="16094" h="11588" extrusionOk="0">
                    <a:moveTo>
                      <a:pt x="12754" y="1"/>
                    </a:moveTo>
                    <a:cubicBezTo>
                      <a:pt x="12754" y="1"/>
                      <a:pt x="12450" y="717"/>
                      <a:pt x="11904" y="1167"/>
                    </a:cubicBezTo>
                    <a:cubicBezTo>
                      <a:pt x="11296" y="1568"/>
                      <a:pt x="10276" y="1628"/>
                      <a:pt x="10276" y="1628"/>
                    </a:cubicBezTo>
                    <a:lnTo>
                      <a:pt x="1470" y="1628"/>
                    </a:lnTo>
                    <a:cubicBezTo>
                      <a:pt x="669" y="1628"/>
                      <a:pt x="1" y="2284"/>
                      <a:pt x="1" y="3086"/>
                    </a:cubicBezTo>
                    <a:lnTo>
                      <a:pt x="1" y="10130"/>
                    </a:lnTo>
                    <a:cubicBezTo>
                      <a:pt x="1" y="10932"/>
                      <a:pt x="669" y="11588"/>
                      <a:pt x="1470" y="11588"/>
                    </a:cubicBezTo>
                    <a:lnTo>
                      <a:pt x="14636" y="11588"/>
                    </a:lnTo>
                    <a:cubicBezTo>
                      <a:pt x="15438" y="11588"/>
                      <a:pt x="16094" y="10932"/>
                      <a:pt x="16094" y="10130"/>
                    </a:cubicBezTo>
                    <a:lnTo>
                      <a:pt x="16094" y="3086"/>
                    </a:lnTo>
                    <a:cubicBezTo>
                      <a:pt x="16094" y="2284"/>
                      <a:pt x="15438" y="1628"/>
                      <a:pt x="14636" y="1628"/>
                    </a:cubicBezTo>
                    <a:lnTo>
                      <a:pt x="12754" y="1628"/>
                    </a:lnTo>
                    <a:lnTo>
                      <a:pt x="12754"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1"/>
              <p:cNvSpPr/>
              <p:nvPr/>
            </p:nvSpPr>
            <p:spPr>
              <a:xfrm>
                <a:off x="2797996" y="2989133"/>
                <a:ext cx="239931" cy="239973"/>
              </a:xfrm>
              <a:custGeom>
                <a:avLst/>
                <a:gdLst/>
                <a:ahLst/>
                <a:cxnLst/>
                <a:rect l="l" t="t" r="r" b="b"/>
                <a:pathLst>
                  <a:path w="5770" h="5771" extrusionOk="0">
                    <a:moveTo>
                      <a:pt x="2879" y="1"/>
                    </a:moveTo>
                    <a:cubicBezTo>
                      <a:pt x="1312" y="1"/>
                      <a:pt x="0" y="1264"/>
                      <a:pt x="0" y="2879"/>
                    </a:cubicBezTo>
                    <a:cubicBezTo>
                      <a:pt x="0" y="4458"/>
                      <a:pt x="1312" y="5770"/>
                      <a:pt x="2879" y="5770"/>
                    </a:cubicBezTo>
                    <a:cubicBezTo>
                      <a:pt x="4506" y="5770"/>
                      <a:pt x="5769" y="4458"/>
                      <a:pt x="5769" y="2879"/>
                    </a:cubicBezTo>
                    <a:cubicBezTo>
                      <a:pt x="5769" y="1264"/>
                      <a:pt x="4506" y="1"/>
                      <a:pt x="2879"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1"/>
              <p:cNvSpPr/>
              <p:nvPr/>
            </p:nvSpPr>
            <p:spPr>
              <a:xfrm>
                <a:off x="2787393" y="2978529"/>
                <a:ext cx="261138" cy="261180"/>
              </a:xfrm>
              <a:custGeom>
                <a:avLst/>
                <a:gdLst/>
                <a:ahLst/>
                <a:cxnLst/>
                <a:rect l="l" t="t" r="r" b="b"/>
                <a:pathLst>
                  <a:path w="6280" h="6281" extrusionOk="0">
                    <a:moveTo>
                      <a:pt x="3134" y="511"/>
                    </a:moveTo>
                    <a:cubicBezTo>
                      <a:pt x="4603" y="511"/>
                      <a:pt x="5769" y="1677"/>
                      <a:pt x="5769" y="3134"/>
                    </a:cubicBezTo>
                    <a:cubicBezTo>
                      <a:pt x="5769" y="4555"/>
                      <a:pt x="4603" y="5770"/>
                      <a:pt x="3134" y="5770"/>
                    </a:cubicBezTo>
                    <a:cubicBezTo>
                      <a:pt x="1725" y="5770"/>
                      <a:pt x="510" y="4555"/>
                      <a:pt x="510" y="3134"/>
                    </a:cubicBezTo>
                    <a:cubicBezTo>
                      <a:pt x="510" y="1677"/>
                      <a:pt x="1725" y="511"/>
                      <a:pt x="3134" y="511"/>
                    </a:cubicBezTo>
                    <a:close/>
                    <a:moveTo>
                      <a:pt x="3134" y="1"/>
                    </a:moveTo>
                    <a:cubicBezTo>
                      <a:pt x="1421" y="1"/>
                      <a:pt x="0" y="1422"/>
                      <a:pt x="0" y="3134"/>
                    </a:cubicBezTo>
                    <a:cubicBezTo>
                      <a:pt x="0" y="4859"/>
                      <a:pt x="1421" y="6280"/>
                      <a:pt x="3134" y="6280"/>
                    </a:cubicBezTo>
                    <a:cubicBezTo>
                      <a:pt x="4859" y="6280"/>
                      <a:pt x="6280" y="4859"/>
                      <a:pt x="6280" y="3134"/>
                    </a:cubicBezTo>
                    <a:cubicBezTo>
                      <a:pt x="6280" y="1422"/>
                      <a:pt x="4859" y="1"/>
                      <a:pt x="3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1"/>
              <p:cNvSpPr/>
              <p:nvPr/>
            </p:nvSpPr>
            <p:spPr>
              <a:xfrm>
                <a:off x="2797996" y="3108851"/>
                <a:ext cx="239931" cy="120257"/>
              </a:xfrm>
              <a:custGeom>
                <a:avLst/>
                <a:gdLst/>
                <a:ahLst/>
                <a:cxnLst/>
                <a:rect l="l" t="t" r="r" b="b"/>
                <a:pathLst>
                  <a:path w="5770" h="2892" extrusionOk="0">
                    <a:moveTo>
                      <a:pt x="0" y="0"/>
                    </a:moveTo>
                    <a:cubicBezTo>
                      <a:pt x="0" y="1579"/>
                      <a:pt x="1312" y="2891"/>
                      <a:pt x="2879" y="2891"/>
                    </a:cubicBezTo>
                    <a:cubicBezTo>
                      <a:pt x="4506" y="2891"/>
                      <a:pt x="5769" y="1579"/>
                      <a:pt x="576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1"/>
              <p:cNvSpPr/>
              <p:nvPr/>
            </p:nvSpPr>
            <p:spPr>
              <a:xfrm>
                <a:off x="2787393" y="3098746"/>
                <a:ext cx="261138" cy="140965"/>
              </a:xfrm>
              <a:custGeom>
                <a:avLst/>
                <a:gdLst/>
                <a:ahLst/>
                <a:cxnLst/>
                <a:rect l="l" t="t" r="r" b="b"/>
                <a:pathLst>
                  <a:path w="6280" h="3390" extrusionOk="0">
                    <a:moveTo>
                      <a:pt x="5769" y="498"/>
                    </a:moveTo>
                    <a:cubicBezTo>
                      <a:pt x="5672" y="1822"/>
                      <a:pt x="4506" y="2879"/>
                      <a:pt x="3134" y="2879"/>
                    </a:cubicBezTo>
                    <a:cubicBezTo>
                      <a:pt x="1774" y="2879"/>
                      <a:pt x="656" y="1822"/>
                      <a:pt x="510" y="498"/>
                    </a:cubicBezTo>
                    <a:close/>
                    <a:moveTo>
                      <a:pt x="0" y="0"/>
                    </a:moveTo>
                    <a:lnTo>
                      <a:pt x="0" y="243"/>
                    </a:lnTo>
                    <a:cubicBezTo>
                      <a:pt x="0" y="1968"/>
                      <a:pt x="1421" y="3389"/>
                      <a:pt x="3134" y="3389"/>
                    </a:cubicBezTo>
                    <a:cubicBezTo>
                      <a:pt x="4859" y="3389"/>
                      <a:pt x="6280" y="1968"/>
                      <a:pt x="6280" y="243"/>
                    </a:cubicBezTo>
                    <a:lnTo>
                      <a:pt x="62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1"/>
              <p:cNvSpPr/>
              <p:nvPr/>
            </p:nvSpPr>
            <p:spPr>
              <a:xfrm>
                <a:off x="3103050" y="3108851"/>
                <a:ext cx="241969" cy="120257"/>
              </a:xfrm>
              <a:custGeom>
                <a:avLst/>
                <a:gdLst/>
                <a:ahLst/>
                <a:cxnLst/>
                <a:rect l="l" t="t" r="r" b="b"/>
                <a:pathLst>
                  <a:path w="5819" h="2892" extrusionOk="0">
                    <a:moveTo>
                      <a:pt x="0" y="0"/>
                    </a:moveTo>
                    <a:cubicBezTo>
                      <a:pt x="0" y="1579"/>
                      <a:pt x="1312" y="2891"/>
                      <a:pt x="2879" y="2891"/>
                    </a:cubicBezTo>
                    <a:cubicBezTo>
                      <a:pt x="4506" y="2891"/>
                      <a:pt x="5818" y="1579"/>
                      <a:pt x="5818"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3092446" y="3098746"/>
                <a:ext cx="261138" cy="140965"/>
              </a:xfrm>
              <a:custGeom>
                <a:avLst/>
                <a:gdLst/>
                <a:ahLst/>
                <a:cxnLst/>
                <a:rect l="l" t="t" r="r" b="b"/>
                <a:pathLst>
                  <a:path w="6280" h="3390" extrusionOk="0">
                    <a:moveTo>
                      <a:pt x="5769" y="498"/>
                    </a:moveTo>
                    <a:cubicBezTo>
                      <a:pt x="5672" y="1822"/>
                      <a:pt x="4555" y="2879"/>
                      <a:pt x="3134" y="2879"/>
                    </a:cubicBezTo>
                    <a:cubicBezTo>
                      <a:pt x="1773" y="2879"/>
                      <a:pt x="656" y="1822"/>
                      <a:pt x="559" y="498"/>
                    </a:cubicBezTo>
                    <a:close/>
                    <a:moveTo>
                      <a:pt x="255" y="0"/>
                    </a:moveTo>
                    <a:cubicBezTo>
                      <a:pt x="158" y="0"/>
                      <a:pt x="0" y="98"/>
                      <a:pt x="0" y="243"/>
                    </a:cubicBezTo>
                    <a:cubicBezTo>
                      <a:pt x="0" y="1968"/>
                      <a:pt x="1421" y="3389"/>
                      <a:pt x="3134" y="3389"/>
                    </a:cubicBezTo>
                    <a:cubicBezTo>
                      <a:pt x="4907" y="3389"/>
                      <a:pt x="6280" y="1968"/>
                      <a:pt x="6280" y="243"/>
                    </a:cubicBezTo>
                    <a:cubicBezTo>
                      <a:pt x="6280" y="98"/>
                      <a:pt x="6170" y="0"/>
                      <a:pt x="60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2686387" y="2071476"/>
                <a:ext cx="951033" cy="248497"/>
              </a:xfrm>
              <a:custGeom>
                <a:avLst/>
                <a:gdLst/>
                <a:ahLst/>
                <a:cxnLst/>
                <a:rect l="l" t="t" r="r" b="b"/>
                <a:pathLst>
                  <a:path w="22871" h="5976" extrusionOk="0">
                    <a:moveTo>
                      <a:pt x="450" y="0"/>
                    </a:moveTo>
                    <a:cubicBezTo>
                      <a:pt x="207" y="0"/>
                      <a:pt x="0" y="207"/>
                      <a:pt x="0" y="462"/>
                    </a:cubicBezTo>
                    <a:lnTo>
                      <a:pt x="0" y="5514"/>
                    </a:lnTo>
                    <a:cubicBezTo>
                      <a:pt x="0" y="5770"/>
                      <a:pt x="207" y="5976"/>
                      <a:pt x="450" y="5976"/>
                    </a:cubicBezTo>
                    <a:lnTo>
                      <a:pt x="22421" y="5976"/>
                    </a:lnTo>
                    <a:cubicBezTo>
                      <a:pt x="22676" y="5976"/>
                      <a:pt x="22870" y="5770"/>
                      <a:pt x="22870" y="5514"/>
                    </a:cubicBezTo>
                    <a:lnTo>
                      <a:pt x="22870" y="462"/>
                    </a:lnTo>
                    <a:cubicBezTo>
                      <a:pt x="22870" y="207"/>
                      <a:pt x="22676" y="0"/>
                      <a:pt x="22421"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295152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3128291" y="2172481"/>
                <a:ext cx="54598" cy="55097"/>
              </a:xfrm>
              <a:custGeom>
                <a:avLst/>
                <a:gdLst/>
                <a:ahLst/>
                <a:cxnLst/>
                <a:rect l="l" t="t" r="r" b="b"/>
                <a:pathLst>
                  <a:path w="1313" h="1325" extrusionOk="0">
                    <a:moveTo>
                      <a:pt x="656" y="0"/>
                    </a:moveTo>
                    <a:cubicBezTo>
                      <a:pt x="304" y="0"/>
                      <a:pt x="1" y="304"/>
                      <a:pt x="1" y="656"/>
                    </a:cubicBezTo>
                    <a:cubicBezTo>
                      <a:pt x="1" y="1021"/>
                      <a:pt x="304" y="1324"/>
                      <a:pt x="656" y="1324"/>
                    </a:cubicBezTo>
                    <a:cubicBezTo>
                      <a:pt x="1009" y="1324"/>
                      <a:pt x="1312" y="1021"/>
                      <a:pt x="1312" y="656"/>
                    </a:cubicBezTo>
                    <a:cubicBezTo>
                      <a:pt x="1312" y="304"/>
                      <a:pt x="1009" y="0"/>
                      <a:pt x="656"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3307099" y="2172481"/>
                <a:ext cx="52560" cy="55097"/>
              </a:xfrm>
              <a:custGeom>
                <a:avLst/>
                <a:gdLst/>
                <a:ahLst/>
                <a:cxnLst/>
                <a:rect l="l" t="t" r="r" b="b"/>
                <a:pathLst>
                  <a:path w="1264" h="1325" extrusionOk="0">
                    <a:moveTo>
                      <a:pt x="656" y="0"/>
                    </a:moveTo>
                    <a:cubicBezTo>
                      <a:pt x="255" y="0"/>
                      <a:pt x="0" y="304"/>
                      <a:pt x="0" y="656"/>
                    </a:cubicBezTo>
                    <a:cubicBezTo>
                      <a:pt x="0" y="1021"/>
                      <a:pt x="255" y="1324"/>
                      <a:pt x="656" y="1324"/>
                    </a:cubicBezTo>
                    <a:cubicBezTo>
                      <a:pt x="1008" y="1324"/>
                      <a:pt x="1263" y="1021"/>
                      <a:pt x="1263" y="656"/>
                    </a:cubicBezTo>
                    <a:cubicBezTo>
                      <a:pt x="1263"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2612619" y="2374492"/>
                <a:ext cx="850029" cy="248539"/>
              </a:xfrm>
              <a:custGeom>
                <a:avLst/>
                <a:gdLst/>
                <a:ahLst/>
                <a:cxnLst/>
                <a:rect l="l" t="t" r="r" b="b"/>
                <a:pathLst>
                  <a:path w="20442" h="5977" extrusionOk="0">
                    <a:moveTo>
                      <a:pt x="462" y="1"/>
                    </a:moveTo>
                    <a:cubicBezTo>
                      <a:pt x="207" y="1"/>
                      <a:pt x="1" y="207"/>
                      <a:pt x="1" y="462"/>
                    </a:cubicBezTo>
                    <a:lnTo>
                      <a:pt x="1" y="5515"/>
                    </a:lnTo>
                    <a:cubicBezTo>
                      <a:pt x="1" y="5770"/>
                      <a:pt x="207" y="5976"/>
                      <a:pt x="462" y="5976"/>
                    </a:cubicBezTo>
                    <a:lnTo>
                      <a:pt x="19993" y="5976"/>
                    </a:lnTo>
                    <a:cubicBezTo>
                      <a:pt x="20248" y="5976"/>
                      <a:pt x="20442" y="5770"/>
                      <a:pt x="20442" y="5515"/>
                    </a:cubicBezTo>
                    <a:lnTo>
                      <a:pt x="20442" y="462"/>
                    </a:lnTo>
                    <a:cubicBezTo>
                      <a:pt x="20442" y="207"/>
                      <a:pt x="20248" y="1"/>
                      <a:pt x="1999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277678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1"/>
              <p:cNvSpPr/>
              <p:nvPr/>
            </p:nvSpPr>
            <p:spPr>
              <a:xfrm>
                <a:off x="2953559" y="2475498"/>
                <a:ext cx="54556" cy="55097"/>
              </a:xfrm>
              <a:custGeom>
                <a:avLst/>
                <a:gdLst/>
                <a:ahLst/>
                <a:cxnLst/>
                <a:rect l="l" t="t" r="r" b="b"/>
                <a:pathLst>
                  <a:path w="1312" h="1325" extrusionOk="0">
                    <a:moveTo>
                      <a:pt x="656" y="1"/>
                    </a:moveTo>
                    <a:cubicBezTo>
                      <a:pt x="304" y="1"/>
                      <a:pt x="0" y="304"/>
                      <a:pt x="0" y="657"/>
                    </a:cubicBezTo>
                    <a:cubicBezTo>
                      <a:pt x="0" y="1021"/>
                      <a:pt x="304" y="1325"/>
                      <a:pt x="656" y="1325"/>
                    </a:cubicBezTo>
                    <a:cubicBezTo>
                      <a:pt x="1008" y="1325"/>
                      <a:pt x="1312" y="1021"/>
                      <a:pt x="1312" y="657"/>
                    </a:cubicBezTo>
                    <a:cubicBezTo>
                      <a:pt x="1312" y="304"/>
                      <a:pt x="1008" y="1"/>
                      <a:pt x="656"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1"/>
              <p:cNvSpPr/>
              <p:nvPr/>
            </p:nvSpPr>
            <p:spPr>
              <a:xfrm>
                <a:off x="3132325" y="2475498"/>
                <a:ext cx="52560" cy="55097"/>
              </a:xfrm>
              <a:custGeom>
                <a:avLst/>
                <a:gdLst/>
                <a:ahLst/>
                <a:cxnLst/>
                <a:rect l="l" t="t" r="r" b="b"/>
                <a:pathLst>
                  <a:path w="1264" h="1325" extrusionOk="0">
                    <a:moveTo>
                      <a:pt x="608" y="1"/>
                    </a:moveTo>
                    <a:cubicBezTo>
                      <a:pt x="256" y="1"/>
                      <a:pt x="1" y="304"/>
                      <a:pt x="1" y="657"/>
                    </a:cubicBezTo>
                    <a:cubicBezTo>
                      <a:pt x="1" y="1021"/>
                      <a:pt x="256" y="1325"/>
                      <a:pt x="608" y="1325"/>
                    </a:cubicBezTo>
                    <a:cubicBezTo>
                      <a:pt x="1021" y="1325"/>
                      <a:pt x="1264" y="1021"/>
                      <a:pt x="1264" y="657"/>
                    </a:cubicBezTo>
                    <a:cubicBezTo>
                      <a:pt x="1264" y="304"/>
                      <a:pt x="1021" y="1"/>
                      <a:pt x="608" y="1"/>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1"/>
              <p:cNvSpPr/>
              <p:nvPr/>
            </p:nvSpPr>
            <p:spPr>
              <a:xfrm>
                <a:off x="3309095" y="2475498"/>
                <a:ext cx="55097" cy="55097"/>
              </a:xfrm>
              <a:custGeom>
                <a:avLst/>
                <a:gdLst/>
                <a:ahLst/>
                <a:cxnLst/>
                <a:rect l="l" t="t" r="r" b="b"/>
                <a:pathLst>
                  <a:path w="1325" h="1325" extrusionOk="0">
                    <a:moveTo>
                      <a:pt x="657" y="1"/>
                    </a:moveTo>
                    <a:cubicBezTo>
                      <a:pt x="304" y="1"/>
                      <a:pt x="1" y="304"/>
                      <a:pt x="1" y="657"/>
                    </a:cubicBezTo>
                    <a:cubicBezTo>
                      <a:pt x="1" y="1021"/>
                      <a:pt x="304" y="1325"/>
                      <a:pt x="657" y="1325"/>
                    </a:cubicBezTo>
                    <a:cubicBezTo>
                      <a:pt x="1021" y="1325"/>
                      <a:pt x="1325" y="1021"/>
                      <a:pt x="1325" y="657"/>
                    </a:cubicBezTo>
                    <a:cubicBezTo>
                      <a:pt x="1325" y="304"/>
                      <a:pt x="1021" y="1"/>
                      <a:pt x="6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1"/>
              <p:cNvSpPr/>
              <p:nvPr/>
            </p:nvSpPr>
            <p:spPr>
              <a:xfrm>
                <a:off x="2536896" y="1593685"/>
                <a:ext cx="669187" cy="1235374"/>
              </a:xfrm>
              <a:custGeom>
                <a:avLst/>
                <a:gdLst/>
                <a:ahLst/>
                <a:cxnLst/>
                <a:rect l="l" t="t" r="r" b="b"/>
                <a:pathLst>
                  <a:path w="16093" h="29709" extrusionOk="0">
                    <a:moveTo>
                      <a:pt x="1470" y="1"/>
                    </a:moveTo>
                    <a:cubicBezTo>
                      <a:pt x="656" y="1"/>
                      <a:pt x="0" y="669"/>
                      <a:pt x="0" y="1470"/>
                    </a:cubicBezTo>
                    <a:lnTo>
                      <a:pt x="0" y="5527"/>
                    </a:lnTo>
                    <a:lnTo>
                      <a:pt x="0" y="7288"/>
                    </a:lnTo>
                    <a:lnTo>
                      <a:pt x="0" y="26624"/>
                    </a:lnTo>
                    <a:cubicBezTo>
                      <a:pt x="0" y="27438"/>
                      <a:pt x="656" y="28093"/>
                      <a:pt x="1470" y="28093"/>
                    </a:cubicBezTo>
                    <a:lnTo>
                      <a:pt x="3036" y="28093"/>
                    </a:lnTo>
                    <a:lnTo>
                      <a:pt x="3036" y="29709"/>
                    </a:lnTo>
                    <a:cubicBezTo>
                      <a:pt x="3036" y="29709"/>
                      <a:pt x="3340" y="29004"/>
                      <a:pt x="3899" y="28603"/>
                    </a:cubicBezTo>
                    <a:cubicBezTo>
                      <a:pt x="4506" y="28191"/>
                      <a:pt x="5563" y="28142"/>
                      <a:pt x="5563" y="28142"/>
                    </a:cubicBezTo>
                    <a:lnTo>
                      <a:pt x="5563" y="28093"/>
                    </a:lnTo>
                    <a:lnTo>
                      <a:pt x="14623" y="28093"/>
                    </a:lnTo>
                    <a:cubicBezTo>
                      <a:pt x="15437" y="28093"/>
                      <a:pt x="16093" y="27438"/>
                      <a:pt x="16093" y="26624"/>
                    </a:cubicBezTo>
                    <a:lnTo>
                      <a:pt x="16093" y="1470"/>
                    </a:lnTo>
                    <a:cubicBezTo>
                      <a:pt x="16093" y="669"/>
                      <a:pt x="15437" y="1"/>
                      <a:pt x="14623" y="1"/>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1"/>
              <p:cNvSpPr/>
              <p:nvPr/>
            </p:nvSpPr>
            <p:spPr>
              <a:xfrm>
                <a:off x="2736869" y="1690657"/>
                <a:ext cx="269247" cy="267209"/>
              </a:xfrm>
              <a:custGeom>
                <a:avLst/>
                <a:gdLst/>
                <a:ahLst/>
                <a:cxnLst/>
                <a:rect l="l" t="t" r="r" b="b"/>
                <a:pathLst>
                  <a:path w="6475" h="6426" extrusionOk="0">
                    <a:moveTo>
                      <a:pt x="3244" y="1"/>
                    </a:moveTo>
                    <a:cubicBezTo>
                      <a:pt x="1470" y="1"/>
                      <a:pt x="1" y="1422"/>
                      <a:pt x="1" y="3195"/>
                    </a:cubicBezTo>
                    <a:cubicBezTo>
                      <a:pt x="1" y="5017"/>
                      <a:pt x="1470" y="6426"/>
                      <a:pt x="3244" y="6426"/>
                    </a:cubicBezTo>
                    <a:cubicBezTo>
                      <a:pt x="5005" y="6426"/>
                      <a:pt x="6474" y="5017"/>
                      <a:pt x="6474" y="3195"/>
                    </a:cubicBezTo>
                    <a:cubicBezTo>
                      <a:pt x="6474" y="1422"/>
                      <a:pt x="5005" y="1"/>
                      <a:pt x="3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1"/>
              <p:cNvSpPr/>
              <p:nvPr/>
            </p:nvSpPr>
            <p:spPr>
              <a:xfrm>
                <a:off x="2789389" y="1743177"/>
                <a:ext cx="164209" cy="214690"/>
              </a:xfrm>
              <a:custGeom>
                <a:avLst/>
                <a:gdLst/>
                <a:ahLst/>
                <a:cxnLst/>
                <a:rect l="l" t="t" r="r" b="b"/>
                <a:pathLst>
                  <a:path w="3949" h="5163" extrusionOk="0">
                    <a:moveTo>
                      <a:pt x="1981" y="1"/>
                    </a:moveTo>
                    <a:cubicBezTo>
                      <a:pt x="1215" y="1"/>
                      <a:pt x="657" y="608"/>
                      <a:pt x="657" y="1422"/>
                    </a:cubicBezTo>
                    <a:cubicBezTo>
                      <a:pt x="657" y="2029"/>
                      <a:pt x="1070" y="2588"/>
                      <a:pt x="1616" y="2734"/>
                    </a:cubicBezTo>
                    <a:lnTo>
                      <a:pt x="1616" y="3244"/>
                    </a:lnTo>
                    <a:cubicBezTo>
                      <a:pt x="912" y="3389"/>
                      <a:pt x="353" y="3851"/>
                      <a:pt x="1" y="4507"/>
                    </a:cubicBezTo>
                    <a:cubicBezTo>
                      <a:pt x="560" y="4908"/>
                      <a:pt x="1215" y="5163"/>
                      <a:pt x="1981" y="5163"/>
                    </a:cubicBezTo>
                    <a:cubicBezTo>
                      <a:pt x="2685" y="5163"/>
                      <a:pt x="3389" y="4908"/>
                      <a:pt x="3948" y="4507"/>
                    </a:cubicBezTo>
                    <a:cubicBezTo>
                      <a:pt x="3596" y="3851"/>
                      <a:pt x="2989" y="3389"/>
                      <a:pt x="2333" y="3244"/>
                    </a:cubicBezTo>
                    <a:lnTo>
                      <a:pt x="2333" y="2734"/>
                    </a:lnTo>
                    <a:cubicBezTo>
                      <a:pt x="2892" y="2588"/>
                      <a:pt x="3292" y="2029"/>
                      <a:pt x="3292" y="1422"/>
                    </a:cubicBezTo>
                    <a:cubicBezTo>
                      <a:pt x="3292" y="608"/>
                      <a:pt x="2685" y="1"/>
                      <a:pt x="198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1"/>
              <p:cNvSpPr/>
              <p:nvPr/>
            </p:nvSpPr>
            <p:spPr>
              <a:xfrm>
                <a:off x="2703020" y="2332576"/>
                <a:ext cx="334905" cy="334406"/>
              </a:xfrm>
              <a:custGeom>
                <a:avLst/>
                <a:gdLst/>
                <a:ahLst/>
                <a:cxnLst/>
                <a:rect l="l" t="t" r="r" b="b"/>
                <a:pathLst>
                  <a:path w="8054" h="8042" extrusionOk="0">
                    <a:moveTo>
                      <a:pt x="2479" y="1"/>
                    </a:moveTo>
                    <a:lnTo>
                      <a:pt x="2479" y="2478"/>
                    </a:lnTo>
                    <a:lnTo>
                      <a:pt x="1" y="2478"/>
                    </a:lnTo>
                    <a:lnTo>
                      <a:pt x="1" y="5563"/>
                    </a:lnTo>
                    <a:lnTo>
                      <a:pt x="2479" y="5563"/>
                    </a:lnTo>
                    <a:lnTo>
                      <a:pt x="2479" y="8041"/>
                    </a:lnTo>
                    <a:lnTo>
                      <a:pt x="5576" y="8041"/>
                    </a:lnTo>
                    <a:lnTo>
                      <a:pt x="5576" y="5563"/>
                    </a:lnTo>
                    <a:lnTo>
                      <a:pt x="8053" y="5563"/>
                    </a:lnTo>
                    <a:lnTo>
                      <a:pt x="8053" y="2478"/>
                    </a:lnTo>
                    <a:lnTo>
                      <a:pt x="5576" y="2478"/>
                    </a:lnTo>
                    <a:lnTo>
                      <a:pt x="55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1"/>
              <p:cNvSpPr/>
              <p:nvPr/>
            </p:nvSpPr>
            <p:spPr>
              <a:xfrm>
                <a:off x="2629293" y="2145203"/>
                <a:ext cx="494998" cy="42"/>
              </a:xfrm>
              <a:custGeom>
                <a:avLst/>
                <a:gdLst/>
                <a:ahLst/>
                <a:cxnLst/>
                <a:rect l="l" t="t" r="r" b="b"/>
                <a:pathLst>
                  <a:path w="11904" h="1" extrusionOk="0">
                    <a:moveTo>
                      <a:pt x="1" y="1"/>
                    </a:moveTo>
                    <a:lnTo>
                      <a:pt x="11903"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1"/>
              <p:cNvSpPr/>
              <p:nvPr/>
            </p:nvSpPr>
            <p:spPr>
              <a:xfrm>
                <a:off x="2629293" y="2134599"/>
                <a:ext cx="494998" cy="21249"/>
              </a:xfrm>
              <a:custGeom>
                <a:avLst/>
                <a:gdLst/>
                <a:ahLst/>
                <a:cxnLst/>
                <a:rect l="l" t="t" r="r" b="b"/>
                <a:pathLst>
                  <a:path w="11904" h="511"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1"/>
              <p:cNvSpPr/>
              <p:nvPr/>
            </p:nvSpPr>
            <p:spPr>
              <a:xfrm>
                <a:off x="2629293" y="2223005"/>
                <a:ext cx="494998" cy="42"/>
              </a:xfrm>
              <a:custGeom>
                <a:avLst/>
                <a:gdLst/>
                <a:ahLst/>
                <a:cxnLst/>
                <a:rect l="l" t="t" r="r" b="b"/>
                <a:pathLst>
                  <a:path w="11904" h="1" extrusionOk="0">
                    <a:moveTo>
                      <a:pt x="1" y="0"/>
                    </a:moveTo>
                    <a:lnTo>
                      <a:pt x="11903"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1"/>
              <p:cNvSpPr/>
              <p:nvPr/>
            </p:nvSpPr>
            <p:spPr>
              <a:xfrm>
                <a:off x="2629293" y="2212359"/>
                <a:ext cx="494998" cy="21290"/>
              </a:xfrm>
              <a:custGeom>
                <a:avLst/>
                <a:gdLst/>
                <a:ahLst/>
                <a:cxnLst/>
                <a:rect l="l" t="t" r="r" b="b"/>
                <a:pathLst>
                  <a:path w="11904" h="512" extrusionOk="0">
                    <a:moveTo>
                      <a:pt x="1" y="1"/>
                    </a:moveTo>
                    <a:lnTo>
                      <a:pt x="1" y="511"/>
                    </a:lnTo>
                    <a:lnTo>
                      <a:pt x="11903" y="511"/>
                    </a:lnTo>
                    <a:lnTo>
                      <a:pt x="11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1"/>
              <p:cNvSpPr/>
              <p:nvPr/>
            </p:nvSpPr>
            <p:spPr>
              <a:xfrm>
                <a:off x="2629293" y="2029560"/>
                <a:ext cx="494998" cy="54598"/>
              </a:xfrm>
              <a:custGeom>
                <a:avLst/>
                <a:gdLst/>
                <a:ahLst/>
                <a:cxnLst/>
                <a:rect l="l" t="t" r="r" b="b"/>
                <a:pathLst>
                  <a:path w="11904" h="1313" extrusionOk="0">
                    <a:moveTo>
                      <a:pt x="1" y="0"/>
                    </a:moveTo>
                    <a:lnTo>
                      <a:pt x="1" y="1312"/>
                    </a:lnTo>
                    <a:lnTo>
                      <a:pt x="11903" y="1312"/>
                    </a:lnTo>
                    <a:lnTo>
                      <a:pt x="11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1"/>
              <p:cNvSpPr/>
              <p:nvPr/>
            </p:nvSpPr>
            <p:spPr>
              <a:xfrm>
                <a:off x="1541437" y="2179051"/>
                <a:ext cx="473749" cy="429339"/>
              </a:xfrm>
              <a:custGeom>
                <a:avLst/>
                <a:gdLst/>
                <a:ahLst/>
                <a:cxnLst/>
                <a:rect l="l" t="t" r="r" b="b"/>
                <a:pathLst>
                  <a:path w="11393" h="10325" extrusionOk="0">
                    <a:moveTo>
                      <a:pt x="1518" y="0"/>
                    </a:moveTo>
                    <a:cubicBezTo>
                      <a:pt x="717" y="0"/>
                      <a:pt x="0" y="656"/>
                      <a:pt x="0" y="1470"/>
                    </a:cubicBezTo>
                    <a:lnTo>
                      <a:pt x="0" y="7239"/>
                    </a:lnTo>
                    <a:cubicBezTo>
                      <a:pt x="0" y="8041"/>
                      <a:pt x="717" y="8757"/>
                      <a:pt x="1518" y="8757"/>
                    </a:cubicBezTo>
                    <a:lnTo>
                      <a:pt x="2781" y="8757"/>
                    </a:lnTo>
                    <a:cubicBezTo>
                      <a:pt x="2781" y="8757"/>
                      <a:pt x="3850" y="8806"/>
                      <a:pt x="4409" y="9207"/>
                    </a:cubicBezTo>
                    <a:cubicBezTo>
                      <a:pt x="5016" y="9608"/>
                      <a:pt x="5320" y="10324"/>
                      <a:pt x="5320" y="10324"/>
                    </a:cubicBezTo>
                    <a:lnTo>
                      <a:pt x="5320" y="8757"/>
                    </a:lnTo>
                    <a:lnTo>
                      <a:pt x="9923" y="8757"/>
                    </a:lnTo>
                    <a:cubicBezTo>
                      <a:pt x="10737" y="8757"/>
                      <a:pt x="11393" y="8041"/>
                      <a:pt x="11393" y="7239"/>
                    </a:cubicBezTo>
                    <a:lnTo>
                      <a:pt x="11393" y="1470"/>
                    </a:lnTo>
                    <a:cubicBezTo>
                      <a:pt x="11393" y="656"/>
                      <a:pt x="10737" y="0"/>
                      <a:pt x="9923"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1"/>
              <p:cNvSpPr/>
              <p:nvPr/>
            </p:nvSpPr>
            <p:spPr>
              <a:xfrm>
                <a:off x="1631839" y="2256812"/>
                <a:ext cx="294986" cy="206124"/>
              </a:xfrm>
              <a:custGeom>
                <a:avLst/>
                <a:gdLst/>
                <a:ahLst/>
                <a:cxnLst/>
                <a:rect l="l" t="t" r="r" b="b"/>
                <a:pathLst>
                  <a:path w="7094" h="4957" extrusionOk="0">
                    <a:moveTo>
                      <a:pt x="5113" y="1"/>
                    </a:moveTo>
                    <a:lnTo>
                      <a:pt x="3036" y="2527"/>
                    </a:lnTo>
                    <a:lnTo>
                      <a:pt x="1980" y="1215"/>
                    </a:lnTo>
                    <a:lnTo>
                      <a:pt x="0" y="1215"/>
                    </a:lnTo>
                    <a:lnTo>
                      <a:pt x="2028" y="3742"/>
                    </a:lnTo>
                    <a:lnTo>
                      <a:pt x="3036" y="4956"/>
                    </a:lnTo>
                    <a:lnTo>
                      <a:pt x="4008" y="3742"/>
                    </a:lnTo>
                    <a:lnTo>
                      <a:pt x="70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1"/>
              <p:cNvSpPr/>
              <p:nvPr/>
            </p:nvSpPr>
            <p:spPr>
              <a:xfrm>
                <a:off x="2303531" y="2751277"/>
                <a:ext cx="92479" cy="166205"/>
              </a:xfrm>
              <a:custGeom>
                <a:avLst/>
                <a:gdLst/>
                <a:ahLst/>
                <a:cxnLst/>
                <a:rect l="l" t="t" r="r" b="b"/>
                <a:pathLst>
                  <a:path w="2224" h="3997" extrusionOk="0">
                    <a:moveTo>
                      <a:pt x="1665" y="0"/>
                    </a:moveTo>
                    <a:lnTo>
                      <a:pt x="1" y="462"/>
                    </a:lnTo>
                    <a:lnTo>
                      <a:pt x="353" y="3996"/>
                    </a:lnTo>
                    <a:cubicBezTo>
                      <a:pt x="353" y="3996"/>
                      <a:pt x="1871" y="3340"/>
                      <a:pt x="2017" y="2940"/>
                    </a:cubicBezTo>
                    <a:cubicBezTo>
                      <a:pt x="2223" y="2587"/>
                      <a:pt x="1665" y="0"/>
                      <a:pt x="166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1"/>
              <p:cNvSpPr/>
              <p:nvPr/>
            </p:nvSpPr>
            <p:spPr>
              <a:xfrm>
                <a:off x="2000515" y="2563903"/>
                <a:ext cx="704574" cy="951532"/>
              </a:xfrm>
              <a:custGeom>
                <a:avLst/>
                <a:gdLst/>
                <a:ahLst/>
                <a:cxnLst/>
                <a:rect l="l" t="t" r="r" b="b"/>
                <a:pathLst>
                  <a:path w="16944" h="22883" extrusionOk="0">
                    <a:moveTo>
                      <a:pt x="6073" y="0"/>
                    </a:moveTo>
                    <a:lnTo>
                      <a:pt x="304" y="1980"/>
                    </a:lnTo>
                    <a:lnTo>
                      <a:pt x="146" y="2842"/>
                    </a:lnTo>
                    <a:cubicBezTo>
                      <a:pt x="146" y="2842"/>
                      <a:pt x="353" y="3547"/>
                      <a:pt x="656" y="4458"/>
                    </a:cubicBezTo>
                    <a:cubicBezTo>
                      <a:pt x="705" y="4664"/>
                      <a:pt x="802" y="4859"/>
                      <a:pt x="851" y="5065"/>
                    </a:cubicBezTo>
                    <a:cubicBezTo>
                      <a:pt x="1154" y="5927"/>
                      <a:pt x="1567" y="6887"/>
                      <a:pt x="1968" y="7798"/>
                    </a:cubicBezTo>
                    <a:cubicBezTo>
                      <a:pt x="2466" y="8830"/>
                      <a:pt x="3684" y="9828"/>
                      <a:pt x="4872" y="9828"/>
                    </a:cubicBezTo>
                    <a:cubicBezTo>
                      <a:pt x="4900" y="9828"/>
                      <a:pt x="4928" y="9827"/>
                      <a:pt x="4956" y="9826"/>
                    </a:cubicBezTo>
                    <a:cubicBezTo>
                      <a:pt x="5357" y="9826"/>
                      <a:pt x="5405" y="9826"/>
                      <a:pt x="5818" y="9717"/>
                    </a:cubicBezTo>
                    <a:lnTo>
                      <a:pt x="5964" y="10227"/>
                    </a:lnTo>
                    <a:cubicBezTo>
                      <a:pt x="5964" y="10227"/>
                      <a:pt x="5818" y="10324"/>
                      <a:pt x="5563" y="10433"/>
                    </a:cubicBezTo>
                    <a:lnTo>
                      <a:pt x="5563" y="10482"/>
                    </a:lnTo>
                    <a:cubicBezTo>
                      <a:pt x="5259" y="10628"/>
                      <a:pt x="4749" y="10883"/>
                      <a:pt x="4251" y="11186"/>
                    </a:cubicBezTo>
                    <a:cubicBezTo>
                      <a:pt x="2782" y="12000"/>
                      <a:pt x="851" y="12960"/>
                      <a:pt x="753" y="13008"/>
                    </a:cubicBezTo>
                    <a:lnTo>
                      <a:pt x="353" y="18073"/>
                    </a:lnTo>
                    <a:lnTo>
                      <a:pt x="0" y="22883"/>
                    </a:lnTo>
                    <a:lnTo>
                      <a:pt x="608" y="22883"/>
                    </a:lnTo>
                    <a:lnTo>
                      <a:pt x="13409" y="22725"/>
                    </a:lnTo>
                    <a:lnTo>
                      <a:pt x="16944" y="22725"/>
                    </a:lnTo>
                    <a:cubicBezTo>
                      <a:pt x="16944" y="22725"/>
                      <a:pt x="16944" y="21462"/>
                      <a:pt x="16749" y="20757"/>
                    </a:cubicBezTo>
                    <a:cubicBezTo>
                      <a:pt x="16701" y="20599"/>
                      <a:pt x="16640" y="20247"/>
                      <a:pt x="16494" y="19785"/>
                    </a:cubicBezTo>
                    <a:cubicBezTo>
                      <a:pt x="16446" y="19640"/>
                      <a:pt x="16446" y="19433"/>
                      <a:pt x="16397" y="19287"/>
                    </a:cubicBezTo>
                    <a:cubicBezTo>
                      <a:pt x="16288" y="18984"/>
                      <a:pt x="16239" y="18680"/>
                      <a:pt x="16142" y="18328"/>
                    </a:cubicBezTo>
                    <a:cubicBezTo>
                      <a:pt x="15680" y="16555"/>
                      <a:pt x="15025" y="14381"/>
                      <a:pt x="14624" y="13919"/>
                    </a:cubicBezTo>
                    <a:cubicBezTo>
                      <a:pt x="14114" y="13409"/>
                      <a:pt x="11429" y="11794"/>
                      <a:pt x="9717" y="10786"/>
                    </a:cubicBezTo>
                    <a:cubicBezTo>
                      <a:pt x="8855" y="10275"/>
                      <a:pt x="8247" y="9923"/>
                      <a:pt x="8247" y="9923"/>
                    </a:cubicBezTo>
                    <a:lnTo>
                      <a:pt x="7786" y="8709"/>
                    </a:lnTo>
                    <a:cubicBezTo>
                      <a:pt x="8138" y="8502"/>
                      <a:pt x="8648" y="8053"/>
                      <a:pt x="8745" y="7190"/>
                    </a:cubicBezTo>
                    <a:cubicBezTo>
                      <a:pt x="8903" y="6328"/>
                      <a:pt x="8599" y="5114"/>
                      <a:pt x="8599" y="5114"/>
                    </a:cubicBezTo>
                    <a:cubicBezTo>
                      <a:pt x="8599" y="5114"/>
                      <a:pt x="9000" y="5016"/>
                      <a:pt x="9413" y="4761"/>
                    </a:cubicBezTo>
                    <a:cubicBezTo>
                      <a:pt x="9765" y="4506"/>
                      <a:pt x="10518" y="3753"/>
                      <a:pt x="9717" y="2684"/>
                    </a:cubicBezTo>
                    <a:cubicBezTo>
                      <a:pt x="9559" y="2539"/>
                      <a:pt x="9462" y="2381"/>
                      <a:pt x="9304" y="2332"/>
                    </a:cubicBezTo>
                    <a:cubicBezTo>
                      <a:pt x="9145" y="2235"/>
                      <a:pt x="8985" y="2196"/>
                      <a:pt x="8833" y="2196"/>
                    </a:cubicBezTo>
                    <a:cubicBezTo>
                      <a:pt x="8262" y="2196"/>
                      <a:pt x="7786" y="2733"/>
                      <a:pt x="7786" y="2733"/>
                    </a:cubicBezTo>
                    <a:cubicBezTo>
                      <a:pt x="7786" y="2733"/>
                      <a:pt x="6425" y="462"/>
                      <a:pt x="6073"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1"/>
              <p:cNvSpPr/>
              <p:nvPr/>
            </p:nvSpPr>
            <p:spPr>
              <a:xfrm>
                <a:off x="2006586" y="2563903"/>
                <a:ext cx="380813" cy="210657"/>
              </a:xfrm>
              <a:custGeom>
                <a:avLst/>
                <a:gdLst/>
                <a:ahLst/>
                <a:cxnLst/>
                <a:rect l="l" t="t" r="r" b="b"/>
                <a:pathLst>
                  <a:path w="9158" h="5066" extrusionOk="0">
                    <a:moveTo>
                      <a:pt x="5927" y="0"/>
                    </a:moveTo>
                    <a:lnTo>
                      <a:pt x="158" y="1980"/>
                    </a:lnTo>
                    <a:lnTo>
                      <a:pt x="0" y="2842"/>
                    </a:lnTo>
                    <a:cubicBezTo>
                      <a:pt x="0" y="2842"/>
                      <a:pt x="207" y="3547"/>
                      <a:pt x="510" y="4458"/>
                    </a:cubicBezTo>
                    <a:cubicBezTo>
                      <a:pt x="559" y="4664"/>
                      <a:pt x="656" y="4859"/>
                      <a:pt x="705" y="5065"/>
                    </a:cubicBezTo>
                    <a:cubicBezTo>
                      <a:pt x="1518" y="4506"/>
                      <a:pt x="2939" y="4409"/>
                      <a:pt x="3547" y="4106"/>
                    </a:cubicBezTo>
                    <a:cubicBezTo>
                      <a:pt x="4652" y="3547"/>
                      <a:pt x="5563" y="2381"/>
                      <a:pt x="5563" y="2381"/>
                    </a:cubicBezTo>
                    <a:cubicBezTo>
                      <a:pt x="5563" y="2381"/>
                      <a:pt x="6616" y="3308"/>
                      <a:pt x="7379" y="3308"/>
                    </a:cubicBezTo>
                    <a:cubicBezTo>
                      <a:pt x="7435" y="3308"/>
                      <a:pt x="7490" y="3303"/>
                      <a:pt x="7543" y="3292"/>
                    </a:cubicBezTo>
                    <a:cubicBezTo>
                      <a:pt x="8053" y="3195"/>
                      <a:pt x="8709" y="2684"/>
                      <a:pt x="9158" y="2332"/>
                    </a:cubicBezTo>
                    <a:cubicBezTo>
                      <a:pt x="8999" y="2235"/>
                      <a:pt x="8839" y="2196"/>
                      <a:pt x="8687" y="2196"/>
                    </a:cubicBezTo>
                    <a:cubicBezTo>
                      <a:pt x="8116" y="2196"/>
                      <a:pt x="7640" y="2733"/>
                      <a:pt x="7640" y="2733"/>
                    </a:cubicBezTo>
                    <a:cubicBezTo>
                      <a:pt x="7640" y="2733"/>
                      <a:pt x="6279" y="462"/>
                      <a:pt x="5927"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1"/>
              <p:cNvSpPr/>
              <p:nvPr/>
            </p:nvSpPr>
            <p:spPr>
              <a:xfrm>
                <a:off x="2177285" y="2926009"/>
                <a:ext cx="146994" cy="103083"/>
              </a:xfrm>
              <a:custGeom>
                <a:avLst/>
                <a:gdLst/>
                <a:ahLst/>
                <a:cxnLst/>
                <a:rect l="l" t="t" r="r" b="b"/>
                <a:pathLst>
                  <a:path w="3535" h="2479" extrusionOk="0">
                    <a:moveTo>
                      <a:pt x="3535" y="1"/>
                    </a:moveTo>
                    <a:lnTo>
                      <a:pt x="1567" y="1009"/>
                    </a:lnTo>
                    <a:lnTo>
                      <a:pt x="1713" y="1519"/>
                    </a:lnTo>
                    <a:cubicBezTo>
                      <a:pt x="1713" y="1519"/>
                      <a:pt x="960" y="1920"/>
                      <a:pt x="0" y="2478"/>
                    </a:cubicBezTo>
                    <a:lnTo>
                      <a:pt x="608" y="2478"/>
                    </a:lnTo>
                    <a:lnTo>
                      <a:pt x="2624" y="1422"/>
                    </a:lnTo>
                    <a:lnTo>
                      <a:pt x="2527" y="1057"/>
                    </a:lnTo>
                    <a:lnTo>
                      <a:pt x="3535"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1"/>
              <p:cNvSpPr/>
              <p:nvPr/>
            </p:nvSpPr>
            <p:spPr>
              <a:xfrm>
                <a:off x="2015152" y="2999736"/>
                <a:ext cx="696507" cy="515706"/>
              </a:xfrm>
              <a:custGeom>
                <a:avLst/>
                <a:gdLst/>
                <a:ahLst/>
                <a:cxnLst/>
                <a:rect l="l" t="t" r="r" b="b"/>
                <a:pathLst>
                  <a:path w="16750" h="12402" extrusionOk="0">
                    <a:moveTo>
                      <a:pt x="5211" y="1"/>
                    </a:moveTo>
                    <a:cubicBezTo>
                      <a:pt x="4907" y="147"/>
                      <a:pt x="4397" y="402"/>
                      <a:pt x="3899" y="705"/>
                    </a:cubicBezTo>
                    <a:cubicBezTo>
                      <a:pt x="2430" y="1519"/>
                      <a:pt x="499" y="2479"/>
                      <a:pt x="401" y="2527"/>
                    </a:cubicBezTo>
                    <a:lnTo>
                      <a:pt x="1" y="7592"/>
                    </a:lnTo>
                    <a:lnTo>
                      <a:pt x="256" y="12402"/>
                    </a:lnTo>
                    <a:lnTo>
                      <a:pt x="13057" y="12244"/>
                    </a:lnTo>
                    <a:lnTo>
                      <a:pt x="14065" y="12195"/>
                    </a:lnTo>
                    <a:lnTo>
                      <a:pt x="16749" y="11284"/>
                    </a:lnTo>
                    <a:cubicBezTo>
                      <a:pt x="15839" y="7543"/>
                      <a:pt x="14770" y="3997"/>
                      <a:pt x="14272" y="3438"/>
                    </a:cubicBezTo>
                    <a:cubicBezTo>
                      <a:pt x="13762" y="2928"/>
                      <a:pt x="11077" y="1313"/>
                      <a:pt x="9365" y="305"/>
                    </a:cubicBezTo>
                    <a:cubicBezTo>
                      <a:pt x="9365" y="305"/>
                      <a:pt x="9001" y="960"/>
                      <a:pt x="8454" y="1313"/>
                    </a:cubicBezTo>
                    <a:cubicBezTo>
                      <a:pt x="8146" y="1534"/>
                      <a:pt x="7698" y="1651"/>
                      <a:pt x="7223" y="1651"/>
                    </a:cubicBezTo>
                    <a:cubicBezTo>
                      <a:pt x="6837" y="1651"/>
                      <a:pt x="6433" y="1573"/>
                      <a:pt x="6073" y="1410"/>
                    </a:cubicBezTo>
                    <a:cubicBezTo>
                      <a:pt x="5357" y="1058"/>
                      <a:pt x="5260" y="98"/>
                      <a:pt x="521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1"/>
              <p:cNvSpPr/>
              <p:nvPr/>
            </p:nvSpPr>
            <p:spPr>
              <a:xfrm>
                <a:off x="1920218" y="2430006"/>
                <a:ext cx="479820" cy="305132"/>
              </a:xfrm>
              <a:custGeom>
                <a:avLst/>
                <a:gdLst/>
                <a:ahLst/>
                <a:cxnLst/>
                <a:rect l="l" t="t" r="r" b="b"/>
                <a:pathLst>
                  <a:path w="11539" h="7338" extrusionOk="0">
                    <a:moveTo>
                      <a:pt x="5239" y="1"/>
                    </a:moveTo>
                    <a:cubicBezTo>
                      <a:pt x="4658" y="1"/>
                      <a:pt x="3966" y="123"/>
                      <a:pt x="3146" y="439"/>
                    </a:cubicBezTo>
                    <a:cubicBezTo>
                      <a:pt x="960" y="1301"/>
                      <a:pt x="1118" y="3524"/>
                      <a:pt x="1118" y="3524"/>
                    </a:cubicBezTo>
                    <a:cubicBezTo>
                      <a:pt x="1118" y="3524"/>
                      <a:pt x="0" y="4034"/>
                      <a:pt x="158" y="5042"/>
                    </a:cubicBezTo>
                    <a:cubicBezTo>
                      <a:pt x="255" y="6062"/>
                      <a:pt x="1373" y="6208"/>
                      <a:pt x="1373" y="6208"/>
                    </a:cubicBezTo>
                    <a:cubicBezTo>
                      <a:pt x="1373" y="6208"/>
                      <a:pt x="1731" y="7337"/>
                      <a:pt x="3607" y="7337"/>
                    </a:cubicBezTo>
                    <a:cubicBezTo>
                      <a:pt x="3716" y="7337"/>
                      <a:pt x="3829" y="7333"/>
                      <a:pt x="3948" y="7326"/>
                    </a:cubicBezTo>
                    <a:cubicBezTo>
                      <a:pt x="7142" y="7070"/>
                      <a:pt x="7591" y="5091"/>
                      <a:pt x="7591" y="5091"/>
                    </a:cubicBezTo>
                    <a:cubicBezTo>
                      <a:pt x="7591" y="5091"/>
                      <a:pt x="7798" y="5698"/>
                      <a:pt x="9012" y="6111"/>
                    </a:cubicBezTo>
                    <a:cubicBezTo>
                      <a:pt x="9115" y="6146"/>
                      <a:pt x="9225" y="6163"/>
                      <a:pt x="9339" y="6163"/>
                    </a:cubicBezTo>
                    <a:cubicBezTo>
                      <a:pt x="10057" y="6163"/>
                      <a:pt x="10931" y="5498"/>
                      <a:pt x="11235" y="4544"/>
                    </a:cubicBezTo>
                    <a:cubicBezTo>
                      <a:pt x="11539" y="3330"/>
                      <a:pt x="11235" y="1095"/>
                      <a:pt x="9923" y="791"/>
                    </a:cubicBezTo>
                    <a:cubicBezTo>
                      <a:pt x="9760" y="752"/>
                      <a:pt x="9605" y="735"/>
                      <a:pt x="9460" y="735"/>
                    </a:cubicBezTo>
                    <a:cubicBezTo>
                      <a:pt x="8486" y="735"/>
                      <a:pt x="7943" y="1508"/>
                      <a:pt x="7943" y="1508"/>
                    </a:cubicBezTo>
                    <a:cubicBezTo>
                      <a:pt x="7943" y="1508"/>
                      <a:pt x="7275" y="1"/>
                      <a:pt x="5239"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1"/>
              <p:cNvSpPr/>
              <p:nvPr/>
            </p:nvSpPr>
            <p:spPr>
              <a:xfrm>
                <a:off x="2179281" y="2744748"/>
                <a:ext cx="69235" cy="31811"/>
              </a:xfrm>
              <a:custGeom>
                <a:avLst/>
                <a:gdLst/>
                <a:ahLst/>
                <a:cxnLst/>
                <a:rect l="l" t="t" r="r" b="b"/>
                <a:pathLst>
                  <a:path w="1665" h="765" extrusionOk="0">
                    <a:moveTo>
                      <a:pt x="844" y="1"/>
                    </a:moveTo>
                    <a:cubicBezTo>
                      <a:pt x="453" y="1"/>
                      <a:pt x="92" y="177"/>
                      <a:pt x="50" y="315"/>
                    </a:cubicBezTo>
                    <a:cubicBezTo>
                      <a:pt x="1" y="412"/>
                      <a:pt x="50" y="765"/>
                      <a:pt x="50" y="765"/>
                    </a:cubicBezTo>
                    <a:cubicBezTo>
                      <a:pt x="50" y="765"/>
                      <a:pt x="305" y="558"/>
                      <a:pt x="608" y="461"/>
                    </a:cubicBezTo>
                    <a:cubicBezTo>
                      <a:pt x="863" y="364"/>
                      <a:pt x="1665" y="206"/>
                      <a:pt x="1665" y="206"/>
                    </a:cubicBezTo>
                    <a:cubicBezTo>
                      <a:pt x="1665" y="206"/>
                      <a:pt x="1519" y="12"/>
                      <a:pt x="1009" y="12"/>
                    </a:cubicBezTo>
                    <a:cubicBezTo>
                      <a:pt x="954" y="4"/>
                      <a:pt x="899" y="1"/>
                      <a:pt x="84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1"/>
              <p:cNvSpPr/>
              <p:nvPr/>
            </p:nvSpPr>
            <p:spPr>
              <a:xfrm>
                <a:off x="2050997" y="2766289"/>
                <a:ext cx="63205" cy="24908"/>
              </a:xfrm>
              <a:custGeom>
                <a:avLst/>
                <a:gdLst/>
                <a:ahLst/>
                <a:cxnLst/>
                <a:rect l="l" t="t" r="r" b="b"/>
                <a:pathLst>
                  <a:path w="1520" h="599" extrusionOk="0">
                    <a:moveTo>
                      <a:pt x="1035" y="0"/>
                    </a:moveTo>
                    <a:cubicBezTo>
                      <a:pt x="814" y="0"/>
                      <a:pt x="534" y="72"/>
                      <a:pt x="353" y="149"/>
                    </a:cubicBezTo>
                    <a:cubicBezTo>
                      <a:pt x="147" y="247"/>
                      <a:pt x="1" y="599"/>
                      <a:pt x="1" y="599"/>
                    </a:cubicBezTo>
                    <a:cubicBezTo>
                      <a:pt x="1" y="599"/>
                      <a:pt x="548" y="404"/>
                      <a:pt x="803" y="404"/>
                    </a:cubicBezTo>
                    <a:cubicBezTo>
                      <a:pt x="858" y="391"/>
                      <a:pt x="923" y="386"/>
                      <a:pt x="991" y="386"/>
                    </a:cubicBezTo>
                    <a:cubicBezTo>
                      <a:pt x="1236" y="386"/>
                      <a:pt x="1519" y="453"/>
                      <a:pt x="1519" y="453"/>
                    </a:cubicBezTo>
                    <a:cubicBezTo>
                      <a:pt x="1519" y="453"/>
                      <a:pt x="1458" y="101"/>
                      <a:pt x="1264" y="40"/>
                    </a:cubicBezTo>
                    <a:cubicBezTo>
                      <a:pt x="1204" y="12"/>
                      <a:pt x="1124" y="0"/>
                      <a:pt x="103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1"/>
              <p:cNvSpPr/>
              <p:nvPr/>
            </p:nvSpPr>
            <p:spPr>
              <a:xfrm>
                <a:off x="2212630" y="2801260"/>
                <a:ext cx="27819" cy="32850"/>
              </a:xfrm>
              <a:custGeom>
                <a:avLst/>
                <a:gdLst/>
                <a:ahLst/>
                <a:cxnLst/>
                <a:rect l="l" t="t" r="r" b="b"/>
                <a:pathLst>
                  <a:path w="669" h="790" extrusionOk="0">
                    <a:moveTo>
                      <a:pt x="231" y="1"/>
                    </a:moveTo>
                    <a:cubicBezTo>
                      <a:pt x="207" y="1"/>
                      <a:pt x="183" y="5"/>
                      <a:pt x="158" y="13"/>
                    </a:cubicBezTo>
                    <a:cubicBezTo>
                      <a:pt x="61" y="61"/>
                      <a:pt x="1" y="268"/>
                      <a:pt x="110" y="474"/>
                    </a:cubicBezTo>
                    <a:cubicBezTo>
                      <a:pt x="192" y="679"/>
                      <a:pt x="317" y="789"/>
                      <a:pt x="442" y="789"/>
                    </a:cubicBezTo>
                    <a:cubicBezTo>
                      <a:pt x="465" y="789"/>
                      <a:pt x="488" y="786"/>
                      <a:pt x="511" y="778"/>
                    </a:cubicBezTo>
                    <a:cubicBezTo>
                      <a:pt x="608" y="717"/>
                      <a:pt x="669" y="523"/>
                      <a:pt x="559" y="317"/>
                    </a:cubicBezTo>
                    <a:cubicBezTo>
                      <a:pt x="478" y="104"/>
                      <a:pt x="355" y="1"/>
                      <a:pt x="23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1"/>
              <p:cNvSpPr/>
              <p:nvPr/>
            </p:nvSpPr>
            <p:spPr>
              <a:xfrm>
                <a:off x="2096988" y="2828663"/>
                <a:ext cx="25282" cy="34264"/>
              </a:xfrm>
              <a:custGeom>
                <a:avLst/>
                <a:gdLst/>
                <a:ahLst/>
                <a:cxnLst/>
                <a:rect l="l" t="t" r="r" b="b"/>
                <a:pathLst>
                  <a:path w="608" h="824" extrusionOk="0">
                    <a:moveTo>
                      <a:pt x="197" y="1"/>
                    </a:moveTo>
                    <a:cubicBezTo>
                      <a:pt x="183" y="1"/>
                      <a:pt x="170" y="4"/>
                      <a:pt x="158" y="10"/>
                    </a:cubicBezTo>
                    <a:cubicBezTo>
                      <a:pt x="0" y="58"/>
                      <a:pt x="0" y="265"/>
                      <a:pt x="49" y="471"/>
                    </a:cubicBezTo>
                    <a:cubicBezTo>
                      <a:pt x="158" y="726"/>
                      <a:pt x="304" y="823"/>
                      <a:pt x="462" y="823"/>
                    </a:cubicBezTo>
                    <a:cubicBezTo>
                      <a:pt x="559" y="775"/>
                      <a:pt x="607" y="520"/>
                      <a:pt x="510" y="313"/>
                    </a:cubicBezTo>
                    <a:cubicBezTo>
                      <a:pt x="425" y="143"/>
                      <a:pt x="293" y="1"/>
                      <a:pt x="19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1"/>
              <p:cNvSpPr/>
              <p:nvPr/>
            </p:nvSpPr>
            <p:spPr>
              <a:xfrm>
                <a:off x="2103558" y="2774522"/>
                <a:ext cx="83872" cy="126286"/>
              </a:xfrm>
              <a:custGeom>
                <a:avLst/>
                <a:gdLst/>
                <a:ahLst/>
                <a:cxnLst/>
                <a:rect l="l" t="t" r="r" b="b"/>
                <a:pathLst>
                  <a:path w="2017" h="3037" extrusionOk="0">
                    <a:moveTo>
                      <a:pt x="97" y="0"/>
                    </a:moveTo>
                    <a:cubicBezTo>
                      <a:pt x="49" y="0"/>
                      <a:pt x="0" y="49"/>
                      <a:pt x="0" y="97"/>
                    </a:cubicBezTo>
                    <a:cubicBezTo>
                      <a:pt x="0" y="146"/>
                      <a:pt x="0" y="206"/>
                      <a:pt x="97" y="206"/>
                    </a:cubicBezTo>
                    <a:cubicBezTo>
                      <a:pt x="97" y="206"/>
                      <a:pt x="607" y="255"/>
                      <a:pt x="862" y="1057"/>
                    </a:cubicBezTo>
                    <a:cubicBezTo>
                      <a:pt x="1008" y="1518"/>
                      <a:pt x="960" y="1822"/>
                      <a:pt x="862" y="2077"/>
                    </a:cubicBezTo>
                    <a:cubicBezTo>
                      <a:pt x="802" y="2271"/>
                      <a:pt x="753" y="2478"/>
                      <a:pt x="911" y="2733"/>
                    </a:cubicBezTo>
                    <a:cubicBezTo>
                      <a:pt x="1057" y="2988"/>
                      <a:pt x="1360" y="3036"/>
                      <a:pt x="1615" y="3036"/>
                    </a:cubicBezTo>
                    <a:cubicBezTo>
                      <a:pt x="1773" y="3036"/>
                      <a:pt x="1919" y="2988"/>
                      <a:pt x="1919" y="2988"/>
                    </a:cubicBezTo>
                    <a:cubicBezTo>
                      <a:pt x="1968" y="2988"/>
                      <a:pt x="2016" y="2939"/>
                      <a:pt x="2016" y="2830"/>
                    </a:cubicBezTo>
                    <a:cubicBezTo>
                      <a:pt x="1968" y="2781"/>
                      <a:pt x="1919" y="2781"/>
                      <a:pt x="1871" y="2781"/>
                    </a:cubicBezTo>
                    <a:cubicBezTo>
                      <a:pt x="1871" y="2781"/>
                      <a:pt x="1778" y="2796"/>
                      <a:pt x="1656" y="2796"/>
                    </a:cubicBezTo>
                    <a:cubicBezTo>
                      <a:pt x="1465" y="2796"/>
                      <a:pt x="1202" y="2760"/>
                      <a:pt x="1105" y="2575"/>
                    </a:cubicBezTo>
                    <a:cubicBezTo>
                      <a:pt x="1008" y="2429"/>
                      <a:pt x="1008" y="2332"/>
                      <a:pt x="1105" y="2125"/>
                    </a:cubicBezTo>
                    <a:cubicBezTo>
                      <a:pt x="1166" y="1870"/>
                      <a:pt x="1263" y="1518"/>
                      <a:pt x="1105" y="1008"/>
                    </a:cubicBezTo>
                    <a:cubicBezTo>
                      <a:pt x="753" y="0"/>
                      <a:pt x="97" y="0"/>
                      <a:pt x="9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1"/>
              <p:cNvSpPr/>
              <p:nvPr/>
            </p:nvSpPr>
            <p:spPr>
              <a:xfrm>
                <a:off x="2199989" y="2904802"/>
                <a:ext cx="42497" cy="27320"/>
              </a:xfrm>
              <a:custGeom>
                <a:avLst/>
                <a:gdLst/>
                <a:ahLst/>
                <a:cxnLst/>
                <a:rect l="l" t="t" r="r" b="b"/>
                <a:pathLst>
                  <a:path w="1022" h="657" extrusionOk="0">
                    <a:moveTo>
                      <a:pt x="912" y="1"/>
                    </a:moveTo>
                    <a:cubicBezTo>
                      <a:pt x="863" y="1"/>
                      <a:pt x="815" y="1"/>
                      <a:pt x="766" y="49"/>
                    </a:cubicBezTo>
                    <a:cubicBezTo>
                      <a:pt x="623" y="368"/>
                      <a:pt x="411" y="444"/>
                      <a:pt x="277" y="444"/>
                    </a:cubicBezTo>
                    <a:cubicBezTo>
                      <a:pt x="218" y="444"/>
                      <a:pt x="174" y="429"/>
                      <a:pt x="159" y="414"/>
                    </a:cubicBezTo>
                    <a:cubicBezTo>
                      <a:pt x="110" y="414"/>
                      <a:pt x="62" y="462"/>
                      <a:pt x="62" y="511"/>
                    </a:cubicBezTo>
                    <a:cubicBezTo>
                      <a:pt x="1" y="559"/>
                      <a:pt x="62" y="608"/>
                      <a:pt x="110" y="656"/>
                    </a:cubicBezTo>
                    <a:lnTo>
                      <a:pt x="256" y="656"/>
                    </a:lnTo>
                    <a:cubicBezTo>
                      <a:pt x="462" y="656"/>
                      <a:pt x="766" y="559"/>
                      <a:pt x="973" y="158"/>
                    </a:cubicBezTo>
                    <a:cubicBezTo>
                      <a:pt x="1021" y="110"/>
                      <a:pt x="973" y="49"/>
                      <a:pt x="9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1"/>
              <p:cNvSpPr/>
              <p:nvPr/>
            </p:nvSpPr>
            <p:spPr>
              <a:xfrm>
                <a:off x="2332847" y="2704787"/>
                <a:ext cx="31353" cy="33890"/>
              </a:xfrm>
              <a:custGeom>
                <a:avLst/>
                <a:gdLst/>
                <a:ahLst/>
                <a:cxnLst/>
                <a:rect l="l" t="t" r="r" b="b"/>
                <a:pathLst>
                  <a:path w="754" h="815" extrusionOk="0">
                    <a:moveTo>
                      <a:pt x="607" y="1"/>
                    </a:moveTo>
                    <a:cubicBezTo>
                      <a:pt x="97" y="159"/>
                      <a:pt x="49" y="669"/>
                      <a:pt x="0" y="718"/>
                    </a:cubicBezTo>
                    <a:cubicBezTo>
                      <a:pt x="0" y="766"/>
                      <a:pt x="49" y="815"/>
                      <a:pt x="97" y="815"/>
                    </a:cubicBezTo>
                    <a:lnTo>
                      <a:pt x="146" y="815"/>
                    </a:lnTo>
                    <a:cubicBezTo>
                      <a:pt x="207" y="815"/>
                      <a:pt x="255" y="766"/>
                      <a:pt x="255" y="718"/>
                    </a:cubicBezTo>
                    <a:cubicBezTo>
                      <a:pt x="255" y="718"/>
                      <a:pt x="304" y="305"/>
                      <a:pt x="656" y="207"/>
                    </a:cubicBezTo>
                    <a:cubicBezTo>
                      <a:pt x="705" y="207"/>
                      <a:pt x="753" y="110"/>
                      <a:pt x="753" y="62"/>
                    </a:cubicBezTo>
                    <a:cubicBezTo>
                      <a:pt x="705" y="1"/>
                      <a:pt x="656" y="1"/>
                      <a:pt x="60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1"/>
              <p:cNvSpPr/>
              <p:nvPr/>
            </p:nvSpPr>
            <p:spPr>
              <a:xfrm>
                <a:off x="2457098" y="3239671"/>
                <a:ext cx="210116" cy="261512"/>
              </a:xfrm>
              <a:custGeom>
                <a:avLst/>
                <a:gdLst/>
                <a:ahLst/>
                <a:cxnLst/>
                <a:rect l="l" t="t" r="r" b="b"/>
                <a:pathLst>
                  <a:path w="5053" h="6289" extrusionOk="0">
                    <a:moveTo>
                      <a:pt x="1360" y="0"/>
                    </a:moveTo>
                    <a:lnTo>
                      <a:pt x="0" y="2016"/>
                    </a:lnTo>
                    <a:cubicBezTo>
                      <a:pt x="0" y="2016"/>
                      <a:pt x="97" y="2271"/>
                      <a:pt x="304" y="2684"/>
                    </a:cubicBezTo>
                    <a:cubicBezTo>
                      <a:pt x="449" y="3036"/>
                      <a:pt x="656" y="3534"/>
                      <a:pt x="862" y="3996"/>
                    </a:cubicBezTo>
                    <a:cubicBezTo>
                      <a:pt x="1263" y="4907"/>
                      <a:pt x="1713" y="5866"/>
                      <a:pt x="1870" y="6121"/>
                    </a:cubicBezTo>
                    <a:cubicBezTo>
                      <a:pt x="1936" y="6242"/>
                      <a:pt x="2120" y="6289"/>
                      <a:pt x="2369" y="6289"/>
                    </a:cubicBezTo>
                    <a:cubicBezTo>
                      <a:pt x="3279" y="6289"/>
                      <a:pt x="5053" y="5660"/>
                      <a:pt x="5053" y="5660"/>
                    </a:cubicBezTo>
                    <a:lnTo>
                      <a:pt x="1360" y="0"/>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1"/>
              <p:cNvSpPr/>
              <p:nvPr/>
            </p:nvSpPr>
            <p:spPr>
              <a:xfrm>
                <a:off x="2469697" y="3270983"/>
                <a:ext cx="79838" cy="244464"/>
              </a:xfrm>
              <a:custGeom>
                <a:avLst/>
                <a:gdLst/>
                <a:ahLst/>
                <a:cxnLst/>
                <a:rect l="l" t="t" r="r" b="b"/>
                <a:pathLst>
                  <a:path w="1920" h="5879" extrusionOk="0">
                    <a:moveTo>
                      <a:pt x="1057" y="0"/>
                    </a:moveTo>
                    <a:lnTo>
                      <a:pt x="1" y="1931"/>
                    </a:lnTo>
                    <a:cubicBezTo>
                      <a:pt x="146" y="2283"/>
                      <a:pt x="1519" y="5417"/>
                      <a:pt x="1713" y="5879"/>
                    </a:cubicBezTo>
                    <a:cubicBezTo>
                      <a:pt x="1920" y="5672"/>
                      <a:pt x="1361" y="2988"/>
                      <a:pt x="1312" y="2235"/>
                    </a:cubicBezTo>
                    <a:cubicBezTo>
                      <a:pt x="1215" y="1421"/>
                      <a:pt x="1057" y="0"/>
                      <a:pt x="1057"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1"/>
              <p:cNvSpPr/>
              <p:nvPr/>
            </p:nvSpPr>
            <p:spPr>
              <a:xfrm>
                <a:off x="2334843" y="3209856"/>
                <a:ext cx="189450" cy="226209"/>
              </a:xfrm>
              <a:custGeom>
                <a:avLst/>
                <a:gdLst/>
                <a:ahLst/>
                <a:cxnLst/>
                <a:rect l="l" t="t" r="r" b="b"/>
                <a:pathLst>
                  <a:path w="4556" h="5440" extrusionOk="0">
                    <a:moveTo>
                      <a:pt x="3037" y="0"/>
                    </a:moveTo>
                    <a:cubicBezTo>
                      <a:pt x="2333" y="61"/>
                      <a:pt x="608" y="1069"/>
                      <a:pt x="462" y="1324"/>
                    </a:cubicBezTo>
                    <a:cubicBezTo>
                      <a:pt x="304" y="1628"/>
                      <a:pt x="402" y="2430"/>
                      <a:pt x="402" y="3341"/>
                    </a:cubicBezTo>
                    <a:cubicBezTo>
                      <a:pt x="402" y="4203"/>
                      <a:pt x="1" y="5272"/>
                      <a:pt x="256" y="5417"/>
                    </a:cubicBezTo>
                    <a:cubicBezTo>
                      <a:pt x="297" y="5432"/>
                      <a:pt x="337" y="5440"/>
                      <a:pt x="377" y="5440"/>
                    </a:cubicBezTo>
                    <a:cubicBezTo>
                      <a:pt x="631" y="5440"/>
                      <a:pt x="862" y="5147"/>
                      <a:pt x="1167" y="4664"/>
                    </a:cubicBezTo>
                    <a:cubicBezTo>
                      <a:pt x="1470" y="4106"/>
                      <a:pt x="1568" y="3243"/>
                      <a:pt x="1568" y="3243"/>
                    </a:cubicBezTo>
                    <a:cubicBezTo>
                      <a:pt x="1568" y="3243"/>
                      <a:pt x="2556" y="3805"/>
                      <a:pt x="3258" y="3805"/>
                    </a:cubicBezTo>
                    <a:cubicBezTo>
                      <a:pt x="3286" y="3805"/>
                      <a:pt x="3314" y="3804"/>
                      <a:pt x="3341" y="3802"/>
                    </a:cubicBezTo>
                    <a:cubicBezTo>
                      <a:pt x="3997" y="3802"/>
                      <a:pt x="4555" y="1725"/>
                      <a:pt x="4458" y="1118"/>
                    </a:cubicBezTo>
                    <a:cubicBezTo>
                      <a:pt x="4349" y="559"/>
                      <a:pt x="3547" y="0"/>
                      <a:pt x="3037"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1"/>
              <p:cNvSpPr/>
              <p:nvPr/>
            </p:nvSpPr>
            <p:spPr>
              <a:xfrm>
                <a:off x="1373233" y="3474990"/>
                <a:ext cx="1578305" cy="309665"/>
              </a:xfrm>
              <a:custGeom>
                <a:avLst/>
                <a:gdLst/>
                <a:ahLst/>
                <a:cxnLst/>
                <a:rect l="l" t="t" r="r" b="b"/>
                <a:pathLst>
                  <a:path w="37956" h="7447" extrusionOk="0">
                    <a:moveTo>
                      <a:pt x="1" y="1"/>
                    </a:moveTo>
                    <a:cubicBezTo>
                      <a:pt x="98" y="159"/>
                      <a:pt x="256" y="256"/>
                      <a:pt x="353" y="365"/>
                    </a:cubicBezTo>
                    <a:cubicBezTo>
                      <a:pt x="5308" y="4762"/>
                      <a:pt x="11794" y="7446"/>
                      <a:pt x="18972" y="7446"/>
                    </a:cubicBezTo>
                    <a:cubicBezTo>
                      <a:pt x="26114" y="7446"/>
                      <a:pt x="32636" y="4762"/>
                      <a:pt x="37555" y="365"/>
                    </a:cubicBezTo>
                    <a:cubicBezTo>
                      <a:pt x="37701" y="256"/>
                      <a:pt x="37798" y="159"/>
                      <a:pt x="37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1"/>
              <p:cNvSpPr/>
              <p:nvPr/>
            </p:nvSpPr>
            <p:spPr>
              <a:xfrm>
                <a:off x="1358596" y="3462390"/>
                <a:ext cx="1607579" cy="27819"/>
              </a:xfrm>
              <a:custGeom>
                <a:avLst/>
                <a:gdLst/>
                <a:ahLst/>
                <a:cxnLst/>
                <a:rect l="l" t="t" r="r" b="b"/>
                <a:pathLst>
                  <a:path w="38660" h="669" extrusionOk="0">
                    <a:moveTo>
                      <a:pt x="0" y="0"/>
                    </a:moveTo>
                    <a:cubicBezTo>
                      <a:pt x="97" y="110"/>
                      <a:pt x="195" y="207"/>
                      <a:pt x="353" y="304"/>
                    </a:cubicBezTo>
                    <a:cubicBezTo>
                      <a:pt x="450" y="462"/>
                      <a:pt x="608" y="559"/>
                      <a:pt x="705" y="668"/>
                    </a:cubicBezTo>
                    <a:lnTo>
                      <a:pt x="37907" y="668"/>
                    </a:lnTo>
                    <a:cubicBezTo>
                      <a:pt x="38053" y="559"/>
                      <a:pt x="38150" y="462"/>
                      <a:pt x="38308" y="304"/>
                    </a:cubicBezTo>
                    <a:cubicBezTo>
                      <a:pt x="38405" y="207"/>
                      <a:pt x="38514" y="110"/>
                      <a:pt x="386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1"/>
              <p:cNvSpPr/>
              <p:nvPr/>
            </p:nvSpPr>
            <p:spPr>
              <a:xfrm>
                <a:off x="1682320" y="3447753"/>
                <a:ext cx="736925" cy="42"/>
              </a:xfrm>
              <a:custGeom>
                <a:avLst/>
                <a:gdLst/>
                <a:ahLst/>
                <a:cxnLst/>
                <a:rect l="l" t="t" r="r" b="b"/>
                <a:pathLst>
                  <a:path w="17722" h="1" extrusionOk="0">
                    <a:moveTo>
                      <a:pt x="17721" y="0"/>
                    </a:moveTo>
                    <a:lnTo>
                      <a:pt x="1" y="0"/>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1"/>
              <p:cNvSpPr/>
              <p:nvPr/>
            </p:nvSpPr>
            <p:spPr>
              <a:xfrm>
                <a:off x="1669721" y="3435112"/>
                <a:ext cx="764162" cy="27320"/>
              </a:xfrm>
              <a:custGeom>
                <a:avLst/>
                <a:gdLst/>
                <a:ahLst/>
                <a:cxnLst/>
                <a:rect l="l" t="t" r="r" b="b"/>
                <a:pathLst>
                  <a:path w="18377" h="657" extrusionOk="0">
                    <a:moveTo>
                      <a:pt x="304" y="0"/>
                    </a:moveTo>
                    <a:cubicBezTo>
                      <a:pt x="158" y="0"/>
                      <a:pt x="0" y="158"/>
                      <a:pt x="0" y="304"/>
                    </a:cubicBezTo>
                    <a:cubicBezTo>
                      <a:pt x="0" y="511"/>
                      <a:pt x="158" y="656"/>
                      <a:pt x="304" y="656"/>
                    </a:cubicBezTo>
                    <a:lnTo>
                      <a:pt x="18024" y="656"/>
                    </a:lnTo>
                    <a:cubicBezTo>
                      <a:pt x="18218" y="656"/>
                      <a:pt x="18376" y="511"/>
                      <a:pt x="18376" y="304"/>
                    </a:cubicBezTo>
                    <a:cubicBezTo>
                      <a:pt x="18376" y="158"/>
                      <a:pt x="18218" y="0"/>
                      <a:pt x="1802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1"/>
              <p:cNvSpPr/>
              <p:nvPr/>
            </p:nvSpPr>
            <p:spPr>
              <a:xfrm>
                <a:off x="1573248" y="3090138"/>
                <a:ext cx="702536" cy="378858"/>
              </a:xfrm>
              <a:custGeom>
                <a:avLst/>
                <a:gdLst/>
                <a:ahLst/>
                <a:cxnLst/>
                <a:rect l="l" t="t" r="r" b="b"/>
                <a:pathLst>
                  <a:path w="16895" h="9111" extrusionOk="0">
                    <a:moveTo>
                      <a:pt x="0" y="1"/>
                    </a:moveTo>
                    <a:lnTo>
                      <a:pt x="3134" y="9110"/>
                    </a:lnTo>
                    <a:lnTo>
                      <a:pt x="16895" y="9110"/>
                    </a:lnTo>
                    <a:lnTo>
                      <a:pt x="138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1"/>
              <p:cNvSpPr/>
              <p:nvPr/>
            </p:nvSpPr>
            <p:spPr>
              <a:xfrm>
                <a:off x="1560607" y="3077538"/>
                <a:ext cx="730355" cy="406095"/>
              </a:xfrm>
              <a:custGeom>
                <a:avLst/>
                <a:gdLst/>
                <a:ahLst/>
                <a:cxnLst/>
                <a:rect l="l" t="t" r="r" b="b"/>
                <a:pathLst>
                  <a:path w="17564" h="9766" extrusionOk="0">
                    <a:moveTo>
                      <a:pt x="13859" y="656"/>
                    </a:moveTo>
                    <a:lnTo>
                      <a:pt x="16749" y="9110"/>
                    </a:lnTo>
                    <a:lnTo>
                      <a:pt x="3693" y="9110"/>
                    </a:lnTo>
                    <a:lnTo>
                      <a:pt x="802" y="656"/>
                    </a:lnTo>
                    <a:close/>
                    <a:moveTo>
                      <a:pt x="304" y="0"/>
                    </a:moveTo>
                    <a:cubicBezTo>
                      <a:pt x="195" y="0"/>
                      <a:pt x="98" y="49"/>
                      <a:pt x="49" y="146"/>
                    </a:cubicBezTo>
                    <a:cubicBezTo>
                      <a:pt x="1" y="207"/>
                      <a:pt x="1" y="353"/>
                      <a:pt x="1" y="450"/>
                    </a:cubicBezTo>
                    <a:lnTo>
                      <a:pt x="3134" y="9510"/>
                    </a:lnTo>
                    <a:cubicBezTo>
                      <a:pt x="3183" y="9668"/>
                      <a:pt x="3292" y="9765"/>
                      <a:pt x="3438" y="9765"/>
                    </a:cubicBezTo>
                    <a:lnTo>
                      <a:pt x="17199" y="9765"/>
                    </a:lnTo>
                    <a:cubicBezTo>
                      <a:pt x="17357" y="9765"/>
                      <a:pt x="17454" y="9717"/>
                      <a:pt x="17502" y="9620"/>
                    </a:cubicBezTo>
                    <a:cubicBezTo>
                      <a:pt x="17563" y="9510"/>
                      <a:pt x="17563" y="9413"/>
                      <a:pt x="17563" y="9316"/>
                    </a:cubicBezTo>
                    <a:lnTo>
                      <a:pt x="14417" y="207"/>
                    </a:lnTo>
                    <a:cubicBezTo>
                      <a:pt x="14369" y="98"/>
                      <a:pt x="14272" y="0"/>
                      <a:pt x="14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1"/>
              <p:cNvSpPr/>
              <p:nvPr/>
            </p:nvSpPr>
            <p:spPr>
              <a:xfrm>
                <a:off x="1859090" y="3195219"/>
                <a:ext cx="132856" cy="167370"/>
              </a:xfrm>
              <a:custGeom>
                <a:avLst/>
                <a:gdLst/>
                <a:ahLst/>
                <a:cxnLst/>
                <a:rect l="l" t="t" r="r" b="b"/>
                <a:pathLst>
                  <a:path w="3195" h="4025" extrusionOk="0">
                    <a:moveTo>
                      <a:pt x="863" y="0"/>
                    </a:moveTo>
                    <a:cubicBezTo>
                      <a:pt x="863" y="0"/>
                      <a:pt x="1" y="1931"/>
                      <a:pt x="159" y="2782"/>
                    </a:cubicBezTo>
                    <a:cubicBezTo>
                      <a:pt x="287" y="3539"/>
                      <a:pt x="1089" y="4025"/>
                      <a:pt x="1694" y="4025"/>
                    </a:cubicBezTo>
                    <a:cubicBezTo>
                      <a:pt x="1778" y="4025"/>
                      <a:pt x="1858" y="4015"/>
                      <a:pt x="1932" y="3996"/>
                    </a:cubicBezTo>
                    <a:cubicBezTo>
                      <a:pt x="2588" y="3802"/>
                      <a:pt x="3195" y="3389"/>
                      <a:pt x="2988" y="2284"/>
                    </a:cubicBezTo>
                    <a:cubicBezTo>
                      <a:pt x="2843" y="1215"/>
                      <a:pt x="863" y="0"/>
                      <a:pt x="863"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1"/>
              <p:cNvSpPr/>
              <p:nvPr/>
            </p:nvSpPr>
            <p:spPr>
              <a:xfrm>
                <a:off x="1846449" y="3182577"/>
                <a:ext cx="158138" cy="193982"/>
              </a:xfrm>
              <a:custGeom>
                <a:avLst/>
                <a:gdLst/>
                <a:ahLst/>
                <a:cxnLst/>
                <a:rect l="l" t="t" r="r" b="b"/>
                <a:pathLst>
                  <a:path w="3803" h="4665" extrusionOk="0">
                    <a:moveTo>
                      <a:pt x="1325" y="814"/>
                    </a:moveTo>
                    <a:cubicBezTo>
                      <a:pt x="1932" y="1215"/>
                      <a:pt x="2892" y="2029"/>
                      <a:pt x="2989" y="2636"/>
                    </a:cubicBezTo>
                    <a:cubicBezTo>
                      <a:pt x="3098" y="3389"/>
                      <a:pt x="2843" y="3802"/>
                      <a:pt x="2187" y="3948"/>
                    </a:cubicBezTo>
                    <a:cubicBezTo>
                      <a:pt x="2115" y="3979"/>
                      <a:pt x="2039" y="3992"/>
                      <a:pt x="1960" y="3992"/>
                    </a:cubicBezTo>
                    <a:cubicBezTo>
                      <a:pt x="1760" y="3992"/>
                      <a:pt x="1542" y="3907"/>
                      <a:pt x="1325" y="3802"/>
                    </a:cubicBezTo>
                    <a:cubicBezTo>
                      <a:pt x="1167" y="3693"/>
                      <a:pt x="863" y="3450"/>
                      <a:pt x="815" y="3037"/>
                    </a:cubicBezTo>
                    <a:cubicBezTo>
                      <a:pt x="718" y="2478"/>
                      <a:pt x="1070" y="1470"/>
                      <a:pt x="1325" y="814"/>
                    </a:cubicBezTo>
                    <a:close/>
                    <a:moveTo>
                      <a:pt x="1070" y="1"/>
                    </a:moveTo>
                    <a:cubicBezTo>
                      <a:pt x="973" y="49"/>
                      <a:pt x="912" y="110"/>
                      <a:pt x="863" y="207"/>
                    </a:cubicBezTo>
                    <a:cubicBezTo>
                      <a:pt x="766" y="414"/>
                      <a:pt x="1" y="2175"/>
                      <a:pt x="159" y="3146"/>
                    </a:cubicBezTo>
                    <a:cubicBezTo>
                      <a:pt x="207" y="3644"/>
                      <a:pt x="511" y="4057"/>
                      <a:pt x="973" y="4361"/>
                    </a:cubicBezTo>
                    <a:cubicBezTo>
                      <a:pt x="1325" y="4555"/>
                      <a:pt x="1677" y="4665"/>
                      <a:pt x="1981" y="4665"/>
                    </a:cubicBezTo>
                    <a:cubicBezTo>
                      <a:pt x="2078" y="4665"/>
                      <a:pt x="2236" y="4665"/>
                      <a:pt x="2333" y="4604"/>
                    </a:cubicBezTo>
                    <a:cubicBezTo>
                      <a:pt x="3341" y="4361"/>
                      <a:pt x="3803" y="3596"/>
                      <a:pt x="3645" y="2539"/>
                    </a:cubicBezTo>
                    <a:cubicBezTo>
                      <a:pt x="3450" y="1325"/>
                      <a:pt x="1580" y="159"/>
                      <a:pt x="1373" y="49"/>
                    </a:cubicBezTo>
                    <a:cubicBezTo>
                      <a:pt x="1276" y="1"/>
                      <a:pt x="1167" y="1"/>
                      <a:pt x="1070"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1"/>
              <p:cNvSpPr/>
              <p:nvPr/>
            </p:nvSpPr>
            <p:spPr>
              <a:xfrm>
                <a:off x="1916184" y="3294187"/>
                <a:ext cx="25282" cy="99050"/>
              </a:xfrm>
              <a:custGeom>
                <a:avLst/>
                <a:gdLst/>
                <a:ahLst/>
                <a:cxnLst/>
                <a:rect l="l" t="t" r="r" b="b"/>
                <a:pathLst>
                  <a:path w="608" h="2382" extrusionOk="0">
                    <a:moveTo>
                      <a:pt x="0" y="1"/>
                    </a:moveTo>
                    <a:lnTo>
                      <a:pt x="607" y="2381"/>
                    </a:ln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1"/>
              <p:cNvSpPr/>
              <p:nvPr/>
            </p:nvSpPr>
            <p:spPr>
              <a:xfrm>
                <a:off x="1903543" y="3283084"/>
                <a:ext cx="48527" cy="120756"/>
              </a:xfrm>
              <a:custGeom>
                <a:avLst/>
                <a:gdLst/>
                <a:ahLst/>
                <a:cxnLst/>
                <a:rect l="l" t="t" r="r" b="b"/>
                <a:pathLst>
                  <a:path w="1167" h="2904" extrusionOk="0">
                    <a:moveTo>
                      <a:pt x="284" y="0"/>
                    </a:moveTo>
                    <a:cubicBezTo>
                      <a:pt x="258" y="0"/>
                      <a:pt x="233" y="4"/>
                      <a:pt x="207" y="13"/>
                    </a:cubicBezTo>
                    <a:cubicBezTo>
                      <a:pt x="98" y="61"/>
                      <a:pt x="0" y="171"/>
                      <a:pt x="49" y="316"/>
                    </a:cubicBezTo>
                    <a:lnTo>
                      <a:pt x="656" y="2697"/>
                    </a:lnTo>
                    <a:cubicBezTo>
                      <a:pt x="705" y="2794"/>
                      <a:pt x="814" y="2903"/>
                      <a:pt x="911" y="2903"/>
                    </a:cubicBezTo>
                    <a:lnTo>
                      <a:pt x="960" y="2903"/>
                    </a:lnTo>
                    <a:cubicBezTo>
                      <a:pt x="1118" y="2855"/>
                      <a:pt x="1166" y="2697"/>
                      <a:pt x="1166" y="2600"/>
                    </a:cubicBezTo>
                    <a:lnTo>
                      <a:pt x="511" y="219"/>
                    </a:lnTo>
                    <a:cubicBezTo>
                      <a:pt x="511" y="89"/>
                      <a:pt x="403" y="0"/>
                      <a:pt x="284"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1"/>
              <p:cNvSpPr/>
              <p:nvPr/>
            </p:nvSpPr>
            <p:spPr>
              <a:xfrm>
                <a:off x="1196463" y="1614893"/>
                <a:ext cx="1100522" cy="1437424"/>
              </a:xfrm>
              <a:custGeom>
                <a:avLst/>
                <a:gdLst/>
                <a:ahLst/>
                <a:cxnLst/>
                <a:rect l="l" t="t" r="r" b="b"/>
                <a:pathLst>
                  <a:path w="26466" h="34568" extrusionOk="0">
                    <a:moveTo>
                      <a:pt x="1422" y="1"/>
                    </a:moveTo>
                    <a:cubicBezTo>
                      <a:pt x="656" y="1"/>
                      <a:pt x="1" y="657"/>
                      <a:pt x="1" y="1422"/>
                    </a:cubicBezTo>
                    <a:lnTo>
                      <a:pt x="1" y="34567"/>
                    </a:lnTo>
                    <a:lnTo>
                      <a:pt x="2988" y="34567"/>
                    </a:lnTo>
                    <a:lnTo>
                      <a:pt x="2988" y="3499"/>
                    </a:lnTo>
                    <a:cubicBezTo>
                      <a:pt x="2988" y="3244"/>
                      <a:pt x="3243" y="2989"/>
                      <a:pt x="3486" y="2989"/>
                    </a:cubicBezTo>
                    <a:lnTo>
                      <a:pt x="26466" y="2989"/>
                    </a:lnTo>
                    <a:lnTo>
                      <a:pt x="26466" y="1"/>
                    </a:ln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1"/>
              <p:cNvSpPr/>
              <p:nvPr/>
            </p:nvSpPr>
            <p:spPr>
              <a:xfrm>
                <a:off x="1055538" y="2852283"/>
                <a:ext cx="408132" cy="408132"/>
              </a:xfrm>
              <a:custGeom>
                <a:avLst/>
                <a:gdLst/>
                <a:ahLst/>
                <a:cxnLst/>
                <a:rect l="l" t="t" r="r" b="b"/>
                <a:pathLst>
                  <a:path w="9815" h="9815" extrusionOk="0">
                    <a:moveTo>
                      <a:pt x="4908" y="0"/>
                    </a:moveTo>
                    <a:cubicBezTo>
                      <a:pt x="2175" y="0"/>
                      <a:pt x="1" y="2223"/>
                      <a:pt x="1" y="4907"/>
                    </a:cubicBezTo>
                    <a:cubicBezTo>
                      <a:pt x="1" y="7640"/>
                      <a:pt x="2175" y="9814"/>
                      <a:pt x="4908" y="9814"/>
                    </a:cubicBezTo>
                    <a:cubicBezTo>
                      <a:pt x="7592" y="9814"/>
                      <a:pt x="9815" y="7640"/>
                      <a:pt x="9815" y="4907"/>
                    </a:cubicBezTo>
                    <a:cubicBezTo>
                      <a:pt x="9815" y="2223"/>
                      <a:pt x="7592" y="0"/>
                      <a:pt x="4908" y="0"/>
                    </a:cubicBezTo>
                    <a:close/>
                  </a:path>
                </a:pathLst>
              </a:custGeom>
              <a:solidFill>
                <a:schemeClr val="accent1"/>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1"/>
              <p:cNvSpPr/>
              <p:nvPr/>
            </p:nvSpPr>
            <p:spPr>
              <a:xfrm>
                <a:off x="1158581" y="2959858"/>
                <a:ext cx="195479" cy="193483"/>
              </a:xfrm>
              <a:custGeom>
                <a:avLst/>
                <a:gdLst/>
                <a:ahLst/>
                <a:cxnLst/>
                <a:rect l="l" t="t" r="r" b="b"/>
                <a:pathLst>
                  <a:path w="4701" h="4653" extrusionOk="0">
                    <a:moveTo>
                      <a:pt x="2381" y="0"/>
                    </a:moveTo>
                    <a:cubicBezTo>
                      <a:pt x="1057" y="0"/>
                      <a:pt x="1" y="1057"/>
                      <a:pt x="1" y="2320"/>
                    </a:cubicBezTo>
                    <a:cubicBezTo>
                      <a:pt x="1" y="3644"/>
                      <a:pt x="1057" y="4652"/>
                      <a:pt x="2381" y="4652"/>
                    </a:cubicBezTo>
                    <a:cubicBezTo>
                      <a:pt x="3644" y="4652"/>
                      <a:pt x="4701" y="3644"/>
                      <a:pt x="4701" y="2320"/>
                    </a:cubicBezTo>
                    <a:cubicBezTo>
                      <a:pt x="4701" y="1057"/>
                      <a:pt x="3644" y="0"/>
                      <a:pt x="238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1"/>
              <p:cNvSpPr/>
              <p:nvPr/>
            </p:nvSpPr>
            <p:spPr>
              <a:xfrm>
                <a:off x="1055538" y="2326006"/>
                <a:ext cx="408132" cy="408631"/>
              </a:xfrm>
              <a:custGeom>
                <a:avLst/>
                <a:gdLst/>
                <a:ahLst/>
                <a:cxnLst/>
                <a:rect l="l" t="t" r="r" b="b"/>
                <a:pathLst>
                  <a:path w="9815" h="9827" extrusionOk="0">
                    <a:moveTo>
                      <a:pt x="4908" y="1"/>
                    </a:moveTo>
                    <a:cubicBezTo>
                      <a:pt x="2175" y="1"/>
                      <a:pt x="1" y="2187"/>
                      <a:pt x="1" y="4920"/>
                    </a:cubicBezTo>
                    <a:cubicBezTo>
                      <a:pt x="1" y="7592"/>
                      <a:pt x="2175" y="9827"/>
                      <a:pt x="4908" y="9827"/>
                    </a:cubicBezTo>
                    <a:cubicBezTo>
                      <a:pt x="7592" y="9827"/>
                      <a:pt x="9815" y="7592"/>
                      <a:pt x="9815" y="4920"/>
                    </a:cubicBezTo>
                    <a:cubicBezTo>
                      <a:pt x="9815" y="2187"/>
                      <a:pt x="7592" y="1"/>
                      <a:pt x="4908" y="1"/>
                    </a:cubicBezTo>
                    <a:close/>
                  </a:path>
                </a:pathLst>
              </a:custGeom>
              <a:solidFill>
                <a:schemeClr val="dk2"/>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1"/>
              <p:cNvSpPr/>
              <p:nvPr/>
            </p:nvSpPr>
            <p:spPr>
              <a:xfrm>
                <a:off x="1114128" y="2440194"/>
                <a:ext cx="290454" cy="206083"/>
              </a:xfrm>
              <a:custGeom>
                <a:avLst/>
                <a:gdLst/>
                <a:ahLst/>
                <a:cxnLst/>
                <a:rect l="l" t="t" r="r" b="b"/>
                <a:pathLst>
                  <a:path w="6985" h="4956" extrusionOk="0">
                    <a:moveTo>
                      <a:pt x="2235" y="1"/>
                    </a:moveTo>
                    <a:cubicBezTo>
                      <a:pt x="1961" y="1"/>
                      <a:pt x="1684" y="63"/>
                      <a:pt x="1422" y="194"/>
                    </a:cubicBezTo>
                    <a:cubicBezTo>
                      <a:pt x="462" y="595"/>
                      <a:pt x="1" y="1761"/>
                      <a:pt x="414" y="2720"/>
                    </a:cubicBezTo>
                    <a:cubicBezTo>
                      <a:pt x="560" y="3133"/>
                      <a:pt x="863" y="3437"/>
                      <a:pt x="1167" y="3631"/>
                    </a:cubicBezTo>
                    <a:lnTo>
                      <a:pt x="1325" y="3692"/>
                    </a:lnTo>
                    <a:lnTo>
                      <a:pt x="3499" y="4955"/>
                    </a:lnTo>
                    <a:lnTo>
                      <a:pt x="5673" y="3692"/>
                    </a:lnTo>
                    <a:lnTo>
                      <a:pt x="5831" y="3631"/>
                    </a:lnTo>
                    <a:cubicBezTo>
                      <a:pt x="6134" y="3437"/>
                      <a:pt x="6377" y="3133"/>
                      <a:pt x="6584" y="2720"/>
                    </a:cubicBezTo>
                    <a:cubicBezTo>
                      <a:pt x="6985" y="1761"/>
                      <a:pt x="6535" y="595"/>
                      <a:pt x="5576" y="194"/>
                    </a:cubicBezTo>
                    <a:cubicBezTo>
                      <a:pt x="5309" y="63"/>
                      <a:pt x="5030" y="1"/>
                      <a:pt x="4757" y="1"/>
                    </a:cubicBezTo>
                    <a:cubicBezTo>
                      <a:pt x="4296" y="1"/>
                      <a:pt x="3849" y="177"/>
                      <a:pt x="3499" y="498"/>
                    </a:cubicBezTo>
                    <a:cubicBezTo>
                      <a:pt x="3148" y="177"/>
                      <a:pt x="2697" y="1"/>
                      <a:pt x="2235"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1"/>
              <p:cNvSpPr/>
              <p:nvPr/>
            </p:nvSpPr>
            <p:spPr>
              <a:xfrm>
                <a:off x="1055538" y="1798233"/>
                <a:ext cx="408132" cy="408132"/>
              </a:xfrm>
              <a:custGeom>
                <a:avLst/>
                <a:gdLst/>
                <a:ahLst/>
                <a:cxnLst/>
                <a:rect l="l" t="t" r="r" b="b"/>
                <a:pathLst>
                  <a:path w="9815" h="9815" extrusionOk="0">
                    <a:moveTo>
                      <a:pt x="4908" y="1"/>
                    </a:moveTo>
                    <a:cubicBezTo>
                      <a:pt x="2175" y="1"/>
                      <a:pt x="1" y="2223"/>
                      <a:pt x="1" y="4907"/>
                    </a:cubicBezTo>
                    <a:cubicBezTo>
                      <a:pt x="1" y="7640"/>
                      <a:pt x="2175" y="9814"/>
                      <a:pt x="4908" y="9814"/>
                    </a:cubicBezTo>
                    <a:cubicBezTo>
                      <a:pt x="7592" y="9814"/>
                      <a:pt x="9815" y="7640"/>
                      <a:pt x="9815" y="4907"/>
                    </a:cubicBezTo>
                    <a:cubicBezTo>
                      <a:pt x="9815" y="2223"/>
                      <a:pt x="7592" y="1"/>
                      <a:pt x="4908" y="1"/>
                    </a:cubicBezTo>
                    <a:close/>
                  </a:path>
                </a:pathLst>
              </a:custGeom>
              <a:solidFill>
                <a:schemeClr val="accent4"/>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1"/>
              <p:cNvSpPr/>
              <p:nvPr/>
            </p:nvSpPr>
            <p:spPr>
              <a:xfrm>
                <a:off x="1167188" y="1892668"/>
                <a:ext cx="178805" cy="221260"/>
              </a:xfrm>
              <a:custGeom>
                <a:avLst/>
                <a:gdLst/>
                <a:ahLst/>
                <a:cxnLst/>
                <a:rect l="l" t="t" r="r" b="b"/>
                <a:pathLst>
                  <a:path w="4300" h="5321" extrusionOk="0">
                    <a:moveTo>
                      <a:pt x="2174" y="1"/>
                    </a:moveTo>
                    <a:lnTo>
                      <a:pt x="498" y="1774"/>
                    </a:lnTo>
                    <a:lnTo>
                      <a:pt x="352" y="1920"/>
                    </a:lnTo>
                    <a:cubicBezTo>
                      <a:pt x="146" y="2284"/>
                      <a:pt x="0" y="2685"/>
                      <a:pt x="0" y="3134"/>
                    </a:cubicBezTo>
                    <a:cubicBezTo>
                      <a:pt x="0" y="4349"/>
                      <a:pt x="960" y="5321"/>
                      <a:pt x="2174" y="5321"/>
                    </a:cubicBezTo>
                    <a:cubicBezTo>
                      <a:pt x="3340" y="5321"/>
                      <a:pt x="4300" y="4349"/>
                      <a:pt x="4300" y="3134"/>
                    </a:cubicBezTo>
                    <a:cubicBezTo>
                      <a:pt x="4300" y="2685"/>
                      <a:pt x="4190" y="2284"/>
                      <a:pt x="3947" y="1920"/>
                    </a:cubicBezTo>
                    <a:lnTo>
                      <a:pt x="3838" y="1774"/>
                    </a:lnTo>
                    <a:lnTo>
                      <a:pt x="217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1"/>
              <p:cNvSpPr/>
              <p:nvPr/>
            </p:nvSpPr>
            <p:spPr>
              <a:xfrm>
                <a:off x="1558569" y="1373004"/>
                <a:ext cx="889949" cy="719710"/>
              </a:xfrm>
              <a:custGeom>
                <a:avLst/>
                <a:gdLst/>
                <a:ahLst/>
                <a:cxnLst/>
                <a:rect l="l" t="t" r="r" b="b"/>
                <a:pathLst>
                  <a:path w="21402" h="17308" extrusionOk="0">
                    <a:moveTo>
                      <a:pt x="402" y="0"/>
                    </a:moveTo>
                    <a:cubicBezTo>
                      <a:pt x="195" y="0"/>
                      <a:pt x="1" y="146"/>
                      <a:pt x="1" y="401"/>
                    </a:cubicBezTo>
                    <a:lnTo>
                      <a:pt x="1" y="16846"/>
                    </a:lnTo>
                    <a:cubicBezTo>
                      <a:pt x="1" y="17101"/>
                      <a:pt x="195" y="17307"/>
                      <a:pt x="402" y="17307"/>
                    </a:cubicBezTo>
                    <a:lnTo>
                      <a:pt x="20952" y="17307"/>
                    </a:lnTo>
                    <a:cubicBezTo>
                      <a:pt x="21195" y="17307"/>
                      <a:pt x="21402" y="17101"/>
                      <a:pt x="21402" y="16846"/>
                    </a:cubicBezTo>
                    <a:lnTo>
                      <a:pt x="21402" y="401"/>
                    </a:lnTo>
                    <a:cubicBezTo>
                      <a:pt x="21402" y="146"/>
                      <a:pt x="21195" y="0"/>
                      <a:pt x="20952"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1"/>
              <p:cNvSpPr/>
              <p:nvPr/>
            </p:nvSpPr>
            <p:spPr>
              <a:xfrm>
                <a:off x="2187389" y="1852790"/>
                <a:ext cx="166704" cy="42"/>
              </a:xfrm>
              <a:custGeom>
                <a:avLst/>
                <a:gdLst/>
                <a:ahLst/>
                <a:cxnLst/>
                <a:rect l="l" t="t" r="r" b="b"/>
                <a:pathLst>
                  <a:path w="4009" h="1" extrusionOk="0">
                    <a:moveTo>
                      <a:pt x="0" y="0"/>
                    </a:moveTo>
                    <a:lnTo>
                      <a:pt x="400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1"/>
              <p:cNvSpPr/>
              <p:nvPr/>
            </p:nvSpPr>
            <p:spPr>
              <a:xfrm>
                <a:off x="2187389" y="1842186"/>
                <a:ext cx="166704" cy="21249"/>
              </a:xfrm>
              <a:custGeom>
                <a:avLst/>
                <a:gdLst/>
                <a:ahLst/>
                <a:cxnLst/>
                <a:rect l="l" t="t" r="r" b="b"/>
                <a:pathLst>
                  <a:path w="4009" h="511" extrusionOk="0">
                    <a:moveTo>
                      <a:pt x="0" y="0"/>
                    </a:moveTo>
                    <a:lnTo>
                      <a:pt x="0" y="510"/>
                    </a:lnTo>
                    <a:lnTo>
                      <a:pt x="4008" y="510"/>
                    </a:lnTo>
                    <a:lnTo>
                      <a:pt x="40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1"/>
              <p:cNvSpPr/>
              <p:nvPr/>
            </p:nvSpPr>
            <p:spPr>
              <a:xfrm>
                <a:off x="2187389" y="1930551"/>
                <a:ext cx="166704" cy="42"/>
              </a:xfrm>
              <a:custGeom>
                <a:avLst/>
                <a:gdLst/>
                <a:ahLst/>
                <a:cxnLst/>
                <a:rect l="l" t="t" r="r" b="b"/>
                <a:pathLst>
                  <a:path w="4009" h="1" extrusionOk="0">
                    <a:moveTo>
                      <a:pt x="0" y="1"/>
                    </a:moveTo>
                    <a:lnTo>
                      <a:pt x="4008"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1"/>
              <p:cNvSpPr/>
              <p:nvPr/>
            </p:nvSpPr>
            <p:spPr>
              <a:xfrm>
                <a:off x="2187389" y="1919947"/>
                <a:ext cx="166704" cy="21249"/>
              </a:xfrm>
              <a:custGeom>
                <a:avLst/>
                <a:gdLst/>
                <a:ahLst/>
                <a:cxnLst/>
                <a:rect l="l" t="t" r="r" b="b"/>
                <a:pathLst>
                  <a:path w="4009" h="511" extrusionOk="0">
                    <a:moveTo>
                      <a:pt x="0" y="1"/>
                    </a:moveTo>
                    <a:lnTo>
                      <a:pt x="0" y="511"/>
                    </a:lnTo>
                    <a:lnTo>
                      <a:pt x="4008" y="511"/>
                    </a:lnTo>
                    <a:lnTo>
                      <a:pt x="40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1"/>
              <p:cNvSpPr/>
              <p:nvPr/>
            </p:nvSpPr>
            <p:spPr>
              <a:xfrm>
                <a:off x="1657079" y="1459330"/>
                <a:ext cx="697006" cy="42"/>
              </a:xfrm>
              <a:custGeom>
                <a:avLst/>
                <a:gdLst/>
                <a:ahLst/>
                <a:cxnLst/>
                <a:rect l="l" t="t" r="r" b="b"/>
                <a:pathLst>
                  <a:path w="16762" h="1" extrusionOk="0">
                    <a:moveTo>
                      <a:pt x="0" y="1"/>
                    </a:moveTo>
                    <a:lnTo>
                      <a:pt x="16761"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1"/>
              <p:cNvSpPr/>
              <p:nvPr/>
            </p:nvSpPr>
            <p:spPr>
              <a:xfrm>
                <a:off x="1657079" y="1448727"/>
                <a:ext cx="697006" cy="21290"/>
              </a:xfrm>
              <a:custGeom>
                <a:avLst/>
                <a:gdLst/>
                <a:ahLst/>
                <a:cxnLst/>
                <a:rect l="l" t="t" r="r" b="b"/>
                <a:pathLst>
                  <a:path w="16762" h="512" extrusionOk="0">
                    <a:moveTo>
                      <a:pt x="0" y="1"/>
                    </a:moveTo>
                    <a:lnTo>
                      <a:pt x="0" y="511"/>
                    </a:lnTo>
                    <a:lnTo>
                      <a:pt x="16761" y="511"/>
                    </a:lnTo>
                    <a:lnTo>
                      <a:pt x="1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1"/>
              <p:cNvSpPr/>
              <p:nvPr/>
            </p:nvSpPr>
            <p:spPr>
              <a:xfrm>
                <a:off x="1651008" y="1583581"/>
                <a:ext cx="707110" cy="361643"/>
              </a:xfrm>
              <a:custGeom>
                <a:avLst/>
                <a:gdLst/>
                <a:ahLst/>
                <a:cxnLst/>
                <a:rect l="l" t="t" r="r" b="b"/>
                <a:pathLst>
                  <a:path w="17005" h="8697" extrusionOk="0">
                    <a:moveTo>
                      <a:pt x="9511" y="1"/>
                    </a:moveTo>
                    <a:lnTo>
                      <a:pt x="4762" y="7640"/>
                    </a:lnTo>
                    <a:lnTo>
                      <a:pt x="2636" y="3086"/>
                    </a:lnTo>
                    <a:lnTo>
                      <a:pt x="1" y="6268"/>
                    </a:lnTo>
                    <a:lnTo>
                      <a:pt x="353" y="6572"/>
                    </a:lnTo>
                    <a:lnTo>
                      <a:pt x="2478" y="4045"/>
                    </a:lnTo>
                    <a:lnTo>
                      <a:pt x="4652" y="8697"/>
                    </a:lnTo>
                    <a:lnTo>
                      <a:pt x="9559" y="802"/>
                    </a:lnTo>
                    <a:lnTo>
                      <a:pt x="12146" y="3887"/>
                    </a:lnTo>
                    <a:lnTo>
                      <a:pt x="17004" y="1920"/>
                    </a:lnTo>
                    <a:lnTo>
                      <a:pt x="16798" y="1410"/>
                    </a:lnTo>
                    <a:lnTo>
                      <a:pt x="12292" y="3280"/>
                    </a:lnTo>
                    <a:lnTo>
                      <a:pt x="95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1"/>
              <p:cNvSpPr/>
              <p:nvPr/>
            </p:nvSpPr>
            <p:spPr>
              <a:xfrm>
                <a:off x="1631839" y="1823474"/>
                <a:ext cx="53059" cy="52602"/>
              </a:xfrm>
              <a:custGeom>
                <a:avLst/>
                <a:gdLst/>
                <a:ahLst/>
                <a:cxnLst/>
                <a:rect l="l" t="t" r="r" b="b"/>
                <a:pathLst>
                  <a:path w="1276" h="1265" extrusionOk="0">
                    <a:moveTo>
                      <a:pt x="668" y="1"/>
                    </a:moveTo>
                    <a:cubicBezTo>
                      <a:pt x="304" y="1"/>
                      <a:pt x="0" y="305"/>
                      <a:pt x="0" y="657"/>
                    </a:cubicBezTo>
                    <a:cubicBezTo>
                      <a:pt x="0" y="1009"/>
                      <a:pt x="304" y="1264"/>
                      <a:pt x="668" y="1264"/>
                    </a:cubicBezTo>
                    <a:cubicBezTo>
                      <a:pt x="1020" y="1264"/>
                      <a:pt x="1275" y="1009"/>
                      <a:pt x="1275" y="657"/>
                    </a:cubicBezTo>
                    <a:cubicBezTo>
                      <a:pt x="1275" y="305"/>
                      <a:pt x="1020" y="1"/>
                      <a:pt x="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1"/>
              <p:cNvSpPr/>
              <p:nvPr/>
            </p:nvSpPr>
            <p:spPr>
              <a:xfrm>
                <a:off x="1730806" y="1705295"/>
                <a:ext cx="52560" cy="52560"/>
              </a:xfrm>
              <a:custGeom>
                <a:avLst/>
                <a:gdLst/>
                <a:ahLst/>
                <a:cxnLst/>
                <a:rect l="l" t="t" r="r" b="b"/>
                <a:pathLst>
                  <a:path w="1264" h="1264" extrusionOk="0">
                    <a:moveTo>
                      <a:pt x="608" y="1"/>
                    </a:moveTo>
                    <a:cubicBezTo>
                      <a:pt x="256" y="1"/>
                      <a:pt x="1" y="304"/>
                      <a:pt x="1" y="657"/>
                    </a:cubicBezTo>
                    <a:cubicBezTo>
                      <a:pt x="1" y="1021"/>
                      <a:pt x="256" y="1264"/>
                      <a:pt x="608" y="1264"/>
                    </a:cubicBezTo>
                    <a:cubicBezTo>
                      <a:pt x="960" y="1264"/>
                      <a:pt x="1264" y="1021"/>
                      <a:pt x="1264" y="657"/>
                    </a:cubicBezTo>
                    <a:cubicBezTo>
                      <a:pt x="1264" y="304"/>
                      <a:pt x="960"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1"/>
              <p:cNvSpPr/>
              <p:nvPr/>
            </p:nvSpPr>
            <p:spPr>
              <a:xfrm>
                <a:off x="1819212" y="1896743"/>
                <a:ext cx="52560" cy="53059"/>
              </a:xfrm>
              <a:custGeom>
                <a:avLst/>
                <a:gdLst/>
                <a:ahLst/>
                <a:cxnLst/>
                <a:rect l="l" t="t" r="r" b="b"/>
                <a:pathLst>
                  <a:path w="1264" h="1276" extrusionOk="0">
                    <a:moveTo>
                      <a:pt x="656" y="0"/>
                    </a:moveTo>
                    <a:cubicBezTo>
                      <a:pt x="304" y="0"/>
                      <a:pt x="0" y="255"/>
                      <a:pt x="0" y="607"/>
                    </a:cubicBezTo>
                    <a:cubicBezTo>
                      <a:pt x="0" y="972"/>
                      <a:pt x="304" y="1275"/>
                      <a:pt x="656" y="1275"/>
                    </a:cubicBezTo>
                    <a:cubicBezTo>
                      <a:pt x="1020" y="1275"/>
                      <a:pt x="1263" y="972"/>
                      <a:pt x="1263" y="607"/>
                    </a:cubicBezTo>
                    <a:cubicBezTo>
                      <a:pt x="1263" y="255"/>
                      <a:pt x="1020" y="0"/>
                      <a:pt x="6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1"/>
              <p:cNvSpPr/>
              <p:nvPr/>
            </p:nvSpPr>
            <p:spPr>
              <a:xfrm>
                <a:off x="2021223" y="1572977"/>
                <a:ext cx="52560" cy="52560"/>
              </a:xfrm>
              <a:custGeom>
                <a:avLst/>
                <a:gdLst/>
                <a:ahLst/>
                <a:cxnLst/>
                <a:rect l="l" t="t" r="r" b="b"/>
                <a:pathLst>
                  <a:path w="1264" h="1264" extrusionOk="0">
                    <a:moveTo>
                      <a:pt x="656" y="1"/>
                    </a:moveTo>
                    <a:cubicBezTo>
                      <a:pt x="304" y="1"/>
                      <a:pt x="0" y="304"/>
                      <a:pt x="0" y="657"/>
                    </a:cubicBezTo>
                    <a:cubicBezTo>
                      <a:pt x="0" y="1009"/>
                      <a:pt x="304" y="1264"/>
                      <a:pt x="656" y="1264"/>
                    </a:cubicBezTo>
                    <a:cubicBezTo>
                      <a:pt x="960" y="1264"/>
                      <a:pt x="1264" y="1009"/>
                      <a:pt x="1264" y="657"/>
                    </a:cubicBezTo>
                    <a:cubicBezTo>
                      <a:pt x="1264" y="304"/>
                      <a:pt x="960"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1"/>
              <p:cNvSpPr/>
              <p:nvPr/>
            </p:nvSpPr>
            <p:spPr>
              <a:xfrm>
                <a:off x="2132832" y="1705295"/>
                <a:ext cx="52560" cy="52560"/>
              </a:xfrm>
              <a:custGeom>
                <a:avLst/>
                <a:gdLst/>
                <a:ahLst/>
                <a:cxnLst/>
                <a:rect l="l" t="t" r="r" b="b"/>
                <a:pathLst>
                  <a:path w="1264" h="1264" extrusionOk="0">
                    <a:moveTo>
                      <a:pt x="656" y="1"/>
                    </a:moveTo>
                    <a:cubicBezTo>
                      <a:pt x="304" y="1"/>
                      <a:pt x="1" y="304"/>
                      <a:pt x="1" y="657"/>
                    </a:cubicBezTo>
                    <a:cubicBezTo>
                      <a:pt x="1" y="1021"/>
                      <a:pt x="304" y="1264"/>
                      <a:pt x="656" y="1264"/>
                    </a:cubicBezTo>
                    <a:cubicBezTo>
                      <a:pt x="1009" y="1264"/>
                      <a:pt x="1264" y="1021"/>
                      <a:pt x="1264" y="657"/>
                    </a:cubicBezTo>
                    <a:cubicBezTo>
                      <a:pt x="1264" y="304"/>
                      <a:pt x="1009"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1"/>
              <p:cNvSpPr/>
              <p:nvPr/>
            </p:nvSpPr>
            <p:spPr>
              <a:xfrm>
                <a:off x="2328814" y="1625497"/>
                <a:ext cx="52560" cy="52560"/>
              </a:xfrm>
              <a:custGeom>
                <a:avLst/>
                <a:gdLst/>
                <a:ahLst/>
                <a:cxnLst/>
                <a:rect l="l" t="t" r="r" b="b"/>
                <a:pathLst>
                  <a:path w="1264" h="1264" extrusionOk="0">
                    <a:moveTo>
                      <a:pt x="607" y="1"/>
                    </a:moveTo>
                    <a:cubicBezTo>
                      <a:pt x="243" y="1"/>
                      <a:pt x="0" y="304"/>
                      <a:pt x="0" y="657"/>
                    </a:cubicBezTo>
                    <a:cubicBezTo>
                      <a:pt x="0" y="1009"/>
                      <a:pt x="243" y="1264"/>
                      <a:pt x="607" y="1264"/>
                    </a:cubicBezTo>
                    <a:cubicBezTo>
                      <a:pt x="960" y="1264"/>
                      <a:pt x="1263" y="1009"/>
                      <a:pt x="1263" y="657"/>
                    </a:cubicBezTo>
                    <a:cubicBezTo>
                      <a:pt x="1263" y="304"/>
                      <a:pt x="960" y="1"/>
                      <a:pt x="6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1"/>
              <p:cNvSpPr/>
              <p:nvPr/>
            </p:nvSpPr>
            <p:spPr>
              <a:xfrm>
                <a:off x="1135336" y="3334106"/>
                <a:ext cx="683907" cy="526268"/>
              </a:xfrm>
              <a:custGeom>
                <a:avLst/>
                <a:gdLst/>
                <a:ahLst/>
                <a:cxnLst/>
                <a:rect l="l" t="t" r="r" b="b"/>
                <a:pathLst>
                  <a:path w="16447" h="12656" extrusionOk="0">
                    <a:moveTo>
                      <a:pt x="657" y="0"/>
                    </a:moveTo>
                    <a:cubicBezTo>
                      <a:pt x="305" y="0"/>
                      <a:pt x="1" y="304"/>
                      <a:pt x="1" y="656"/>
                    </a:cubicBezTo>
                    <a:lnTo>
                      <a:pt x="1" y="12000"/>
                    </a:lnTo>
                    <a:cubicBezTo>
                      <a:pt x="1" y="12401"/>
                      <a:pt x="305" y="12656"/>
                      <a:pt x="657" y="12656"/>
                    </a:cubicBezTo>
                    <a:lnTo>
                      <a:pt x="15790" y="12656"/>
                    </a:lnTo>
                    <a:cubicBezTo>
                      <a:pt x="16191" y="12656"/>
                      <a:pt x="16446" y="12401"/>
                      <a:pt x="16446" y="12000"/>
                    </a:cubicBezTo>
                    <a:lnTo>
                      <a:pt x="16446" y="656"/>
                    </a:lnTo>
                    <a:cubicBezTo>
                      <a:pt x="16446" y="304"/>
                      <a:pt x="16191" y="0"/>
                      <a:pt x="15790" y="0"/>
                    </a:cubicBezTo>
                    <a:close/>
                  </a:path>
                </a:pathLst>
              </a:custGeom>
              <a:solidFill>
                <a:srgbClr val="FCF9F9"/>
              </a:solidFill>
              <a:ln>
                <a:noFill/>
              </a:ln>
              <a:effectLst>
                <a:outerShdw blurRad="128588" dist="47625"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1"/>
              <p:cNvSpPr/>
              <p:nvPr/>
            </p:nvSpPr>
            <p:spPr>
              <a:xfrm>
                <a:off x="1295472" y="3437149"/>
                <a:ext cx="279809" cy="296982"/>
              </a:xfrm>
              <a:custGeom>
                <a:avLst/>
                <a:gdLst/>
                <a:ahLst/>
                <a:cxnLst/>
                <a:rect l="l" t="t" r="r" b="b"/>
                <a:pathLst>
                  <a:path w="6729" h="7142" extrusionOk="0">
                    <a:moveTo>
                      <a:pt x="0" y="0"/>
                    </a:moveTo>
                    <a:lnTo>
                      <a:pt x="0" y="7142"/>
                    </a:lnTo>
                    <a:lnTo>
                      <a:pt x="6729" y="7142"/>
                    </a:lnTo>
                    <a:lnTo>
                      <a:pt x="67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1"/>
              <p:cNvSpPr/>
              <p:nvPr/>
            </p:nvSpPr>
            <p:spPr>
              <a:xfrm>
                <a:off x="1284869" y="3427045"/>
                <a:ext cx="301016" cy="317690"/>
              </a:xfrm>
              <a:custGeom>
                <a:avLst/>
                <a:gdLst/>
                <a:ahLst/>
                <a:cxnLst/>
                <a:rect l="l" t="t" r="r" b="b"/>
                <a:pathLst>
                  <a:path w="7239" h="7640" extrusionOk="0">
                    <a:moveTo>
                      <a:pt x="6729" y="498"/>
                    </a:moveTo>
                    <a:lnTo>
                      <a:pt x="6729" y="7130"/>
                    </a:lnTo>
                    <a:lnTo>
                      <a:pt x="510" y="7130"/>
                    </a:lnTo>
                    <a:lnTo>
                      <a:pt x="510" y="498"/>
                    </a:lnTo>
                    <a:close/>
                    <a:moveTo>
                      <a:pt x="255" y="0"/>
                    </a:moveTo>
                    <a:cubicBezTo>
                      <a:pt x="97" y="0"/>
                      <a:pt x="0" y="97"/>
                      <a:pt x="0" y="243"/>
                    </a:cubicBezTo>
                    <a:lnTo>
                      <a:pt x="0" y="7385"/>
                    </a:lnTo>
                    <a:cubicBezTo>
                      <a:pt x="0" y="7482"/>
                      <a:pt x="97" y="7640"/>
                      <a:pt x="255" y="7640"/>
                    </a:cubicBezTo>
                    <a:lnTo>
                      <a:pt x="6984" y="7640"/>
                    </a:lnTo>
                    <a:cubicBezTo>
                      <a:pt x="7130" y="7640"/>
                      <a:pt x="7239" y="7482"/>
                      <a:pt x="7239" y="7385"/>
                    </a:cubicBezTo>
                    <a:lnTo>
                      <a:pt x="7239" y="243"/>
                    </a:lnTo>
                    <a:cubicBezTo>
                      <a:pt x="7239" y="97"/>
                      <a:pt x="7130" y="0"/>
                      <a:pt x="6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1"/>
              <p:cNvSpPr/>
              <p:nvPr/>
            </p:nvSpPr>
            <p:spPr>
              <a:xfrm>
                <a:off x="1575244" y="3496239"/>
                <a:ext cx="178846" cy="237893"/>
              </a:xfrm>
              <a:custGeom>
                <a:avLst/>
                <a:gdLst/>
                <a:ahLst/>
                <a:cxnLst/>
                <a:rect l="l" t="t" r="r" b="b"/>
                <a:pathLst>
                  <a:path w="4301" h="5721" extrusionOk="0">
                    <a:moveTo>
                      <a:pt x="1" y="0"/>
                    </a:moveTo>
                    <a:lnTo>
                      <a:pt x="1" y="5721"/>
                    </a:lnTo>
                    <a:lnTo>
                      <a:pt x="4300" y="5721"/>
                    </a:lnTo>
                    <a:lnTo>
                      <a:pt x="4300" y="2223"/>
                    </a:lnTo>
                    <a:lnTo>
                      <a:pt x="24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1"/>
              <p:cNvSpPr/>
              <p:nvPr/>
            </p:nvSpPr>
            <p:spPr>
              <a:xfrm>
                <a:off x="1564640" y="3485594"/>
                <a:ext cx="200053" cy="259142"/>
              </a:xfrm>
              <a:custGeom>
                <a:avLst/>
                <a:gdLst/>
                <a:ahLst/>
                <a:cxnLst/>
                <a:rect l="l" t="t" r="r" b="b"/>
                <a:pathLst>
                  <a:path w="4811" h="6232" extrusionOk="0">
                    <a:moveTo>
                      <a:pt x="2636" y="511"/>
                    </a:moveTo>
                    <a:lnTo>
                      <a:pt x="4300" y="2539"/>
                    </a:lnTo>
                    <a:lnTo>
                      <a:pt x="4300" y="5722"/>
                    </a:lnTo>
                    <a:lnTo>
                      <a:pt x="511" y="5722"/>
                    </a:lnTo>
                    <a:lnTo>
                      <a:pt x="511" y="511"/>
                    </a:lnTo>
                    <a:close/>
                    <a:moveTo>
                      <a:pt x="256" y="1"/>
                    </a:moveTo>
                    <a:cubicBezTo>
                      <a:pt x="98" y="1"/>
                      <a:pt x="1" y="110"/>
                      <a:pt x="1" y="256"/>
                    </a:cubicBezTo>
                    <a:lnTo>
                      <a:pt x="1" y="5977"/>
                    </a:lnTo>
                    <a:cubicBezTo>
                      <a:pt x="1" y="6074"/>
                      <a:pt x="98" y="6232"/>
                      <a:pt x="256" y="6232"/>
                    </a:cubicBezTo>
                    <a:lnTo>
                      <a:pt x="4555" y="6232"/>
                    </a:lnTo>
                    <a:cubicBezTo>
                      <a:pt x="4713" y="6232"/>
                      <a:pt x="4810" y="6074"/>
                      <a:pt x="4810" y="5977"/>
                    </a:cubicBezTo>
                    <a:lnTo>
                      <a:pt x="4810" y="2479"/>
                    </a:lnTo>
                    <a:cubicBezTo>
                      <a:pt x="4810" y="2382"/>
                      <a:pt x="4810" y="2333"/>
                      <a:pt x="4762" y="2284"/>
                    </a:cubicBezTo>
                    <a:lnTo>
                      <a:pt x="2940" y="110"/>
                    </a:lnTo>
                    <a:cubicBezTo>
                      <a:pt x="2891" y="50"/>
                      <a:pt x="2831" y="1"/>
                      <a:pt x="2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1"/>
              <p:cNvSpPr/>
              <p:nvPr/>
            </p:nvSpPr>
            <p:spPr>
              <a:xfrm>
                <a:off x="1640405" y="3538155"/>
                <a:ext cx="113687" cy="50523"/>
              </a:xfrm>
              <a:custGeom>
                <a:avLst/>
                <a:gdLst/>
                <a:ahLst/>
                <a:cxnLst/>
                <a:rect l="l" t="t" r="r" b="b"/>
                <a:pathLst>
                  <a:path w="2734" h="1215" extrusionOk="0">
                    <a:moveTo>
                      <a:pt x="1" y="0"/>
                    </a:moveTo>
                    <a:lnTo>
                      <a:pt x="1" y="1215"/>
                    </a:lnTo>
                    <a:lnTo>
                      <a:pt x="2733" y="1215"/>
                    </a:lnTo>
                    <a:lnTo>
                      <a:pt x="177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1"/>
              <p:cNvSpPr/>
              <p:nvPr/>
            </p:nvSpPr>
            <p:spPr>
              <a:xfrm>
                <a:off x="1205071" y="3496239"/>
                <a:ext cx="206083" cy="21249"/>
              </a:xfrm>
              <a:custGeom>
                <a:avLst/>
                <a:gdLst/>
                <a:ahLst/>
                <a:cxnLst/>
                <a:rect l="l" t="t" r="r" b="b"/>
                <a:pathLst>
                  <a:path w="4956" h="511" extrusionOk="0">
                    <a:moveTo>
                      <a:pt x="243" y="0"/>
                    </a:moveTo>
                    <a:cubicBezTo>
                      <a:pt x="146" y="0"/>
                      <a:pt x="0" y="97"/>
                      <a:pt x="0" y="255"/>
                    </a:cubicBezTo>
                    <a:cubicBezTo>
                      <a:pt x="0" y="401"/>
                      <a:pt x="146" y="510"/>
                      <a:pt x="243" y="510"/>
                    </a:cubicBezTo>
                    <a:lnTo>
                      <a:pt x="4700" y="510"/>
                    </a:lnTo>
                    <a:cubicBezTo>
                      <a:pt x="4858" y="510"/>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1"/>
              <p:cNvSpPr/>
              <p:nvPr/>
            </p:nvSpPr>
            <p:spPr>
              <a:xfrm>
                <a:off x="1205071" y="3557325"/>
                <a:ext cx="206083" cy="21249"/>
              </a:xfrm>
              <a:custGeom>
                <a:avLst/>
                <a:gdLst/>
                <a:ahLst/>
                <a:cxnLst/>
                <a:rect l="l" t="t" r="r" b="b"/>
                <a:pathLst>
                  <a:path w="4956" h="511" extrusionOk="0">
                    <a:moveTo>
                      <a:pt x="243" y="1"/>
                    </a:moveTo>
                    <a:cubicBezTo>
                      <a:pt x="146" y="1"/>
                      <a:pt x="0" y="98"/>
                      <a:pt x="0" y="256"/>
                    </a:cubicBezTo>
                    <a:cubicBezTo>
                      <a:pt x="0" y="401"/>
                      <a:pt x="146" y="511"/>
                      <a:pt x="243" y="511"/>
                    </a:cubicBezTo>
                    <a:lnTo>
                      <a:pt x="4700" y="511"/>
                    </a:lnTo>
                    <a:cubicBezTo>
                      <a:pt x="4858" y="511"/>
                      <a:pt x="4955" y="401"/>
                      <a:pt x="4955" y="256"/>
                    </a:cubicBezTo>
                    <a:cubicBezTo>
                      <a:pt x="4955" y="98"/>
                      <a:pt x="4858" y="1"/>
                      <a:pt x="4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1"/>
              <p:cNvSpPr/>
              <p:nvPr/>
            </p:nvSpPr>
            <p:spPr>
              <a:xfrm>
                <a:off x="1205071" y="3618452"/>
                <a:ext cx="206083" cy="20750"/>
              </a:xfrm>
              <a:custGeom>
                <a:avLst/>
                <a:gdLst/>
                <a:ahLst/>
                <a:cxnLst/>
                <a:rect l="l" t="t" r="r" b="b"/>
                <a:pathLst>
                  <a:path w="4956" h="499" extrusionOk="0">
                    <a:moveTo>
                      <a:pt x="243" y="0"/>
                    </a:moveTo>
                    <a:cubicBezTo>
                      <a:pt x="146" y="0"/>
                      <a:pt x="0" y="97"/>
                      <a:pt x="0" y="255"/>
                    </a:cubicBezTo>
                    <a:cubicBezTo>
                      <a:pt x="0" y="401"/>
                      <a:pt x="146" y="498"/>
                      <a:pt x="243" y="498"/>
                    </a:cubicBezTo>
                    <a:lnTo>
                      <a:pt x="4700" y="498"/>
                    </a:lnTo>
                    <a:cubicBezTo>
                      <a:pt x="4858" y="498"/>
                      <a:pt x="4955" y="401"/>
                      <a:pt x="4955" y="255"/>
                    </a:cubicBezTo>
                    <a:cubicBezTo>
                      <a:pt x="4955" y="97"/>
                      <a:pt x="4858" y="0"/>
                      <a:pt x="4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1"/>
              <p:cNvSpPr/>
              <p:nvPr/>
            </p:nvSpPr>
            <p:spPr>
              <a:xfrm>
                <a:off x="1356558" y="3681575"/>
                <a:ext cx="105079" cy="105079"/>
              </a:xfrm>
              <a:custGeom>
                <a:avLst/>
                <a:gdLst/>
                <a:ahLst/>
                <a:cxnLst/>
                <a:rect l="l" t="t" r="r" b="b"/>
                <a:pathLst>
                  <a:path w="2527" h="2527" extrusionOk="0">
                    <a:moveTo>
                      <a:pt x="1264" y="0"/>
                    </a:moveTo>
                    <a:cubicBezTo>
                      <a:pt x="547" y="0"/>
                      <a:pt x="1" y="559"/>
                      <a:pt x="1" y="1264"/>
                    </a:cubicBezTo>
                    <a:cubicBezTo>
                      <a:pt x="1" y="1968"/>
                      <a:pt x="547"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1"/>
              <p:cNvSpPr/>
              <p:nvPr/>
            </p:nvSpPr>
            <p:spPr>
              <a:xfrm>
                <a:off x="1613126" y="3681575"/>
                <a:ext cx="105079" cy="105079"/>
              </a:xfrm>
              <a:custGeom>
                <a:avLst/>
                <a:gdLst/>
                <a:ahLst/>
                <a:cxnLst/>
                <a:rect l="l" t="t" r="r" b="b"/>
                <a:pathLst>
                  <a:path w="2527" h="2527" extrusionOk="0">
                    <a:moveTo>
                      <a:pt x="1264" y="0"/>
                    </a:moveTo>
                    <a:cubicBezTo>
                      <a:pt x="559" y="0"/>
                      <a:pt x="1" y="559"/>
                      <a:pt x="1" y="1264"/>
                    </a:cubicBezTo>
                    <a:cubicBezTo>
                      <a:pt x="1" y="1968"/>
                      <a:pt x="559" y="2527"/>
                      <a:pt x="1264" y="2527"/>
                    </a:cubicBezTo>
                    <a:cubicBezTo>
                      <a:pt x="1968" y="2527"/>
                      <a:pt x="2527" y="1968"/>
                      <a:pt x="2527" y="1264"/>
                    </a:cubicBezTo>
                    <a:cubicBezTo>
                      <a:pt x="2527" y="559"/>
                      <a:pt x="1968" y="0"/>
                      <a:pt x="1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2" name="Google Shape;1862;p51"/>
            <p:cNvSpPr/>
            <p:nvPr/>
          </p:nvSpPr>
          <p:spPr>
            <a:xfrm>
              <a:off x="3460044" y="2091581"/>
              <a:ext cx="54556" cy="55097"/>
            </a:xfrm>
            <a:custGeom>
              <a:avLst/>
              <a:gdLst/>
              <a:ahLst/>
              <a:cxnLst/>
              <a:rect l="l" t="t" r="r" b="b"/>
              <a:pathLst>
                <a:path w="1312" h="1325" extrusionOk="0">
                  <a:moveTo>
                    <a:pt x="656" y="0"/>
                  </a:moveTo>
                  <a:cubicBezTo>
                    <a:pt x="304" y="0"/>
                    <a:pt x="0" y="304"/>
                    <a:pt x="0" y="656"/>
                  </a:cubicBezTo>
                  <a:cubicBezTo>
                    <a:pt x="0" y="1021"/>
                    <a:pt x="304" y="1324"/>
                    <a:pt x="656" y="1324"/>
                  </a:cubicBezTo>
                  <a:cubicBezTo>
                    <a:pt x="1008" y="1324"/>
                    <a:pt x="1312" y="1021"/>
                    <a:pt x="1312" y="656"/>
                  </a:cubicBezTo>
                  <a:cubicBezTo>
                    <a:pt x="1312" y="304"/>
                    <a:pt x="1008" y="0"/>
                    <a:pt x="6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1772;p51">
            <a:extLst>
              <a:ext uri="{FF2B5EF4-FFF2-40B4-BE49-F238E27FC236}">
                <a16:creationId xmlns:a16="http://schemas.microsoft.com/office/drawing/2014/main" id="{8463E75C-B526-4344-869B-193C705D6072}"/>
              </a:ext>
            </a:extLst>
          </p:cNvPr>
          <p:cNvSpPr txBox="1">
            <a:spLocks/>
          </p:cNvSpPr>
          <p:nvPr/>
        </p:nvSpPr>
        <p:spPr>
          <a:xfrm>
            <a:off x="2628566" y="403454"/>
            <a:ext cx="6267096" cy="2943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2"/>
              </a:buClr>
              <a:buSzPts val="2500"/>
              <a:buFont typeface="Bai Jamjuree"/>
              <a:buNone/>
              <a:defRPr sz="2600" b="0" i="0" u="none" strike="noStrike" cap="none">
                <a:solidFill>
                  <a:schemeClr val="accent2"/>
                </a:solidFill>
                <a:latin typeface="Bai Jamjuree"/>
                <a:ea typeface="Bai Jamjuree"/>
                <a:cs typeface="Bai Jamjuree"/>
                <a:sym typeface="Bai Jamjuree"/>
              </a:defRPr>
            </a:lvl1pPr>
            <a:lvl2pPr marL="914400" marR="0" lvl="1"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2pPr>
            <a:lvl3pPr marL="1371600" marR="0" lvl="2"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3pPr>
            <a:lvl4pPr marL="1828800" marR="0" lvl="3"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4pPr>
            <a:lvl5pPr marL="2286000" marR="0" lvl="4"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5pPr>
            <a:lvl6pPr marL="2743200" marR="0" lvl="5"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6pPr>
            <a:lvl7pPr marL="3200400" marR="0" lvl="6"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7pPr>
            <a:lvl8pPr marL="3657600" marR="0" lvl="7"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8pPr>
            <a:lvl9pPr marL="4114800" marR="0" lvl="8" indent="-317500" algn="ctr" rtl="0">
              <a:lnSpc>
                <a:spcPct val="100000"/>
              </a:lnSpc>
              <a:spcBef>
                <a:spcPts val="0"/>
              </a:spcBef>
              <a:spcAft>
                <a:spcPts val="0"/>
              </a:spcAft>
              <a:buClr>
                <a:schemeClr val="accent2"/>
              </a:buClr>
              <a:buSzPts val="2500"/>
              <a:buFont typeface="Bai Jamjuree"/>
              <a:buNone/>
              <a:defRPr sz="2500" b="0" i="0" u="none" strike="noStrike" cap="none">
                <a:solidFill>
                  <a:schemeClr val="accent2"/>
                </a:solidFill>
                <a:latin typeface="Bai Jamjuree"/>
                <a:ea typeface="Bai Jamjuree"/>
                <a:cs typeface="Bai Jamjuree"/>
                <a:sym typeface="Bai Jamjuree"/>
              </a:defRPr>
            </a:lvl9pPr>
          </a:lstStyle>
          <a:p>
            <a:pPr marL="0" indent="0" algn="l"/>
            <a:r>
              <a:rPr lang="en-US" sz="1400" dirty="0"/>
              <a:t>Following are the parameters that can be sensed by Biochemical sensing :</a:t>
            </a:r>
          </a:p>
          <a:p>
            <a:pPr marL="285750" indent="-285750" algn="l">
              <a:buFont typeface="Arial" panose="020B0604020202020204" pitchFamily="34" charset="0"/>
              <a:buChar char="•"/>
            </a:pPr>
            <a:r>
              <a:rPr lang="en-US" sz="1400" dirty="0"/>
              <a:t>Glucose</a:t>
            </a:r>
          </a:p>
          <a:p>
            <a:pPr marL="285750" indent="-285750" algn="l">
              <a:buFont typeface="Arial" panose="020B0604020202020204" pitchFamily="34" charset="0"/>
              <a:buChar char="•"/>
            </a:pPr>
            <a:r>
              <a:rPr lang="en-US" sz="1400" dirty="0"/>
              <a:t>Hormones </a:t>
            </a:r>
          </a:p>
          <a:p>
            <a:pPr marL="285750" indent="-285750" algn="l">
              <a:buFont typeface="Arial" panose="020B0604020202020204" pitchFamily="34" charset="0"/>
              <a:buChar char="•"/>
            </a:pPr>
            <a:r>
              <a:rPr lang="en-US" sz="1400" dirty="0"/>
              <a:t>Enzymes</a:t>
            </a:r>
          </a:p>
          <a:p>
            <a:pPr marL="285750" indent="-285750" algn="l">
              <a:buFont typeface="Arial" panose="020B0604020202020204" pitchFamily="34" charset="0"/>
              <a:buChar char="•"/>
            </a:pPr>
            <a:r>
              <a:rPr lang="en-US" sz="1400" dirty="0"/>
              <a:t>Protein (Limited to structured protein)</a:t>
            </a:r>
          </a:p>
          <a:p>
            <a:pPr marL="285750" indent="-285750" algn="l">
              <a:buFont typeface="Arial" panose="020B0604020202020204" pitchFamily="34" charset="0"/>
              <a:buChar char="•"/>
            </a:pPr>
            <a:r>
              <a:rPr lang="en-US" sz="1400" dirty="0"/>
              <a:t>Lactic Acid</a:t>
            </a:r>
          </a:p>
          <a:p>
            <a:pPr marL="285750" indent="-285750" algn="l">
              <a:buFont typeface="Arial" panose="020B0604020202020204" pitchFamily="34" charset="0"/>
              <a:buChar char="•"/>
            </a:pPr>
            <a:r>
              <a:rPr lang="en-US" sz="1400" dirty="0"/>
              <a:t>Lysozymes</a:t>
            </a:r>
          </a:p>
          <a:p>
            <a:pPr marL="285750" indent="-285750" algn="l">
              <a:buFont typeface="Arial" panose="020B0604020202020204" pitchFamily="34" charset="0"/>
              <a:buChar char="•"/>
            </a:pPr>
            <a:endParaRPr lang="en-US" sz="1400" dirty="0"/>
          </a:p>
          <a:p>
            <a:pPr marL="0" indent="0" algn="l"/>
            <a:r>
              <a:rPr lang="en-US" sz="1400" dirty="0"/>
              <a:t>Table 2 represents various Target index, Range, Sensitivity and detection Method of various sensors.</a:t>
            </a:r>
          </a:p>
          <a:p>
            <a:pPr marL="0" indent="0" algn="l"/>
            <a:endParaRPr lang="en-US" sz="1400" dirty="0"/>
          </a:p>
        </p:txBody>
      </p:sp>
      <p:pic>
        <p:nvPicPr>
          <p:cNvPr id="99" name="Picture 98">
            <a:extLst>
              <a:ext uri="{FF2B5EF4-FFF2-40B4-BE49-F238E27FC236}">
                <a16:creationId xmlns:a16="http://schemas.microsoft.com/office/drawing/2014/main" id="{D167F3D7-A3CD-4B82-9DCF-000D7B661F12}"/>
              </a:ext>
            </a:extLst>
          </p:cNvPr>
          <p:cNvPicPr>
            <a:picLocks noChangeAspect="1"/>
          </p:cNvPicPr>
          <p:nvPr/>
        </p:nvPicPr>
        <p:blipFill>
          <a:blip r:embed="rId3"/>
          <a:stretch>
            <a:fillRect/>
          </a:stretch>
        </p:blipFill>
        <p:spPr>
          <a:xfrm>
            <a:off x="665929" y="464588"/>
            <a:ext cx="866021" cy="952530"/>
          </a:xfrm>
          <a:prstGeom prst="rect">
            <a:avLst/>
          </a:prstGeom>
        </p:spPr>
      </p:pic>
    </p:spTree>
    <p:extLst>
      <p:ext uri="{BB962C8B-B14F-4D97-AF65-F5344CB8AC3E}">
        <p14:creationId xmlns:p14="http://schemas.microsoft.com/office/powerpoint/2010/main" val="1592986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48"/>
          <p:cNvSpPr txBox="1">
            <a:spLocks noGrp="1"/>
          </p:cNvSpPr>
          <p:nvPr>
            <p:ph type="title"/>
          </p:nvPr>
        </p:nvSpPr>
        <p:spPr>
          <a:xfrm>
            <a:off x="1594200" y="2954850"/>
            <a:ext cx="5930550" cy="1782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Common Observations</a:t>
            </a:r>
            <a:endParaRPr dirty="0">
              <a:solidFill>
                <a:schemeClr val="dk1"/>
              </a:solidFill>
            </a:endParaRPr>
          </a:p>
        </p:txBody>
      </p:sp>
      <p:grpSp>
        <p:nvGrpSpPr>
          <p:cNvPr id="1642" name="Google Shape;1642;p48"/>
          <p:cNvGrpSpPr/>
          <p:nvPr/>
        </p:nvGrpSpPr>
        <p:grpSpPr>
          <a:xfrm>
            <a:off x="3387477" y="679786"/>
            <a:ext cx="2369046" cy="2281521"/>
            <a:chOff x="3186893" y="255202"/>
            <a:chExt cx="2441812" cy="2351599"/>
          </a:xfrm>
        </p:grpSpPr>
        <p:sp>
          <p:nvSpPr>
            <p:cNvPr id="1643" name="Google Shape;1643;p48"/>
            <p:cNvSpPr/>
            <p:nvPr/>
          </p:nvSpPr>
          <p:spPr>
            <a:xfrm>
              <a:off x="3540728" y="1315310"/>
              <a:ext cx="587571" cy="581540"/>
            </a:xfrm>
            <a:custGeom>
              <a:avLst/>
              <a:gdLst/>
              <a:ahLst/>
              <a:cxnLst/>
              <a:rect l="l" t="t" r="r" b="b"/>
              <a:pathLst>
                <a:path w="9256" h="9161" extrusionOk="0">
                  <a:moveTo>
                    <a:pt x="1276" y="1"/>
                  </a:moveTo>
                  <a:cubicBezTo>
                    <a:pt x="1268" y="1"/>
                    <a:pt x="1264" y="1"/>
                    <a:pt x="1264" y="1"/>
                  </a:cubicBezTo>
                  <a:cubicBezTo>
                    <a:pt x="1264" y="1"/>
                    <a:pt x="1" y="4458"/>
                    <a:pt x="1519" y="6887"/>
                  </a:cubicBezTo>
                  <a:cubicBezTo>
                    <a:pt x="2863" y="9037"/>
                    <a:pt x="7298" y="9161"/>
                    <a:pt x="8300" y="9161"/>
                  </a:cubicBezTo>
                  <a:cubicBezTo>
                    <a:pt x="8431" y="9161"/>
                    <a:pt x="8503" y="9159"/>
                    <a:pt x="8503" y="9159"/>
                  </a:cubicBezTo>
                  <a:cubicBezTo>
                    <a:pt x="8503" y="9159"/>
                    <a:pt x="9256" y="5576"/>
                    <a:pt x="7082" y="2782"/>
                  </a:cubicBezTo>
                  <a:cubicBezTo>
                    <a:pt x="4980" y="46"/>
                    <a:pt x="1504" y="1"/>
                    <a:pt x="1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3794392" y="1560785"/>
              <a:ext cx="163524" cy="249603"/>
            </a:xfrm>
            <a:custGeom>
              <a:avLst/>
              <a:gdLst/>
              <a:ahLst/>
              <a:cxnLst/>
              <a:rect l="l" t="t" r="r" b="b"/>
              <a:pathLst>
                <a:path w="2576" h="3932" extrusionOk="0">
                  <a:moveTo>
                    <a:pt x="199" y="1"/>
                  </a:moveTo>
                  <a:cubicBezTo>
                    <a:pt x="157" y="1"/>
                    <a:pt x="118" y="12"/>
                    <a:pt x="98" y="33"/>
                  </a:cubicBezTo>
                  <a:cubicBezTo>
                    <a:pt x="49" y="81"/>
                    <a:pt x="1" y="191"/>
                    <a:pt x="49" y="239"/>
                  </a:cubicBezTo>
                  <a:cubicBezTo>
                    <a:pt x="754" y="1199"/>
                    <a:pt x="1726" y="2559"/>
                    <a:pt x="2224" y="3834"/>
                  </a:cubicBezTo>
                  <a:cubicBezTo>
                    <a:pt x="2272" y="3883"/>
                    <a:pt x="2333" y="3931"/>
                    <a:pt x="2430" y="3931"/>
                  </a:cubicBezTo>
                  <a:lnTo>
                    <a:pt x="2479" y="3931"/>
                  </a:lnTo>
                  <a:cubicBezTo>
                    <a:pt x="2527" y="3883"/>
                    <a:pt x="2576" y="3773"/>
                    <a:pt x="2576" y="3676"/>
                  </a:cubicBezTo>
                  <a:cubicBezTo>
                    <a:pt x="2029" y="2413"/>
                    <a:pt x="1058" y="992"/>
                    <a:pt x="353" y="81"/>
                  </a:cubicBezTo>
                  <a:cubicBezTo>
                    <a:pt x="325" y="24"/>
                    <a:pt x="259" y="1"/>
                    <a:pt x="199"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3723485" y="1467978"/>
              <a:ext cx="57894" cy="62528"/>
            </a:xfrm>
            <a:custGeom>
              <a:avLst/>
              <a:gdLst/>
              <a:ahLst/>
              <a:cxnLst/>
              <a:rect l="l" t="t" r="r" b="b"/>
              <a:pathLst>
                <a:path w="912" h="985" extrusionOk="0">
                  <a:moveTo>
                    <a:pt x="163" y="1"/>
                  </a:moveTo>
                  <a:cubicBezTo>
                    <a:pt x="119" y="1"/>
                    <a:pt x="79" y="25"/>
                    <a:pt x="49" y="74"/>
                  </a:cubicBezTo>
                  <a:cubicBezTo>
                    <a:pt x="1" y="134"/>
                    <a:pt x="1" y="231"/>
                    <a:pt x="49" y="280"/>
                  </a:cubicBezTo>
                  <a:cubicBezTo>
                    <a:pt x="49" y="280"/>
                    <a:pt x="207" y="487"/>
                    <a:pt x="559" y="936"/>
                  </a:cubicBezTo>
                  <a:cubicBezTo>
                    <a:pt x="608" y="985"/>
                    <a:pt x="656" y="985"/>
                    <a:pt x="717" y="985"/>
                  </a:cubicBezTo>
                  <a:lnTo>
                    <a:pt x="814" y="985"/>
                  </a:lnTo>
                  <a:cubicBezTo>
                    <a:pt x="863" y="887"/>
                    <a:pt x="911" y="790"/>
                    <a:pt x="814" y="742"/>
                  </a:cubicBezTo>
                  <a:cubicBezTo>
                    <a:pt x="462" y="231"/>
                    <a:pt x="304" y="74"/>
                    <a:pt x="304" y="74"/>
                  </a:cubicBezTo>
                  <a:cubicBezTo>
                    <a:pt x="256" y="25"/>
                    <a:pt x="207" y="1"/>
                    <a:pt x="16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3306361" y="1738464"/>
              <a:ext cx="960008" cy="621215"/>
            </a:xfrm>
            <a:custGeom>
              <a:avLst/>
              <a:gdLst/>
              <a:ahLst/>
              <a:cxnLst/>
              <a:rect l="l" t="t" r="r" b="b"/>
              <a:pathLst>
                <a:path w="15123" h="9786" extrusionOk="0">
                  <a:moveTo>
                    <a:pt x="5691" y="1"/>
                  </a:moveTo>
                  <a:cubicBezTo>
                    <a:pt x="1919" y="1"/>
                    <a:pt x="1" y="1740"/>
                    <a:pt x="1" y="1740"/>
                  </a:cubicBezTo>
                  <a:cubicBezTo>
                    <a:pt x="1" y="1740"/>
                    <a:pt x="912" y="6343"/>
                    <a:pt x="3487" y="8116"/>
                  </a:cubicBezTo>
                  <a:cubicBezTo>
                    <a:pt x="5088" y="9214"/>
                    <a:pt x="6819" y="9785"/>
                    <a:pt x="8637" y="9785"/>
                  </a:cubicBezTo>
                  <a:cubicBezTo>
                    <a:pt x="9757" y="9785"/>
                    <a:pt x="10910" y="9568"/>
                    <a:pt x="12086" y="9124"/>
                  </a:cubicBezTo>
                  <a:cubicBezTo>
                    <a:pt x="15122" y="7958"/>
                    <a:pt x="13458" y="1181"/>
                    <a:pt x="8090" y="221"/>
                  </a:cubicBezTo>
                  <a:cubicBezTo>
                    <a:pt x="7221" y="66"/>
                    <a:pt x="6421" y="1"/>
                    <a:pt x="5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3511464" y="1918174"/>
              <a:ext cx="552847" cy="303117"/>
            </a:xfrm>
            <a:custGeom>
              <a:avLst/>
              <a:gdLst/>
              <a:ahLst/>
              <a:cxnLst/>
              <a:rect l="l" t="t" r="r" b="b"/>
              <a:pathLst>
                <a:path w="8709" h="4775" extrusionOk="0">
                  <a:moveTo>
                    <a:pt x="726" y="1"/>
                  </a:moveTo>
                  <a:cubicBezTo>
                    <a:pt x="380" y="1"/>
                    <a:pt x="174" y="26"/>
                    <a:pt x="158" y="26"/>
                  </a:cubicBezTo>
                  <a:cubicBezTo>
                    <a:pt x="49" y="26"/>
                    <a:pt x="0" y="123"/>
                    <a:pt x="0" y="220"/>
                  </a:cubicBezTo>
                  <a:cubicBezTo>
                    <a:pt x="0" y="260"/>
                    <a:pt x="75" y="342"/>
                    <a:pt x="155" y="342"/>
                  </a:cubicBezTo>
                  <a:cubicBezTo>
                    <a:pt x="173" y="342"/>
                    <a:pt x="190" y="338"/>
                    <a:pt x="207" y="330"/>
                  </a:cubicBezTo>
                  <a:cubicBezTo>
                    <a:pt x="207" y="330"/>
                    <a:pt x="410" y="303"/>
                    <a:pt x="758" y="303"/>
                  </a:cubicBezTo>
                  <a:cubicBezTo>
                    <a:pt x="1478" y="303"/>
                    <a:pt x="2818" y="419"/>
                    <a:pt x="4251" y="1131"/>
                  </a:cubicBezTo>
                  <a:cubicBezTo>
                    <a:pt x="6425" y="2249"/>
                    <a:pt x="8405" y="4726"/>
                    <a:pt x="8405" y="4726"/>
                  </a:cubicBezTo>
                  <a:cubicBezTo>
                    <a:pt x="8454" y="4775"/>
                    <a:pt x="8502" y="4775"/>
                    <a:pt x="8551" y="4775"/>
                  </a:cubicBezTo>
                  <a:lnTo>
                    <a:pt x="8660" y="4775"/>
                  </a:lnTo>
                  <a:cubicBezTo>
                    <a:pt x="8709" y="4726"/>
                    <a:pt x="8709" y="4581"/>
                    <a:pt x="8660" y="4520"/>
                  </a:cubicBezTo>
                  <a:cubicBezTo>
                    <a:pt x="8612" y="4423"/>
                    <a:pt x="6632" y="1945"/>
                    <a:pt x="4409" y="876"/>
                  </a:cubicBezTo>
                  <a:cubicBezTo>
                    <a:pt x="2880" y="120"/>
                    <a:pt x="1476"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4372690" y="2394715"/>
              <a:ext cx="317717" cy="148099"/>
            </a:xfrm>
            <a:custGeom>
              <a:avLst/>
              <a:gdLst/>
              <a:ahLst/>
              <a:cxnLst/>
              <a:rect l="l" t="t" r="r" b="b"/>
              <a:pathLst>
                <a:path w="5005" h="2333" extrusionOk="0">
                  <a:moveTo>
                    <a:pt x="0" y="1"/>
                  </a:moveTo>
                  <a:lnTo>
                    <a:pt x="0" y="2333"/>
                  </a:lnTo>
                  <a:lnTo>
                    <a:pt x="5004" y="2333"/>
                  </a:lnTo>
                  <a:lnTo>
                    <a:pt x="5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3714217" y="1399357"/>
              <a:ext cx="1635372" cy="1005460"/>
            </a:xfrm>
            <a:custGeom>
              <a:avLst/>
              <a:gdLst/>
              <a:ahLst/>
              <a:cxnLst/>
              <a:rect l="l" t="t" r="r" b="b"/>
              <a:pathLst>
                <a:path w="25762" h="15839" extrusionOk="0">
                  <a:moveTo>
                    <a:pt x="960" y="1"/>
                  </a:moveTo>
                  <a:cubicBezTo>
                    <a:pt x="402" y="1"/>
                    <a:pt x="1" y="450"/>
                    <a:pt x="1" y="960"/>
                  </a:cubicBezTo>
                  <a:lnTo>
                    <a:pt x="1" y="14879"/>
                  </a:lnTo>
                  <a:cubicBezTo>
                    <a:pt x="1" y="15426"/>
                    <a:pt x="402" y="15839"/>
                    <a:pt x="960" y="15839"/>
                  </a:cubicBezTo>
                  <a:lnTo>
                    <a:pt x="24790" y="15839"/>
                  </a:lnTo>
                  <a:cubicBezTo>
                    <a:pt x="25349" y="15839"/>
                    <a:pt x="25762" y="15426"/>
                    <a:pt x="25762" y="14879"/>
                  </a:cubicBezTo>
                  <a:lnTo>
                    <a:pt x="25762" y="960"/>
                  </a:lnTo>
                  <a:cubicBezTo>
                    <a:pt x="25762" y="450"/>
                    <a:pt x="25349" y="1"/>
                    <a:pt x="24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3672575" y="1356952"/>
              <a:ext cx="1721768" cy="1089507"/>
            </a:xfrm>
            <a:custGeom>
              <a:avLst/>
              <a:gdLst/>
              <a:ahLst/>
              <a:cxnLst/>
              <a:rect l="l" t="t" r="r" b="b"/>
              <a:pathLst>
                <a:path w="27123" h="17163" extrusionOk="0">
                  <a:moveTo>
                    <a:pt x="25446" y="1325"/>
                  </a:moveTo>
                  <a:cubicBezTo>
                    <a:pt x="25604" y="1325"/>
                    <a:pt x="25750" y="1470"/>
                    <a:pt x="25750" y="1628"/>
                  </a:cubicBezTo>
                  <a:lnTo>
                    <a:pt x="25750" y="15547"/>
                  </a:lnTo>
                  <a:cubicBezTo>
                    <a:pt x="25750" y="15693"/>
                    <a:pt x="25604" y="15851"/>
                    <a:pt x="25446" y="15851"/>
                  </a:cubicBezTo>
                  <a:lnTo>
                    <a:pt x="1616" y="15851"/>
                  </a:lnTo>
                  <a:cubicBezTo>
                    <a:pt x="1458" y="15851"/>
                    <a:pt x="1313" y="15693"/>
                    <a:pt x="1313" y="15547"/>
                  </a:cubicBezTo>
                  <a:lnTo>
                    <a:pt x="1313" y="1628"/>
                  </a:lnTo>
                  <a:cubicBezTo>
                    <a:pt x="1313" y="1470"/>
                    <a:pt x="1458" y="1325"/>
                    <a:pt x="1616" y="1325"/>
                  </a:cubicBezTo>
                  <a:close/>
                  <a:moveTo>
                    <a:pt x="1616" y="1"/>
                  </a:moveTo>
                  <a:cubicBezTo>
                    <a:pt x="705" y="1"/>
                    <a:pt x="1" y="717"/>
                    <a:pt x="1" y="1628"/>
                  </a:cubicBezTo>
                  <a:lnTo>
                    <a:pt x="1" y="15547"/>
                  </a:lnTo>
                  <a:cubicBezTo>
                    <a:pt x="1" y="16458"/>
                    <a:pt x="705" y="17162"/>
                    <a:pt x="1616" y="17162"/>
                  </a:cubicBezTo>
                  <a:lnTo>
                    <a:pt x="25446" y="17162"/>
                  </a:lnTo>
                  <a:cubicBezTo>
                    <a:pt x="26357" y="17162"/>
                    <a:pt x="27122" y="16458"/>
                    <a:pt x="27122" y="15547"/>
                  </a:cubicBezTo>
                  <a:lnTo>
                    <a:pt x="27122" y="1628"/>
                  </a:lnTo>
                  <a:cubicBezTo>
                    <a:pt x="27122" y="717"/>
                    <a:pt x="26357" y="1"/>
                    <a:pt x="25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4199201" y="2565094"/>
              <a:ext cx="658478" cy="63"/>
            </a:xfrm>
            <a:custGeom>
              <a:avLst/>
              <a:gdLst/>
              <a:ahLst/>
              <a:cxnLst/>
              <a:rect l="l" t="t" r="r" b="b"/>
              <a:pathLst>
                <a:path w="10373" h="1" extrusionOk="0">
                  <a:moveTo>
                    <a:pt x="0" y="1"/>
                  </a:moveTo>
                  <a:lnTo>
                    <a:pt x="10373" y="1"/>
                  </a:lnTo>
                  <a:close/>
                </a:path>
              </a:pathLst>
            </a:custGeom>
            <a:solidFill>
              <a:srgbClr val="BCE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8"/>
            <p:cNvSpPr/>
            <p:nvPr/>
          </p:nvSpPr>
          <p:spPr>
            <a:xfrm>
              <a:off x="4157558" y="2523451"/>
              <a:ext cx="744874" cy="83349"/>
            </a:xfrm>
            <a:custGeom>
              <a:avLst/>
              <a:gdLst/>
              <a:ahLst/>
              <a:cxnLst/>
              <a:rect l="l" t="t" r="r" b="b"/>
              <a:pathLst>
                <a:path w="11734" h="1313" extrusionOk="0">
                  <a:moveTo>
                    <a:pt x="656" y="1"/>
                  </a:moveTo>
                  <a:cubicBezTo>
                    <a:pt x="304" y="1"/>
                    <a:pt x="0" y="305"/>
                    <a:pt x="0" y="657"/>
                  </a:cubicBezTo>
                  <a:cubicBezTo>
                    <a:pt x="0" y="1009"/>
                    <a:pt x="304" y="1313"/>
                    <a:pt x="656" y="1313"/>
                  </a:cubicBezTo>
                  <a:lnTo>
                    <a:pt x="11029" y="1313"/>
                  </a:lnTo>
                  <a:cubicBezTo>
                    <a:pt x="11430" y="1313"/>
                    <a:pt x="11733" y="1009"/>
                    <a:pt x="11733" y="657"/>
                  </a:cubicBezTo>
                  <a:cubicBezTo>
                    <a:pt x="11733" y="305"/>
                    <a:pt x="11430" y="1"/>
                    <a:pt x="11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8"/>
            <p:cNvSpPr/>
            <p:nvPr/>
          </p:nvSpPr>
          <p:spPr>
            <a:xfrm>
              <a:off x="4439724" y="637603"/>
              <a:ext cx="1188980" cy="1156606"/>
            </a:xfrm>
            <a:custGeom>
              <a:avLst/>
              <a:gdLst/>
              <a:ahLst/>
              <a:cxnLst/>
              <a:rect l="l" t="t" r="r" b="b"/>
              <a:pathLst>
                <a:path w="18730" h="18220" extrusionOk="0">
                  <a:moveTo>
                    <a:pt x="972" y="1"/>
                  </a:moveTo>
                  <a:cubicBezTo>
                    <a:pt x="414" y="1"/>
                    <a:pt x="1" y="402"/>
                    <a:pt x="1" y="960"/>
                  </a:cubicBezTo>
                  <a:lnTo>
                    <a:pt x="1" y="17260"/>
                  </a:lnTo>
                  <a:cubicBezTo>
                    <a:pt x="1" y="17770"/>
                    <a:pt x="414" y="18219"/>
                    <a:pt x="972" y="18219"/>
                  </a:cubicBezTo>
                  <a:lnTo>
                    <a:pt x="17721" y="18219"/>
                  </a:lnTo>
                  <a:cubicBezTo>
                    <a:pt x="18280" y="18219"/>
                    <a:pt x="18729" y="17770"/>
                    <a:pt x="18729" y="17260"/>
                  </a:cubicBezTo>
                  <a:lnTo>
                    <a:pt x="18729" y="960"/>
                  </a:lnTo>
                  <a:cubicBezTo>
                    <a:pt x="18729" y="402"/>
                    <a:pt x="18280" y="1"/>
                    <a:pt x="17721"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4510694" y="894377"/>
              <a:ext cx="999239" cy="787279"/>
            </a:xfrm>
            <a:custGeom>
              <a:avLst/>
              <a:gdLst/>
              <a:ahLst/>
              <a:cxnLst/>
              <a:rect l="l" t="t" r="r" b="b"/>
              <a:pathLst>
                <a:path w="15741" h="12402" extrusionOk="0">
                  <a:moveTo>
                    <a:pt x="0" y="0"/>
                  </a:moveTo>
                  <a:lnTo>
                    <a:pt x="0" y="12401"/>
                  </a:lnTo>
                  <a:lnTo>
                    <a:pt x="15741" y="12352"/>
                  </a:lnTo>
                  <a:lnTo>
                    <a:pt x="15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4497554" y="882062"/>
              <a:ext cx="1025519" cy="812671"/>
            </a:xfrm>
            <a:custGeom>
              <a:avLst/>
              <a:gdLst/>
              <a:ahLst/>
              <a:cxnLst/>
              <a:rect l="l" t="t" r="r" b="b"/>
              <a:pathLst>
                <a:path w="16155" h="12802" extrusionOk="0">
                  <a:moveTo>
                    <a:pt x="15693" y="401"/>
                  </a:moveTo>
                  <a:lnTo>
                    <a:pt x="15693" y="12291"/>
                  </a:lnTo>
                  <a:lnTo>
                    <a:pt x="462" y="12340"/>
                  </a:lnTo>
                  <a:lnTo>
                    <a:pt x="462" y="449"/>
                  </a:lnTo>
                  <a:lnTo>
                    <a:pt x="15693" y="401"/>
                  </a:lnTo>
                  <a:close/>
                  <a:moveTo>
                    <a:pt x="207" y="0"/>
                  </a:moveTo>
                  <a:cubicBezTo>
                    <a:pt x="110" y="0"/>
                    <a:pt x="1" y="97"/>
                    <a:pt x="1" y="194"/>
                  </a:cubicBezTo>
                  <a:lnTo>
                    <a:pt x="1" y="12595"/>
                  </a:lnTo>
                  <a:cubicBezTo>
                    <a:pt x="1" y="12644"/>
                    <a:pt x="1" y="12704"/>
                    <a:pt x="61" y="12753"/>
                  </a:cubicBezTo>
                  <a:cubicBezTo>
                    <a:pt x="110" y="12802"/>
                    <a:pt x="159" y="12802"/>
                    <a:pt x="207" y="12802"/>
                  </a:cubicBezTo>
                  <a:lnTo>
                    <a:pt x="15948" y="12753"/>
                  </a:lnTo>
                  <a:cubicBezTo>
                    <a:pt x="16045" y="12753"/>
                    <a:pt x="16154" y="12644"/>
                    <a:pt x="16154" y="12546"/>
                  </a:cubicBezTo>
                  <a:lnTo>
                    <a:pt x="16154" y="194"/>
                  </a:lnTo>
                  <a:cubicBezTo>
                    <a:pt x="16154" y="146"/>
                    <a:pt x="16154" y="97"/>
                    <a:pt x="16094" y="49"/>
                  </a:cubicBezTo>
                  <a:cubicBezTo>
                    <a:pt x="16045" y="0"/>
                    <a:pt x="15996"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4362660" y="744058"/>
              <a:ext cx="54783" cy="54021"/>
            </a:xfrm>
            <a:custGeom>
              <a:avLst/>
              <a:gdLst/>
              <a:ahLst/>
              <a:cxnLst/>
              <a:rect l="l" t="t" r="r" b="b"/>
              <a:pathLst>
                <a:path w="863" h="851" extrusionOk="0">
                  <a:moveTo>
                    <a:pt x="462" y="0"/>
                  </a:moveTo>
                  <a:cubicBezTo>
                    <a:pt x="207" y="0"/>
                    <a:pt x="0" y="194"/>
                    <a:pt x="0" y="401"/>
                  </a:cubicBezTo>
                  <a:cubicBezTo>
                    <a:pt x="0" y="656"/>
                    <a:pt x="207" y="850"/>
                    <a:pt x="462" y="850"/>
                  </a:cubicBezTo>
                  <a:cubicBezTo>
                    <a:pt x="668" y="850"/>
                    <a:pt x="863" y="656"/>
                    <a:pt x="863" y="401"/>
                  </a:cubicBezTo>
                  <a:cubicBezTo>
                    <a:pt x="863" y="194"/>
                    <a:pt x="668" y="0"/>
                    <a:pt x="46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4543069" y="744058"/>
              <a:ext cx="54783" cy="54021"/>
            </a:xfrm>
            <a:custGeom>
              <a:avLst/>
              <a:gdLst/>
              <a:ahLst/>
              <a:cxnLst/>
              <a:rect l="l" t="t" r="r" b="b"/>
              <a:pathLst>
                <a:path w="863" h="851" extrusionOk="0">
                  <a:moveTo>
                    <a:pt x="450" y="0"/>
                  </a:moveTo>
                  <a:cubicBezTo>
                    <a:pt x="195" y="0"/>
                    <a:pt x="0" y="194"/>
                    <a:pt x="0" y="401"/>
                  </a:cubicBezTo>
                  <a:cubicBezTo>
                    <a:pt x="0" y="656"/>
                    <a:pt x="195" y="850"/>
                    <a:pt x="450" y="850"/>
                  </a:cubicBezTo>
                  <a:cubicBezTo>
                    <a:pt x="705" y="850"/>
                    <a:pt x="863" y="656"/>
                    <a:pt x="863" y="401"/>
                  </a:cubicBezTo>
                  <a:cubicBezTo>
                    <a:pt x="863" y="194"/>
                    <a:pt x="705" y="0"/>
                    <a:pt x="450"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4725763" y="744058"/>
              <a:ext cx="54847" cy="54021"/>
            </a:xfrm>
            <a:custGeom>
              <a:avLst/>
              <a:gdLst/>
              <a:ahLst/>
              <a:cxnLst/>
              <a:rect l="l" t="t" r="r" b="b"/>
              <a:pathLst>
                <a:path w="864" h="851" extrusionOk="0">
                  <a:moveTo>
                    <a:pt x="414" y="0"/>
                  </a:moveTo>
                  <a:cubicBezTo>
                    <a:pt x="159" y="0"/>
                    <a:pt x="1" y="194"/>
                    <a:pt x="1" y="401"/>
                  </a:cubicBezTo>
                  <a:cubicBezTo>
                    <a:pt x="1" y="656"/>
                    <a:pt x="159" y="850"/>
                    <a:pt x="414" y="850"/>
                  </a:cubicBezTo>
                  <a:cubicBezTo>
                    <a:pt x="657" y="850"/>
                    <a:pt x="863" y="656"/>
                    <a:pt x="863" y="401"/>
                  </a:cubicBezTo>
                  <a:cubicBezTo>
                    <a:pt x="863" y="194"/>
                    <a:pt x="657" y="0"/>
                    <a:pt x="414"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8"/>
            <p:cNvSpPr/>
            <p:nvPr/>
          </p:nvSpPr>
          <p:spPr>
            <a:xfrm>
              <a:off x="4906172" y="744058"/>
              <a:ext cx="54085" cy="54021"/>
            </a:xfrm>
            <a:custGeom>
              <a:avLst/>
              <a:gdLst/>
              <a:ahLst/>
              <a:cxnLst/>
              <a:rect l="l" t="t" r="r" b="b"/>
              <a:pathLst>
                <a:path w="852" h="851" extrusionOk="0">
                  <a:moveTo>
                    <a:pt x="402" y="0"/>
                  </a:moveTo>
                  <a:cubicBezTo>
                    <a:pt x="195" y="0"/>
                    <a:pt x="1" y="194"/>
                    <a:pt x="1" y="401"/>
                  </a:cubicBezTo>
                  <a:cubicBezTo>
                    <a:pt x="1" y="656"/>
                    <a:pt x="195" y="850"/>
                    <a:pt x="402" y="850"/>
                  </a:cubicBezTo>
                  <a:cubicBezTo>
                    <a:pt x="657" y="850"/>
                    <a:pt x="851" y="656"/>
                    <a:pt x="851" y="401"/>
                  </a:cubicBezTo>
                  <a:cubicBezTo>
                    <a:pt x="851" y="194"/>
                    <a:pt x="657" y="0"/>
                    <a:pt x="40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5085819" y="744058"/>
              <a:ext cx="54847" cy="54021"/>
            </a:xfrm>
            <a:custGeom>
              <a:avLst/>
              <a:gdLst/>
              <a:ahLst/>
              <a:cxnLst/>
              <a:rect l="l" t="t" r="r" b="b"/>
              <a:pathLst>
                <a:path w="864" h="851" extrusionOk="0">
                  <a:moveTo>
                    <a:pt x="450" y="0"/>
                  </a:moveTo>
                  <a:cubicBezTo>
                    <a:pt x="207" y="0"/>
                    <a:pt x="1" y="194"/>
                    <a:pt x="1" y="401"/>
                  </a:cubicBezTo>
                  <a:cubicBezTo>
                    <a:pt x="1" y="656"/>
                    <a:pt x="207" y="850"/>
                    <a:pt x="450" y="850"/>
                  </a:cubicBezTo>
                  <a:cubicBezTo>
                    <a:pt x="657" y="850"/>
                    <a:pt x="863" y="656"/>
                    <a:pt x="863" y="401"/>
                  </a:cubicBezTo>
                  <a:cubicBezTo>
                    <a:pt x="863" y="194"/>
                    <a:pt x="657"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5265466" y="744058"/>
              <a:ext cx="54847" cy="54021"/>
            </a:xfrm>
            <a:custGeom>
              <a:avLst/>
              <a:gdLst/>
              <a:ahLst/>
              <a:cxnLst/>
              <a:rect l="l" t="t" r="r" b="b"/>
              <a:pathLst>
                <a:path w="864" h="851" extrusionOk="0">
                  <a:moveTo>
                    <a:pt x="462" y="0"/>
                  </a:moveTo>
                  <a:cubicBezTo>
                    <a:pt x="207" y="0"/>
                    <a:pt x="1" y="194"/>
                    <a:pt x="1" y="401"/>
                  </a:cubicBezTo>
                  <a:cubicBezTo>
                    <a:pt x="1" y="656"/>
                    <a:pt x="207" y="850"/>
                    <a:pt x="462" y="850"/>
                  </a:cubicBezTo>
                  <a:cubicBezTo>
                    <a:pt x="717" y="850"/>
                    <a:pt x="863" y="656"/>
                    <a:pt x="863" y="401"/>
                  </a:cubicBezTo>
                  <a:cubicBezTo>
                    <a:pt x="863" y="194"/>
                    <a:pt x="71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5448985" y="744058"/>
              <a:ext cx="54783" cy="54021"/>
            </a:xfrm>
            <a:custGeom>
              <a:avLst/>
              <a:gdLst/>
              <a:ahLst/>
              <a:cxnLst/>
              <a:rect l="l" t="t" r="r" b="b"/>
              <a:pathLst>
                <a:path w="863" h="851" extrusionOk="0">
                  <a:moveTo>
                    <a:pt x="401" y="0"/>
                  </a:moveTo>
                  <a:cubicBezTo>
                    <a:pt x="146" y="0"/>
                    <a:pt x="0" y="194"/>
                    <a:pt x="0" y="401"/>
                  </a:cubicBezTo>
                  <a:cubicBezTo>
                    <a:pt x="0" y="656"/>
                    <a:pt x="146" y="850"/>
                    <a:pt x="401" y="850"/>
                  </a:cubicBezTo>
                  <a:cubicBezTo>
                    <a:pt x="656" y="850"/>
                    <a:pt x="863" y="656"/>
                    <a:pt x="863" y="401"/>
                  </a:cubicBezTo>
                  <a:cubicBezTo>
                    <a:pt x="863" y="194"/>
                    <a:pt x="656"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5320248" y="956079"/>
              <a:ext cx="128801" cy="661525"/>
            </a:xfrm>
            <a:custGeom>
              <a:avLst/>
              <a:gdLst/>
              <a:ahLst/>
              <a:cxnLst/>
              <a:rect l="l" t="t" r="r" b="b"/>
              <a:pathLst>
                <a:path w="2029" h="10421" extrusionOk="0">
                  <a:moveTo>
                    <a:pt x="0" y="0"/>
                  </a:moveTo>
                  <a:lnTo>
                    <a:pt x="0" y="10421"/>
                  </a:lnTo>
                  <a:lnTo>
                    <a:pt x="2028" y="10421"/>
                  </a:lnTo>
                  <a:lnTo>
                    <a:pt x="2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5310980"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49" y="0"/>
                    <a:pt x="0" y="97"/>
                    <a:pt x="0" y="158"/>
                  </a:cubicBezTo>
                  <a:lnTo>
                    <a:pt x="0" y="10579"/>
                  </a:lnTo>
                  <a:cubicBezTo>
                    <a:pt x="0" y="10628"/>
                    <a:pt x="49" y="10725"/>
                    <a:pt x="146" y="10725"/>
                  </a:cubicBezTo>
                  <a:lnTo>
                    <a:pt x="2174" y="10725"/>
                  </a:lnTo>
                  <a:cubicBezTo>
                    <a:pt x="2223" y="10725"/>
                    <a:pt x="2320" y="10628"/>
                    <a:pt x="2320" y="10579"/>
                  </a:cubicBezTo>
                  <a:lnTo>
                    <a:pt x="2320" y="158"/>
                  </a:lnTo>
                  <a:cubicBezTo>
                    <a:pt x="2320" y="97"/>
                    <a:pt x="2223" y="0"/>
                    <a:pt x="2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5320248" y="1158071"/>
              <a:ext cx="128801" cy="459532"/>
            </a:xfrm>
            <a:custGeom>
              <a:avLst/>
              <a:gdLst/>
              <a:ahLst/>
              <a:cxnLst/>
              <a:rect l="l" t="t" r="r" b="b"/>
              <a:pathLst>
                <a:path w="2029" h="7239" extrusionOk="0">
                  <a:moveTo>
                    <a:pt x="0" y="0"/>
                  </a:moveTo>
                  <a:lnTo>
                    <a:pt x="0" y="7239"/>
                  </a:lnTo>
                  <a:lnTo>
                    <a:pt x="2028" y="7239"/>
                  </a:lnTo>
                  <a:lnTo>
                    <a:pt x="2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5310980" y="1148803"/>
              <a:ext cx="147337" cy="478068"/>
            </a:xfrm>
            <a:custGeom>
              <a:avLst/>
              <a:gdLst/>
              <a:ahLst/>
              <a:cxnLst/>
              <a:rect l="l" t="t" r="r" b="b"/>
              <a:pathLst>
                <a:path w="2321" h="7531" extrusionOk="0">
                  <a:moveTo>
                    <a:pt x="1968" y="353"/>
                  </a:moveTo>
                  <a:lnTo>
                    <a:pt x="1968" y="7178"/>
                  </a:lnTo>
                  <a:lnTo>
                    <a:pt x="353" y="7178"/>
                  </a:lnTo>
                  <a:lnTo>
                    <a:pt x="353" y="353"/>
                  </a:lnTo>
                  <a:close/>
                  <a:moveTo>
                    <a:pt x="146" y="0"/>
                  </a:moveTo>
                  <a:cubicBezTo>
                    <a:pt x="49" y="0"/>
                    <a:pt x="0" y="49"/>
                    <a:pt x="0" y="146"/>
                  </a:cubicBezTo>
                  <a:lnTo>
                    <a:pt x="0" y="7385"/>
                  </a:lnTo>
                  <a:cubicBezTo>
                    <a:pt x="0" y="7434"/>
                    <a:pt x="49" y="7531"/>
                    <a:pt x="146" y="7531"/>
                  </a:cubicBezTo>
                  <a:lnTo>
                    <a:pt x="2174" y="7531"/>
                  </a:lnTo>
                  <a:cubicBezTo>
                    <a:pt x="2223" y="7531"/>
                    <a:pt x="2320" y="7434"/>
                    <a:pt x="2320" y="7385"/>
                  </a:cubicBezTo>
                  <a:lnTo>
                    <a:pt x="2320" y="146"/>
                  </a:lnTo>
                  <a:cubicBezTo>
                    <a:pt x="2320" y="49"/>
                    <a:pt x="2223" y="0"/>
                    <a:pt x="2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5088929" y="956079"/>
              <a:ext cx="128801" cy="661525"/>
            </a:xfrm>
            <a:custGeom>
              <a:avLst/>
              <a:gdLst/>
              <a:ahLst/>
              <a:cxnLst/>
              <a:rect l="l" t="t" r="r" b="b"/>
              <a:pathLst>
                <a:path w="2029" h="10421" extrusionOk="0">
                  <a:moveTo>
                    <a:pt x="0" y="0"/>
                  </a:moveTo>
                  <a:lnTo>
                    <a:pt x="0"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5079661"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98" y="0"/>
                    <a:pt x="1" y="97"/>
                    <a:pt x="1" y="158"/>
                  </a:cubicBezTo>
                  <a:lnTo>
                    <a:pt x="1" y="10579"/>
                  </a:lnTo>
                  <a:cubicBezTo>
                    <a:pt x="1" y="10628"/>
                    <a:pt x="98" y="10725"/>
                    <a:pt x="146" y="10725"/>
                  </a:cubicBezTo>
                  <a:lnTo>
                    <a:pt x="2175" y="10725"/>
                  </a:lnTo>
                  <a:cubicBezTo>
                    <a:pt x="2223" y="10725"/>
                    <a:pt x="2320" y="10628"/>
                    <a:pt x="2320" y="10579"/>
                  </a:cubicBezTo>
                  <a:lnTo>
                    <a:pt x="2320" y="158"/>
                  </a:lnTo>
                  <a:cubicBezTo>
                    <a:pt x="2320" y="97"/>
                    <a:pt x="2223"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5088929" y="1090973"/>
              <a:ext cx="128801" cy="526630"/>
            </a:xfrm>
            <a:custGeom>
              <a:avLst/>
              <a:gdLst/>
              <a:ahLst/>
              <a:cxnLst/>
              <a:rect l="l" t="t" r="r" b="b"/>
              <a:pathLst>
                <a:path w="2029" h="8296" extrusionOk="0">
                  <a:moveTo>
                    <a:pt x="0" y="1"/>
                  </a:moveTo>
                  <a:lnTo>
                    <a:pt x="0" y="8296"/>
                  </a:lnTo>
                  <a:lnTo>
                    <a:pt x="2029" y="8296"/>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5079661" y="1080943"/>
              <a:ext cx="147337" cy="545928"/>
            </a:xfrm>
            <a:custGeom>
              <a:avLst/>
              <a:gdLst/>
              <a:ahLst/>
              <a:cxnLst/>
              <a:rect l="l" t="t" r="r" b="b"/>
              <a:pathLst>
                <a:path w="2321" h="8600" extrusionOk="0">
                  <a:moveTo>
                    <a:pt x="1968" y="304"/>
                  </a:moveTo>
                  <a:lnTo>
                    <a:pt x="1968" y="8247"/>
                  </a:lnTo>
                  <a:lnTo>
                    <a:pt x="353" y="8247"/>
                  </a:lnTo>
                  <a:lnTo>
                    <a:pt x="353" y="304"/>
                  </a:lnTo>
                  <a:close/>
                  <a:moveTo>
                    <a:pt x="146" y="1"/>
                  </a:moveTo>
                  <a:cubicBezTo>
                    <a:pt x="98" y="1"/>
                    <a:pt x="1" y="49"/>
                    <a:pt x="1" y="159"/>
                  </a:cubicBezTo>
                  <a:lnTo>
                    <a:pt x="1" y="8454"/>
                  </a:lnTo>
                  <a:cubicBezTo>
                    <a:pt x="1" y="8503"/>
                    <a:pt x="98" y="8600"/>
                    <a:pt x="146" y="8600"/>
                  </a:cubicBezTo>
                  <a:lnTo>
                    <a:pt x="2175" y="8600"/>
                  </a:lnTo>
                  <a:cubicBezTo>
                    <a:pt x="2223" y="8600"/>
                    <a:pt x="2320" y="8503"/>
                    <a:pt x="2320" y="8454"/>
                  </a:cubicBezTo>
                  <a:lnTo>
                    <a:pt x="2320" y="159"/>
                  </a:lnTo>
                  <a:cubicBezTo>
                    <a:pt x="2320" y="49"/>
                    <a:pt x="2223"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4857610" y="956079"/>
              <a:ext cx="128864" cy="661525"/>
            </a:xfrm>
            <a:custGeom>
              <a:avLst/>
              <a:gdLst/>
              <a:ahLst/>
              <a:cxnLst/>
              <a:rect l="l" t="t" r="r" b="b"/>
              <a:pathLst>
                <a:path w="2030" h="10421" extrusionOk="0">
                  <a:moveTo>
                    <a:pt x="1" y="0"/>
                  </a:moveTo>
                  <a:lnTo>
                    <a:pt x="1"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4848342" y="946049"/>
              <a:ext cx="147337" cy="680823"/>
            </a:xfrm>
            <a:custGeom>
              <a:avLst/>
              <a:gdLst/>
              <a:ahLst/>
              <a:cxnLst/>
              <a:rect l="l" t="t" r="r" b="b"/>
              <a:pathLst>
                <a:path w="2321" h="10725" extrusionOk="0">
                  <a:moveTo>
                    <a:pt x="1969" y="352"/>
                  </a:moveTo>
                  <a:lnTo>
                    <a:pt x="1969" y="10372"/>
                  </a:lnTo>
                  <a:lnTo>
                    <a:pt x="353" y="10372"/>
                  </a:lnTo>
                  <a:lnTo>
                    <a:pt x="353" y="352"/>
                  </a:lnTo>
                  <a:close/>
                  <a:moveTo>
                    <a:pt x="147" y="0"/>
                  </a:moveTo>
                  <a:cubicBezTo>
                    <a:pt x="98" y="0"/>
                    <a:pt x="1" y="97"/>
                    <a:pt x="1" y="158"/>
                  </a:cubicBezTo>
                  <a:lnTo>
                    <a:pt x="1" y="10579"/>
                  </a:lnTo>
                  <a:cubicBezTo>
                    <a:pt x="1" y="10628"/>
                    <a:pt x="98" y="10725"/>
                    <a:pt x="147" y="10725"/>
                  </a:cubicBezTo>
                  <a:lnTo>
                    <a:pt x="2175" y="10725"/>
                  </a:lnTo>
                  <a:cubicBezTo>
                    <a:pt x="2224" y="10725"/>
                    <a:pt x="2321" y="10628"/>
                    <a:pt x="2321" y="10579"/>
                  </a:cubicBezTo>
                  <a:lnTo>
                    <a:pt x="2321" y="158"/>
                  </a:lnTo>
                  <a:cubicBezTo>
                    <a:pt x="2321" y="97"/>
                    <a:pt x="2224"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4857610" y="1033143"/>
              <a:ext cx="128864" cy="584460"/>
            </a:xfrm>
            <a:custGeom>
              <a:avLst/>
              <a:gdLst/>
              <a:ahLst/>
              <a:cxnLst/>
              <a:rect l="l" t="t" r="r" b="b"/>
              <a:pathLst>
                <a:path w="2030" h="9207" extrusionOk="0">
                  <a:moveTo>
                    <a:pt x="1" y="1"/>
                  </a:moveTo>
                  <a:lnTo>
                    <a:pt x="1" y="9207"/>
                  </a:lnTo>
                  <a:lnTo>
                    <a:pt x="2029" y="9207"/>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4848342" y="1023114"/>
              <a:ext cx="147337" cy="603758"/>
            </a:xfrm>
            <a:custGeom>
              <a:avLst/>
              <a:gdLst/>
              <a:ahLst/>
              <a:cxnLst/>
              <a:rect l="l" t="t" r="r" b="b"/>
              <a:pathLst>
                <a:path w="2321" h="9511" extrusionOk="0">
                  <a:moveTo>
                    <a:pt x="1969" y="304"/>
                  </a:moveTo>
                  <a:lnTo>
                    <a:pt x="1969" y="9158"/>
                  </a:lnTo>
                  <a:lnTo>
                    <a:pt x="353" y="9158"/>
                  </a:lnTo>
                  <a:lnTo>
                    <a:pt x="353" y="304"/>
                  </a:lnTo>
                  <a:close/>
                  <a:moveTo>
                    <a:pt x="147" y="1"/>
                  </a:moveTo>
                  <a:cubicBezTo>
                    <a:pt x="98" y="1"/>
                    <a:pt x="1" y="49"/>
                    <a:pt x="1" y="159"/>
                  </a:cubicBezTo>
                  <a:lnTo>
                    <a:pt x="1" y="9365"/>
                  </a:lnTo>
                  <a:cubicBezTo>
                    <a:pt x="1" y="9414"/>
                    <a:pt x="98" y="9511"/>
                    <a:pt x="147" y="9511"/>
                  </a:cubicBezTo>
                  <a:lnTo>
                    <a:pt x="2175" y="9511"/>
                  </a:lnTo>
                  <a:cubicBezTo>
                    <a:pt x="2224" y="9511"/>
                    <a:pt x="2321" y="9414"/>
                    <a:pt x="2321" y="9365"/>
                  </a:cubicBezTo>
                  <a:lnTo>
                    <a:pt x="2321" y="159"/>
                  </a:lnTo>
                  <a:cubicBezTo>
                    <a:pt x="2321" y="49"/>
                    <a:pt x="222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3874630" y="651251"/>
              <a:ext cx="1012379" cy="883197"/>
            </a:xfrm>
            <a:custGeom>
              <a:avLst/>
              <a:gdLst/>
              <a:ahLst/>
              <a:cxnLst/>
              <a:rect l="l" t="t" r="r" b="b"/>
              <a:pathLst>
                <a:path w="15948" h="13913" extrusionOk="0">
                  <a:moveTo>
                    <a:pt x="6775" y="0"/>
                  </a:moveTo>
                  <a:cubicBezTo>
                    <a:pt x="4386" y="0"/>
                    <a:pt x="1702" y="671"/>
                    <a:pt x="765" y="3430"/>
                  </a:cubicBezTo>
                  <a:cubicBezTo>
                    <a:pt x="0" y="5713"/>
                    <a:pt x="1421" y="7474"/>
                    <a:pt x="1421" y="7474"/>
                  </a:cubicBezTo>
                  <a:cubicBezTo>
                    <a:pt x="1421" y="7474"/>
                    <a:pt x="401" y="7838"/>
                    <a:pt x="1008" y="10013"/>
                  </a:cubicBezTo>
                  <a:cubicBezTo>
                    <a:pt x="1822" y="12842"/>
                    <a:pt x="10980" y="13851"/>
                    <a:pt x="11587" y="13911"/>
                  </a:cubicBezTo>
                  <a:cubicBezTo>
                    <a:pt x="11612" y="13912"/>
                    <a:pt x="11637" y="13913"/>
                    <a:pt x="11663" y="13913"/>
                  </a:cubicBezTo>
                  <a:cubicBezTo>
                    <a:pt x="13051" y="13913"/>
                    <a:pt x="14230" y="12599"/>
                    <a:pt x="14623" y="10571"/>
                  </a:cubicBezTo>
                  <a:cubicBezTo>
                    <a:pt x="15036" y="8798"/>
                    <a:pt x="14271" y="8081"/>
                    <a:pt x="14271" y="8081"/>
                  </a:cubicBezTo>
                  <a:cubicBezTo>
                    <a:pt x="14271" y="8081"/>
                    <a:pt x="15437" y="7583"/>
                    <a:pt x="15692" y="6624"/>
                  </a:cubicBezTo>
                  <a:cubicBezTo>
                    <a:pt x="15947" y="5652"/>
                    <a:pt x="15838" y="3284"/>
                    <a:pt x="15838" y="3284"/>
                  </a:cubicBezTo>
                  <a:lnTo>
                    <a:pt x="15085" y="1401"/>
                  </a:lnTo>
                  <a:lnTo>
                    <a:pt x="11028" y="600"/>
                  </a:lnTo>
                  <a:cubicBezTo>
                    <a:pt x="11028" y="600"/>
                    <a:pt x="9034" y="0"/>
                    <a:pt x="677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4122073" y="589803"/>
              <a:ext cx="568336" cy="902178"/>
            </a:xfrm>
            <a:custGeom>
              <a:avLst/>
              <a:gdLst/>
              <a:ahLst/>
              <a:cxnLst/>
              <a:rect l="l" t="t" r="r" b="b"/>
              <a:pathLst>
                <a:path w="8953" h="14212" extrusionOk="0">
                  <a:moveTo>
                    <a:pt x="7434" y="1"/>
                  </a:moveTo>
                  <a:cubicBezTo>
                    <a:pt x="7434" y="1"/>
                    <a:pt x="2527" y="450"/>
                    <a:pt x="2430" y="547"/>
                  </a:cubicBezTo>
                  <a:cubicBezTo>
                    <a:pt x="2333" y="608"/>
                    <a:pt x="2175" y="2126"/>
                    <a:pt x="1968" y="3487"/>
                  </a:cubicBezTo>
                  <a:cubicBezTo>
                    <a:pt x="1782" y="3323"/>
                    <a:pt x="1540" y="3246"/>
                    <a:pt x="1304" y="3246"/>
                  </a:cubicBezTo>
                  <a:cubicBezTo>
                    <a:pt x="1033" y="3246"/>
                    <a:pt x="770" y="3347"/>
                    <a:pt x="608" y="3535"/>
                  </a:cubicBezTo>
                  <a:cubicBezTo>
                    <a:pt x="1" y="4191"/>
                    <a:pt x="353" y="5163"/>
                    <a:pt x="912" y="5466"/>
                  </a:cubicBezTo>
                  <a:cubicBezTo>
                    <a:pt x="1080" y="5574"/>
                    <a:pt x="1233" y="5607"/>
                    <a:pt x="1360" y="5607"/>
                  </a:cubicBezTo>
                  <a:cubicBezTo>
                    <a:pt x="1464" y="5607"/>
                    <a:pt x="1551" y="5585"/>
                    <a:pt x="1616" y="5564"/>
                  </a:cubicBezTo>
                  <a:lnTo>
                    <a:pt x="1616" y="5770"/>
                  </a:lnTo>
                  <a:cubicBezTo>
                    <a:pt x="1568" y="6122"/>
                    <a:pt x="1616" y="6620"/>
                    <a:pt x="1823" y="7082"/>
                  </a:cubicBezTo>
                  <a:cubicBezTo>
                    <a:pt x="1920" y="7385"/>
                    <a:pt x="2078" y="7738"/>
                    <a:pt x="2272" y="7993"/>
                  </a:cubicBezTo>
                  <a:cubicBezTo>
                    <a:pt x="2430" y="8138"/>
                    <a:pt x="2734" y="8442"/>
                    <a:pt x="2989" y="8551"/>
                  </a:cubicBezTo>
                  <a:lnTo>
                    <a:pt x="2940" y="9608"/>
                  </a:lnTo>
                  <a:lnTo>
                    <a:pt x="960" y="10628"/>
                  </a:lnTo>
                  <a:cubicBezTo>
                    <a:pt x="960" y="10628"/>
                    <a:pt x="4507" y="14211"/>
                    <a:pt x="4859" y="14211"/>
                  </a:cubicBezTo>
                  <a:cubicBezTo>
                    <a:pt x="5211" y="14211"/>
                    <a:pt x="7191" y="11029"/>
                    <a:pt x="7191" y="11029"/>
                  </a:cubicBezTo>
                  <a:lnTo>
                    <a:pt x="4859" y="9863"/>
                  </a:lnTo>
                  <a:cubicBezTo>
                    <a:pt x="4859" y="9863"/>
                    <a:pt x="4908" y="9414"/>
                    <a:pt x="4908" y="9049"/>
                  </a:cubicBezTo>
                  <a:cubicBezTo>
                    <a:pt x="5418" y="9049"/>
                    <a:pt x="5976" y="8952"/>
                    <a:pt x="6280" y="8806"/>
                  </a:cubicBezTo>
                  <a:cubicBezTo>
                    <a:pt x="7385" y="8345"/>
                    <a:pt x="7738" y="7592"/>
                    <a:pt x="7944" y="6730"/>
                  </a:cubicBezTo>
                  <a:cubicBezTo>
                    <a:pt x="8151" y="5916"/>
                    <a:pt x="8952" y="2066"/>
                    <a:pt x="8952" y="2066"/>
                  </a:cubicBezTo>
                  <a:lnTo>
                    <a:pt x="8952" y="1264"/>
                  </a:lnTo>
                  <a:lnTo>
                    <a:pt x="7434" y="1"/>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4311750" y="1132616"/>
              <a:ext cx="259887" cy="154256"/>
            </a:xfrm>
            <a:custGeom>
              <a:avLst/>
              <a:gdLst/>
              <a:ahLst/>
              <a:cxnLst/>
              <a:rect l="l" t="t" r="r" b="b"/>
              <a:pathLst>
                <a:path w="4094" h="2430" extrusionOk="0">
                  <a:moveTo>
                    <a:pt x="1" y="0"/>
                  </a:moveTo>
                  <a:cubicBezTo>
                    <a:pt x="1" y="0"/>
                    <a:pt x="195" y="255"/>
                    <a:pt x="608" y="450"/>
                  </a:cubicBezTo>
                  <a:cubicBezTo>
                    <a:pt x="1009" y="656"/>
                    <a:pt x="1470" y="802"/>
                    <a:pt x="1470" y="802"/>
                  </a:cubicBezTo>
                  <a:lnTo>
                    <a:pt x="1410" y="1713"/>
                  </a:lnTo>
                  <a:lnTo>
                    <a:pt x="4094" y="2430"/>
                  </a:lnTo>
                  <a:lnTo>
                    <a:pt x="3741" y="1968"/>
                  </a:lnTo>
                  <a:lnTo>
                    <a:pt x="1871" y="1312"/>
                  </a:lnTo>
                  <a:lnTo>
                    <a:pt x="1920" y="498"/>
                  </a:lnTo>
                  <a:cubicBezTo>
                    <a:pt x="1920" y="498"/>
                    <a:pt x="1871" y="450"/>
                    <a:pt x="1167" y="353"/>
                  </a:cubicBezTo>
                  <a:cubicBezTo>
                    <a:pt x="499" y="255"/>
                    <a:pt x="1" y="0"/>
                    <a:pt x="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4353392" y="781257"/>
              <a:ext cx="105694" cy="36057"/>
            </a:xfrm>
            <a:custGeom>
              <a:avLst/>
              <a:gdLst/>
              <a:ahLst/>
              <a:cxnLst/>
              <a:rect l="l" t="t" r="r" b="b"/>
              <a:pathLst>
                <a:path w="1665" h="568" extrusionOk="0">
                  <a:moveTo>
                    <a:pt x="1297" y="0"/>
                  </a:moveTo>
                  <a:cubicBezTo>
                    <a:pt x="1127" y="0"/>
                    <a:pt x="911" y="40"/>
                    <a:pt x="705" y="118"/>
                  </a:cubicBezTo>
                  <a:cubicBezTo>
                    <a:pt x="256" y="264"/>
                    <a:pt x="0" y="568"/>
                    <a:pt x="0" y="568"/>
                  </a:cubicBezTo>
                  <a:cubicBezTo>
                    <a:pt x="0" y="568"/>
                    <a:pt x="656" y="422"/>
                    <a:pt x="960" y="422"/>
                  </a:cubicBezTo>
                  <a:cubicBezTo>
                    <a:pt x="1312" y="422"/>
                    <a:pt x="1616" y="568"/>
                    <a:pt x="1616" y="568"/>
                  </a:cubicBezTo>
                  <a:cubicBezTo>
                    <a:pt x="1616" y="568"/>
                    <a:pt x="1664" y="264"/>
                    <a:pt x="1616" y="118"/>
                  </a:cubicBezTo>
                  <a:cubicBezTo>
                    <a:pt x="1592" y="40"/>
                    <a:pt x="1467" y="0"/>
                    <a:pt x="129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4562303" y="811092"/>
              <a:ext cx="93379" cy="64051"/>
            </a:xfrm>
            <a:custGeom>
              <a:avLst/>
              <a:gdLst/>
              <a:ahLst/>
              <a:cxnLst/>
              <a:rect l="l" t="t" r="r" b="b"/>
              <a:pathLst>
                <a:path w="1471" h="1009" extrusionOk="0">
                  <a:moveTo>
                    <a:pt x="499" y="1"/>
                  </a:moveTo>
                  <a:cubicBezTo>
                    <a:pt x="305" y="1"/>
                    <a:pt x="1" y="304"/>
                    <a:pt x="1" y="304"/>
                  </a:cubicBezTo>
                  <a:cubicBezTo>
                    <a:pt x="1" y="304"/>
                    <a:pt x="450" y="401"/>
                    <a:pt x="754" y="511"/>
                  </a:cubicBezTo>
                  <a:cubicBezTo>
                    <a:pt x="1009" y="608"/>
                    <a:pt x="1471" y="1009"/>
                    <a:pt x="1471" y="1009"/>
                  </a:cubicBezTo>
                  <a:cubicBezTo>
                    <a:pt x="1471" y="1009"/>
                    <a:pt x="1471" y="705"/>
                    <a:pt x="1313" y="462"/>
                  </a:cubicBezTo>
                  <a:cubicBezTo>
                    <a:pt x="1167" y="256"/>
                    <a:pt x="705" y="1"/>
                    <a:pt x="49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4381894" y="868478"/>
              <a:ext cx="38659" cy="55228"/>
            </a:xfrm>
            <a:custGeom>
              <a:avLst/>
              <a:gdLst/>
              <a:ahLst/>
              <a:cxnLst/>
              <a:rect l="l" t="t" r="r" b="b"/>
              <a:pathLst>
                <a:path w="609" h="870" extrusionOk="0">
                  <a:moveTo>
                    <a:pt x="367" y="0"/>
                  </a:moveTo>
                  <a:cubicBezTo>
                    <a:pt x="228" y="0"/>
                    <a:pt x="105" y="185"/>
                    <a:pt x="62" y="360"/>
                  </a:cubicBezTo>
                  <a:cubicBezTo>
                    <a:pt x="1" y="615"/>
                    <a:pt x="110" y="821"/>
                    <a:pt x="207" y="870"/>
                  </a:cubicBezTo>
                  <a:cubicBezTo>
                    <a:pt x="365" y="870"/>
                    <a:pt x="511" y="712"/>
                    <a:pt x="560" y="469"/>
                  </a:cubicBezTo>
                  <a:cubicBezTo>
                    <a:pt x="608" y="263"/>
                    <a:pt x="511" y="56"/>
                    <a:pt x="414" y="8"/>
                  </a:cubicBezTo>
                  <a:cubicBezTo>
                    <a:pt x="398" y="3"/>
                    <a:pt x="382" y="0"/>
                    <a:pt x="36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4565414" y="898249"/>
              <a:ext cx="38596" cy="54021"/>
            </a:xfrm>
            <a:custGeom>
              <a:avLst/>
              <a:gdLst/>
              <a:ahLst/>
              <a:cxnLst/>
              <a:rect l="l" t="t" r="r" b="b"/>
              <a:pathLst>
                <a:path w="608" h="851" extrusionOk="0">
                  <a:moveTo>
                    <a:pt x="401" y="0"/>
                  </a:moveTo>
                  <a:cubicBezTo>
                    <a:pt x="256" y="0"/>
                    <a:pt x="98" y="146"/>
                    <a:pt x="49" y="401"/>
                  </a:cubicBezTo>
                  <a:cubicBezTo>
                    <a:pt x="1" y="607"/>
                    <a:pt x="98" y="802"/>
                    <a:pt x="207" y="850"/>
                  </a:cubicBezTo>
                  <a:cubicBezTo>
                    <a:pt x="353" y="850"/>
                    <a:pt x="511" y="705"/>
                    <a:pt x="559" y="498"/>
                  </a:cubicBezTo>
                  <a:cubicBezTo>
                    <a:pt x="608" y="243"/>
                    <a:pt x="511" y="49"/>
                    <a:pt x="401"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4405065" y="1045458"/>
              <a:ext cx="70209" cy="43674"/>
            </a:xfrm>
            <a:custGeom>
              <a:avLst/>
              <a:gdLst/>
              <a:ahLst/>
              <a:cxnLst/>
              <a:rect l="l" t="t" r="r" b="b"/>
              <a:pathLst>
                <a:path w="1106" h="688" extrusionOk="0">
                  <a:moveTo>
                    <a:pt x="0" y="1"/>
                  </a:moveTo>
                  <a:cubicBezTo>
                    <a:pt x="0" y="1"/>
                    <a:pt x="0" y="511"/>
                    <a:pt x="304" y="657"/>
                  </a:cubicBezTo>
                  <a:cubicBezTo>
                    <a:pt x="336" y="678"/>
                    <a:pt x="375" y="687"/>
                    <a:pt x="416" y="687"/>
                  </a:cubicBezTo>
                  <a:cubicBezTo>
                    <a:pt x="687" y="687"/>
                    <a:pt x="1105" y="305"/>
                    <a:pt x="1105" y="30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887707" y="364704"/>
              <a:ext cx="1121120" cy="819971"/>
            </a:xfrm>
            <a:custGeom>
              <a:avLst/>
              <a:gdLst/>
              <a:ahLst/>
              <a:cxnLst/>
              <a:rect l="l" t="t" r="r" b="b"/>
              <a:pathLst>
                <a:path w="17661" h="12917" extrusionOk="0">
                  <a:moveTo>
                    <a:pt x="10980" y="0"/>
                  </a:moveTo>
                  <a:cubicBezTo>
                    <a:pt x="9365" y="0"/>
                    <a:pt x="8758" y="1215"/>
                    <a:pt x="8758" y="1215"/>
                  </a:cubicBezTo>
                  <a:cubicBezTo>
                    <a:pt x="8758" y="1215"/>
                    <a:pt x="8429" y="567"/>
                    <a:pt x="7491" y="567"/>
                  </a:cubicBezTo>
                  <a:cubicBezTo>
                    <a:pt x="7260" y="567"/>
                    <a:pt x="6991" y="606"/>
                    <a:pt x="6681" y="705"/>
                  </a:cubicBezTo>
                  <a:cubicBezTo>
                    <a:pt x="5114" y="1215"/>
                    <a:pt x="5211" y="2636"/>
                    <a:pt x="5211" y="2636"/>
                  </a:cubicBezTo>
                  <a:cubicBezTo>
                    <a:pt x="5211" y="2636"/>
                    <a:pt x="5016" y="2547"/>
                    <a:pt x="4681" y="2547"/>
                  </a:cubicBezTo>
                  <a:cubicBezTo>
                    <a:pt x="4216" y="2547"/>
                    <a:pt x="3479" y="2720"/>
                    <a:pt x="2624" y="3547"/>
                  </a:cubicBezTo>
                  <a:cubicBezTo>
                    <a:pt x="1167" y="4907"/>
                    <a:pt x="1" y="7944"/>
                    <a:pt x="353" y="9863"/>
                  </a:cubicBezTo>
                  <a:cubicBezTo>
                    <a:pt x="705" y="12097"/>
                    <a:pt x="1871" y="12802"/>
                    <a:pt x="3292" y="12899"/>
                  </a:cubicBezTo>
                  <a:cubicBezTo>
                    <a:pt x="3394" y="12911"/>
                    <a:pt x="3491" y="12916"/>
                    <a:pt x="3583" y="12916"/>
                  </a:cubicBezTo>
                  <a:cubicBezTo>
                    <a:pt x="5873" y="12916"/>
                    <a:pt x="5363" y="9421"/>
                    <a:pt x="5515" y="8405"/>
                  </a:cubicBezTo>
                  <a:cubicBezTo>
                    <a:pt x="5660" y="7288"/>
                    <a:pt x="5721" y="7081"/>
                    <a:pt x="5721" y="7081"/>
                  </a:cubicBezTo>
                  <a:cubicBezTo>
                    <a:pt x="5721" y="7081"/>
                    <a:pt x="5843" y="7164"/>
                    <a:pt x="6061" y="7164"/>
                  </a:cubicBezTo>
                  <a:cubicBezTo>
                    <a:pt x="6385" y="7164"/>
                    <a:pt x="6923" y="6981"/>
                    <a:pt x="7592" y="6073"/>
                  </a:cubicBezTo>
                  <a:cubicBezTo>
                    <a:pt x="8454" y="4956"/>
                    <a:pt x="8697" y="3948"/>
                    <a:pt x="8697" y="3948"/>
                  </a:cubicBezTo>
                  <a:cubicBezTo>
                    <a:pt x="8697" y="3948"/>
                    <a:pt x="9365" y="5514"/>
                    <a:pt x="10324" y="5976"/>
                  </a:cubicBezTo>
                  <a:cubicBezTo>
                    <a:pt x="10906" y="6249"/>
                    <a:pt x="11229" y="6302"/>
                    <a:pt x="11393" y="6302"/>
                  </a:cubicBezTo>
                  <a:cubicBezTo>
                    <a:pt x="11499" y="6302"/>
                    <a:pt x="11539" y="6280"/>
                    <a:pt x="11539" y="6280"/>
                  </a:cubicBezTo>
                  <a:cubicBezTo>
                    <a:pt x="11539" y="6280"/>
                    <a:pt x="11636" y="6887"/>
                    <a:pt x="12802" y="7737"/>
                  </a:cubicBezTo>
                  <a:cubicBezTo>
                    <a:pt x="13485" y="8244"/>
                    <a:pt x="14297" y="8461"/>
                    <a:pt x="15049" y="8461"/>
                  </a:cubicBezTo>
                  <a:cubicBezTo>
                    <a:pt x="15127" y="8461"/>
                    <a:pt x="15204" y="8458"/>
                    <a:pt x="15280" y="8454"/>
                  </a:cubicBezTo>
                  <a:cubicBezTo>
                    <a:pt x="16397" y="8454"/>
                    <a:pt x="17660" y="7591"/>
                    <a:pt x="17199" y="5065"/>
                  </a:cubicBezTo>
                  <a:cubicBezTo>
                    <a:pt x="16749" y="2527"/>
                    <a:pt x="15887" y="2272"/>
                    <a:pt x="15134" y="2029"/>
                  </a:cubicBezTo>
                  <a:cubicBezTo>
                    <a:pt x="14417" y="1725"/>
                    <a:pt x="13458" y="1664"/>
                    <a:pt x="13458" y="1664"/>
                  </a:cubicBezTo>
                  <a:cubicBezTo>
                    <a:pt x="13458" y="1664"/>
                    <a:pt x="12596" y="49"/>
                    <a:pt x="1098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4122073" y="795794"/>
              <a:ext cx="148099" cy="243573"/>
            </a:xfrm>
            <a:custGeom>
              <a:avLst/>
              <a:gdLst/>
              <a:ahLst/>
              <a:cxnLst/>
              <a:rect l="l" t="t" r="r" b="b"/>
              <a:pathLst>
                <a:path w="2333" h="3837" extrusionOk="0">
                  <a:moveTo>
                    <a:pt x="1304" y="1"/>
                  </a:moveTo>
                  <a:cubicBezTo>
                    <a:pt x="1033" y="1"/>
                    <a:pt x="770" y="102"/>
                    <a:pt x="608" y="290"/>
                  </a:cubicBezTo>
                  <a:cubicBezTo>
                    <a:pt x="1" y="946"/>
                    <a:pt x="353" y="1918"/>
                    <a:pt x="912" y="2221"/>
                  </a:cubicBezTo>
                  <a:cubicBezTo>
                    <a:pt x="1080" y="2329"/>
                    <a:pt x="1233" y="2362"/>
                    <a:pt x="1360" y="2362"/>
                  </a:cubicBezTo>
                  <a:cubicBezTo>
                    <a:pt x="1464" y="2362"/>
                    <a:pt x="1551" y="2340"/>
                    <a:pt x="1616" y="2319"/>
                  </a:cubicBezTo>
                  <a:lnTo>
                    <a:pt x="1616" y="2525"/>
                  </a:lnTo>
                  <a:cubicBezTo>
                    <a:pt x="1568" y="2877"/>
                    <a:pt x="1616" y="3375"/>
                    <a:pt x="1823" y="3837"/>
                  </a:cubicBezTo>
                  <a:lnTo>
                    <a:pt x="2333" y="594"/>
                  </a:lnTo>
                  <a:lnTo>
                    <a:pt x="1968" y="242"/>
                  </a:lnTo>
                  <a:cubicBezTo>
                    <a:pt x="1782" y="78"/>
                    <a:pt x="1540" y="1"/>
                    <a:pt x="130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4482129" y="824232"/>
              <a:ext cx="96426" cy="192789"/>
            </a:xfrm>
            <a:custGeom>
              <a:avLst/>
              <a:gdLst/>
              <a:ahLst/>
              <a:cxnLst/>
              <a:rect l="l" t="t" r="r" b="b"/>
              <a:pathLst>
                <a:path w="1519" h="3037" extrusionOk="0">
                  <a:moveTo>
                    <a:pt x="1313" y="0"/>
                  </a:moveTo>
                  <a:cubicBezTo>
                    <a:pt x="1313" y="49"/>
                    <a:pt x="705" y="304"/>
                    <a:pt x="754" y="911"/>
                  </a:cubicBezTo>
                  <a:cubicBezTo>
                    <a:pt x="851" y="1713"/>
                    <a:pt x="851" y="2320"/>
                    <a:pt x="802" y="2575"/>
                  </a:cubicBezTo>
                  <a:cubicBezTo>
                    <a:pt x="766" y="2805"/>
                    <a:pt x="408" y="2833"/>
                    <a:pt x="216" y="2833"/>
                  </a:cubicBezTo>
                  <a:cubicBezTo>
                    <a:pt x="154" y="2833"/>
                    <a:pt x="110" y="2830"/>
                    <a:pt x="98" y="2830"/>
                  </a:cubicBezTo>
                  <a:cubicBezTo>
                    <a:pt x="85" y="2817"/>
                    <a:pt x="72" y="2811"/>
                    <a:pt x="60" y="2811"/>
                  </a:cubicBezTo>
                  <a:cubicBezTo>
                    <a:pt x="27" y="2811"/>
                    <a:pt x="1" y="2856"/>
                    <a:pt x="1" y="2927"/>
                  </a:cubicBezTo>
                  <a:cubicBezTo>
                    <a:pt x="1" y="2988"/>
                    <a:pt x="49" y="3037"/>
                    <a:pt x="98" y="3037"/>
                  </a:cubicBezTo>
                  <a:lnTo>
                    <a:pt x="304" y="3037"/>
                  </a:lnTo>
                  <a:cubicBezTo>
                    <a:pt x="547" y="3037"/>
                    <a:pt x="960" y="2988"/>
                    <a:pt x="1009" y="2624"/>
                  </a:cubicBezTo>
                  <a:cubicBezTo>
                    <a:pt x="1106" y="2223"/>
                    <a:pt x="1057" y="1360"/>
                    <a:pt x="1009" y="911"/>
                  </a:cubicBezTo>
                  <a:cubicBezTo>
                    <a:pt x="960" y="450"/>
                    <a:pt x="1410" y="255"/>
                    <a:pt x="1410" y="194"/>
                  </a:cubicBezTo>
                  <a:cubicBezTo>
                    <a:pt x="1458" y="194"/>
                    <a:pt x="1519" y="146"/>
                    <a:pt x="1458" y="49"/>
                  </a:cubicBezTo>
                  <a:cubicBezTo>
                    <a:pt x="1458" y="0"/>
                    <a:pt x="1361" y="0"/>
                    <a:pt x="1313"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4193043" y="861495"/>
              <a:ext cx="50911" cy="39865"/>
            </a:xfrm>
            <a:custGeom>
              <a:avLst/>
              <a:gdLst/>
              <a:ahLst/>
              <a:cxnLst/>
              <a:rect l="l" t="t" r="r" b="b"/>
              <a:pathLst>
                <a:path w="802" h="628" extrusionOk="0">
                  <a:moveTo>
                    <a:pt x="104" y="0"/>
                  </a:moveTo>
                  <a:cubicBezTo>
                    <a:pt x="73" y="0"/>
                    <a:pt x="49" y="35"/>
                    <a:pt x="49" y="69"/>
                  </a:cubicBezTo>
                  <a:cubicBezTo>
                    <a:pt x="0" y="166"/>
                    <a:pt x="49" y="215"/>
                    <a:pt x="97" y="215"/>
                  </a:cubicBezTo>
                  <a:cubicBezTo>
                    <a:pt x="498" y="275"/>
                    <a:pt x="547" y="579"/>
                    <a:pt x="547" y="579"/>
                  </a:cubicBezTo>
                  <a:cubicBezTo>
                    <a:pt x="607" y="628"/>
                    <a:pt x="607" y="628"/>
                    <a:pt x="656" y="628"/>
                  </a:cubicBezTo>
                  <a:lnTo>
                    <a:pt x="705" y="628"/>
                  </a:lnTo>
                  <a:cubicBezTo>
                    <a:pt x="753" y="628"/>
                    <a:pt x="802" y="579"/>
                    <a:pt x="802" y="518"/>
                  </a:cubicBezTo>
                  <a:cubicBezTo>
                    <a:pt x="802" y="470"/>
                    <a:pt x="656" y="69"/>
                    <a:pt x="146" y="20"/>
                  </a:cubicBezTo>
                  <a:cubicBezTo>
                    <a:pt x="132" y="6"/>
                    <a:pt x="117" y="0"/>
                    <a:pt x="104"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4395035" y="1036254"/>
              <a:ext cx="87158" cy="35485"/>
            </a:xfrm>
            <a:custGeom>
              <a:avLst/>
              <a:gdLst/>
              <a:ahLst/>
              <a:cxnLst/>
              <a:rect l="l" t="t" r="r" b="b"/>
              <a:pathLst>
                <a:path w="1373" h="559" extrusionOk="0">
                  <a:moveTo>
                    <a:pt x="158" y="0"/>
                  </a:moveTo>
                  <a:cubicBezTo>
                    <a:pt x="98" y="0"/>
                    <a:pt x="49" y="49"/>
                    <a:pt x="49" y="97"/>
                  </a:cubicBezTo>
                  <a:cubicBezTo>
                    <a:pt x="0" y="146"/>
                    <a:pt x="49" y="195"/>
                    <a:pt x="98" y="255"/>
                  </a:cubicBezTo>
                  <a:lnTo>
                    <a:pt x="1215" y="559"/>
                  </a:lnTo>
                  <a:lnTo>
                    <a:pt x="1263" y="559"/>
                  </a:lnTo>
                  <a:cubicBezTo>
                    <a:pt x="1312" y="559"/>
                    <a:pt x="1373" y="498"/>
                    <a:pt x="1373" y="450"/>
                  </a:cubicBezTo>
                  <a:cubicBezTo>
                    <a:pt x="1373" y="401"/>
                    <a:pt x="1312" y="352"/>
                    <a:pt x="1263" y="304"/>
                  </a:cubicBezTo>
                  <a:lnTo>
                    <a:pt x="158" y="0"/>
                  </a:ln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4125183" y="1235135"/>
              <a:ext cx="559005" cy="1128040"/>
            </a:xfrm>
            <a:custGeom>
              <a:avLst/>
              <a:gdLst/>
              <a:ahLst/>
              <a:cxnLst/>
              <a:rect l="l" t="t" r="r" b="b"/>
              <a:pathLst>
                <a:path w="8806" h="17770" extrusionOk="0">
                  <a:moveTo>
                    <a:pt x="1774" y="1"/>
                  </a:moveTo>
                  <a:lnTo>
                    <a:pt x="1215" y="304"/>
                  </a:lnTo>
                  <a:lnTo>
                    <a:pt x="1118" y="304"/>
                  </a:lnTo>
                  <a:lnTo>
                    <a:pt x="0" y="863"/>
                  </a:lnTo>
                  <a:lnTo>
                    <a:pt x="1725" y="17770"/>
                  </a:lnTo>
                  <a:lnTo>
                    <a:pt x="8806" y="17770"/>
                  </a:lnTo>
                  <a:lnTo>
                    <a:pt x="7640" y="815"/>
                  </a:lnTo>
                  <a:lnTo>
                    <a:pt x="6280" y="207"/>
                  </a:lnTo>
                  <a:lnTo>
                    <a:pt x="5927" y="49"/>
                  </a:lnTo>
                  <a:cubicBezTo>
                    <a:pt x="5927" y="49"/>
                    <a:pt x="5721" y="1312"/>
                    <a:pt x="5514" y="1823"/>
                  </a:cubicBezTo>
                  <a:cubicBezTo>
                    <a:pt x="5403" y="2175"/>
                    <a:pt x="5200" y="2790"/>
                    <a:pt x="4790" y="2790"/>
                  </a:cubicBezTo>
                  <a:cubicBezTo>
                    <a:pt x="4664" y="2790"/>
                    <a:pt x="4518" y="2731"/>
                    <a:pt x="4349" y="2588"/>
                  </a:cubicBezTo>
                  <a:cubicBezTo>
                    <a:pt x="3595" y="1920"/>
                    <a:pt x="1774" y="1"/>
                    <a:pt x="1774"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3926239" y="1254433"/>
              <a:ext cx="536723" cy="1108742"/>
            </a:xfrm>
            <a:custGeom>
              <a:avLst/>
              <a:gdLst/>
              <a:ahLst/>
              <a:cxnLst/>
              <a:rect l="l" t="t" r="r" b="b"/>
              <a:pathLst>
                <a:path w="8455" h="17466" extrusionOk="0">
                  <a:moveTo>
                    <a:pt x="4300" y="0"/>
                  </a:moveTo>
                  <a:cubicBezTo>
                    <a:pt x="4203" y="49"/>
                    <a:pt x="3900" y="158"/>
                    <a:pt x="3535" y="304"/>
                  </a:cubicBezTo>
                  <a:cubicBezTo>
                    <a:pt x="2831" y="656"/>
                    <a:pt x="1871" y="1118"/>
                    <a:pt x="1264" y="1470"/>
                  </a:cubicBezTo>
                  <a:cubicBezTo>
                    <a:pt x="353" y="2126"/>
                    <a:pt x="560" y="2782"/>
                    <a:pt x="402" y="3498"/>
                  </a:cubicBezTo>
                  <a:cubicBezTo>
                    <a:pt x="1" y="5369"/>
                    <a:pt x="304" y="13312"/>
                    <a:pt x="304" y="13312"/>
                  </a:cubicBezTo>
                  <a:lnTo>
                    <a:pt x="450" y="17405"/>
                  </a:lnTo>
                  <a:lnTo>
                    <a:pt x="499" y="17466"/>
                  </a:lnTo>
                  <a:lnTo>
                    <a:pt x="8454" y="17466"/>
                  </a:lnTo>
                  <a:cubicBezTo>
                    <a:pt x="8454" y="16300"/>
                    <a:pt x="8454" y="15182"/>
                    <a:pt x="8345" y="14223"/>
                  </a:cubicBezTo>
                  <a:cubicBezTo>
                    <a:pt x="8090" y="9110"/>
                    <a:pt x="7130" y="6425"/>
                    <a:pt x="6632" y="4604"/>
                  </a:cubicBezTo>
                  <a:cubicBezTo>
                    <a:pt x="5964" y="2381"/>
                    <a:pt x="4446" y="98"/>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4186060" y="1232088"/>
              <a:ext cx="273027" cy="950676"/>
            </a:xfrm>
            <a:custGeom>
              <a:avLst/>
              <a:gdLst/>
              <a:ahLst/>
              <a:cxnLst/>
              <a:rect l="l" t="t" r="r" b="b"/>
              <a:pathLst>
                <a:path w="4301" h="14976" extrusionOk="0">
                  <a:moveTo>
                    <a:pt x="717" y="0"/>
                  </a:moveTo>
                  <a:cubicBezTo>
                    <a:pt x="608" y="0"/>
                    <a:pt x="49" y="255"/>
                    <a:pt x="1" y="304"/>
                  </a:cubicBezTo>
                  <a:lnTo>
                    <a:pt x="1" y="450"/>
                  </a:lnTo>
                  <a:cubicBezTo>
                    <a:pt x="1" y="1008"/>
                    <a:pt x="110" y="3340"/>
                    <a:pt x="110" y="3340"/>
                  </a:cubicBezTo>
                  <a:lnTo>
                    <a:pt x="1774" y="4458"/>
                  </a:lnTo>
                  <a:lnTo>
                    <a:pt x="1021" y="6073"/>
                  </a:lnTo>
                  <a:cubicBezTo>
                    <a:pt x="1021" y="6073"/>
                    <a:pt x="2333" y="8150"/>
                    <a:pt x="3086" y="9364"/>
                  </a:cubicBezTo>
                  <a:cubicBezTo>
                    <a:pt x="3802" y="10579"/>
                    <a:pt x="4300" y="14976"/>
                    <a:pt x="4300" y="14976"/>
                  </a:cubicBezTo>
                  <a:cubicBezTo>
                    <a:pt x="4058" y="9862"/>
                    <a:pt x="3547" y="6522"/>
                    <a:pt x="3037" y="4761"/>
                  </a:cubicBezTo>
                  <a:cubicBezTo>
                    <a:pt x="2430" y="2526"/>
                    <a:pt x="912" y="255"/>
                    <a:pt x="815" y="97"/>
                  </a:cubicBezTo>
                  <a:cubicBezTo>
                    <a:pt x="815" y="97"/>
                    <a:pt x="766" y="0"/>
                    <a:pt x="717"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4523771" y="1248275"/>
              <a:ext cx="298483" cy="1114899"/>
            </a:xfrm>
            <a:custGeom>
              <a:avLst/>
              <a:gdLst/>
              <a:ahLst/>
              <a:cxnLst/>
              <a:rect l="l" t="t" r="r" b="b"/>
              <a:pathLst>
                <a:path w="4702" h="17563" extrusionOk="0">
                  <a:moveTo>
                    <a:pt x="1" y="0"/>
                  </a:moveTo>
                  <a:cubicBezTo>
                    <a:pt x="49" y="401"/>
                    <a:pt x="559" y="3437"/>
                    <a:pt x="657" y="5259"/>
                  </a:cubicBezTo>
                  <a:cubicBezTo>
                    <a:pt x="705" y="6425"/>
                    <a:pt x="754" y="10579"/>
                    <a:pt x="754" y="13968"/>
                  </a:cubicBezTo>
                  <a:cubicBezTo>
                    <a:pt x="802" y="15377"/>
                    <a:pt x="802" y="16700"/>
                    <a:pt x="802" y="17563"/>
                  </a:cubicBezTo>
                  <a:lnTo>
                    <a:pt x="4604" y="17563"/>
                  </a:lnTo>
                  <a:lnTo>
                    <a:pt x="4701" y="14320"/>
                  </a:lnTo>
                  <a:lnTo>
                    <a:pt x="4507" y="8150"/>
                  </a:lnTo>
                  <a:cubicBezTo>
                    <a:pt x="4507" y="8150"/>
                    <a:pt x="4349" y="4603"/>
                    <a:pt x="4094" y="3292"/>
                  </a:cubicBezTo>
                  <a:cubicBezTo>
                    <a:pt x="3790" y="2077"/>
                    <a:pt x="3037" y="1409"/>
                    <a:pt x="2272" y="960"/>
                  </a:cubicBezTo>
                  <a:cubicBezTo>
                    <a:pt x="1616" y="608"/>
                    <a:pt x="1470" y="498"/>
                    <a:pt x="754" y="255"/>
                  </a:cubicBezTo>
                  <a:cubicBezTo>
                    <a:pt x="353" y="4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4494507" y="1235135"/>
              <a:ext cx="161176" cy="960770"/>
            </a:xfrm>
            <a:custGeom>
              <a:avLst/>
              <a:gdLst/>
              <a:ahLst/>
              <a:cxnLst/>
              <a:rect l="l" t="t" r="r" b="b"/>
              <a:pathLst>
                <a:path w="2539" h="15135" extrusionOk="0">
                  <a:moveTo>
                    <a:pt x="109" y="1"/>
                  </a:moveTo>
                  <a:cubicBezTo>
                    <a:pt x="0" y="49"/>
                    <a:pt x="109" y="98"/>
                    <a:pt x="109" y="98"/>
                  </a:cubicBezTo>
                  <a:cubicBezTo>
                    <a:pt x="109" y="98"/>
                    <a:pt x="656" y="3438"/>
                    <a:pt x="765" y="5418"/>
                  </a:cubicBezTo>
                  <a:cubicBezTo>
                    <a:pt x="814" y="6584"/>
                    <a:pt x="1215" y="11746"/>
                    <a:pt x="1215" y="15134"/>
                  </a:cubicBezTo>
                  <a:cubicBezTo>
                    <a:pt x="1263" y="14830"/>
                    <a:pt x="1421" y="11029"/>
                    <a:pt x="1628" y="9924"/>
                  </a:cubicBezTo>
                  <a:cubicBezTo>
                    <a:pt x="1822" y="8758"/>
                    <a:pt x="2539" y="5563"/>
                    <a:pt x="2539" y="5563"/>
                  </a:cubicBezTo>
                  <a:lnTo>
                    <a:pt x="1470" y="4045"/>
                  </a:lnTo>
                  <a:lnTo>
                    <a:pt x="2381" y="2782"/>
                  </a:lnTo>
                  <a:cubicBezTo>
                    <a:pt x="2381" y="2782"/>
                    <a:pt x="1263" y="912"/>
                    <a:pt x="911" y="353"/>
                  </a:cubicBezTo>
                  <a:lnTo>
                    <a:pt x="814" y="256"/>
                  </a:lnTo>
                  <a:cubicBezTo>
                    <a:pt x="765" y="159"/>
                    <a:pt x="207" y="1"/>
                    <a:pt x="10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4163715" y="1611378"/>
              <a:ext cx="29391" cy="135022"/>
            </a:xfrm>
            <a:custGeom>
              <a:avLst/>
              <a:gdLst/>
              <a:ahLst/>
              <a:cxnLst/>
              <a:rect l="l" t="t" r="r" b="b"/>
              <a:pathLst>
                <a:path w="463" h="2127" extrusionOk="0">
                  <a:moveTo>
                    <a:pt x="207" y="1"/>
                  </a:moveTo>
                  <a:cubicBezTo>
                    <a:pt x="98" y="1"/>
                    <a:pt x="1" y="98"/>
                    <a:pt x="1" y="195"/>
                  </a:cubicBezTo>
                  <a:lnTo>
                    <a:pt x="1" y="1871"/>
                  </a:lnTo>
                  <a:cubicBezTo>
                    <a:pt x="1" y="2017"/>
                    <a:pt x="98" y="2126"/>
                    <a:pt x="207" y="2126"/>
                  </a:cubicBezTo>
                  <a:cubicBezTo>
                    <a:pt x="353" y="2126"/>
                    <a:pt x="462" y="2017"/>
                    <a:pt x="462" y="1871"/>
                  </a:cubicBezTo>
                  <a:lnTo>
                    <a:pt x="462" y="195"/>
                  </a:lnTo>
                  <a:cubicBezTo>
                    <a:pt x="462" y="98"/>
                    <a:pt x="353" y="1"/>
                    <a:pt x="207"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4102839" y="1568974"/>
              <a:ext cx="28566" cy="222117"/>
            </a:xfrm>
            <a:custGeom>
              <a:avLst/>
              <a:gdLst/>
              <a:ahLst/>
              <a:cxnLst/>
              <a:rect l="l" t="t" r="r" b="b"/>
              <a:pathLst>
                <a:path w="450" h="3499" extrusionOk="0">
                  <a:moveTo>
                    <a:pt x="207" y="1"/>
                  </a:moveTo>
                  <a:cubicBezTo>
                    <a:pt x="97" y="1"/>
                    <a:pt x="0" y="110"/>
                    <a:pt x="0" y="207"/>
                  </a:cubicBezTo>
                  <a:lnTo>
                    <a:pt x="0" y="3292"/>
                  </a:lnTo>
                  <a:cubicBezTo>
                    <a:pt x="0" y="3402"/>
                    <a:pt x="97" y="3499"/>
                    <a:pt x="207" y="3499"/>
                  </a:cubicBezTo>
                  <a:cubicBezTo>
                    <a:pt x="352" y="3499"/>
                    <a:pt x="450" y="3402"/>
                    <a:pt x="450" y="3292"/>
                  </a:cubicBezTo>
                  <a:lnTo>
                    <a:pt x="450" y="207"/>
                  </a:lnTo>
                  <a:cubicBezTo>
                    <a:pt x="450" y="110"/>
                    <a:pt x="352"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4096618" y="1543518"/>
              <a:ext cx="38659" cy="38659"/>
            </a:xfrm>
            <a:custGeom>
              <a:avLst/>
              <a:gdLst/>
              <a:ahLst/>
              <a:cxnLst/>
              <a:rect l="l" t="t" r="r" b="b"/>
              <a:pathLst>
                <a:path w="609" h="609" extrusionOk="0">
                  <a:moveTo>
                    <a:pt x="305" y="1"/>
                  </a:moveTo>
                  <a:cubicBezTo>
                    <a:pt x="147" y="1"/>
                    <a:pt x="1" y="159"/>
                    <a:pt x="1" y="305"/>
                  </a:cubicBezTo>
                  <a:cubicBezTo>
                    <a:pt x="1" y="463"/>
                    <a:pt x="147" y="608"/>
                    <a:pt x="305" y="608"/>
                  </a:cubicBezTo>
                  <a:cubicBezTo>
                    <a:pt x="499" y="608"/>
                    <a:pt x="608" y="463"/>
                    <a:pt x="608" y="305"/>
                  </a:cubicBezTo>
                  <a:cubicBezTo>
                    <a:pt x="608" y="159"/>
                    <a:pt x="499" y="1"/>
                    <a:pt x="305"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4080430" y="1527331"/>
              <a:ext cx="70272" cy="71034"/>
            </a:xfrm>
            <a:custGeom>
              <a:avLst/>
              <a:gdLst/>
              <a:ahLst/>
              <a:cxnLst/>
              <a:rect l="l" t="t" r="r" b="b"/>
              <a:pathLst>
                <a:path w="1107" h="1119" extrusionOk="0">
                  <a:moveTo>
                    <a:pt x="560" y="462"/>
                  </a:moveTo>
                  <a:cubicBezTo>
                    <a:pt x="608" y="462"/>
                    <a:pt x="657" y="511"/>
                    <a:pt x="657" y="560"/>
                  </a:cubicBezTo>
                  <a:cubicBezTo>
                    <a:pt x="657" y="608"/>
                    <a:pt x="605" y="632"/>
                    <a:pt x="554" y="632"/>
                  </a:cubicBezTo>
                  <a:cubicBezTo>
                    <a:pt x="502" y="632"/>
                    <a:pt x="450" y="608"/>
                    <a:pt x="450" y="560"/>
                  </a:cubicBezTo>
                  <a:cubicBezTo>
                    <a:pt x="450" y="511"/>
                    <a:pt x="499" y="462"/>
                    <a:pt x="560" y="462"/>
                  </a:cubicBezTo>
                  <a:close/>
                  <a:moveTo>
                    <a:pt x="560" y="1"/>
                  </a:moveTo>
                  <a:cubicBezTo>
                    <a:pt x="256" y="1"/>
                    <a:pt x="1" y="256"/>
                    <a:pt x="1" y="560"/>
                  </a:cubicBezTo>
                  <a:cubicBezTo>
                    <a:pt x="1" y="863"/>
                    <a:pt x="256" y="1118"/>
                    <a:pt x="560" y="1118"/>
                  </a:cubicBezTo>
                  <a:cubicBezTo>
                    <a:pt x="863" y="1118"/>
                    <a:pt x="1106" y="863"/>
                    <a:pt x="1106" y="560"/>
                  </a:cubicBezTo>
                  <a:cubicBezTo>
                    <a:pt x="1106" y="256"/>
                    <a:pt x="863" y="1"/>
                    <a:pt x="560"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4045009" y="1688506"/>
              <a:ext cx="225164" cy="276075"/>
            </a:xfrm>
            <a:custGeom>
              <a:avLst/>
              <a:gdLst/>
              <a:ahLst/>
              <a:cxnLst/>
              <a:rect l="l" t="t" r="r" b="b"/>
              <a:pathLst>
                <a:path w="3547" h="4349" extrusionOk="0">
                  <a:moveTo>
                    <a:pt x="352" y="0"/>
                  </a:moveTo>
                  <a:cubicBezTo>
                    <a:pt x="352" y="0"/>
                    <a:pt x="0" y="4348"/>
                    <a:pt x="1773" y="4348"/>
                  </a:cubicBezTo>
                  <a:cubicBezTo>
                    <a:pt x="3547" y="4348"/>
                    <a:pt x="3243" y="0"/>
                    <a:pt x="3243"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852222" y="1945217"/>
              <a:ext cx="1355488" cy="321590"/>
            </a:xfrm>
            <a:custGeom>
              <a:avLst/>
              <a:gdLst/>
              <a:ahLst/>
              <a:cxnLst/>
              <a:rect l="l" t="t" r="r" b="b"/>
              <a:pathLst>
                <a:path w="21353" h="5066" extrusionOk="0">
                  <a:moveTo>
                    <a:pt x="13713" y="1"/>
                  </a:moveTo>
                  <a:lnTo>
                    <a:pt x="13665" y="1057"/>
                  </a:lnTo>
                  <a:lnTo>
                    <a:pt x="960" y="1057"/>
                  </a:lnTo>
                  <a:cubicBezTo>
                    <a:pt x="450" y="1057"/>
                    <a:pt x="1" y="1519"/>
                    <a:pt x="1" y="2029"/>
                  </a:cubicBezTo>
                  <a:lnTo>
                    <a:pt x="1" y="4094"/>
                  </a:lnTo>
                  <a:cubicBezTo>
                    <a:pt x="1" y="4604"/>
                    <a:pt x="450" y="5066"/>
                    <a:pt x="960" y="5066"/>
                  </a:cubicBezTo>
                  <a:lnTo>
                    <a:pt x="20345" y="5066"/>
                  </a:lnTo>
                  <a:cubicBezTo>
                    <a:pt x="20903" y="5066"/>
                    <a:pt x="21353" y="4604"/>
                    <a:pt x="21353" y="4094"/>
                  </a:cubicBezTo>
                  <a:lnTo>
                    <a:pt x="21353" y="2029"/>
                  </a:lnTo>
                  <a:cubicBezTo>
                    <a:pt x="21353" y="1519"/>
                    <a:pt x="20903" y="1057"/>
                    <a:pt x="20345" y="1057"/>
                  </a:cubicBezTo>
                  <a:lnTo>
                    <a:pt x="15389" y="1057"/>
                  </a:lnTo>
                  <a:cubicBezTo>
                    <a:pt x="15389" y="1057"/>
                    <a:pt x="14673" y="1009"/>
                    <a:pt x="14272" y="754"/>
                  </a:cubicBezTo>
                  <a:cubicBezTo>
                    <a:pt x="13920" y="450"/>
                    <a:pt x="13713" y="1"/>
                    <a:pt x="13713"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954804" y="2115596"/>
              <a:ext cx="54783" cy="54847"/>
            </a:xfrm>
            <a:custGeom>
              <a:avLst/>
              <a:gdLst/>
              <a:ahLst/>
              <a:cxnLst/>
              <a:rect l="l" t="t" r="r" b="b"/>
              <a:pathLst>
                <a:path w="863" h="864" extrusionOk="0">
                  <a:moveTo>
                    <a:pt x="462" y="1"/>
                  </a:moveTo>
                  <a:cubicBezTo>
                    <a:pt x="207" y="1"/>
                    <a:pt x="0" y="195"/>
                    <a:pt x="0" y="450"/>
                  </a:cubicBezTo>
                  <a:cubicBezTo>
                    <a:pt x="0" y="705"/>
                    <a:pt x="207" y="863"/>
                    <a:pt x="462" y="863"/>
                  </a:cubicBezTo>
                  <a:cubicBezTo>
                    <a:pt x="656" y="863"/>
                    <a:pt x="863" y="705"/>
                    <a:pt x="863" y="450"/>
                  </a:cubicBezTo>
                  <a:cubicBezTo>
                    <a:pt x="863" y="195"/>
                    <a:pt x="656"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4135213" y="2115596"/>
              <a:ext cx="54021" cy="54847"/>
            </a:xfrm>
            <a:custGeom>
              <a:avLst/>
              <a:gdLst/>
              <a:ahLst/>
              <a:cxnLst/>
              <a:rect l="l" t="t" r="r" b="b"/>
              <a:pathLst>
                <a:path w="851" h="864" extrusionOk="0">
                  <a:moveTo>
                    <a:pt x="450" y="1"/>
                  </a:moveTo>
                  <a:cubicBezTo>
                    <a:pt x="195" y="1"/>
                    <a:pt x="0" y="195"/>
                    <a:pt x="0" y="450"/>
                  </a:cubicBezTo>
                  <a:cubicBezTo>
                    <a:pt x="0" y="705"/>
                    <a:pt x="195" y="863"/>
                    <a:pt x="450" y="863"/>
                  </a:cubicBezTo>
                  <a:cubicBezTo>
                    <a:pt x="705" y="863"/>
                    <a:pt x="850" y="705"/>
                    <a:pt x="850" y="450"/>
                  </a:cubicBezTo>
                  <a:cubicBezTo>
                    <a:pt x="850" y="195"/>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4317907" y="2115596"/>
              <a:ext cx="54847" cy="54847"/>
            </a:xfrm>
            <a:custGeom>
              <a:avLst/>
              <a:gdLst/>
              <a:ahLst/>
              <a:cxnLst/>
              <a:rect l="l" t="t" r="r" b="b"/>
              <a:pathLst>
                <a:path w="864" h="864" extrusionOk="0">
                  <a:moveTo>
                    <a:pt x="402" y="1"/>
                  </a:moveTo>
                  <a:cubicBezTo>
                    <a:pt x="159" y="1"/>
                    <a:pt x="1" y="195"/>
                    <a:pt x="1" y="450"/>
                  </a:cubicBezTo>
                  <a:cubicBezTo>
                    <a:pt x="1" y="705"/>
                    <a:pt x="159" y="863"/>
                    <a:pt x="402" y="863"/>
                  </a:cubicBezTo>
                  <a:cubicBezTo>
                    <a:pt x="657" y="863"/>
                    <a:pt x="863" y="705"/>
                    <a:pt x="863" y="450"/>
                  </a:cubicBezTo>
                  <a:cubicBezTo>
                    <a:pt x="863" y="195"/>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4497554" y="2115596"/>
              <a:ext cx="54847" cy="54847"/>
            </a:xfrm>
            <a:custGeom>
              <a:avLst/>
              <a:gdLst/>
              <a:ahLst/>
              <a:cxnLst/>
              <a:rect l="l" t="t" r="r" b="b"/>
              <a:pathLst>
                <a:path w="864" h="864" extrusionOk="0">
                  <a:moveTo>
                    <a:pt x="414" y="1"/>
                  </a:moveTo>
                  <a:cubicBezTo>
                    <a:pt x="207" y="1"/>
                    <a:pt x="1" y="195"/>
                    <a:pt x="1" y="450"/>
                  </a:cubicBezTo>
                  <a:cubicBezTo>
                    <a:pt x="1" y="705"/>
                    <a:pt x="207" y="863"/>
                    <a:pt x="414" y="863"/>
                  </a:cubicBezTo>
                  <a:cubicBezTo>
                    <a:pt x="669" y="863"/>
                    <a:pt x="863" y="705"/>
                    <a:pt x="863" y="450"/>
                  </a:cubicBezTo>
                  <a:cubicBezTo>
                    <a:pt x="863" y="195"/>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4677963" y="2115596"/>
              <a:ext cx="54847" cy="54847"/>
            </a:xfrm>
            <a:custGeom>
              <a:avLst/>
              <a:gdLst/>
              <a:ahLst/>
              <a:cxnLst/>
              <a:rect l="l" t="t" r="r" b="b"/>
              <a:pathLst>
                <a:path w="864" h="864" extrusionOk="0">
                  <a:moveTo>
                    <a:pt x="450" y="1"/>
                  </a:moveTo>
                  <a:cubicBezTo>
                    <a:pt x="195" y="1"/>
                    <a:pt x="1" y="195"/>
                    <a:pt x="1" y="450"/>
                  </a:cubicBezTo>
                  <a:cubicBezTo>
                    <a:pt x="1" y="705"/>
                    <a:pt x="195" y="863"/>
                    <a:pt x="450" y="863"/>
                  </a:cubicBezTo>
                  <a:cubicBezTo>
                    <a:pt x="657" y="863"/>
                    <a:pt x="863" y="705"/>
                    <a:pt x="863" y="450"/>
                  </a:cubicBezTo>
                  <a:cubicBezTo>
                    <a:pt x="863" y="195"/>
                    <a:pt x="65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4857610" y="2115596"/>
              <a:ext cx="54847" cy="54847"/>
            </a:xfrm>
            <a:custGeom>
              <a:avLst/>
              <a:gdLst/>
              <a:ahLst/>
              <a:cxnLst/>
              <a:rect l="l" t="t" r="r" b="b"/>
              <a:pathLst>
                <a:path w="864" h="864" extrusionOk="0">
                  <a:moveTo>
                    <a:pt x="462" y="1"/>
                  </a:moveTo>
                  <a:cubicBezTo>
                    <a:pt x="207" y="1"/>
                    <a:pt x="1" y="195"/>
                    <a:pt x="1" y="450"/>
                  </a:cubicBezTo>
                  <a:cubicBezTo>
                    <a:pt x="1" y="705"/>
                    <a:pt x="207" y="863"/>
                    <a:pt x="462" y="863"/>
                  </a:cubicBezTo>
                  <a:cubicBezTo>
                    <a:pt x="657" y="863"/>
                    <a:pt x="863" y="705"/>
                    <a:pt x="863" y="450"/>
                  </a:cubicBezTo>
                  <a:cubicBezTo>
                    <a:pt x="863" y="195"/>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5041129" y="2115596"/>
              <a:ext cx="54021" cy="54847"/>
            </a:xfrm>
            <a:custGeom>
              <a:avLst/>
              <a:gdLst/>
              <a:ahLst/>
              <a:cxnLst/>
              <a:rect l="l" t="t" r="r" b="b"/>
              <a:pathLst>
                <a:path w="851" h="864" extrusionOk="0">
                  <a:moveTo>
                    <a:pt x="401" y="1"/>
                  </a:moveTo>
                  <a:cubicBezTo>
                    <a:pt x="146" y="1"/>
                    <a:pt x="0" y="195"/>
                    <a:pt x="0" y="450"/>
                  </a:cubicBezTo>
                  <a:cubicBezTo>
                    <a:pt x="0" y="705"/>
                    <a:pt x="146" y="863"/>
                    <a:pt x="401" y="863"/>
                  </a:cubicBezTo>
                  <a:cubicBezTo>
                    <a:pt x="656" y="863"/>
                    <a:pt x="851" y="705"/>
                    <a:pt x="851" y="450"/>
                  </a:cubicBezTo>
                  <a:cubicBezTo>
                    <a:pt x="851" y="195"/>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392757" y="255202"/>
              <a:ext cx="680823" cy="812734"/>
            </a:xfrm>
            <a:custGeom>
              <a:avLst/>
              <a:gdLst/>
              <a:ahLst/>
              <a:cxnLst/>
              <a:rect l="l" t="t" r="r" b="b"/>
              <a:pathLst>
                <a:path w="10725" h="12803" extrusionOk="0">
                  <a:moveTo>
                    <a:pt x="960" y="1"/>
                  </a:moveTo>
                  <a:cubicBezTo>
                    <a:pt x="462" y="1"/>
                    <a:pt x="0" y="414"/>
                    <a:pt x="0" y="960"/>
                  </a:cubicBezTo>
                  <a:lnTo>
                    <a:pt x="0" y="10786"/>
                  </a:lnTo>
                  <a:cubicBezTo>
                    <a:pt x="0" y="11345"/>
                    <a:pt x="462" y="11794"/>
                    <a:pt x="960" y="11794"/>
                  </a:cubicBezTo>
                  <a:lnTo>
                    <a:pt x="6024" y="11794"/>
                  </a:lnTo>
                  <a:cubicBezTo>
                    <a:pt x="6121" y="11794"/>
                    <a:pt x="6729" y="11843"/>
                    <a:pt x="7032" y="12098"/>
                  </a:cubicBezTo>
                  <a:cubicBezTo>
                    <a:pt x="7445" y="12353"/>
                    <a:pt x="7640" y="12802"/>
                    <a:pt x="7640" y="12802"/>
                  </a:cubicBezTo>
                  <a:lnTo>
                    <a:pt x="7640" y="11794"/>
                  </a:lnTo>
                  <a:lnTo>
                    <a:pt x="9765" y="11794"/>
                  </a:lnTo>
                  <a:cubicBezTo>
                    <a:pt x="10324" y="11794"/>
                    <a:pt x="10725" y="11345"/>
                    <a:pt x="10725" y="10786"/>
                  </a:cubicBezTo>
                  <a:lnTo>
                    <a:pt x="10725" y="960"/>
                  </a:lnTo>
                  <a:cubicBezTo>
                    <a:pt x="10725" y="414"/>
                    <a:pt x="10324" y="1"/>
                    <a:pt x="9765"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598558" y="351564"/>
              <a:ext cx="273027" cy="273027"/>
            </a:xfrm>
            <a:custGeom>
              <a:avLst/>
              <a:gdLst/>
              <a:ahLst/>
              <a:cxnLst/>
              <a:rect l="l" t="t" r="r" b="b"/>
              <a:pathLst>
                <a:path w="4301" h="4301" extrusionOk="0">
                  <a:moveTo>
                    <a:pt x="2126" y="1"/>
                  </a:moveTo>
                  <a:cubicBezTo>
                    <a:pt x="960" y="1"/>
                    <a:pt x="1" y="960"/>
                    <a:pt x="1" y="2175"/>
                  </a:cubicBezTo>
                  <a:cubicBezTo>
                    <a:pt x="1" y="3341"/>
                    <a:pt x="960" y="4300"/>
                    <a:pt x="2126" y="4300"/>
                  </a:cubicBezTo>
                  <a:cubicBezTo>
                    <a:pt x="3341" y="4300"/>
                    <a:pt x="4300" y="3341"/>
                    <a:pt x="4300" y="2175"/>
                  </a:cubicBezTo>
                  <a:cubicBezTo>
                    <a:pt x="4300" y="960"/>
                    <a:pt x="3341" y="1"/>
                    <a:pt x="2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653340" y="406347"/>
              <a:ext cx="163524" cy="218244"/>
            </a:xfrm>
            <a:custGeom>
              <a:avLst/>
              <a:gdLst/>
              <a:ahLst/>
              <a:cxnLst/>
              <a:rect l="l" t="t" r="r" b="b"/>
              <a:pathLst>
                <a:path w="2576" h="3438" extrusionOk="0">
                  <a:moveTo>
                    <a:pt x="1263" y="0"/>
                  </a:moveTo>
                  <a:cubicBezTo>
                    <a:pt x="802" y="0"/>
                    <a:pt x="401" y="401"/>
                    <a:pt x="401" y="911"/>
                  </a:cubicBezTo>
                  <a:cubicBezTo>
                    <a:pt x="401" y="1373"/>
                    <a:pt x="656" y="1725"/>
                    <a:pt x="1057" y="1822"/>
                  </a:cubicBezTo>
                  <a:lnTo>
                    <a:pt x="1057" y="2174"/>
                  </a:lnTo>
                  <a:cubicBezTo>
                    <a:pt x="608" y="2284"/>
                    <a:pt x="195" y="2587"/>
                    <a:pt x="0" y="3037"/>
                  </a:cubicBezTo>
                  <a:cubicBezTo>
                    <a:pt x="352" y="3292"/>
                    <a:pt x="802" y="3437"/>
                    <a:pt x="1263" y="3437"/>
                  </a:cubicBezTo>
                  <a:cubicBezTo>
                    <a:pt x="1761" y="3437"/>
                    <a:pt x="2223" y="3292"/>
                    <a:pt x="2575" y="2988"/>
                  </a:cubicBezTo>
                  <a:cubicBezTo>
                    <a:pt x="2369" y="2587"/>
                    <a:pt x="1968" y="2284"/>
                    <a:pt x="1518" y="2174"/>
                  </a:cubicBezTo>
                  <a:lnTo>
                    <a:pt x="1518" y="1822"/>
                  </a:lnTo>
                  <a:cubicBezTo>
                    <a:pt x="1871" y="1725"/>
                    <a:pt x="2126" y="1373"/>
                    <a:pt x="2126" y="911"/>
                  </a:cubicBezTo>
                  <a:cubicBezTo>
                    <a:pt x="2126" y="401"/>
                    <a:pt x="1761" y="0"/>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3489119" y="814203"/>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3472932" y="801824"/>
              <a:ext cx="533549" cy="28629"/>
            </a:xfrm>
            <a:custGeom>
              <a:avLst/>
              <a:gdLst/>
              <a:ahLst/>
              <a:cxnLst/>
              <a:rect l="l" t="t" r="r" b="b"/>
              <a:pathLst>
                <a:path w="8405" h="451" extrusionOk="0">
                  <a:moveTo>
                    <a:pt x="255" y="1"/>
                  </a:moveTo>
                  <a:cubicBezTo>
                    <a:pt x="109" y="1"/>
                    <a:pt x="0" y="98"/>
                    <a:pt x="0" y="195"/>
                  </a:cubicBezTo>
                  <a:cubicBezTo>
                    <a:pt x="0" y="353"/>
                    <a:pt x="109" y="450"/>
                    <a:pt x="255" y="450"/>
                  </a:cubicBezTo>
                  <a:lnTo>
                    <a:pt x="8198" y="450"/>
                  </a:lnTo>
                  <a:cubicBezTo>
                    <a:pt x="8308" y="450"/>
                    <a:pt x="8405" y="353"/>
                    <a:pt x="8405" y="195"/>
                  </a:cubicBezTo>
                  <a:cubicBezTo>
                    <a:pt x="8405" y="98"/>
                    <a:pt x="8308" y="1"/>
                    <a:pt x="8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3489119" y="894377"/>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3472932" y="882062"/>
              <a:ext cx="533549" cy="25455"/>
            </a:xfrm>
            <a:custGeom>
              <a:avLst/>
              <a:gdLst/>
              <a:ahLst/>
              <a:cxnLst/>
              <a:rect l="l" t="t" r="r" b="b"/>
              <a:pathLst>
                <a:path w="8405" h="401" extrusionOk="0">
                  <a:moveTo>
                    <a:pt x="255" y="0"/>
                  </a:moveTo>
                  <a:cubicBezTo>
                    <a:pt x="109" y="0"/>
                    <a:pt x="0" y="97"/>
                    <a:pt x="0" y="194"/>
                  </a:cubicBezTo>
                  <a:cubicBezTo>
                    <a:pt x="0" y="304"/>
                    <a:pt x="109" y="401"/>
                    <a:pt x="255" y="401"/>
                  </a:cubicBezTo>
                  <a:lnTo>
                    <a:pt x="8198" y="401"/>
                  </a:lnTo>
                  <a:cubicBezTo>
                    <a:pt x="8308" y="401"/>
                    <a:pt x="8405" y="304"/>
                    <a:pt x="8405" y="194"/>
                  </a:cubicBezTo>
                  <a:cubicBezTo>
                    <a:pt x="8405" y="97"/>
                    <a:pt x="8308"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3489119" y="698543"/>
              <a:ext cx="504285" cy="54783"/>
            </a:xfrm>
            <a:custGeom>
              <a:avLst/>
              <a:gdLst/>
              <a:ahLst/>
              <a:cxnLst/>
              <a:rect l="l" t="t" r="r" b="b"/>
              <a:pathLst>
                <a:path w="7944" h="863" extrusionOk="0">
                  <a:moveTo>
                    <a:pt x="0" y="0"/>
                  </a:moveTo>
                  <a:lnTo>
                    <a:pt x="0" y="863"/>
                  </a:lnTo>
                  <a:lnTo>
                    <a:pt x="7943" y="863"/>
                  </a:lnTo>
                  <a:lnTo>
                    <a:pt x="7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3186893" y="782590"/>
              <a:ext cx="527392" cy="523583"/>
            </a:xfrm>
            <a:custGeom>
              <a:avLst/>
              <a:gdLst/>
              <a:ahLst/>
              <a:cxnLst/>
              <a:rect l="l" t="t" r="r" b="b"/>
              <a:pathLst>
                <a:path w="8308" h="8248" extrusionOk="0">
                  <a:moveTo>
                    <a:pt x="4154" y="0"/>
                  </a:moveTo>
                  <a:cubicBezTo>
                    <a:pt x="1883" y="0"/>
                    <a:pt x="0" y="1822"/>
                    <a:pt x="0" y="4142"/>
                  </a:cubicBezTo>
                  <a:cubicBezTo>
                    <a:pt x="0" y="6425"/>
                    <a:pt x="1883" y="8247"/>
                    <a:pt x="4154" y="8247"/>
                  </a:cubicBezTo>
                  <a:cubicBezTo>
                    <a:pt x="6437" y="8247"/>
                    <a:pt x="8308" y="6425"/>
                    <a:pt x="8308" y="4142"/>
                  </a:cubicBezTo>
                  <a:cubicBezTo>
                    <a:pt x="8308" y="1822"/>
                    <a:pt x="6437" y="0"/>
                    <a:pt x="4154" y="0"/>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3263957" y="925419"/>
              <a:ext cx="370152" cy="258110"/>
            </a:xfrm>
            <a:custGeom>
              <a:avLst/>
              <a:gdLst/>
              <a:ahLst/>
              <a:cxnLst/>
              <a:rect l="l" t="t" r="r" b="b"/>
              <a:pathLst>
                <a:path w="5831" h="4066" extrusionOk="0">
                  <a:moveTo>
                    <a:pt x="1829" y="0"/>
                  </a:moveTo>
                  <a:cubicBezTo>
                    <a:pt x="1624" y="0"/>
                    <a:pt x="1417" y="38"/>
                    <a:pt x="1215" y="119"/>
                  </a:cubicBezTo>
                  <a:cubicBezTo>
                    <a:pt x="414" y="483"/>
                    <a:pt x="1" y="1443"/>
                    <a:pt x="365" y="2244"/>
                  </a:cubicBezTo>
                  <a:cubicBezTo>
                    <a:pt x="511" y="2548"/>
                    <a:pt x="766" y="2803"/>
                    <a:pt x="1021" y="3009"/>
                  </a:cubicBezTo>
                  <a:lnTo>
                    <a:pt x="1118" y="3058"/>
                  </a:lnTo>
                  <a:lnTo>
                    <a:pt x="2940" y="4066"/>
                  </a:lnTo>
                  <a:lnTo>
                    <a:pt x="4713" y="3058"/>
                  </a:lnTo>
                  <a:lnTo>
                    <a:pt x="4859" y="3009"/>
                  </a:lnTo>
                  <a:cubicBezTo>
                    <a:pt x="5114" y="2803"/>
                    <a:pt x="5369" y="2548"/>
                    <a:pt x="5466" y="2244"/>
                  </a:cubicBezTo>
                  <a:cubicBezTo>
                    <a:pt x="5831" y="1443"/>
                    <a:pt x="5466" y="483"/>
                    <a:pt x="4665" y="119"/>
                  </a:cubicBezTo>
                  <a:cubicBezTo>
                    <a:pt x="4463" y="38"/>
                    <a:pt x="4257" y="0"/>
                    <a:pt x="4054" y="0"/>
                  </a:cubicBezTo>
                  <a:cubicBezTo>
                    <a:pt x="3644" y="0"/>
                    <a:pt x="3249" y="154"/>
                    <a:pt x="2940" y="422"/>
                  </a:cubicBezTo>
                  <a:cubicBezTo>
                    <a:pt x="2639" y="154"/>
                    <a:pt x="2241" y="0"/>
                    <a:pt x="1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27998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8"/>
        <p:cNvGrpSpPr/>
        <p:nvPr/>
      </p:nvGrpSpPr>
      <p:grpSpPr>
        <a:xfrm>
          <a:off x="0" y="0"/>
          <a:ext cx="0" cy="0"/>
          <a:chOff x="0" y="0"/>
          <a:chExt cx="0" cy="0"/>
        </a:xfrm>
      </p:grpSpPr>
      <p:sp>
        <p:nvSpPr>
          <p:cNvPr id="2779" name="Google Shape;2779;p65"/>
          <p:cNvSpPr txBox="1">
            <a:spLocks noGrp="1"/>
          </p:cNvSpPr>
          <p:nvPr>
            <p:ph type="title"/>
          </p:nvPr>
        </p:nvSpPr>
        <p:spPr>
          <a:xfrm>
            <a:off x="3823139" y="1718250"/>
            <a:ext cx="4160461" cy="45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Common Observation</a:t>
            </a:r>
            <a:endParaRPr dirty="0"/>
          </a:p>
        </p:txBody>
      </p:sp>
      <p:sp>
        <p:nvSpPr>
          <p:cNvPr id="2780" name="Google Shape;2780;p65"/>
          <p:cNvSpPr txBox="1">
            <a:spLocks noGrp="1"/>
          </p:cNvSpPr>
          <p:nvPr>
            <p:ph type="subTitle" idx="1"/>
          </p:nvPr>
        </p:nvSpPr>
        <p:spPr>
          <a:xfrm>
            <a:off x="2609496" y="2577025"/>
            <a:ext cx="6132489" cy="10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The common findings of these research papers is leading towards a holistic approach towards PLF. </a:t>
            </a:r>
          </a:p>
          <a:p>
            <a:pPr marL="0" lvl="0" indent="0" algn="l" rtl="0">
              <a:spcBef>
                <a:spcPts val="0"/>
              </a:spcBef>
              <a:spcAft>
                <a:spcPts val="0"/>
              </a:spcAft>
              <a:buNone/>
            </a:pPr>
            <a:r>
              <a:rPr lang="en-IN" dirty="0"/>
              <a:t>The Common aspects which needs to be monitored are </a:t>
            </a:r>
          </a:p>
          <a:p>
            <a:pPr marL="0" lvl="0" indent="0" algn="l" rtl="0">
              <a:spcBef>
                <a:spcPts val="0"/>
              </a:spcBef>
              <a:spcAft>
                <a:spcPts val="0"/>
              </a:spcAft>
              <a:buNone/>
            </a:pPr>
            <a:r>
              <a:rPr lang="en-IN" dirty="0"/>
              <a:t>Physical Changes</a:t>
            </a:r>
          </a:p>
          <a:p>
            <a:pPr marL="0" lvl="0" indent="0" algn="l" rtl="0">
              <a:spcBef>
                <a:spcPts val="0"/>
              </a:spcBef>
              <a:spcAft>
                <a:spcPts val="0"/>
              </a:spcAft>
              <a:buNone/>
            </a:pPr>
            <a:r>
              <a:rPr lang="en-IN" dirty="0"/>
              <a:t>Behaviour changes </a:t>
            </a:r>
          </a:p>
          <a:p>
            <a:pPr marL="0" lvl="0" indent="0" algn="l" rtl="0">
              <a:spcBef>
                <a:spcPts val="0"/>
              </a:spcBef>
              <a:spcAft>
                <a:spcPts val="0"/>
              </a:spcAft>
              <a:buNone/>
            </a:pPr>
            <a:r>
              <a:rPr lang="en-IN" dirty="0"/>
              <a:t>Metabolic Activities</a:t>
            </a:r>
          </a:p>
          <a:p>
            <a:pPr marL="0" lvl="0" indent="0" algn="l" rtl="0">
              <a:spcBef>
                <a:spcPts val="0"/>
              </a:spcBef>
              <a:spcAft>
                <a:spcPts val="0"/>
              </a:spcAft>
              <a:buNone/>
            </a:pPr>
            <a:r>
              <a:rPr lang="en-IN" dirty="0"/>
              <a:t>Health Changes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There are various sensors available for the same purpose</a:t>
            </a:r>
            <a:endParaRPr dirty="0"/>
          </a:p>
        </p:txBody>
      </p:sp>
      <p:grpSp>
        <p:nvGrpSpPr>
          <p:cNvPr id="2781" name="Google Shape;2781;p65"/>
          <p:cNvGrpSpPr/>
          <p:nvPr/>
        </p:nvGrpSpPr>
        <p:grpSpPr>
          <a:xfrm>
            <a:off x="892245" y="2064716"/>
            <a:ext cx="1539806" cy="1292926"/>
            <a:chOff x="1337125" y="1400175"/>
            <a:chExt cx="3012620" cy="2529599"/>
          </a:xfrm>
        </p:grpSpPr>
        <p:sp>
          <p:nvSpPr>
            <p:cNvPr id="2782" name="Google Shape;2782;p65"/>
            <p:cNvSpPr/>
            <p:nvPr/>
          </p:nvSpPr>
          <p:spPr>
            <a:xfrm>
              <a:off x="3448007" y="2956096"/>
              <a:ext cx="323990" cy="270155"/>
            </a:xfrm>
            <a:custGeom>
              <a:avLst/>
              <a:gdLst/>
              <a:ahLst/>
              <a:cxnLst/>
              <a:rect l="l" t="t" r="r" b="b"/>
              <a:pathLst>
                <a:path w="4977" h="4150" extrusionOk="0">
                  <a:moveTo>
                    <a:pt x="501" y="1"/>
                  </a:moveTo>
                  <a:cubicBezTo>
                    <a:pt x="499" y="1"/>
                    <a:pt x="498" y="1"/>
                    <a:pt x="496" y="1"/>
                  </a:cubicBezTo>
                  <a:lnTo>
                    <a:pt x="257" y="428"/>
                  </a:lnTo>
                  <a:cubicBezTo>
                    <a:pt x="105" y="444"/>
                    <a:pt x="1" y="572"/>
                    <a:pt x="1" y="722"/>
                  </a:cubicBezTo>
                  <a:cubicBezTo>
                    <a:pt x="24" y="1375"/>
                    <a:pt x="174" y="2539"/>
                    <a:pt x="286" y="2727"/>
                  </a:cubicBezTo>
                  <a:cubicBezTo>
                    <a:pt x="354" y="2835"/>
                    <a:pt x="1342" y="4149"/>
                    <a:pt x="1924" y="4149"/>
                  </a:cubicBezTo>
                  <a:cubicBezTo>
                    <a:pt x="1990" y="4149"/>
                    <a:pt x="2051" y="4132"/>
                    <a:pt x="2105" y="4095"/>
                  </a:cubicBezTo>
                  <a:cubicBezTo>
                    <a:pt x="3464" y="3132"/>
                    <a:pt x="4740" y="2532"/>
                    <a:pt x="4883" y="2276"/>
                  </a:cubicBezTo>
                  <a:cubicBezTo>
                    <a:pt x="4977" y="2127"/>
                    <a:pt x="4193" y="1528"/>
                    <a:pt x="4115" y="1528"/>
                  </a:cubicBezTo>
                  <a:cubicBezTo>
                    <a:pt x="4111" y="1528"/>
                    <a:pt x="4109" y="1530"/>
                    <a:pt x="4109" y="1533"/>
                  </a:cubicBezTo>
                  <a:lnTo>
                    <a:pt x="1998" y="2465"/>
                  </a:lnTo>
                  <a:lnTo>
                    <a:pt x="843" y="437"/>
                  </a:lnTo>
                  <a:cubicBezTo>
                    <a:pt x="798" y="318"/>
                    <a:pt x="628" y="1"/>
                    <a:pt x="501" y="1"/>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5"/>
            <p:cNvSpPr/>
            <p:nvPr/>
          </p:nvSpPr>
          <p:spPr>
            <a:xfrm>
              <a:off x="3707163" y="3046648"/>
              <a:ext cx="98493" cy="90616"/>
            </a:xfrm>
            <a:custGeom>
              <a:avLst/>
              <a:gdLst/>
              <a:ahLst/>
              <a:cxnLst/>
              <a:rect l="l" t="t" r="r" b="b"/>
              <a:pathLst>
                <a:path w="1513" h="1392" extrusionOk="0">
                  <a:moveTo>
                    <a:pt x="531" y="0"/>
                  </a:moveTo>
                  <a:cubicBezTo>
                    <a:pt x="328" y="0"/>
                    <a:pt x="160" y="46"/>
                    <a:pt x="128" y="142"/>
                  </a:cubicBezTo>
                  <a:cubicBezTo>
                    <a:pt x="128" y="142"/>
                    <a:pt x="0" y="1110"/>
                    <a:pt x="361" y="1336"/>
                  </a:cubicBezTo>
                  <a:cubicBezTo>
                    <a:pt x="420" y="1374"/>
                    <a:pt x="480" y="1391"/>
                    <a:pt x="541" y="1391"/>
                  </a:cubicBezTo>
                  <a:cubicBezTo>
                    <a:pt x="852" y="1391"/>
                    <a:pt x="1173" y="939"/>
                    <a:pt x="1361" y="524"/>
                  </a:cubicBezTo>
                  <a:cubicBezTo>
                    <a:pt x="1513" y="191"/>
                    <a:pt x="948" y="0"/>
                    <a:pt x="531"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3738476" y="2455227"/>
              <a:ext cx="226930" cy="632032"/>
            </a:xfrm>
            <a:custGeom>
              <a:avLst/>
              <a:gdLst/>
              <a:ahLst/>
              <a:cxnLst/>
              <a:rect l="l" t="t" r="r" b="b"/>
              <a:pathLst>
                <a:path w="3486" h="9709" extrusionOk="0">
                  <a:moveTo>
                    <a:pt x="1128" y="1"/>
                  </a:moveTo>
                  <a:cubicBezTo>
                    <a:pt x="929" y="1"/>
                    <a:pt x="776" y="42"/>
                    <a:pt x="752" y="161"/>
                  </a:cubicBezTo>
                  <a:cubicBezTo>
                    <a:pt x="278" y="2669"/>
                    <a:pt x="1421" y="5396"/>
                    <a:pt x="1421" y="5396"/>
                  </a:cubicBezTo>
                  <a:lnTo>
                    <a:pt x="1" y="9581"/>
                  </a:lnTo>
                  <a:lnTo>
                    <a:pt x="1127" y="9709"/>
                  </a:lnTo>
                  <a:cubicBezTo>
                    <a:pt x="1127" y="9709"/>
                    <a:pt x="3186" y="6801"/>
                    <a:pt x="3305" y="6554"/>
                  </a:cubicBezTo>
                  <a:cubicBezTo>
                    <a:pt x="3433" y="6305"/>
                    <a:pt x="3485" y="5930"/>
                    <a:pt x="3224" y="3743"/>
                  </a:cubicBezTo>
                  <a:cubicBezTo>
                    <a:pt x="2961" y="1551"/>
                    <a:pt x="2629" y="432"/>
                    <a:pt x="2195" y="190"/>
                  </a:cubicBezTo>
                  <a:cubicBezTo>
                    <a:pt x="2195" y="190"/>
                    <a:pt x="1556" y="1"/>
                    <a:pt x="1128"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5"/>
            <p:cNvSpPr/>
            <p:nvPr/>
          </p:nvSpPr>
          <p:spPr>
            <a:xfrm>
              <a:off x="4004077" y="2092238"/>
              <a:ext cx="231812" cy="289423"/>
            </a:xfrm>
            <a:custGeom>
              <a:avLst/>
              <a:gdLst/>
              <a:ahLst/>
              <a:cxnLst/>
              <a:rect l="l" t="t" r="r" b="b"/>
              <a:pathLst>
                <a:path w="3561" h="4446" extrusionOk="0">
                  <a:moveTo>
                    <a:pt x="818" y="1"/>
                  </a:moveTo>
                  <a:cubicBezTo>
                    <a:pt x="598" y="1"/>
                    <a:pt x="458" y="28"/>
                    <a:pt x="458" y="28"/>
                  </a:cubicBezTo>
                  <a:lnTo>
                    <a:pt x="0" y="4445"/>
                  </a:lnTo>
                  <a:cubicBezTo>
                    <a:pt x="0" y="4445"/>
                    <a:pt x="101" y="4445"/>
                    <a:pt x="267" y="4445"/>
                  </a:cubicBezTo>
                  <a:cubicBezTo>
                    <a:pt x="1087" y="4445"/>
                    <a:pt x="3509" y="4424"/>
                    <a:pt x="3523" y="4174"/>
                  </a:cubicBezTo>
                  <a:cubicBezTo>
                    <a:pt x="3561" y="3476"/>
                    <a:pt x="3454" y="2146"/>
                    <a:pt x="3191" y="1575"/>
                  </a:cubicBezTo>
                  <a:cubicBezTo>
                    <a:pt x="2554" y="191"/>
                    <a:pt x="1402" y="1"/>
                    <a:pt x="818"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5"/>
            <p:cNvSpPr/>
            <p:nvPr/>
          </p:nvSpPr>
          <p:spPr>
            <a:xfrm>
              <a:off x="3835798" y="3016768"/>
              <a:ext cx="401066" cy="853233"/>
            </a:xfrm>
            <a:custGeom>
              <a:avLst/>
              <a:gdLst/>
              <a:ahLst/>
              <a:cxnLst/>
              <a:rect l="l" t="t" r="r" b="b"/>
              <a:pathLst>
                <a:path w="6161" h="13107" extrusionOk="0">
                  <a:moveTo>
                    <a:pt x="0" y="1"/>
                  </a:moveTo>
                  <a:lnTo>
                    <a:pt x="159" y="13107"/>
                  </a:lnTo>
                  <a:lnTo>
                    <a:pt x="1330" y="13107"/>
                  </a:lnTo>
                  <a:cubicBezTo>
                    <a:pt x="1330" y="13107"/>
                    <a:pt x="2216" y="5175"/>
                    <a:pt x="2555" y="1533"/>
                  </a:cubicBezTo>
                  <a:lnTo>
                    <a:pt x="3366" y="1533"/>
                  </a:lnTo>
                  <a:lnTo>
                    <a:pt x="3606" y="13107"/>
                  </a:lnTo>
                  <a:lnTo>
                    <a:pt x="4777" y="13107"/>
                  </a:lnTo>
                  <a:cubicBezTo>
                    <a:pt x="4777" y="13107"/>
                    <a:pt x="6160" y="2831"/>
                    <a:pt x="6122" y="848"/>
                  </a:cubicBezTo>
                  <a:cubicBezTo>
                    <a:pt x="6160" y="699"/>
                    <a:pt x="6129" y="1"/>
                    <a:pt x="6129"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5"/>
            <p:cNvSpPr/>
            <p:nvPr/>
          </p:nvSpPr>
          <p:spPr>
            <a:xfrm>
              <a:off x="3781571" y="2406534"/>
              <a:ext cx="507630" cy="610289"/>
            </a:xfrm>
            <a:custGeom>
              <a:avLst/>
              <a:gdLst/>
              <a:ahLst/>
              <a:cxnLst/>
              <a:rect l="l" t="t" r="r" b="b"/>
              <a:pathLst>
                <a:path w="7798" h="9375" extrusionOk="0">
                  <a:moveTo>
                    <a:pt x="1457" y="1"/>
                  </a:moveTo>
                  <a:cubicBezTo>
                    <a:pt x="638" y="1"/>
                    <a:pt x="0" y="563"/>
                    <a:pt x="67" y="1232"/>
                  </a:cubicBezTo>
                  <a:lnTo>
                    <a:pt x="1675" y="6249"/>
                  </a:lnTo>
                  <a:lnTo>
                    <a:pt x="833" y="9375"/>
                  </a:lnTo>
                  <a:lnTo>
                    <a:pt x="6962" y="9375"/>
                  </a:lnTo>
                  <a:lnTo>
                    <a:pt x="5987" y="6249"/>
                  </a:lnTo>
                  <a:lnTo>
                    <a:pt x="7729" y="1232"/>
                  </a:lnTo>
                  <a:cubicBezTo>
                    <a:pt x="7797" y="563"/>
                    <a:pt x="7159" y="1"/>
                    <a:pt x="633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3982009" y="2307389"/>
              <a:ext cx="130651" cy="158838"/>
            </a:xfrm>
            <a:custGeom>
              <a:avLst/>
              <a:gdLst/>
              <a:ahLst/>
              <a:cxnLst/>
              <a:rect l="l" t="t" r="r" b="b"/>
              <a:pathLst>
                <a:path w="2007" h="2440" extrusionOk="0">
                  <a:moveTo>
                    <a:pt x="195" y="1"/>
                  </a:moveTo>
                  <a:cubicBezTo>
                    <a:pt x="79" y="1"/>
                    <a:pt x="0" y="33"/>
                    <a:pt x="0" y="200"/>
                  </a:cubicBezTo>
                  <a:lnTo>
                    <a:pt x="0" y="1621"/>
                  </a:lnTo>
                  <a:cubicBezTo>
                    <a:pt x="0" y="1801"/>
                    <a:pt x="38" y="2439"/>
                    <a:pt x="916" y="2439"/>
                  </a:cubicBezTo>
                  <a:cubicBezTo>
                    <a:pt x="2007" y="2439"/>
                    <a:pt x="1872" y="1643"/>
                    <a:pt x="1872" y="1462"/>
                  </a:cubicBezTo>
                  <a:lnTo>
                    <a:pt x="1872" y="262"/>
                  </a:lnTo>
                  <a:cubicBezTo>
                    <a:pt x="1872" y="28"/>
                    <a:pt x="1570" y="12"/>
                    <a:pt x="1328" y="12"/>
                  </a:cubicBezTo>
                  <a:cubicBezTo>
                    <a:pt x="1289" y="12"/>
                    <a:pt x="1251" y="13"/>
                    <a:pt x="1217" y="13"/>
                  </a:cubicBezTo>
                  <a:lnTo>
                    <a:pt x="444" y="13"/>
                  </a:lnTo>
                  <a:cubicBezTo>
                    <a:pt x="353" y="13"/>
                    <a:pt x="267" y="1"/>
                    <a:pt x="195"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3736458" y="3016768"/>
              <a:ext cx="570319" cy="625457"/>
            </a:xfrm>
            <a:custGeom>
              <a:avLst/>
              <a:gdLst/>
              <a:ahLst/>
              <a:cxnLst/>
              <a:rect l="l" t="t" r="r" b="b"/>
              <a:pathLst>
                <a:path w="8761" h="9608" extrusionOk="0">
                  <a:moveTo>
                    <a:pt x="1526" y="1"/>
                  </a:moveTo>
                  <a:lnTo>
                    <a:pt x="1" y="9608"/>
                  </a:lnTo>
                  <a:lnTo>
                    <a:pt x="8761" y="9608"/>
                  </a:lnTo>
                  <a:lnTo>
                    <a:pt x="7634"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5"/>
            <p:cNvSpPr/>
            <p:nvPr/>
          </p:nvSpPr>
          <p:spPr>
            <a:xfrm>
              <a:off x="3915478" y="2091717"/>
              <a:ext cx="260715" cy="269829"/>
            </a:xfrm>
            <a:custGeom>
              <a:avLst/>
              <a:gdLst/>
              <a:ahLst/>
              <a:cxnLst/>
              <a:rect l="l" t="t" r="r" b="b"/>
              <a:pathLst>
                <a:path w="4005" h="4145" extrusionOk="0">
                  <a:moveTo>
                    <a:pt x="1826" y="0"/>
                  </a:moveTo>
                  <a:cubicBezTo>
                    <a:pt x="1640" y="0"/>
                    <a:pt x="1450" y="26"/>
                    <a:pt x="1262" y="81"/>
                  </a:cubicBezTo>
                  <a:cubicBezTo>
                    <a:pt x="662" y="261"/>
                    <a:pt x="280" y="944"/>
                    <a:pt x="121" y="1703"/>
                  </a:cubicBezTo>
                  <a:cubicBezTo>
                    <a:pt x="0" y="2268"/>
                    <a:pt x="9" y="2875"/>
                    <a:pt x="144" y="3326"/>
                  </a:cubicBezTo>
                  <a:cubicBezTo>
                    <a:pt x="323" y="3943"/>
                    <a:pt x="698" y="4145"/>
                    <a:pt x="1189" y="4145"/>
                  </a:cubicBezTo>
                  <a:cubicBezTo>
                    <a:pt x="1542" y="4145"/>
                    <a:pt x="1955" y="4041"/>
                    <a:pt x="2398" y="3912"/>
                  </a:cubicBezTo>
                  <a:cubicBezTo>
                    <a:pt x="2569" y="3859"/>
                    <a:pt x="2728" y="3784"/>
                    <a:pt x="2877" y="3694"/>
                  </a:cubicBezTo>
                  <a:cubicBezTo>
                    <a:pt x="3629" y="3236"/>
                    <a:pt x="4004" y="2313"/>
                    <a:pt x="3741" y="1426"/>
                  </a:cubicBezTo>
                  <a:cubicBezTo>
                    <a:pt x="3489" y="561"/>
                    <a:pt x="2691" y="0"/>
                    <a:pt x="182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5"/>
            <p:cNvSpPr/>
            <p:nvPr/>
          </p:nvSpPr>
          <p:spPr>
            <a:xfrm>
              <a:off x="3751756" y="3868582"/>
              <a:ext cx="171141" cy="59694"/>
            </a:xfrm>
            <a:custGeom>
              <a:avLst/>
              <a:gdLst/>
              <a:ahLst/>
              <a:cxnLst/>
              <a:rect l="l" t="t" r="r" b="b"/>
              <a:pathLst>
                <a:path w="2629" h="917" extrusionOk="0">
                  <a:moveTo>
                    <a:pt x="1433" y="0"/>
                  </a:moveTo>
                  <a:lnTo>
                    <a:pt x="135" y="482"/>
                  </a:lnTo>
                  <a:cubicBezTo>
                    <a:pt x="0" y="556"/>
                    <a:pt x="53" y="916"/>
                    <a:pt x="209" y="916"/>
                  </a:cubicBezTo>
                  <a:lnTo>
                    <a:pt x="2629" y="916"/>
                  </a:lnTo>
                  <a:lnTo>
                    <a:pt x="2629"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3979535" y="3868582"/>
              <a:ext cx="171272" cy="59694"/>
            </a:xfrm>
            <a:custGeom>
              <a:avLst/>
              <a:gdLst/>
              <a:ahLst/>
              <a:cxnLst/>
              <a:rect l="l" t="t" r="r" b="b"/>
              <a:pathLst>
                <a:path w="2631" h="917" extrusionOk="0">
                  <a:moveTo>
                    <a:pt x="1435" y="0"/>
                  </a:moveTo>
                  <a:lnTo>
                    <a:pt x="136" y="482"/>
                  </a:lnTo>
                  <a:cubicBezTo>
                    <a:pt x="0" y="556"/>
                    <a:pt x="53" y="916"/>
                    <a:pt x="211" y="916"/>
                  </a:cubicBezTo>
                  <a:lnTo>
                    <a:pt x="2631" y="916"/>
                  </a:lnTo>
                  <a:lnTo>
                    <a:pt x="2631"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3991709" y="2434331"/>
              <a:ext cx="358036" cy="468767"/>
            </a:xfrm>
            <a:custGeom>
              <a:avLst/>
              <a:gdLst/>
              <a:ahLst/>
              <a:cxnLst/>
              <a:rect l="l" t="t" r="r" b="b"/>
              <a:pathLst>
                <a:path w="5500" h="7201" extrusionOk="0">
                  <a:moveTo>
                    <a:pt x="4201" y="1"/>
                  </a:moveTo>
                  <a:cubicBezTo>
                    <a:pt x="4201" y="1"/>
                    <a:pt x="3464" y="700"/>
                    <a:pt x="3367" y="1849"/>
                  </a:cubicBezTo>
                  <a:cubicBezTo>
                    <a:pt x="3277" y="2847"/>
                    <a:pt x="3682" y="5634"/>
                    <a:pt x="3682" y="5634"/>
                  </a:cubicBezTo>
                  <a:lnTo>
                    <a:pt x="738" y="6235"/>
                  </a:lnTo>
                  <a:lnTo>
                    <a:pt x="1" y="7160"/>
                  </a:lnTo>
                  <a:cubicBezTo>
                    <a:pt x="1" y="7160"/>
                    <a:pt x="1380" y="7200"/>
                    <a:pt x="2680" y="7200"/>
                  </a:cubicBezTo>
                  <a:cubicBezTo>
                    <a:pt x="3807" y="7200"/>
                    <a:pt x="4874" y="7170"/>
                    <a:pt x="4930" y="7055"/>
                  </a:cubicBezTo>
                  <a:cubicBezTo>
                    <a:pt x="5058" y="6806"/>
                    <a:pt x="5499" y="5883"/>
                    <a:pt x="5238" y="3696"/>
                  </a:cubicBezTo>
                  <a:cubicBezTo>
                    <a:pt x="4975" y="1502"/>
                    <a:pt x="4643" y="241"/>
                    <a:pt x="4201"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3717514" y="3078872"/>
              <a:ext cx="93936" cy="80330"/>
            </a:xfrm>
            <a:custGeom>
              <a:avLst/>
              <a:gdLst/>
              <a:ahLst/>
              <a:cxnLst/>
              <a:rect l="l" t="t" r="r" b="b"/>
              <a:pathLst>
                <a:path w="1443" h="1234" extrusionOk="0">
                  <a:moveTo>
                    <a:pt x="323" y="1"/>
                  </a:moveTo>
                  <a:cubicBezTo>
                    <a:pt x="323" y="1"/>
                    <a:pt x="0" y="1233"/>
                    <a:pt x="652" y="1233"/>
                  </a:cubicBezTo>
                  <a:cubicBezTo>
                    <a:pt x="683" y="1233"/>
                    <a:pt x="716" y="1230"/>
                    <a:pt x="752" y="1225"/>
                  </a:cubicBezTo>
                  <a:cubicBezTo>
                    <a:pt x="1374" y="1127"/>
                    <a:pt x="1442" y="120"/>
                    <a:pt x="1442" y="120"/>
                  </a:cubicBezTo>
                  <a:lnTo>
                    <a:pt x="323" y="1"/>
                  </a:ln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3037431" y="3371815"/>
              <a:ext cx="94261" cy="72454"/>
            </a:xfrm>
            <a:custGeom>
              <a:avLst/>
              <a:gdLst/>
              <a:ahLst/>
              <a:cxnLst/>
              <a:rect l="l" t="t" r="r" b="b"/>
              <a:pathLst>
                <a:path w="1448" h="1113" extrusionOk="0">
                  <a:moveTo>
                    <a:pt x="223" y="0"/>
                  </a:moveTo>
                  <a:cubicBezTo>
                    <a:pt x="223" y="0"/>
                    <a:pt x="0" y="1113"/>
                    <a:pt x="649" y="1113"/>
                  </a:cubicBezTo>
                  <a:cubicBezTo>
                    <a:pt x="682" y="1113"/>
                    <a:pt x="718" y="1110"/>
                    <a:pt x="757" y="1103"/>
                  </a:cubicBezTo>
                  <a:cubicBezTo>
                    <a:pt x="1381" y="1006"/>
                    <a:pt x="1447" y="0"/>
                    <a:pt x="1447"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5"/>
            <p:cNvSpPr/>
            <p:nvPr/>
          </p:nvSpPr>
          <p:spPr>
            <a:xfrm>
              <a:off x="4012866" y="1991791"/>
              <a:ext cx="136900" cy="115548"/>
            </a:xfrm>
            <a:custGeom>
              <a:avLst/>
              <a:gdLst/>
              <a:ahLst/>
              <a:cxnLst/>
              <a:rect l="l" t="t" r="r" b="b"/>
              <a:pathLst>
                <a:path w="2103" h="1775" extrusionOk="0">
                  <a:moveTo>
                    <a:pt x="966" y="0"/>
                  </a:moveTo>
                  <a:cubicBezTo>
                    <a:pt x="518" y="0"/>
                    <a:pt x="81" y="354"/>
                    <a:pt x="60" y="752"/>
                  </a:cubicBezTo>
                  <a:cubicBezTo>
                    <a:pt x="0" y="1720"/>
                    <a:pt x="413" y="1775"/>
                    <a:pt x="1134" y="1775"/>
                  </a:cubicBezTo>
                  <a:cubicBezTo>
                    <a:pt x="1464" y="1775"/>
                    <a:pt x="2102" y="774"/>
                    <a:pt x="1524" y="226"/>
                  </a:cubicBezTo>
                  <a:cubicBezTo>
                    <a:pt x="1358" y="67"/>
                    <a:pt x="1161" y="0"/>
                    <a:pt x="966"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5"/>
            <p:cNvSpPr/>
            <p:nvPr/>
          </p:nvSpPr>
          <p:spPr>
            <a:xfrm>
              <a:off x="2574321" y="2376914"/>
              <a:ext cx="979392" cy="624220"/>
            </a:xfrm>
            <a:custGeom>
              <a:avLst/>
              <a:gdLst/>
              <a:ahLst/>
              <a:cxnLst/>
              <a:rect l="l" t="t" r="r" b="b"/>
              <a:pathLst>
                <a:path w="15045" h="9589" extrusionOk="0">
                  <a:moveTo>
                    <a:pt x="2324" y="1"/>
                  </a:moveTo>
                  <a:cubicBezTo>
                    <a:pt x="1606" y="1"/>
                    <a:pt x="0" y="3117"/>
                    <a:pt x="900" y="4766"/>
                  </a:cubicBezTo>
                  <a:cubicBezTo>
                    <a:pt x="1825" y="6479"/>
                    <a:pt x="8156" y="9588"/>
                    <a:pt x="9515" y="9588"/>
                  </a:cubicBezTo>
                  <a:cubicBezTo>
                    <a:pt x="10867" y="9588"/>
                    <a:pt x="14473" y="6253"/>
                    <a:pt x="14759" y="6111"/>
                  </a:cubicBezTo>
                  <a:cubicBezTo>
                    <a:pt x="15044" y="5968"/>
                    <a:pt x="13526" y="3490"/>
                    <a:pt x="13362" y="3376"/>
                  </a:cubicBezTo>
                  <a:cubicBezTo>
                    <a:pt x="13298" y="3333"/>
                    <a:pt x="13218" y="3314"/>
                    <a:pt x="13125" y="3314"/>
                  </a:cubicBezTo>
                  <a:cubicBezTo>
                    <a:pt x="12227" y="3314"/>
                    <a:pt x="10102" y="5089"/>
                    <a:pt x="9456" y="5089"/>
                  </a:cubicBezTo>
                  <a:cubicBezTo>
                    <a:pt x="8749" y="5089"/>
                    <a:pt x="8066" y="4443"/>
                    <a:pt x="7262" y="3700"/>
                  </a:cubicBezTo>
                  <a:cubicBezTo>
                    <a:pt x="5819" y="2363"/>
                    <a:pt x="3160" y="259"/>
                    <a:pt x="2394" y="12"/>
                  </a:cubicBezTo>
                  <a:cubicBezTo>
                    <a:pt x="2372" y="5"/>
                    <a:pt x="2348" y="1"/>
                    <a:pt x="2324"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1337125" y="1816806"/>
              <a:ext cx="1198054" cy="2110461"/>
            </a:xfrm>
            <a:custGeom>
              <a:avLst/>
              <a:gdLst/>
              <a:ahLst/>
              <a:cxnLst/>
              <a:rect l="l" t="t" r="r" b="b"/>
              <a:pathLst>
                <a:path w="18404" h="32420" extrusionOk="0">
                  <a:moveTo>
                    <a:pt x="1713" y="1"/>
                  </a:moveTo>
                  <a:cubicBezTo>
                    <a:pt x="767" y="1"/>
                    <a:pt x="0" y="767"/>
                    <a:pt x="0" y="1713"/>
                  </a:cubicBezTo>
                  <a:lnTo>
                    <a:pt x="0" y="30707"/>
                  </a:lnTo>
                  <a:cubicBezTo>
                    <a:pt x="0" y="31653"/>
                    <a:pt x="767" y="32420"/>
                    <a:pt x="1713" y="32420"/>
                  </a:cubicBezTo>
                  <a:lnTo>
                    <a:pt x="16690" y="32420"/>
                  </a:lnTo>
                  <a:cubicBezTo>
                    <a:pt x="17637" y="32420"/>
                    <a:pt x="18403" y="31653"/>
                    <a:pt x="18403" y="30707"/>
                  </a:cubicBezTo>
                  <a:lnTo>
                    <a:pt x="18403" y="1713"/>
                  </a:lnTo>
                  <a:cubicBezTo>
                    <a:pt x="18403" y="767"/>
                    <a:pt x="17637" y="1"/>
                    <a:pt x="16690" y="1"/>
                  </a:cubicBezTo>
                  <a:close/>
                </a:path>
              </a:pathLst>
            </a:custGeom>
            <a:solidFill>
              <a:schemeClr val="accent3"/>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1441673" y="1917058"/>
              <a:ext cx="989287" cy="1791613"/>
            </a:xfrm>
            <a:custGeom>
              <a:avLst/>
              <a:gdLst/>
              <a:ahLst/>
              <a:cxnLst/>
              <a:rect l="l" t="t" r="r" b="b"/>
              <a:pathLst>
                <a:path w="15197" h="27522" extrusionOk="0">
                  <a:moveTo>
                    <a:pt x="1414" y="0"/>
                  </a:moveTo>
                  <a:cubicBezTo>
                    <a:pt x="632" y="0"/>
                    <a:pt x="1" y="638"/>
                    <a:pt x="1" y="1412"/>
                  </a:cubicBezTo>
                  <a:lnTo>
                    <a:pt x="1" y="26102"/>
                  </a:lnTo>
                  <a:cubicBezTo>
                    <a:pt x="1" y="26883"/>
                    <a:pt x="632" y="27521"/>
                    <a:pt x="1414" y="27521"/>
                  </a:cubicBezTo>
                  <a:lnTo>
                    <a:pt x="13785" y="27521"/>
                  </a:lnTo>
                  <a:cubicBezTo>
                    <a:pt x="14558" y="27521"/>
                    <a:pt x="15196" y="26883"/>
                    <a:pt x="15196" y="26102"/>
                  </a:cubicBezTo>
                  <a:lnTo>
                    <a:pt x="15196" y="1412"/>
                  </a:lnTo>
                  <a:cubicBezTo>
                    <a:pt x="15196" y="638"/>
                    <a:pt x="14558" y="0"/>
                    <a:pt x="1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1789885" y="3780569"/>
              <a:ext cx="292548" cy="70435"/>
            </a:xfrm>
            <a:custGeom>
              <a:avLst/>
              <a:gdLst/>
              <a:ahLst/>
              <a:cxnLst/>
              <a:rect l="l" t="t" r="r" b="b"/>
              <a:pathLst>
                <a:path w="4494" h="1082" extrusionOk="0">
                  <a:moveTo>
                    <a:pt x="541" y="0"/>
                  </a:moveTo>
                  <a:cubicBezTo>
                    <a:pt x="240" y="0"/>
                    <a:pt x="1" y="247"/>
                    <a:pt x="1" y="541"/>
                  </a:cubicBezTo>
                  <a:cubicBezTo>
                    <a:pt x="1" y="842"/>
                    <a:pt x="240" y="1082"/>
                    <a:pt x="541" y="1082"/>
                  </a:cubicBezTo>
                  <a:lnTo>
                    <a:pt x="3959" y="1082"/>
                  </a:lnTo>
                  <a:cubicBezTo>
                    <a:pt x="4251" y="1082"/>
                    <a:pt x="4493" y="842"/>
                    <a:pt x="4493" y="541"/>
                  </a:cubicBezTo>
                  <a:cubicBezTo>
                    <a:pt x="4493" y="247"/>
                    <a:pt x="4251"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1647059" y="3345385"/>
              <a:ext cx="783904" cy="363309"/>
            </a:xfrm>
            <a:custGeom>
              <a:avLst/>
              <a:gdLst/>
              <a:ahLst/>
              <a:cxnLst/>
              <a:rect l="l" t="t" r="r" b="b"/>
              <a:pathLst>
                <a:path w="12042" h="5581" extrusionOk="0">
                  <a:moveTo>
                    <a:pt x="1315" y="1"/>
                  </a:moveTo>
                  <a:cubicBezTo>
                    <a:pt x="1315" y="1"/>
                    <a:pt x="31" y="2816"/>
                    <a:pt x="1" y="5580"/>
                  </a:cubicBezTo>
                  <a:lnTo>
                    <a:pt x="10630" y="5580"/>
                  </a:lnTo>
                  <a:cubicBezTo>
                    <a:pt x="11403" y="5580"/>
                    <a:pt x="12041" y="4942"/>
                    <a:pt x="12041" y="4161"/>
                  </a:cubicBezTo>
                  <a:lnTo>
                    <a:pt x="12041" y="3583"/>
                  </a:lnTo>
                  <a:lnTo>
                    <a:pt x="1315"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619717" y="2234153"/>
              <a:ext cx="1264584" cy="1372841"/>
            </a:xfrm>
            <a:custGeom>
              <a:avLst/>
              <a:gdLst/>
              <a:ahLst/>
              <a:cxnLst/>
              <a:rect l="l" t="t" r="r" b="b"/>
              <a:pathLst>
                <a:path w="19426" h="21089" extrusionOk="0">
                  <a:moveTo>
                    <a:pt x="7722" y="1"/>
                  </a:moveTo>
                  <a:cubicBezTo>
                    <a:pt x="6268" y="1"/>
                    <a:pt x="4232" y="957"/>
                    <a:pt x="4095" y="1987"/>
                  </a:cubicBezTo>
                  <a:lnTo>
                    <a:pt x="76" y="19391"/>
                  </a:lnTo>
                  <a:cubicBezTo>
                    <a:pt x="1" y="19744"/>
                    <a:pt x="240" y="20074"/>
                    <a:pt x="601" y="20105"/>
                  </a:cubicBezTo>
                  <a:lnTo>
                    <a:pt x="12461" y="21089"/>
                  </a:lnTo>
                  <a:cubicBezTo>
                    <a:pt x="12461" y="21089"/>
                    <a:pt x="17404" y="10626"/>
                    <a:pt x="18735" y="6712"/>
                  </a:cubicBezTo>
                  <a:cubicBezTo>
                    <a:pt x="19425" y="4705"/>
                    <a:pt x="18156" y="2400"/>
                    <a:pt x="16743" y="2070"/>
                  </a:cubicBezTo>
                  <a:lnTo>
                    <a:pt x="8308" y="63"/>
                  </a:lnTo>
                  <a:cubicBezTo>
                    <a:pt x="8129" y="21"/>
                    <a:pt x="7932" y="1"/>
                    <a:pt x="7722"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578184" y="2295801"/>
              <a:ext cx="646939" cy="1112646"/>
            </a:xfrm>
            <a:custGeom>
              <a:avLst/>
              <a:gdLst/>
              <a:ahLst/>
              <a:cxnLst/>
              <a:rect l="l" t="t" r="r" b="b"/>
              <a:pathLst>
                <a:path w="9938" h="17092" extrusionOk="0">
                  <a:moveTo>
                    <a:pt x="6069" y="1"/>
                  </a:moveTo>
                  <a:cubicBezTo>
                    <a:pt x="4576" y="1"/>
                    <a:pt x="3325" y="2513"/>
                    <a:pt x="1803" y="6154"/>
                  </a:cubicBezTo>
                  <a:cubicBezTo>
                    <a:pt x="525" y="9205"/>
                    <a:pt x="0" y="12706"/>
                    <a:pt x="361" y="13486"/>
                  </a:cubicBezTo>
                  <a:cubicBezTo>
                    <a:pt x="947" y="14755"/>
                    <a:pt x="8293" y="17092"/>
                    <a:pt x="8293" y="17092"/>
                  </a:cubicBezTo>
                  <a:lnTo>
                    <a:pt x="9937" y="13885"/>
                  </a:lnTo>
                  <a:cubicBezTo>
                    <a:pt x="9937" y="13885"/>
                    <a:pt x="5409" y="11683"/>
                    <a:pt x="5409" y="11202"/>
                  </a:cubicBezTo>
                  <a:cubicBezTo>
                    <a:pt x="5409" y="10723"/>
                    <a:pt x="7752" y="7236"/>
                    <a:pt x="8412" y="3991"/>
                  </a:cubicBezTo>
                  <a:cubicBezTo>
                    <a:pt x="8744" y="2347"/>
                    <a:pt x="8773" y="867"/>
                    <a:pt x="6550" y="86"/>
                  </a:cubicBezTo>
                  <a:cubicBezTo>
                    <a:pt x="6387" y="29"/>
                    <a:pt x="6227" y="1"/>
                    <a:pt x="6069"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2187376" y="2264554"/>
              <a:ext cx="500795" cy="437781"/>
            </a:xfrm>
            <a:custGeom>
              <a:avLst/>
              <a:gdLst/>
              <a:ahLst/>
              <a:cxnLst/>
              <a:rect l="l" t="t" r="r" b="b"/>
              <a:pathLst>
                <a:path w="7693" h="6725" extrusionOk="0">
                  <a:moveTo>
                    <a:pt x="1973" y="1"/>
                  </a:moveTo>
                  <a:cubicBezTo>
                    <a:pt x="1574" y="1"/>
                    <a:pt x="1247" y="88"/>
                    <a:pt x="985" y="265"/>
                  </a:cubicBezTo>
                  <a:cubicBezTo>
                    <a:pt x="332" y="709"/>
                    <a:pt x="219" y="1610"/>
                    <a:pt x="107" y="2474"/>
                  </a:cubicBezTo>
                  <a:cubicBezTo>
                    <a:pt x="76" y="2713"/>
                    <a:pt x="46" y="2962"/>
                    <a:pt x="0" y="3187"/>
                  </a:cubicBezTo>
                  <a:lnTo>
                    <a:pt x="271" y="3240"/>
                  </a:lnTo>
                  <a:cubicBezTo>
                    <a:pt x="316" y="3007"/>
                    <a:pt x="347" y="2751"/>
                    <a:pt x="377" y="2511"/>
                  </a:cubicBezTo>
                  <a:cubicBezTo>
                    <a:pt x="482" y="1700"/>
                    <a:pt x="586" y="866"/>
                    <a:pt x="1136" y="491"/>
                  </a:cubicBezTo>
                  <a:cubicBezTo>
                    <a:pt x="1352" y="343"/>
                    <a:pt x="1629" y="270"/>
                    <a:pt x="1972" y="270"/>
                  </a:cubicBezTo>
                  <a:cubicBezTo>
                    <a:pt x="2259" y="270"/>
                    <a:pt x="2592" y="321"/>
                    <a:pt x="2975" y="424"/>
                  </a:cubicBezTo>
                  <a:cubicBezTo>
                    <a:pt x="3561" y="573"/>
                    <a:pt x="4095" y="685"/>
                    <a:pt x="4569" y="784"/>
                  </a:cubicBezTo>
                  <a:cubicBezTo>
                    <a:pt x="6355" y="1152"/>
                    <a:pt x="7257" y="1332"/>
                    <a:pt x="7347" y="3225"/>
                  </a:cubicBezTo>
                  <a:cubicBezTo>
                    <a:pt x="7415" y="4599"/>
                    <a:pt x="6656" y="6605"/>
                    <a:pt x="6649" y="6627"/>
                  </a:cubicBezTo>
                  <a:lnTo>
                    <a:pt x="6896" y="6724"/>
                  </a:lnTo>
                  <a:cubicBezTo>
                    <a:pt x="6927" y="6643"/>
                    <a:pt x="7693" y="4644"/>
                    <a:pt x="7617" y="3209"/>
                  </a:cubicBezTo>
                  <a:cubicBezTo>
                    <a:pt x="7513" y="1107"/>
                    <a:pt x="6424" y="889"/>
                    <a:pt x="4621" y="514"/>
                  </a:cubicBezTo>
                  <a:cubicBezTo>
                    <a:pt x="4156" y="424"/>
                    <a:pt x="3622" y="310"/>
                    <a:pt x="3044" y="161"/>
                  </a:cubicBezTo>
                  <a:cubicBezTo>
                    <a:pt x="2641" y="55"/>
                    <a:pt x="2285" y="1"/>
                    <a:pt x="197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289580" y="2075442"/>
              <a:ext cx="340395" cy="468442"/>
            </a:xfrm>
            <a:custGeom>
              <a:avLst/>
              <a:gdLst/>
              <a:ahLst/>
              <a:cxnLst/>
              <a:rect l="l" t="t" r="r" b="b"/>
              <a:pathLst>
                <a:path w="5229" h="7196" extrusionOk="0">
                  <a:moveTo>
                    <a:pt x="1292" y="0"/>
                  </a:moveTo>
                  <a:cubicBezTo>
                    <a:pt x="1002" y="0"/>
                    <a:pt x="762" y="88"/>
                    <a:pt x="693" y="376"/>
                  </a:cubicBezTo>
                  <a:lnTo>
                    <a:pt x="69" y="2997"/>
                  </a:lnTo>
                  <a:cubicBezTo>
                    <a:pt x="1" y="3275"/>
                    <a:pt x="1353" y="5649"/>
                    <a:pt x="2097" y="6925"/>
                  </a:cubicBezTo>
                  <a:cubicBezTo>
                    <a:pt x="2202" y="7106"/>
                    <a:pt x="2386" y="7196"/>
                    <a:pt x="2570" y="7196"/>
                  </a:cubicBezTo>
                  <a:cubicBezTo>
                    <a:pt x="2754" y="7196"/>
                    <a:pt x="2938" y="7106"/>
                    <a:pt x="3044" y="6925"/>
                  </a:cubicBezTo>
                  <a:cubicBezTo>
                    <a:pt x="3622" y="5927"/>
                    <a:pt x="4531" y="4335"/>
                    <a:pt x="4591" y="4072"/>
                  </a:cubicBezTo>
                  <a:lnTo>
                    <a:pt x="5093" y="1984"/>
                  </a:lnTo>
                  <a:cubicBezTo>
                    <a:pt x="5229" y="1391"/>
                    <a:pt x="4463" y="691"/>
                    <a:pt x="3938" y="571"/>
                  </a:cubicBezTo>
                  <a:lnTo>
                    <a:pt x="2240" y="165"/>
                  </a:lnTo>
                  <a:cubicBezTo>
                    <a:pt x="1965" y="100"/>
                    <a:pt x="1600" y="0"/>
                    <a:pt x="1292"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387488" y="2675130"/>
              <a:ext cx="363244" cy="262994"/>
            </a:xfrm>
            <a:custGeom>
              <a:avLst/>
              <a:gdLst/>
              <a:ahLst/>
              <a:cxnLst/>
              <a:rect l="l" t="t" r="r" b="b"/>
              <a:pathLst>
                <a:path w="5580" h="4040" extrusionOk="0">
                  <a:moveTo>
                    <a:pt x="2426" y="0"/>
                  </a:moveTo>
                  <a:cubicBezTo>
                    <a:pt x="1992" y="0"/>
                    <a:pt x="1606" y="95"/>
                    <a:pt x="1269" y="282"/>
                  </a:cubicBezTo>
                  <a:cubicBezTo>
                    <a:pt x="667" y="621"/>
                    <a:pt x="240" y="1267"/>
                    <a:pt x="0" y="2191"/>
                  </a:cubicBezTo>
                  <a:lnTo>
                    <a:pt x="262" y="2258"/>
                  </a:lnTo>
                  <a:cubicBezTo>
                    <a:pt x="480" y="1409"/>
                    <a:pt x="864" y="823"/>
                    <a:pt x="1405" y="517"/>
                  </a:cubicBezTo>
                  <a:cubicBezTo>
                    <a:pt x="1693" y="354"/>
                    <a:pt x="2032" y="272"/>
                    <a:pt x="2416" y="272"/>
                  </a:cubicBezTo>
                  <a:cubicBezTo>
                    <a:pt x="2741" y="272"/>
                    <a:pt x="3099" y="331"/>
                    <a:pt x="3485" y="448"/>
                  </a:cubicBezTo>
                  <a:cubicBezTo>
                    <a:pt x="4206" y="659"/>
                    <a:pt x="4671" y="1034"/>
                    <a:pt x="4882" y="1560"/>
                  </a:cubicBezTo>
                  <a:cubicBezTo>
                    <a:pt x="5280" y="2590"/>
                    <a:pt x="4536" y="3888"/>
                    <a:pt x="4529" y="3897"/>
                  </a:cubicBezTo>
                  <a:lnTo>
                    <a:pt x="4761" y="4039"/>
                  </a:lnTo>
                  <a:cubicBezTo>
                    <a:pt x="4792" y="3978"/>
                    <a:pt x="5580" y="2619"/>
                    <a:pt x="5129" y="1463"/>
                  </a:cubicBezTo>
                  <a:cubicBezTo>
                    <a:pt x="4896" y="854"/>
                    <a:pt x="4363" y="426"/>
                    <a:pt x="3561" y="185"/>
                  </a:cubicBezTo>
                  <a:cubicBezTo>
                    <a:pt x="3152" y="61"/>
                    <a:pt x="2774" y="0"/>
                    <a:pt x="2426"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368349" y="2807411"/>
              <a:ext cx="45568" cy="46089"/>
            </a:xfrm>
            <a:custGeom>
              <a:avLst/>
              <a:gdLst/>
              <a:ahLst/>
              <a:cxnLst/>
              <a:rect l="l" t="t" r="r" b="b"/>
              <a:pathLst>
                <a:path w="700" h="708" extrusionOk="0">
                  <a:moveTo>
                    <a:pt x="354" y="1"/>
                  </a:moveTo>
                  <a:cubicBezTo>
                    <a:pt x="159" y="1"/>
                    <a:pt x="0" y="159"/>
                    <a:pt x="0" y="354"/>
                  </a:cubicBezTo>
                  <a:cubicBezTo>
                    <a:pt x="0" y="549"/>
                    <a:pt x="159" y="707"/>
                    <a:pt x="354" y="707"/>
                  </a:cubicBezTo>
                  <a:cubicBezTo>
                    <a:pt x="548" y="707"/>
                    <a:pt x="700" y="549"/>
                    <a:pt x="700" y="354"/>
                  </a:cubicBezTo>
                  <a:cubicBezTo>
                    <a:pt x="700" y="159"/>
                    <a:pt x="548" y="1"/>
                    <a:pt x="35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660316" y="2923872"/>
              <a:ext cx="45959" cy="45438"/>
            </a:xfrm>
            <a:custGeom>
              <a:avLst/>
              <a:gdLst/>
              <a:ahLst/>
              <a:cxnLst/>
              <a:rect l="l" t="t" r="r" b="b"/>
              <a:pathLst>
                <a:path w="706" h="698" extrusionOk="0">
                  <a:moveTo>
                    <a:pt x="352" y="0"/>
                  </a:moveTo>
                  <a:cubicBezTo>
                    <a:pt x="157" y="0"/>
                    <a:pt x="1" y="157"/>
                    <a:pt x="1" y="353"/>
                  </a:cubicBezTo>
                  <a:cubicBezTo>
                    <a:pt x="1" y="541"/>
                    <a:pt x="157" y="698"/>
                    <a:pt x="352" y="698"/>
                  </a:cubicBezTo>
                  <a:cubicBezTo>
                    <a:pt x="549" y="698"/>
                    <a:pt x="705" y="541"/>
                    <a:pt x="705" y="353"/>
                  </a:cubicBezTo>
                  <a:cubicBezTo>
                    <a:pt x="705" y="157"/>
                    <a:pt x="549" y="0"/>
                    <a:pt x="352"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146298" y="2450540"/>
              <a:ext cx="101357" cy="101227"/>
            </a:xfrm>
            <a:custGeom>
              <a:avLst/>
              <a:gdLst/>
              <a:ahLst/>
              <a:cxnLst/>
              <a:rect l="l" t="t" r="r" b="b"/>
              <a:pathLst>
                <a:path w="1557" h="1555" extrusionOk="0">
                  <a:moveTo>
                    <a:pt x="776" y="1"/>
                  </a:moveTo>
                  <a:cubicBezTo>
                    <a:pt x="347" y="1"/>
                    <a:pt x="1" y="345"/>
                    <a:pt x="1" y="774"/>
                  </a:cubicBezTo>
                  <a:cubicBezTo>
                    <a:pt x="1" y="1201"/>
                    <a:pt x="347" y="1555"/>
                    <a:pt x="776" y="1555"/>
                  </a:cubicBezTo>
                  <a:cubicBezTo>
                    <a:pt x="1203" y="1555"/>
                    <a:pt x="1556" y="1201"/>
                    <a:pt x="1556" y="774"/>
                  </a:cubicBezTo>
                  <a:cubicBezTo>
                    <a:pt x="1556" y="345"/>
                    <a:pt x="1203" y="1"/>
                    <a:pt x="776"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3374706" y="2356082"/>
              <a:ext cx="602412" cy="442598"/>
            </a:xfrm>
            <a:custGeom>
              <a:avLst/>
              <a:gdLst/>
              <a:ahLst/>
              <a:cxnLst/>
              <a:rect l="l" t="t" r="r" b="b"/>
              <a:pathLst>
                <a:path w="9254" h="6799" extrusionOk="0">
                  <a:moveTo>
                    <a:pt x="7918" y="0"/>
                  </a:moveTo>
                  <a:cubicBezTo>
                    <a:pt x="7040" y="0"/>
                    <a:pt x="6438" y="784"/>
                    <a:pt x="5828" y="1188"/>
                  </a:cubicBezTo>
                  <a:cubicBezTo>
                    <a:pt x="5190" y="1616"/>
                    <a:pt x="0" y="3914"/>
                    <a:pt x="0" y="3914"/>
                  </a:cubicBezTo>
                  <a:lnTo>
                    <a:pt x="1983" y="6799"/>
                  </a:lnTo>
                  <a:cubicBezTo>
                    <a:pt x="1983" y="6799"/>
                    <a:pt x="4972" y="4237"/>
                    <a:pt x="6046" y="3696"/>
                  </a:cubicBezTo>
                  <a:cubicBezTo>
                    <a:pt x="7114" y="3164"/>
                    <a:pt x="8722" y="3216"/>
                    <a:pt x="8992" y="2412"/>
                  </a:cubicBezTo>
                  <a:cubicBezTo>
                    <a:pt x="9254" y="1616"/>
                    <a:pt x="9044" y="114"/>
                    <a:pt x="8082" y="9"/>
                  </a:cubicBezTo>
                  <a:cubicBezTo>
                    <a:pt x="8026" y="3"/>
                    <a:pt x="7971" y="0"/>
                    <a:pt x="7918"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3569220" y="2391887"/>
              <a:ext cx="470134" cy="577415"/>
            </a:xfrm>
            <a:custGeom>
              <a:avLst/>
              <a:gdLst/>
              <a:ahLst/>
              <a:cxnLst/>
              <a:rect l="l" t="t" r="r" b="b"/>
              <a:pathLst>
                <a:path w="7222" h="8870" extrusionOk="0">
                  <a:moveTo>
                    <a:pt x="5139" y="0"/>
                  </a:moveTo>
                  <a:lnTo>
                    <a:pt x="1" y="833"/>
                  </a:lnTo>
                  <a:cubicBezTo>
                    <a:pt x="1" y="833"/>
                    <a:pt x="1061" y="2245"/>
                    <a:pt x="992" y="3815"/>
                  </a:cubicBezTo>
                  <a:cubicBezTo>
                    <a:pt x="857" y="7060"/>
                    <a:pt x="2750" y="8870"/>
                    <a:pt x="2750" y="8870"/>
                  </a:cubicBezTo>
                  <a:lnTo>
                    <a:pt x="7221" y="6429"/>
                  </a:lnTo>
                  <a:cubicBezTo>
                    <a:pt x="7221" y="6429"/>
                    <a:pt x="5734" y="5302"/>
                    <a:pt x="5463" y="3319"/>
                  </a:cubicBezTo>
                  <a:cubicBezTo>
                    <a:pt x="5238" y="1659"/>
                    <a:pt x="5139" y="0"/>
                    <a:pt x="5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658298" y="3151782"/>
              <a:ext cx="246524" cy="246459"/>
            </a:xfrm>
            <a:custGeom>
              <a:avLst/>
              <a:gdLst/>
              <a:ahLst/>
              <a:cxnLst/>
              <a:rect l="l" t="t" r="r" b="b"/>
              <a:pathLst>
                <a:path w="3787" h="3786" extrusionOk="0">
                  <a:moveTo>
                    <a:pt x="1894" y="0"/>
                  </a:moveTo>
                  <a:cubicBezTo>
                    <a:pt x="850" y="0"/>
                    <a:pt x="1" y="847"/>
                    <a:pt x="1" y="1893"/>
                  </a:cubicBezTo>
                  <a:cubicBezTo>
                    <a:pt x="1" y="2937"/>
                    <a:pt x="850" y="3786"/>
                    <a:pt x="1894" y="3786"/>
                  </a:cubicBezTo>
                  <a:cubicBezTo>
                    <a:pt x="2938" y="3786"/>
                    <a:pt x="3787" y="2937"/>
                    <a:pt x="3787" y="1893"/>
                  </a:cubicBezTo>
                  <a:cubicBezTo>
                    <a:pt x="3787" y="847"/>
                    <a:pt x="2938" y="0"/>
                    <a:pt x="1894"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116028" y="3199630"/>
              <a:ext cx="824916" cy="265403"/>
            </a:xfrm>
            <a:custGeom>
              <a:avLst/>
              <a:gdLst/>
              <a:ahLst/>
              <a:cxnLst/>
              <a:rect l="l" t="t" r="r" b="b"/>
              <a:pathLst>
                <a:path w="12672" h="4077" extrusionOk="0">
                  <a:moveTo>
                    <a:pt x="1675" y="1"/>
                  </a:moveTo>
                  <a:lnTo>
                    <a:pt x="0" y="3200"/>
                  </a:lnTo>
                  <a:cubicBezTo>
                    <a:pt x="0" y="3200"/>
                    <a:pt x="2690" y="3824"/>
                    <a:pt x="5333" y="3898"/>
                  </a:cubicBezTo>
                  <a:cubicBezTo>
                    <a:pt x="6589" y="3939"/>
                    <a:pt x="7262" y="4077"/>
                    <a:pt x="8188" y="4077"/>
                  </a:cubicBezTo>
                  <a:cubicBezTo>
                    <a:pt x="8292" y="4077"/>
                    <a:pt x="8400" y="4075"/>
                    <a:pt x="8511" y="4071"/>
                  </a:cubicBezTo>
                  <a:cubicBezTo>
                    <a:pt x="10795" y="3988"/>
                    <a:pt x="12672" y="2600"/>
                    <a:pt x="12259" y="1675"/>
                  </a:cubicBezTo>
                  <a:cubicBezTo>
                    <a:pt x="12204" y="1553"/>
                    <a:pt x="12064" y="1507"/>
                    <a:pt x="11873" y="1507"/>
                  </a:cubicBezTo>
                  <a:cubicBezTo>
                    <a:pt x="11385" y="1507"/>
                    <a:pt x="10570" y="1805"/>
                    <a:pt x="10036" y="1870"/>
                  </a:cubicBezTo>
                  <a:cubicBezTo>
                    <a:pt x="9808" y="1897"/>
                    <a:pt x="9588" y="1909"/>
                    <a:pt x="9392" y="1909"/>
                  </a:cubicBezTo>
                  <a:cubicBezTo>
                    <a:pt x="8977" y="1909"/>
                    <a:pt x="8668" y="1855"/>
                    <a:pt x="8601" y="1773"/>
                  </a:cubicBezTo>
                  <a:cubicBezTo>
                    <a:pt x="8414" y="1518"/>
                    <a:pt x="9465" y="760"/>
                    <a:pt x="9083" y="376"/>
                  </a:cubicBezTo>
                  <a:cubicBezTo>
                    <a:pt x="9040" y="333"/>
                    <a:pt x="8988" y="314"/>
                    <a:pt x="8929" y="314"/>
                  </a:cubicBezTo>
                  <a:cubicBezTo>
                    <a:pt x="8468" y="314"/>
                    <a:pt x="7595" y="1505"/>
                    <a:pt x="7361" y="1526"/>
                  </a:cubicBezTo>
                  <a:cubicBezTo>
                    <a:pt x="7315" y="1530"/>
                    <a:pt x="7265" y="1533"/>
                    <a:pt x="7211" y="1533"/>
                  </a:cubicBezTo>
                  <a:cubicBezTo>
                    <a:pt x="5811" y="1533"/>
                    <a:pt x="1675" y="1"/>
                    <a:pt x="1675"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56075" y="3107775"/>
              <a:ext cx="59825" cy="98232"/>
            </a:xfrm>
            <a:custGeom>
              <a:avLst/>
              <a:gdLst/>
              <a:ahLst/>
              <a:cxnLst/>
              <a:rect l="l" t="t" r="r" b="b"/>
              <a:pathLst>
                <a:path w="919" h="1509" extrusionOk="0">
                  <a:moveTo>
                    <a:pt x="1" y="0"/>
                  </a:moveTo>
                  <a:lnTo>
                    <a:pt x="1" y="1509"/>
                  </a:lnTo>
                  <a:lnTo>
                    <a:pt x="918" y="1509"/>
                  </a:lnTo>
                  <a:lnTo>
                    <a:pt x="918" y="0"/>
                  </a:ln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32119" y="3083689"/>
              <a:ext cx="107736" cy="38798"/>
            </a:xfrm>
            <a:custGeom>
              <a:avLst/>
              <a:gdLst/>
              <a:ahLst/>
              <a:cxnLst/>
              <a:rect l="l" t="t" r="r" b="b"/>
              <a:pathLst>
                <a:path w="1655" h="596" extrusionOk="0">
                  <a:moveTo>
                    <a:pt x="295" y="0"/>
                  </a:moveTo>
                  <a:cubicBezTo>
                    <a:pt x="129" y="0"/>
                    <a:pt x="1" y="136"/>
                    <a:pt x="1" y="294"/>
                  </a:cubicBezTo>
                  <a:cubicBezTo>
                    <a:pt x="1" y="460"/>
                    <a:pt x="129" y="595"/>
                    <a:pt x="295" y="595"/>
                  </a:cubicBezTo>
                  <a:lnTo>
                    <a:pt x="1360" y="595"/>
                  </a:lnTo>
                  <a:cubicBezTo>
                    <a:pt x="1526" y="595"/>
                    <a:pt x="1654" y="460"/>
                    <a:pt x="1654" y="294"/>
                  </a:cubicBezTo>
                  <a:cubicBezTo>
                    <a:pt x="1654" y="136"/>
                    <a:pt x="1526" y="0"/>
                    <a:pt x="1360"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3733528" y="2734110"/>
              <a:ext cx="135663" cy="135468"/>
            </a:xfrm>
            <a:custGeom>
              <a:avLst/>
              <a:gdLst/>
              <a:ahLst/>
              <a:cxnLst/>
              <a:rect l="l" t="t" r="r" b="b"/>
              <a:pathLst>
                <a:path w="2084" h="2081" extrusionOk="0">
                  <a:moveTo>
                    <a:pt x="1046" y="270"/>
                  </a:moveTo>
                  <a:cubicBezTo>
                    <a:pt x="1466" y="270"/>
                    <a:pt x="1813" y="617"/>
                    <a:pt x="1813" y="1037"/>
                  </a:cubicBezTo>
                  <a:cubicBezTo>
                    <a:pt x="1813" y="1466"/>
                    <a:pt x="1466" y="1803"/>
                    <a:pt x="1046" y="1803"/>
                  </a:cubicBezTo>
                  <a:cubicBezTo>
                    <a:pt x="617" y="1803"/>
                    <a:pt x="271" y="1466"/>
                    <a:pt x="271" y="1037"/>
                  </a:cubicBezTo>
                  <a:cubicBezTo>
                    <a:pt x="271" y="617"/>
                    <a:pt x="617" y="270"/>
                    <a:pt x="1046" y="270"/>
                  </a:cubicBezTo>
                  <a:close/>
                  <a:moveTo>
                    <a:pt x="1046" y="0"/>
                  </a:moveTo>
                  <a:cubicBezTo>
                    <a:pt x="468" y="0"/>
                    <a:pt x="1" y="467"/>
                    <a:pt x="1" y="1037"/>
                  </a:cubicBezTo>
                  <a:cubicBezTo>
                    <a:pt x="1" y="1615"/>
                    <a:pt x="468" y="2080"/>
                    <a:pt x="1046" y="2080"/>
                  </a:cubicBezTo>
                  <a:cubicBezTo>
                    <a:pt x="1616" y="2080"/>
                    <a:pt x="2083" y="1615"/>
                    <a:pt x="2083" y="1037"/>
                  </a:cubicBezTo>
                  <a:cubicBezTo>
                    <a:pt x="2083" y="467"/>
                    <a:pt x="1616" y="0"/>
                    <a:pt x="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3764841" y="2362787"/>
              <a:ext cx="110210" cy="129219"/>
            </a:xfrm>
            <a:custGeom>
              <a:avLst/>
              <a:gdLst/>
              <a:ahLst/>
              <a:cxnLst/>
              <a:rect l="l" t="t" r="r" b="b"/>
              <a:pathLst>
                <a:path w="1693" h="1985" extrusionOk="0">
                  <a:moveTo>
                    <a:pt x="641" y="0"/>
                  </a:moveTo>
                  <a:cubicBezTo>
                    <a:pt x="303" y="0"/>
                    <a:pt x="1" y="278"/>
                    <a:pt x="115" y="604"/>
                  </a:cubicBezTo>
                  <a:cubicBezTo>
                    <a:pt x="356" y="1349"/>
                    <a:pt x="633" y="1985"/>
                    <a:pt x="1043" y="1985"/>
                  </a:cubicBezTo>
                  <a:cubicBezTo>
                    <a:pt x="1092" y="1985"/>
                    <a:pt x="1143" y="1975"/>
                    <a:pt x="1196" y="1956"/>
                  </a:cubicBezTo>
                  <a:cubicBezTo>
                    <a:pt x="1692" y="1776"/>
                    <a:pt x="1602" y="1190"/>
                    <a:pt x="1241" y="424"/>
                  </a:cubicBezTo>
                  <a:cubicBezTo>
                    <a:pt x="1099" y="120"/>
                    <a:pt x="862" y="0"/>
                    <a:pt x="64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881325" y="1400175"/>
              <a:ext cx="888060" cy="887539"/>
            </a:xfrm>
            <a:custGeom>
              <a:avLst/>
              <a:gdLst/>
              <a:ahLst/>
              <a:cxnLst/>
              <a:rect l="l" t="t" r="r" b="b"/>
              <a:pathLst>
                <a:path w="13642" h="13634" extrusionOk="0">
                  <a:moveTo>
                    <a:pt x="6820" y="1"/>
                  </a:moveTo>
                  <a:cubicBezTo>
                    <a:pt x="3058" y="1"/>
                    <a:pt x="0" y="3049"/>
                    <a:pt x="0" y="6814"/>
                  </a:cubicBezTo>
                  <a:cubicBezTo>
                    <a:pt x="0" y="10576"/>
                    <a:pt x="3058" y="13633"/>
                    <a:pt x="6820" y="13633"/>
                  </a:cubicBezTo>
                  <a:cubicBezTo>
                    <a:pt x="10584" y="13633"/>
                    <a:pt x="13642" y="10576"/>
                    <a:pt x="13642" y="6814"/>
                  </a:cubicBezTo>
                  <a:cubicBezTo>
                    <a:pt x="13642" y="3049"/>
                    <a:pt x="10584" y="1"/>
                    <a:pt x="6820" y="1"/>
                  </a:cubicBezTo>
                  <a:close/>
                </a:path>
              </a:pathLst>
            </a:custGeom>
            <a:solidFill>
              <a:schemeClr val="dk2"/>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3261174" y="1556151"/>
              <a:ext cx="128242" cy="575136"/>
            </a:xfrm>
            <a:custGeom>
              <a:avLst/>
              <a:gdLst/>
              <a:ahLst/>
              <a:cxnLst/>
              <a:rect l="l" t="t" r="r" b="b"/>
              <a:pathLst>
                <a:path w="1970" h="8835" extrusionOk="0">
                  <a:moveTo>
                    <a:pt x="1" y="1"/>
                  </a:moveTo>
                  <a:lnTo>
                    <a:pt x="1" y="8834"/>
                  </a:lnTo>
                  <a:lnTo>
                    <a:pt x="1969" y="8834"/>
                  </a:lnTo>
                  <a:lnTo>
                    <a:pt x="19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3037756" y="1779635"/>
              <a:ext cx="575071" cy="128177"/>
            </a:xfrm>
            <a:custGeom>
              <a:avLst/>
              <a:gdLst/>
              <a:ahLst/>
              <a:cxnLst/>
              <a:rect l="l" t="t" r="r" b="b"/>
              <a:pathLst>
                <a:path w="8834" h="1969" extrusionOk="0">
                  <a:moveTo>
                    <a:pt x="0" y="0"/>
                  </a:moveTo>
                  <a:lnTo>
                    <a:pt x="0" y="1969"/>
                  </a:lnTo>
                  <a:lnTo>
                    <a:pt x="8834" y="1969"/>
                  </a:lnTo>
                  <a:lnTo>
                    <a:pt x="8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3916976" y="2820170"/>
              <a:ext cx="122839" cy="80265"/>
            </a:xfrm>
            <a:custGeom>
              <a:avLst/>
              <a:gdLst/>
              <a:ahLst/>
              <a:cxnLst/>
              <a:rect l="l" t="t" r="r" b="b"/>
              <a:pathLst>
                <a:path w="1887" h="1233" extrusionOk="0">
                  <a:moveTo>
                    <a:pt x="1027" y="0"/>
                  </a:moveTo>
                  <a:cubicBezTo>
                    <a:pt x="872" y="0"/>
                    <a:pt x="719" y="43"/>
                    <a:pt x="594" y="158"/>
                  </a:cubicBezTo>
                  <a:cubicBezTo>
                    <a:pt x="1" y="692"/>
                    <a:pt x="1149" y="1233"/>
                    <a:pt x="1149" y="1233"/>
                  </a:cubicBezTo>
                  <a:lnTo>
                    <a:pt x="1886" y="308"/>
                  </a:lnTo>
                  <a:cubicBezTo>
                    <a:pt x="1886" y="308"/>
                    <a:pt x="1446" y="0"/>
                    <a:pt x="1027"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3111122" y="3374159"/>
              <a:ext cx="403995" cy="517916"/>
            </a:xfrm>
            <a:custGeom>
              <a:avLst/>
              <a:gdLst/>
              <a:ahLst/>
              <a:cxnLst/>
              <a:rect l="l" t="t" r="r" b="b"/>
              <a:pathLst>
                <a:path w="6206" h="7956" extrusionOk="0">
                  <a:moveTo>
                    <a:pt x="1526" y="1"/>
                  </a:moveTo>
                  <a:cubicBezTo>
                    <a:pt x="1515" y="1"/>
                    <a:pt x="1523" y="246"/>
                    <a:pt x="1525" y="293"/>
                  </a:cubicBezTo>
                  <a:lnTo>
                    <a:pt x="1525" y="293"/>
                  </a:lnTo>
                  <a:cubicBezTo>
                    <a:pt x="1528" y="173"/>
                    <a:pt x="1531" y="78"/>
                    <a:pt x="1532" y="16"/>
                  </a:cubicBezTo>
                  <a:cubicBezTo>
                    <a:pt x="1530" y="5"/>
                    <a:pt x="1528" y="1"/>
                    <a:pt x="1526" y="1"/>
                  </a:cubicBezTo>
                  <a:close/>
                  <a:moveTo>
                    <a:pt x="1525" y="293"/>
                  </a:moveTo>
                  <a:cubicBezTo>
                    <a:pt x="1499" y="1242"/>
                    <a:pt x="1428" y="3757"/>
                    <a:pt x="1428" y="3757"/>
                  </a:cubicBezTo>
                  <a:lnTo>
                    <a:pt x="0" y="6288"/>
                  </a:lnTo>
                  <a:lnTo>
                    <a:pt x="579" y="6798"/>
                  </a:lnTo>
                  <a:lnTo>
                    <a:pt x="3088" y="4298"/>
                  </a:lnTo>
                  <a:lnTo>
                    <a:pt x="3321" y="1323"/>
                  </a:lnTo>
                  <a:lnTo>
                    <a:pt x="3847" y="1323"/>
                  </a:lnTo>
                  <a:cubicBezTo>
                    <a:pt x="4305" y="2607"/>
                    <a:pt x="4478" y="4403"/>
                    <a:pt x="4478" y="4403"/>
                  </a:cubicBezTo>
                  <a:lnTo>
                    <a:pt x="4635" y="7956"/>
                  </a:lnTo>
                  <a:lnTo>
                    <a:pt x="5394" y="7956"/>
                  </a:lnTo>
                  <a:lnTo>
                    <a:pt x="6205" y="4298"/>
                  </a:lnTo>
                  <a:lnTo>
                    <a:pt x="5506" y="301"/>
                  </a:lnTo>
                  <a:lnTo>
                    <a:pt x="1525" y="301"/>
                  </a:lnTo>
                  <a:cubicBezTo>
                    <a:pt x="1525" y="301"/>
                    <a:pt x="1525" y="298"/>
                    <a:pt x="1525" y="293"/>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3175179" y="2943467"/>
              <a:ext cx="329133" cy="450345"/>
            </a:xfrm>
            <a:custGeom>
              <a:avLst/>
              <a:gdLst/>
              <a:ahLst/>
              <a:cxnLst/>
              <a:rect l="l" t="t" r="r" b="b"/>
              <a:pathLst>
                <a:path w="5056" h="6918" extrusionOk="0">
                  <a:moveTo>
                    <a:pt x="947" y="0"/>
                  </a:moveTo>
                  <a:cubicBezTo>
                    <a:pt x="420" y="0"/>
                    <a:pt x="0" y="375"/>
                    <a:pt x="45" y="802"/>
                  </a:cubicBezTo>
                  <a:lnTo>
                    <a:pt x="541" y="6917"/>
                  </a:lnTo>
                  <a:lnTo>
                    <a:pt x="4522" y="6917"/>
                  </a:lnTo>
                  <a:lnTo>
                    <a:pt x="5017" y="802"/>
                  </a:lnTo>
                  <a:cubicBezTo>
                    <a:pt x="5055" y="375"/>
                    <a:pt x="4642" y="0"/>
                    <a:pt x="4116"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3285716" y="2880256"/>
              <a:ext cx="88533" cy="99860"/>
            </a:xfrm>
            <a:custGeom>
              <a:avLst/>
              <a:gdLst/>
              <a:ahLst/>
              <a:cxnLst/>
              <a:rect l="l" t="t" r="r" b="b"/>
              <a:pathLst>
                <a:path w="1360" h="1534" extrusionOk="0">
                  <a:moveTo>
                    <a:pt x="355" y="1"/>
                  </a:moveTo>
                  <a:cubicBezTo>
                    <a:pt x="201" y="1"/>
                    <a:pt x="8" y="12"/>
                    <a:pt x="8" y="160"/>
                  </a:cubicBezTo>
                  <a:lnTo>
                    <a:pt x="8" y="940"/>
                  </a:lnTo>
                  <a:cubicBezTo>
                    <a:pt x="8" y="1052"/>
                    <a:pt x="1" y="1534"/>
                    <a:pt x="714" y="1534"/>
                  </a:cubicBezTo>
                  <a:cubicBezTo>
                    <a:pt x="1284" y="1534"/>
                    <a:pt x="1360" y="1052"/>
                    <a:pt x="1360" y="940"/>
                  </a:cubicBezTo>
                  <a:lnTo>
                    <a:pt x="1360" y="317"/>
                  </a:lnTo>
                  <a:cubicBezTo>
                    <a:pt x="1360" y="144"/>
                    <a:pt x="1097" y="1"/>
                    <a:pt x="940" y="1"/>
                  </a:cubicBezTo>
                  <a:lnTo>
                    <a:pt x="428" y="1"/>
                  </a:lnTo>
                  <a:cubicBezTo>
                    <a:pt x="405" y="1"/>
                    <a:pt x="381" y="1"/>
                    <a:pt x="35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3412788" y="3891562"/>
              <a:ext cx="111121" cy="38212"/>
            </a:xfrm>
            <a:custGeom>
              <a:avLst/>
              <a:gdLst/>
              <a:ahLst/>
              <a:cxnLst/>
              <a:rect l="l" t="t" r="r" b="b"/>
              <a:pathLst>
                <a:path w="1707" h="587" extrusionOk="0">
                  <a:moveTo>
                    <a:pt x="1" y="1"/>
                  </a:moveTo>
                  <a:lnTo>
                    <a:pt x="1" y="587"/>
                  </a:lnTo>
                  <a:lnTo>
                    <a:pt x="1564" y="587"/>
                  </a:lnTo>
                  <a:cubicBezTo>
                    <a:pt x="1668" y="587"/>
                    <a:pt x="1706" y="361"/>
                    <a:pt x="1616" y="309"/>
                  </a:cubicBezTo>
                  <a:lnTo>
                    <a:pt x="774" y="1"/>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3217168" y="2730594"/>
              <a:ext cx="192298" cy="187546"/>
            </a:xfrm>
            <a:custGeom>
              <a:avLst/>
              <a:gdLst/>
              <a:ahLst/>
              <a:cxnLst/>
              <a:rect l="l" t="t" r="r" b="b"/>
              <a:pathLst>
                <a:path w="2954" h="2881" extrusionOk="0">
                  <a:moveTo>
                    <a:pt x="1485" y="1"/>
                  </a:moveTo>
                  <a:cubicBezTo>
                    <a:pt x="1466" y="1"/>
                    <a:pt x="1447" y="1"/>
                    <a:pt x="1428" y="2"/>
                  </a:cubicBezTo>
                  <a:cubicBezTo>
                    <a:pt x="632" y="25"/>
                    <a:pt x="1" y="692"/>
                    <a:pt x="24" y="1496"/>
                  </a:cubicBezTo>
                  <a:cubicBezTo>
                    <a:pt x="54" y="2281"/>
                    <a:pt x="1241" y="2880"/>
                    <a:pt x="2046" y="2880"/>
                  </a:cubicBezTo>
                  <a:cubicBezTo>
                    <a:pt x="2065" y="2880"/>
                    <a:pt x="2085" y="2880"/>
                    <a:pt x="2105" y="2879"/>
                  </a:cubicBezTo>
                  <a:cubicBezTo>
                    <a:pt x="2909" y="2856"/>
                    <a:pt x="2954" y="2203"/>
                    <a:pt x="2930" y="1399"/>
                  </a:cubicBezTo>
                  <a:cubicBezTo>
                    <a:pt x="2902" y="621"/>
                    <a:pt x="2263" y="1"/>
                    <a:pt x="148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3085734" y="3783499"/>
              <a:ext cx="92959" cy="97451"/>
            </a:xfrm>
            <a:custGeom>
              <a:avLst/>
              <a:gdLst/>
              <a:ahLst/>
              <a:cxnLst/>
              <a:rect l="l" t="t" r="r" b="b"/>
              <a:pathLst>
                <a:path w="1428" h="1497" extrusionOk="0">
                  <a:moveTo>
                    <a:pt x="390" y="0"/>
                  </a:moveTo>
                  <a:lnTo>
                    <a:pt x="1" y="444"/>
                  </a:lnTo>
                  <a:lnTo>
                    <a:pt x="1172" y="1480"/>
                  </a:lnTo>
                  <a:cubicBezTo>
                    <a:pt x="1186" y="1492"/>
                    <a:pt x="1203" y="1497"/>
                    <a:pt x="1222" y="1497"/>
                  </a:cubicBezTo>
                  <a:cubicBezTo>
                    <a:pt x="1309" y="1497"/>
                    <a:pt x="1428" y="1381"/>
                    <a:pt x="1398" y="1300"/>
                  </a:cubicBezTo>
                  <a:lnTo>
                    <a:pt x="969" y="510"/>
                  </a:lnTo>
                  <a:lnTo>
                    <a:pt x="390" y="0"/>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3047586" y="2947958"/>
              <a:ext cx="235002" cy="435047"/>
            </a:xfrm>
            <a:custGeom>
              <a:avLst/>
              <a:gdLst/>
              <a:ahLst/>
              <a:cxnLst/>
              <a:rect l="l" t="t" r="r" b="b"/>
              <a:pathLst>
                <a:path w="3610" h="6683" extrusionOk="0">
                  <a:moveTo>
                    <a:pt x="2759" y="0"/>
                  </a:moveTo>
                  <a:cubicBezTo>
                    <a:pt x="2692" y="0"/>
                    <a:pt x="2619" y="4"/>
                    <a:pt x="2539" y="12"/>
                  </a:cubicBezTo>
                  <a:cubicBezTo>
                    <a:pt x="1863" y="81"/>
                    <a:pt x="338" y="2823"/>
                    <a:pt x="172" y="3266"/>
                  </a:cubicBezTo>
                  <a:cubicBezTo>
                    <a:pt x="1" y="3701"/>
                    <a:pt x="67" y="6511"/>
                    <a:pt x="67" y="6511"/>
                  </a:cubicBezTo>
                  <a:lnTo>
                    <a:pt x="1284" y="6682"/>
                  </a:lnTo>
                  <a:cubicBezTo>
                    <a:pt x="1284" y="6682"/>
                    <a:pt x="1218" y="4009"/>
                    <a:pt x="1488" y="3739"/>
                  </a:cubicBezTo>
                  <a:cubicBezTo>
                    <a:pt x="1758" y="3468"/>
                    <a:pt x="3011" y="1606"/>
                    <a:pt x="3282" y="1094"/>
                  </a:cubicBezTo>
                  <a:cubicBezTo>
                    <a:pt x="3532" y="621"/>
                    <a:pt x="3609" y="0"/>
                    <a:pt x="2759"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3189371" y="2697459"/>
              <a:ext cx="246980" cy="203885"/>
            </a:xfrm>
            <a:custGeom>
              <a:avLst/>
              <a:gdLst/>
              <a:ahLst/>
              <a:cxnLst/>
              <a:rect l="l" t="t" r="r" b="b"/>
              <a:pathLst>
                <a:path w="3794" h="3132" extrusionOk="0">
                  <a:moveTo>
                    <a:pt x="1983" y="1"/>
                  </a:moveTo>
                  <a:cubicBezTo>
                    <a:pt x="1637" y="1"/>
                    <a:pt x="1345" y="248"/>
                    <a:pt x="1277" y="579"/>
                  </a:cubicBezTo>
                  <a:cubicBezTo>
                    <a:pt x="1165" y="511"/>
                    <a:pt x="1044" y="473"/>
                    <a:pt x="902" y="473"/>
                  </a:cubicBezTo>
                  <a:cubicBezTo>
                    <a:pt x="482" y="473"/>
                    <a:pt x="136" y="819"/>
                    <a:pt x="136" y="1239"/>
                  </a:cubicBezTo>
                  <a:cubicBezTo>
                    <a:pt x="136" y="1450"/>
                    <a:pt x="219" y="1637"/>
                    <a:pt x="354" y="1773"/>
                  </a:cubicBezTo>
                  <a:cubicBezTo>
                    <a:pt x="143" y="1901"/>
                    <a:pt x="0" y="2126"/>
                    <a:pt x="0" y="2389"/>
                  </a:cubicBezTo>
                  <a:cubicBezTo>
                    <a:pt x="0" y="2779"/>
                    <a:pt x="309" y="3094"/>
                    <a:pt x="684" y="3110"/>
                  </a:cubicBezTo>
                  <a:cubicBezTo>
                    <a:pt x="736" y="3125"/>
                    <a:pt x="797" y="3132"/>
                    <a:pt x="850" y="3132"/>
                  </a:cubicBezTo>
                  <a:cubicBezTo>
                    <a:pt x="1239" y="3132"/>
                    <a:pt x="1554" y="2816"/>
                    <a:pt x="1554" y="2427"/>
                  </a:cubicBezTo>
                  <a:cubicBezTo>
                    <a:pt x="1554" y="2247"/>
                    <a:pt x="1481" y="2074"/>
                    <a:pt x="1360" y="1946"/>
                  </a:cubicBezTo>
                  <a:cubicBezTo>
                    <a:pt x="1526" y="1886"/>
                    <a:pt x="1654" y="1751"/>
                    <a:pt x="1699" y="1578"/>
                  </a:cubicBezTo>
                  <a:cubicBezTo>
                    <a:pt x="1789" y="1637"/>
                    <a:pt x="1901" y="1675"/>
                    <a:pt x="2014" y="1675"/>
                  </a:cubicBezTo>
                  <a:cubicBezTo>
                    <a:pt x="2202" y="1675"/>
                    <a:pt x="2358" y="1585"/>
                    <a:pt x="2465" y="1450"/>
                  </a:cubicBezTo>
                  <a:cubicBezTo>
                    <a:pt x="2591" y="1607"/>
                    <a:pt x="2788" y="1713"/>
                    <a:pt x="3006" y="1713"/>
                  </a:cubicBezTo>
                  <a:cubicBezTo>
                    <a:pt x="3222" y="1713"/>
                    <a:pt x="3426" y="1607"/>
                    <a:pt x="3546" y="1443"/>
                  </a:cubicBezTo>
                  <a:cubicBezTo>
                    <a:pt x="3696" y="1315"/>
                    <a:pt x="3793" y="1135"/>
                    <a:pt x="3793" y="924"/>
                  </a:cubicBezTo>
                  <a:cubicBezTo>
                    <a:pt x="3793" y="549"/>
                    <a:pt x="3492" y="248"/>
                    <a:pt x="3117" y="248"/>
                  </a:cubicBezTo>
                  <a:cubicBezTo>
                    <a:pt x="2937" y="248"/>
                    <a:pt x="2771" y="323"/>
                    <a:pt x="2652" y="435"/>
                  </a:cubicBezTo>
                  <a:cubicBezTo>
                    <a:pt x="2539" y="181"/>
                    <a:pt x="2285" y="1"/>
                    <a:pt x="1983"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242644" y="1819410"/>
              <a:ext cx="506719" cy="508477"/>
            </a:xfrm>
            <a:custGeom>
              <a:avLst/>
              <a:gdLst/>
              <a:ahLst/>
              <a:cxnLst/>
              <a:rect l="l" t="t" r="r" b="b"/>
              <a:pathLst>
                <a:path w="7784" h="7811" extrusionOk="0">
                  <a:moveTo>
                    <a:pt x="3885" y="0"/>
                  </a:moveTo>
                  <a:cubicBezTo>
                    <a:pt x="2329" y="0"/>
                    <a:pt x="907" y="1042"/>
                    <a:pt x="496" y="2620"/>
                  </a:cubicBezTo>
                  <a:cubicBezTo>
                    <a:pt x="1" y="4496"/>
                    <a:pt x="2375" y="7238"/>
                    <a:pt x="4253" y="7734"/>
                  </a:cubicBezTo>
                  <a:cubicBezTo>
                    <a:pt x="4453" y="7786"/>
                    <a:pt x="4639" y="7811"/>
                    <a:pt x="4813" y="7811"/>
                  </a:cubicBezTo>
                  <a:cubicBezTo>
                    <a:pt x="6269" y="7811"/>
                    <a:pt x="6844" y="6085"/>
                    <a:pt x="7287" y="4406"/>
                  </a:cubicBezTo>
                  <a:cubicBezTo>
                    <a:pt x="7783" y="2530"/>
                    <a:pt x="6664" y="606"/>
                    <a:pt x="4785" y="118"/>
                  </a:cubicBezTo>
                  <a:cubicBezTo>
                    <a:pt x="4484" y="38"/>
                    <a:pt x="4182" y="0"/>
                    <a:pt x="3885"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34312" y="1751968"/>
              <a:ext cx="484716" cy="291311"/>
            </a:xfrm>
            <a:custGeom>
              <a:avLst/>
              <a:gdLst/>
              <a:ahLst/>
              <a:cxnLst/>
              <a:rect l="l" t="t" r="r" b="b"/>
              <a:pathLst>
                <a:path w="7446" h="4475" extrusionOk="0">
                  <a:moveTo>
                    <a:pt x="3872" y="0"/>
                  </a:moveTo>
                  <a:cubicBezTo>
                    <a:pt x="2422" y="0"/>
                    <a:pt x="1538" y="665"/>
                    <a:pt x="1023" y="1258"/>
                  </a:cubicBezTo>
                  <a:cubicBezTo>
                    <a:pt x="1" y="2439"/>
                    <a:pt x="596" y="4474"/>
                    <a:pt x="596" y="4474"/>
                  </a:cubicBezTo>
                  <a:cubicBezTo>
                    <a:pt x="1504" y="4256"/>
                    <a:pt x="6198" y="3241"/>
                    <a:pt x="7280" y="3241"/>
                  </a:cubicBezTo>
                  <a:cubicBezTo>
                    <a:pt x="7446" y="3241"/>
                    <a:pt x="7280" y="620"/>
                    <a:pt x="5086" y="140"/>
                  </a:cubicBezTo>
                  <a:cubicBezTo>
                    <a:pt x="4643" y="43"/>
                    <a:pt x="4240" y="0"/>
                    <a:pt x="3872"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465148" y="1968231"/>
              <a:ext cx="79613" cy="48075"/>
            </a:xfrm>
            <a:custGeom>
              <a:avLst/>
              <a:gdLst/>
              <a:ahLst/>
              <a:cxnLst/>
              <a:rect l="l" t="t" r="r" b="b"/>
              <a:pathLst>
                <a:path w="1315" h="794" extrusionOk="0">
                  <a:moveTo>
                    <a:pt x="1095" y="0"/>
                  </a:moveTo>
                  <a:cubicBezTo>
                    <a:pt x="944" y="0"/>
                    <a:pt x="689" y="99"/>
                    <a:pt x="473" y="259"/>
                  </a:cubicBezTo>
                  <a:cubicBezTo>
                    <a:pt x="136" y="485"/>
                    <a:pt x="1" y="793"/>
                    <a:pt x="1" y="793"/>
                  </a:cubicBezTo>
                  <a:cubicBezTo>
                    <a:pt x="1" y="793"/>
                    <a:pt x="504" y="515"/>
                    <a:pt x="744" y="447"/>
                  </a:cubicBezTo>
                  <a:cubicBezTo>
                    <a:pt x="872" y="411"/>
                    <a:pt x="997" y="402"/>
                    <a:pt x="1098" y="402"/>
                  </a:cubicBezTo>
                  <a:cubicBezTo>
                    <a:pt x="1227" y="402"/>
                    <a:pt x="1315" y="418"/>
                    <a:pt x="1315" y="418"/>
                  </a:cubicBezTo>
                  <a:cubicBezTo>
                    <a:pt x="1315" y="418"/>
                    <a:pt x="1284" y="155"/>
                    <a:pt x="1210" y="41"/>
                  </a:cubicBezTo>
                  <a:cubicBezTo>
                    <a:pt x="1190" y="13"/>
                    <a:pt x="1149" y="0"/>
                    <a:pt x="109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629340" y="1957211"/>
              <a:ext cx="82338" cy="36813"/>
            </a:xfrm>
            <a:custGeom>
              <a:avLst/>
              <a:gdLst/>
              <a:ahLst/>
              <a:cxnLst/>
              <a:rect l="l" t="t" r="r" b="b"/>
              <a:pathLst>
                <a:path w="1360" h="608" extrusionOk="0">
                  <a:moveTo>
                    <a:pt x="457" y="0"/>
                  </a:moveTo>
                  <a:cubicBezTo>
                    <a:pt x="414" y="0"/>
                    <a:pt x="376" y="5"/>
                    <a:pt x="346" y="14"/>
                  </a:cubicBezTo>
                  <a:cubicBezTo>
                    <a:pt x="180" y="59"/>
                    <a:pt x="0" y="375"/>
                    <a:pt x="0" y="375"/>
                  </a:cubicBezTo>
                  <a:cubicBezTo>
                    <a:pt x="0" y="375"/>
                    <a:pt x="299" y="357"/>
                    <a:pt x="555" y="357"/>
                  </a:cubicBezTo>
                  <a:cubicBezTo>
                    <a:pt x="595" y="357"/>
                    <a:pt x="633" y="358"/>
                    <a:pt x="669" y="359"/>
                  </a:cubicBezTo>
                  <a:cubicBezTo>
                    <a:pt x="894" y="389"/>
                    <a:pt x="1359" y="607"/>
                    <a:pt x="1359" y="607"/>
                  </a:cubicBezTo>
                  <a:cubicBezTo>
                    <a:pt x="1359" y="607"/>
                    <a:pt x="1284" y="368"/>
                    <a:pt x="1103" y="194"/>
                  </a:cubicBezTo>
                  <a:cubicBezTo>
                    <a:pt x="963" y="90"/>
                    <a:pt x="654" y="0"/>
                    <a:pt x="457"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506075" y="2043491"/>
              <a:ext cx="27789" cy="45168"/>
            </a:xfrm>
            <a:custGeom>
              <a:avLst/>
              <a:gdLst/>
              <a:ahLst/>
              <a:cxnLst/>
              <a:rect l="l" t="t" r="r" b="b"/>
              <a:pathLst>
                <a:path w="459" h="746" extrusionOk="0">
                  <a:moveTo>
                    <a:pt x="210" y="1"/>
                  </a:moveTo>
                  <a:cubicBezTo>
                    <a:pt x="75" y="1"/>
                    <a:pt x="1" y="195"/>
                    <a:pt x="8" y="376"/>
                  </a:cubicBezTo>
                  <a:cubicBezTo>
                    <a:pt x="22" y="587"/>
                    <a:pt x="150" y="729"/>
                    <a:pt x="248" y="745"/>
                  </a:cubicBezTo>
                  <a:cubicBezTo>
                    <a:pt x="369" y="715"/>
                    <a:pt x="459" y="556"/>
                    <a:pt x="435" y="340"/>
                  </a:cubicBezTo>
                  <a:cubicBezTo>
                    <a:pt x="435" y="159"/>
                    <a:pt x="309" y="24"/>
                    <a:pt x="210"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53859" y="2025811"/>
              <a:ext cx="27789" cy="45047"/>
            </a:xfrm>
            <a:custGeom>
              <a:avLst/>
              <a:gdLst/>
              <a:ahLst/>
              <a:cxnLst/>
              <a:rect l="l" t="t" r="r" b="b"/>
              <a:pathLst>
                <a:path w="459" h="744" extrusionOk="0">
                  <a:moveTo>
                    <a:pt x="212" y="1"/>
                  </a:moveTo>
                  <a:cubicBezTo>
                    <a:pt x="91" y="30"/>
                    <a:pt x="1" y="188"/>
                    <a:pt x="22" y="406"/>
                  </a:cubicBezTo>
                  <a:cubicBezTo>
                    <a:pt x="22" y="587"/>
                    <a:pt x="150" y="722"/>
                    <a:pt x="248" y="743"/>
                  </a:cubicBezTo>
                  <a:cubicBezTo>
                    <a:pt x="369" y="706"/>
                    <a:pt x="459" y="549"/>
                    <a:pt x="451" y="376"/>
                  </a:cubicBezTo>
                  <a:cubicBezTo>
                    <a:pt x="437" y="158"/>
                    <a:pt x="309" y="15"/>
                    <a:pt x="212"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555236" y="2180388"/>
              <a:ext cx="59089" cy="29063"/>
            </a:xfrm>
            <a:custGeom>
              <a:avLst/>
              <a:gdLst/>
              <a:ahLst/>
              <a:cxnLst/>
              <a:rect l="l" t="t" r="r" b="b"/>
              <a:pathLst>
                <a:path w="976" h="480" extrusionOk="0">
                  <a:moveTo>
                    <a:pt x="975" y="0"/>
                  </a:moveTo>
                  <a:lnTo>
                    <a:pt x="0" y="8"/>
                  </a:lnTo>
                  <a:cubicBezTo>
                    <a:pt x="0" y="8"/>
                    <a:pt x="119" y="422"/>
                    <a:pt x="398" y="475"/>
                  </a:cubicBezTo>
                  <a:cubicBezTo>
                    <a:pt x="411" y="478"/>
                    <a:pt x="424" y="479"/>
                    <a:pt x="437" y="479"/>
                  </a:cubicBezTo>
                  <a:cubicBezTo>
                    <a:pt x="673" y="479"/>
                    <a:pt x="975" y="0"/>
                    <a:pt x="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605183" y="1973135"/>
              <a:ext cx="50069" cy="167414"/>
            </a:xfrm>
            <a:custGeom>
              <a:avLst/>
              <a:gdLst/>
              <a:ahLst/>
              <a:cxnLst/>
              <a:rect l="l" t="t" r="r" b="b"/>
              <a:pathLst>
                <a:path w="827" h="2765" extrusionOk="0">
                  <a:moveTo>
                    <a:pt x="512" y="1"/>
                  </a:moveTo>
                  <a:cubicBezTo>
                    <a:pt x="481" y="1"/>
                    <a:pt x="443" y="12"/>
                    <a:pt x="421" y="22"/>
                  </a:cubicBezTo>
                  <a:cubicBezTo>
                    <a:pt x="430" y="59"/>
                    <a:pt x="1" y="404"/>
                    <a:pt x="181" y="885"/>
                  </a:cubicBezTo>
                  <a:cubicBezTo>
                    <a:pt x="451" y="1516"/>
                    <a:pt x="587" y="2012"/>
                    <a:pt x="610" y="2230"/>
                  </a:cubicBezTo>
                  <a:cubicBezTo>
                    <a:pt x="639" y="2484"/>
                    <a:pt x="129" y="2583"/>
                    <a:pt x="91" y="2598"/>
                  </a:cubicBezTo>
                  <a:cubicBezTo>
                    <a:pt x="81" y="2592"/>
                    <a:pt x="71" y="2589"/>
                    <a:pt x="63" y="2589"/>
                  </a:cubicBezTo>
                  <a:cubicBezTo>
                    <a:pt x="29" y="2589"/>
                    <a:pt x="13" y="2636"/>
                    <a:pt x="31" y="2702"/>
                  </a:cubicBezTo>
                  <a:cubicBezTo>
                    <a:pt x="44" y="2736"/>
                    <a:pt x="88" y="2765"/>
                    <a:pt x="124" y="2765"/>
                  </a:cubicBezTo>
                  <a:cubicBezTo>
                    <a:pt x="128" y="2765"/>
                    <a:pt x="132" y="2764"/>
                    <a:pt x="136" y="2764"/>
                  </a:cubicBezTo>
                  <a:cubicBezTo>
                    <a:pt x="136" y="2764"/>
                    <a:pt x="219" y="2733"/>
                    <a:pt x="302" y="2710"/>
                  </a:cubicBezTo>
                  <a:cubicBezTo>
                    <a:pt x="504" y="2657"/>
                    <a:pt x="826" y="2522"/>
                    <a:pt x="781" y="2223"/>
                  </a:cubicBezTo>
                  <a:cubicBezTo>
                    <a:pt x="774" y="1869"/>
                    <a:pt x="534" y="1186"/>
                    <a:pt x="385" y="826"/>
                  </a:cubicBezTo>
                  <a:cubicBezTo>
                    <a:pt x="240" y="472"/>
                    <a:pt x="556" y="202"/>
                    <a:pt x="549" y="157"/>
                  </a:cubicBezTo>
                  <a:cubicBezTo>
                    <a:pt x="587" y="150"/>
                    <a:pt x="617" y="96"/>
                    <a:pt x="556" y="22"/>
                  </a:cubicBezTo>
                  <a:cubicBezTo>
                    <a:pt x="550" y="6"/>
                    <a:pt x="533" y="1"/>
                    <a:pt x="5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547910" y="2172638"/>
              <a:ext cx="71864" cy="14229"/>
            </a:xfrm>
            <a:custGeom>
              <a:avLst/>
              <a:gdLst/>
              <a:ahLst/>
              <a:cxnLst/>
              <a:rect l="l" t="t" r="r" b="b"/>
              <a:pathLst>
                <a:path w="1187" h="235" extrusionOk="0">
                  <a:moveTo>
                    <a:pt x="1060" y="0"/>
                  </a:moveTo>
                  <a:lnTo>
                    <a:pt x="90" y="17"/>
                  </a:lnTo>
                  <a:cubicBezTo>
                    <a:pt x="45" y="24"/>
                    <a:pt x="15" y="76"/>
                    <a:pt x="31" y="121"/>
                  </a:cubicBezTo>
                  <a:cubicBezTo>
                    <a:pt x="0" y="173"/>
                    <a:pt x="53" y="204"/>
                    <a:pt x="105" y="235"/>
                  </a:cubicBezTo>
                  <a:lnTo>
                    <a:pt x="1075" y="219"/>
                  </a:lnTo>
                  <a:lnTo>
                    <a:pt x="1120" y="211"/>
                  </a:lnTo>
                  <a:cubicBezTo>
                    <a:pt x="1158" y="197"/>
                    <a:pt x="1186" y="145"/>
                    <a:pt x="1179" y="107"/>
                  </a:cubicBezTo>
                  <a:cubicBezTo>
                    <a:pt x="1165" y="62"/>
                    <a:pt x="1113" y="31"/>
                    <a:pt x="1060"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3950632" y="2204923"/>
              <a:ext cx="30986" cy="83846"/>
            </a:xfrm>
            <a:custGeom>
              <a:avLst/>
              <a:gdLst/>
              <a:ahLst/>
              <a:cxnLst/>
              <a:rect l="l" t="t" r="r" b="b"/>
              <a:pathLst>
                <a:path w="476" h="1288" extrusionOk="0">
                  <a:moveTo>
                    <a:pt x="260" y="0"/>
                  </a:moveTo>
                  <a:cubicBezTo>
                    <a:pt x="255" y="0"/>
                    <a:pt x="249" y="1"/>
                    <a:pt x="243" y="2"/>
                  </a:cubicBezTo>
                  <a:cubicBezTo>
                    <a:pt x="226" y="9"/>
                    <a:pt x="212" y="33"/>
                    <a:pt x="219" y="62"/>
                  </a:cubicBezTo>
                  <a:cubicBezTo>
                    <a:pt x="219" y="62"/>
                    <a:pt x="250" y="190"/>
                    <a:pt x="271" y="303"/>
                  </a:cubicBezTo>
                  <a:cubicBezTo>
                    <a:pt x="288" y="393"/>
                    <a:pt x="205" y="536"/>
                    <a:pt x="129" y="655"/>
                  </a:cubicBezTo>
                  <a:cubicBezTo>
                    <a:pt x="69" y="754"/>
                    <a:pt x="24" y="844"/>
                    <a:pt x="10" y="918"/>
                  </a:cubicBezTo>
                  <a:cubicBezTo>
                    <a:pt x="1" y="979"/>
                    <a:pt x="17" y="1053"/>
                    <a:pt x="69" y="1115"/>
                  </a:cubicBezTo>
                  <a:cubicBezTo>
                    <a:pt x="129" y="1196"/>
                    <a:pt x="226" y="1264"/>
                    <a:pt x="309" y="1271"/>
                  </a:cubicBezTo>
                  <a:lnTo>
                    <a:pt x="416" y="1286"/>
                  </a:lnTo>
                  <a:cubicBezTo>
                    <a:pt x="420" y="1287"/>
                    <a:pt x="424" y="1288"/>
                    <a:pt x="428" y="1288"/>
                  </a:cubicBezTo>
                  <a:cubicBezTo>
                    <a:pt x="451" y="1288"/>
                    <a:pt x="468" y="1267"/>
                    <a:pt x="468" y="1241"/>
                  </a:cubicBezTo>
                  <a:cubicBezTo>
                    <a:pt x="475" y="1219"/>
                    <a:pt x="452" y="1196"/>
                    <a:pt x="423" y="1196"/>
                  </a:cubicBezTo>
                  <a:lnTo>
                    <a:pt x="316" y="1181"/>
                  </a:lnTo>
                  <a:cubicBezTo>
                    <a:pt x="271" y="1174"/>
                    <a:pt x="190" y="1129"/>
                    <a:pt x="145" y="1060"/>
                  </a:cubicBezTo>
                  <a:cubicBezTo>
                    <a:pt x="122" y="1032"/>
                    <a:pt x="100" y="987"/>
                    <a:pt x="100" y="934"/>
                  </a:cubicBezTo>
                  <a:cubicBezTo>
                    <a:pt x="115" y="880"/>
                    <a:pt x="167" y="790"/>
                    <a:pt x="212" y="700"/>
                  </a:cubicBezTo>
                  <a:cubicBezTo>
                    <a:pt x="295" y="557"/>
                    <a:pt x="392" y="401"/>
                    <a:pt x="371" y="280"/>
                  </a:cubicBezTo>
                  <a:cubicBezTo>
                    <a:pt x="347" y="168"/>
                    <a:pt x="302" y="40"/>
                    <a:pt x="302" y="40"/>
                  </a:cubicBezTo>
                  <a:cubicBezTo>
                    <a:pt x="296" y="15"/>
                    <a:pt x="285" y="0"/>
                    <a:pt x="26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3919449" y="2198088"/>
              <a:ext cx="46545" cy="11001"/>
            </a:xfrm>
            <a:custGeom>
              <a:avLst/>
              <a:gdLst/>
              <a:ahLst/>
              <a:cxnLst/>
              <a:rect l="l" t="t" r="r" b="b"/>
              <a:pathLst>
                <a:path w="715" h="169" extrusionOk="0">
                  <a:moveTo>
                    <a:pt x="649" y="0"/>
                  </a:moveTo>
                  <a:cubicBezTo>
                    <a:pt x="528" y="0"/>
                    <a:pt x="1" y="139"/>
                    <a:pt x="8" y="159"/>
                  </a:cubicBezTo>
                  <a:cubicBezTo>
                    <a:pt x="8" y="166"/>
                    <a:pt x="35" y="168"/>
                    <a:pt x="79" y="168"/>
                  </a:cubicBezTo>
                  <a:cubicBezTo>
                    <a:pt x="254" y="168"/>
                    <a:pt x="691" y="129"/>
                    <a:pt x="691" y="129"/>
                  </a:cubicBezTo>
                  <a:cubicBezTo>
                    <a:pt x="691" y="129"/>
                    <a:pt x="714" y="24"/>
                    <a:pt x="669" y="3"/>
                  </a:cubicBezTo>
                  <a:cubicBezTo>
                    <a:pt x="665" y="1"/>
                    <a:pt x="658" y="0"/>
                    <a:pt x="649"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3996656" y="2203491"/>
              <a:ext cx="43160" cy="14061"/>
            </a:xfrm>
            <a:custGeom>
              <a:avLst/>
              <a:gdLst/>
              <a:ahLst/>
              <a:cxnLst/>
              <a:rect l="l" t="t" r="r" b="b"/>
              <a:pathLst>
                <a:path w="663" h="216" extrusionOk="0">
                  <a:moveTo>
                    <a:pt x="63" y="1"/>
                  </a:moveTo>
                  <a:cubicBezTo>
                    <a:pt x="62" y="1"/>
                    <a:pt x="61" y="1"/>
                    <a:pt x="60" y="1"/>
                  </a:cubicBezTo>
                  <a:cubicBezTo>
                    <a:pt x="8" y="10"/>
                    <a:pt x="1" y="129"/>
                    <a:pt x="1" y="129"/>
                  </a:cubicBezTo>
                  <a:cubicBezTo>
                    <a:pt x="1" y="129"/>
                    <a:pt x="532" y="215"/>
                    <a:pt x="637" y="215"/>
                  </a:cubicBezTo>
                  <a:cubicBezTo>
                    <a:pt x="649" y="215"/>
                    <a:pt x="655" y="214"/>
                    <a:pt x="655" y="212"/>
                  </a:cubicBezTo>
                  <a:cubicBezTo>
                    <a:pt x="662" y="205"/>
                    <a:pt x="132" y="1"/>
                    <a:pt x="6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4012280" y="2233892"/>
              <a:ext cx="13801" cy="21612"/>
            </a:xfrm>
            <a:custGeom>
              <a:avLst/>
              <a:gdLst/>
              <a:ahLst/>
              <a:cxnLst/>
              <a:rect l="l" t="t" r="r" b="b"/>
              <a:pathLst>
                <a:path w="212" h="332" extrusionOk="0">
                  <a:moveTo>
                    <a:pt x="114" y="1"/>
                  </a:moveTo>
                  <a:cubicBezTo>
                    <a:pt x="62" y="1"/>
                    <a:pt x="17" y="67"/>
                    <a:pt x="9" y="158"/>
                  </a:cubicBezTo>
                  <a:cubicBezTo>
                    <a:pt x="0" y="255"/>
                    <a:pt x="38" y="331"/>
                    <a:pt x="83" y="331"/>
                  </a:cubicBezTo>
                  <a:cubicBezTo>
                    <a:pt x="87" y="331"/>
                    <a:pt x="90" y="331"/>
                    <a:pt x="93" y="331"/>
                  </a:cubicBezTo>
                  <a:cubicBezTo>
                    <a:pt x="156" y="331"/>
                    <a:pt x="197" y="266"/>
                    <a:pt x="204" y="174"/>
                  </a:cubicBezTo>
                  <a:cubicBezTo>
                    <a:pt x="211" y="84"/>
                    <a:pt x="173" y="8"/>
                    <a:pt x="11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3936570" y="2228489"/>
              <a:ext cx="14126" cy="21092"/>
            </a:xfrm>
            <a:custGeom>
              <a:avLst/>
              <a:gdLst/>
              <a:ahLst/>
              <a:cxnLst/>
              <a:rect l="l" t="t" r="r" b="b"/>
              <a:pathLst>
                <a:path w="217" h="324" extrusionOk="0">
                  <a:moveTo>
                    <a:pt x="111" y="0"/>
                  </a:moveTo>
                  <a:cubicBezTo>
                    <a:pt x="56" y="0"/>
                    <a:pt x="15" y="65"/>
                    <a:pt x="8" y="150"/>
                  </a:cubicBezTo>
                  <a:cubicBezTo>
                    <a:pt x="1" y="248"/>
                    <a:pt x="37" y="323"/>
                    <a:pt x="98" y="323"/>
                  </a:cubicBezTo>
                  <a:cubicBezTo>
                    <a:pt x="101" y="324"/>
                    <a:pt x="103" y="324"/>
                    <a:pt x="106" y="324"/>
                  </a:cubicBezTo>
                  <a:cubicBezTo>
                    <a:pt x="155" y="324"/>
                    <a:pt x="203" y="259"/>
                    <a:pt x="210" y="174"/>
                  </a:cubicBezTo>
                  <a:cubicBezTo>
                    <a:pt x="217" y="76"/>
                    <a:pt x="172" y="1"/>
                    <a:pt x="120" y="1"/>
                  </a:cubicBezTo>
                  <a:cubicBezTo>
                    <a:pt x="117" y="0"/>
                    <a:pt x="114" y="0"/>
                    <a:pt x="111"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3970747" y="2300814"/>
              <a:ext cx="31377" cy="16600"/>
            </a:xfrm>
            <a:custGeom>
              <a:avLst/>
              <a:gdLst/>
              <a:ahLst/>
              <a:cxnLst/>
              <a:rect l="l" t="t" r="r" b="b"/>
              <a:pathLst>
                <a:path w="482" h="255" extrusionOk="0">
                  <a:moveTo>
                    <a:pt x="429" y="1"/>
                  </a:moveTo>
                  <a:cubicBezTo>
                    <a:pt x="414" y="1"/>
                    <a:pt x="396" y="10"/>
                    <a:pt x="391" y="24"/>
                  </a:cubicBezTo>
                  <a:cubicBezTo>
                    <a:pt x="377" y="62"/>
                    <a:pt x="308" y="152"/>
                    <a:pt x="233" y="159"/>
                  </a:cubicBezTo>
                  <a:cubicBezTo>
                    <a:pt x="212" y="160"/>
                    <a:pt x="193" y="161"/>
                    <a:pt x="176" y="161"/>
                  </a:cubicBezTo>
                  <a:cubicBezTo>
                    <a:pt x="107" y="161"/>
                    <a:pt x="69" y="152"/>
                    <a:pt x="69" y="152"/>
                  </a:cubicBezTo>
                  <a:cubicBezTo>
                    <a:pt x="66" y="150"/>
                    <a:pt x="62" y="150"/>
                    <a:pt x="59" y="150"/>
                  </a:cubicBezTo>
                  <a:cubicBezTo>
                    <a:pt x="41" y="150"/>
                    <a:pt x="16" y="163"/>
                    <a:pt x="16" y="182"/>
                  </a:cubicBezTo>
                  <a:cubicBezTo>
                    <a:pt x="0" y="211"/>
                    <a:pt x="24" y="235"/>
                    <a:pt x="38" y="249"/>
                  </a:cubicBezTo>
                  <a:lnTo>
                    <a:pt x="121" y="249"/>
                  </a:lnTo>
                  <a:cubicBezTo>
                    <a:pt x="140" y="253"/>
                    <a:pt x="159" y="254"/>
                    <a:pt x="180" y="254"/>
                  </a:cubicBezTo>
                  <a:cubicBezTo>
                    <a:pt x="200" y="254"/>
                    <a:pt x="223" y="253"/>
                    <a:pt x="249" y="249"/>
                  </a:cubicBezTo>
                  <a:cubicBezTo>
                    <a:pt x="384" y="235"/>
                    <a:pt x="467" y="83"/>
                    <a:pt x="467" y="69"/>
                  </a:cubicBezTo>
                  <a:cubicBezTo>
                    <a:pt x="482" y="54"/>
                    <a:pt x="474" y="24"/>
                    <a:pt x="451" y="9"/>
                  </a:cubicBezTo>
                  <a:cubicBezTo>
                    <a:pt x="446" y="4"/>
                    <a:pt x="438" y="1"/>
                    <a:pt x="42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5"/>
            <p:cNvSpPr/>
            <p:nvPr/>
          </p:nvSpPr>
          <p:spPr>
            <a:xfrm>
              <a:off x="3351661" y="2806955"/>
              <a:ext cx="22589" cy="62624"/>
            </a:xfrm>
            <a:custGeom>
              <a:avLst/>
              <a:gdLst/>
              <a:ahLst/>
              <a:cxnLst/>
              <a:rect l="l" t="t" r="r" b="b"/>
              <a:pathLst>
                <a:path w="347" h="962" extrusionOk="0">
                  <a:moveTo>
                    <a:pt x="174" y="1"/>
                  </a:moveTo>
                  <a:cubicBezTo>
                    <a:pt x="143" y="1"/>
                    <a:pt x="129" y="8"/>
                    <a:pt x="129" y="31"/>
                  </a:cubicBezTo>
                  <a:cubicBezTo>
                    <a:pt x="129" y="31"/>
                    <a:pt x="98" y="121"/>
                    <a:pt x="76" y="211"/>
                  </a:cubicBezTo>
                  <a:cubicBezTo>
                    <a:pt x="62" y="294"/>
                    <a:pt x="136" y="413"/>
                    <a:pt x="197" y="527"/>
                  </a:cubicBezTo>
                  <a:cubicBezTo>
                    <a:pt x="233" y="594"/>
                    <a:pt x="264" y="662"/>
                    <a:pt x="278" y="700"/>
                  </a:cubicBezTo>
                  <a:cubicBezTo>
                    <a:pt x="278" y="736"/>
                    <a:pt x="264" y="767"/>
                    <a:pt x="249" y="790"/>
                  </a:cubicBezTo>
                  <a:cubicBezTo>
                    <a:pt x="212" y="842"/>
                    <a:pt x="152" y="871"/>
                    <a:pt x="114" y="880"/>
                  </a:cubicBezTo>
                  <a:lnTo>
                    <a:pt x="39" y="895"/>
                  </a:lnTo>
                  <a:cubicBezTo>
                    <a:pt x="17" y="895"/>
                    <a:pt x="1" y="909"/>
                    <a:pt x="1" y="925"/>
                  </a:cubicBezTo>
                  <a:cubicBezTo>
                    <a:pt x="1" y="947"/>
                    <a:pt x="24" y="961"/>
                    <a:pt x="46" y="961"/>
                  </a:cubicBezTo>
                  <a:lnTo>
                    <a:pt x="121" y="947"/>
                  </a:lnTo>
                  <a:cubicBezTo>
                    <a:pt x="181" y="940"/>
                    <a:pt x="257" y="887"/>
                    <a:pt x="302" y="835"/>
                  </a:cubicBezTo>
                  <a:cubicBezTo>
                    <a:pt x="340" y="781"/>
                    <a:pt x="347" y="729"/>
                    <a:pt x="347" y="684"/>
                  </a:cubicBezTo>
                  <a:cubicBezTo>
                    <a:pt x="332" y="632"/>
                    <a:pt x="302" y="565"/>
                    <a:pt x="257" y="489"/>
                  </a:cubicBezTo>
                  <a:cubicBezTo>
                    <a:pt x="204" y="399"/>
                    <a:pt x="136" y="294"/>
                    <a:pt x="152" y="226"/>
                  </a:cubicBezTo>
                  <a:cubicBezTo>
                    <a:pt x="167" y="143"/>
                    <a:pt x="188" y="46"/>
                    <a:pt x="188" y="46"/>
                  </a:cubicBezTo>
                  <a:cubicBezTo>
                    <a:pt x="197" y="24"/>
                    <a:pt x="188" y="8"/>
                    <a:pt x="174"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3363379" y="2801877"/>
              <a:ext cx="34371" cy="8072"/>
            </a:xfrm>
            <a:custGeom>
              <a:avLst/>
              <a:gdLst/>
              <a:ahLst/>
              <a:cxnLst/>
              <a:rect l="l" t="t" r="r" b="b"/>
              <a:pathLst>
                <a:path w="528" h="124" extrusionOk="0">
                  <a:moveTo>
                    <a:pt x="50" y="0"/>
                  </a:moveTo>
                  <a:cubicBezTo>
                    <a:pt x="42" y="0"/>
                    <a:pt x="35" y="1"/>
                    <a:pt x="32" y="3"/>
                  </a:cubicBezTo>
                  <a:cubicBezTo>
                    <a:pt x="1" y="19"/>
                    <a:pt x="17" y="102"/>
                    <a:pt x="17" y="102"/>
                  </a:cubicBezTo>
                  <a:cubicBezTo>
                    <a:pt x="17" y="102"/>
                    <a:pt x="315" y="123"/>
                    <a:pt x="455" y="123"/>
                  </a:cubicBezTo>
                  <a:cubicBezTo>
                    <a:pt x="498" y="123"/>
                    <a:pt x="526" y="121"/>
                    <a:pt x="527" y="116"/>
                  </a:cubicBezTo>
                  <a:cubicBezTo>
                    <a:pt x="527" y="103"/>
                    <a:pt x="147" y="0"/>
                    <a:pt x="5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3308175" y="2805978"/>
              <a:ext cx="32288" cy="10481"/>
            </a:xfrm>
            <a:custGeom>
              <a:avLst/>
              <a:gdLst/>
              <a:ahLst/>
              <a:cxnLst/>
              <a:rect l="l" t="t" r="r" b="b"/>
              <a:pathLst>
                <a:path w="496" h="161" extrusionOk="0">
                  <a:moveTo>
                    <a:pt x="447" y="1"/>
                  </a:moveTo>
                  <a:cubicBezTo>
                    <a:pt x="387" y="1"/>
                    <a:pt x="0" y="151"/>
                    <a:pt x="9" y="158"/>
                  </a:cubicBezTo>
                  <a:cubicBezTo>
                    <a:pt x="9" y="160"/>
                    <a:pt x="13" y="160"/>
                    <a:pt x="22" y="160"/>
                  </a:cubicBezTo>
                  <a:cubicBezTo>
                    <a:pt x="99" y="160"/>
                    <a:pt x="496" y="98"/>
                    <a:pt x="496" y="98"/>
                  </a:cubicBezTo>
                  <a:cubicBezTo>
                    <a:pt x="496" y="98"/>
                    <a:pt x="488" y="8"/>
                    <a:pt x="451" y="1"/>
                  </a:cubicBezTo>
                  <a:cubicBezTo>
                    <a:pt x="450" y="1"/>
                    <a:pt x="448" y="1"/>
                    <a:pt x="44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3318461" y="2828437"/>
              <a:ext cx="10285" cy="16274"/>
            </a:xfrm>
            <a:custGeom>
              <a:avLst/>
              <a:gdLst/>
              <a:ahLst/>
              <a:cxnLst/>
              <a:rect l="l" t="t" r="r" b="b"/>
              <a:pathLst>
                <a:path w="158" h="250" extrusionOk="0">
                  <a:moveTo>
                    <a:pt x="76" y="0"/>
                  </a:moveTo>
                  <a:cubicBezTo>
                    <a:pt x="31" y="9"/>
                    <a:pt x="0" y="62"/>
                    <a:pt x="8" y="136"/>
                  </a:cubicBezTo>
                  <a:cubicBezTo>
                    <a:pt x="14" y="200"/>
                    <a:pt x="42" y="250"/>
                    <a:pt x="82" y="250"/>
                  </a:cubicBezTo>
                  <a:cubicBezTo>
                    <a:pt x="85" y="250"/>
                    <a:pt x="88" y="250"/>
                    <a:pt x="91" y="249"/>
                  </a:cubicBezTo>
                  <a:cubicBezTo>
                    <a:pt x="128" y="249"/>
                    <a:pt x="157" y="190"/>
                    <a:pt x="150" y="121"/>
                  </a:cubicBezTo>
                  <a:cubicBezTo>
                    <a:pt x="150" y="55"/>
                    <a:pt x="112" y="0"/>
                    <a:pt x="76"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5"/>
            <p:cNvSpPr/>
            <p:nvPr/>
          </p:nvSpPr>
          <p:spPr>
            <a:xfrm>
              <a:off x="3374185" y="2824532"/>
              <a:ext cx="10871" cy="15754"/>
            </a:xfrm>
            <a:custGeom>
              <a:avLst/>
              <a:gdLst/>
              <a:ahLst/>
              <a:cxnLst/>
              <a:rect l="l" t="t" r="r" b="b"/>
              <a:pathLst>
                <a:path w="167" h="242" extrusionOk="0">
                  <a:moveTo>
                    <a:pt x="85" y="0"/>
                  </a:moveTo>
                  <a:cubicBezTo>
                    <a:pt x="82" y="0"/>
                    <a:pt x="79" y="1"/>
                    <a:pt x="77" y="1"/>
                  </a:cubicBezTo>
                  <a:cubicBezTo>
                    <a:pt x="39" y="1"/>
                    <a:pt x="1" y="60"/>
                    <a:pt x="8" y="129"/>
                  </a:cubicBezTo>
                  <a:cubicBezTo>
                    <a:pt x="15" y="191"/>
                    <a:pt x="48" y="242"/>
                    <a:pt x="88" y="242"/>
                  </a:cubicBezTo>
                  <a:cubicBezTo>
                    <a:pt x="92" y="242"/>
                    <a:pt x="95" y="241"/>
                    <a:pt x="98" y="241"/>
                  </a:cubicBezTo>
                  <a:cubicBezTo>
                    <a:pt x="143" y="241"/>
                    <a:pt x="167" y="181"/>
                    <a:pt x="167" y="115"/>
                  </a:cubicBezTo>
                  <a:cubicBezTo>
                    <a:pt x="158" y="50"/>
                    <a:pt x="126" y="0"/>
                    <a:pt x="8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3336558" y="2878498"/>
              <a:ext cx="23045" cy="12434"/>
            </a:xfrm>
            <a:custGeom>
              <a:avLst/>
              <a:gdLst/>
              <a:ahLst/>
              <a:cxnLst/>
              <a:rect l="l" t="t" r="r" b="b"/>
              <a:pathLst>
                <a:path w="354" h="191" extrusionOk="0">
                  <a:moveTo>
                    <a:pt x="37" y="1"/>
                  </a:moveTo>
                  <a:cubicBezTo>
                    <a:pt x="29" y="1"/>
                    <a:pt x="21" y="3"/>
                    <a:pt x="15" y="7"/>
                  </a:cubicBezTo>
                  <a:cubicBezTo>
                    <a:pt x="0" y="14"/>
                    <a:pt x="0" y="35"/>
                    <a:pt x="7" y="52"/>
                  </a:cubicBezTo>
                  <a:cubicBezTo>
                    <a:pt x="7" y="59"/>
                    <a:pt x="69" y="171"/>
                    <a:pt x="173" y="187"/>
                  </a:cubicBezTo>
                  <a:cubicBezTo>
                    <a:pt x="186" y="189"/>
                    <a:pt x="197" y="190"/>
                    <a:pt x="208" y="190"/>
                  </a:cubicBezTo>
                  <a:cubicBezTo>
                    <a:pt x="230" y="190"/>
                    <a:pt x="248" y="187"/>
                    <a:pt x="263" y="187"/>
                  </a:cubicBezTo>
                  <a:cubicBezTo>
                    <a:pt x="301" y="187"/>
                    <a:pt x="323" y="178"/>
                    <a:pt x="323" y="178"/>
                  </a:cubicBezTo>
                  <a:cubicBezTo>
                    <a:pt x="339" y="171"/>
                    <a:pt x="353" y="156"/>
                    <a:pt x="346" y="133"/>
                  </a:cubicBezTo>
                  <a:cubicBezTo>
                    <a:pt x="340" y="121"/>
                    <a:pt x="324" y="109"/>
                    <a:pt x="310" y="109"/>
                  </a:cubicBezTo>
                  <a:cubicBezTo>
                    <a:pt x="307" y="109"/>
                    <a:pt x="304" y="110"/>
                    <a:pt x="301" y="111"/>
                  </a:cubicBezTo>
                  <a:cubicBezTo>
                    <a:pt x="301" y="111"/>
                    <a:pt x="272" y="120"/>
                    <a:pt x="222" y="120"/>
                  </a:cubicBezTo>
                  <a:cubicBezTo>
                    <a:pt x="209" y="120"/>
                    <a:pt x="196" y="120"/>
                    <a:pt x="180" y="118"/>
                  </a:cubicBezTo>
                  <a:cubicBezTo>
                    <a:pt x="128" y="111"/>
                    <a:pt x="76" y="43"/>
                    <a:pt x="69" y="14"/>
                  </a:cubicBezTo>
                  <a:cubicBezTo>
                    <a:pt x="59" y="5"/>
                    <a:pt x="48" y="1"/>
                    <a:pt x="37"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3911572" y="2091717"/>
              <a:ext cx="275362" cy="240470"/>
            </a:xfrm>
            <a:custGeom>
              <a:avLst/>
              <a:gdLst/>
              <a:ahLst/>
              <a:cxnLst/>
              <a:rect l="l" t="t" r="r" b="b"/>
              <a:pathLst>
                <a:path w="4230" h="3694" extrusionOk="0">
                  <a:moveTo>
                    <a:pt x="1859" y="0"/>
                  </a:moveTo>
                  <a:cubicBezTo>
                    <a:pt x="1657" y="0"/>
                    <a:pt x="1452" y="26"/>
                    <a:pt x="1248" y="81"/>
                  </a:cubicBezTo>
                  <a:cubicBezTo>
                    <a:pt x="594" y="261"/>
                    <a:pt x="174" y="944"/>
                    <a:pt x="1" y="1703"/>
                  </a:cubicBezTo>
                  <a:cubicBezTo>
                    <a:pt x="1367" y="1756"/>
                    <a:pt x="2847" y="1824"/>
                    <a:pt x="2899" y="1824"/>
                  </a:cubicBezTo>
                  <a:cubicBezTo>
                    <a:pt x="2954" y="1824"/>
                    <a:pt x="2937" y="2763"/>
                    <a:pt x="3006" y="3694"/>
                  </a:cubicBezTo>
                  <a:cubicBezTo>
                    <a:pt x="3817" y="3236"/>
                    <a:pt x="4230" y="2313"/>
                    <a:pt x="3945" y="1426"/>
                  </a:cubicBezTo>
                  <a:cubicBezTo>
                    <a:pt x="3666" y="561"/>
                    <a:pt x="2798" y="0"/>
                    <a:pt x="1859"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78"/>
        <p:cNvGrpSpPr/>
        <p:nvPr/>
      </p:nvGrpSpPr>
      <p:grpSpPr>
        <a:xfrm>
          <a:off x="0" y="0"/>
          <a:ext cx="0" cy="0"/>
          <a:chOff x="0" y="0"/>
          <a:chExt cx="0" cy="0"/>
        </a:xfrm>
      </p:grpSpPr>
      <p:sp>
        <p:nvSpPr>
          <p:cNvPr id="2779" name="Google Shape;2779;p65"/>
          <p:cNvSpPr txBox="1">
            <a:spLocks noGrp="1"/>
          </p:cNvSpPr>
          <p:nvPr>
            <p:ph type="title"/>
          </p:nvPr>
        </p:nvSpPr>
        <p:spPr>
          <a:xfrm>
            <a:off x="3823139" y="1718250"/>
            <a:ext cx="4160461" cy="45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Common Observation</a:t>
            </a:r>
            <a:endParaRPr dirty="0"/>
          </a:p>
        </p:txBody>
      </p:sp>
      <p:sp>
        <p:nvSpPr>
          <p:cNvPr id="2780" name="Google Shape;2780;p65"/>
          <p:cNvSpPr txBox="1">
            <a:spLocks noGrp="1"/>
          </p:cNvSpPr>
          <p:nvPr>
            <p:ph type="subTitle" idx="1"/>
          </p:nvPr>
        </p:nvSpPr>
        <p:spPr>
          <a:xfrm>
            <a:off x="2609496" y="2571273"/>
            <a:ext cx="6068678" cy="23400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Every living organism and it’s constitute biological body shows a linear and predictable result, although the result may depends upon various small factors that can result in huge deviation in result.</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Until the invent of the Bio-Chemical, Micro Sensor and Intelligent Sensors data acquisition provides with raw data which is needed to analysed as per the subject. Current technology allows to precisely and advance prediction of health problem with the advance computation of preventive method to overcome those problems. </a:t>
            </a:r>
          </a:p>
        </p:txBody>
      </p:sp>
      <p:grpSp>
        <p:nvGrpSpPr>
          <p:cNvPr id="2781" name="Google Shape;2781;p65"/>
          <p:cNvGrpSpPr/>
          <p:nvPr/>
        </p:nvGrpSpPr>
        <p:grpSpPr>
          <a:xfrm>
            <a:off x="892245" y="2064716"/>
            <a:ext cx="1539806" cy="1292926"/>
            <a:chOff x="1337125" y="1400175"/>
            <a:chExt cx="3012620" cy="2529599"/>
          </a:xfrm>
        </p:grpSpPr>
        <p:sp>
          <p:nvSpPr>
            <p:cNvPr id="2782" name="Google Shape;2782;p65"/>
            <p:cNvSpPr/>
            <p:nvPr/>
          </p:nvSpPr>
          <p:spPr>
            <a:xfrm>
              <a:off x="3448007" y="2956096"/>
              <a:ext cx="323990" cy="270155"/>
            </a:xfrm>
            <a:custGeom>
              <a:avLst/>
              <a:gdLst/>
              <a:ahLst/>
              <a:cxnLst/>
              <a:rect l="l" t="t" r="r" b="b"/>
              <a:pathLst>
                <a:path w="4977" h="4150" extrusionOk="0">
                  <a:moveTo>
                    <a:pt x="501" y="1"/>
                  </a:moveTo>
                  <a:cubicBezTo>
                    <a:pt x="499" y="1"/>
                    <a:pt x="498" y="1"/>
                    <a:pt x="496" y="1"/>
                  </a:cubicBezTo>
                  <a:lnTo>
                    <a:pt x="257" y="428"/>
                  </a:lnTo>
                  <a:cubicBezTo>
                    <a:pt x="105" y="444"/>
                    <a:pt x="1" y="572"/>
                    <a:pt x="1" y="722"/>
                  </a:cubicBezTo>
                  <a:cubicBezTo>
                    <a:pt x="24" y="1375"/>
                    <a:pt x="174" y="2539"/>
                    <a:pt x="286" y="2727"/>
                  </a:cubicBezTo>
                  <a:cubicBezTo>
                    <a:pt x="354" y="2835"/>
                    <a:pt x="1342" y="4149"/>
                    <a:pt x="1924" y="4149"/>
                  </a:cubicBezTo>
                  <a:cubicBezTo>
                    <a:pt x="1990" y="4149"/>
                    <a:pt x="2051" y="4132"/>
                    <a:pt x="2105" y="4095"/>
                  </a:cubicBezTo>
                  <a:cubicBezTo>
                    <a:pt x="3464" y="3132"/>
                    <a:pt x="4740" y="2532"/>
                    <a:pt x="4883" y="2276"/>
                  </a:cubicBezTo>
                  <a:cubicBezTo>
                    <a:pt x="4977" y="2127"/>
                    <a:pt x="4193" y="1528"/>
                    <a:pt x="4115" y="1528"/>
                  </a:cubicBezTo>
                  <a:cubicBezTo>
                    <a:pt x="4111" y="1528"/>
                    <a:pt x="4109" y="1530"/>
                    <a:pt x="4109" y="1533"/>
                  </a:cubicBezTo>
                  <a:lnTo>
                    <a:pt x="1998" y="2465"/>
                  </a:lnTo>
                  <a:lnTo>
                    <a:pt x="843" y="437"/>
                  </a:lnTo>
                  <a:cubicBezTo>
                    <a:pt x="798" y="318"/>
                    <a:pt x="628" y="1"/>
                    <a:pt x="501" y="1"/>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5"/>
            <p:cNvSpPr/>
            <p:nvPr/>
          </p:nvSpPr>
          <p:spPr>
            <a:xfrm>
              <a:off x="3707163" y="3046648"/>
              <a:ext cx="98493" cy="90616"/>
            </a:xfrm>
            <a:custGeom>
              <a:avLst/>
              <a:gdLst/>
              <a:ahLst/>
              <a:cxnLst/>
              <a:rect l="l" t="t" r="r" b="b"/>
              <a:pathLst>
                <a:path w="1513" h="1392" extrusionOk="0">
                  <a:moveTo>
                    <a:pt x="531" y="0"/>
                  </a:moveTo>
                  <a:cubicBezTo>
                    <a:pt x="328" y="0"/>
                    <a:pt x="160" y="46"/>
                    <a:pt x="128" y="142"/>
                  </a:cubicBezTo>
                  <a:cubicBezTo>
                    <a:pt x="128" y="142"/>
                    <a:pt x="0" y="1110"/>
                    <a:pt x="361" y="1336"/>
                  </a:cubicBezTo>
                  <a:cubicBezTo>
                    <a:pt x="420" y="1374"/>
                    <a:pt x="480" y="1391"/>
                    <a:pt x="541" y="1391"/>
                  </a:cubicBezTo>
                  <a:cubicBezTo>
                    <a:pt x="852" y="1391"/>
                    <a:pt x="1173" y="939"/>
                    <a:pt x="1361" y="524"/>
                  </a:cubicBezTo>
                  <a:cubicBezTo>
                    <a:pt x="1513" y="191"/>
                    <a:pt x="948" y="0"/>
                    <a:pt x="531"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3738476" y="2455227"/>
              <a:ext cx="226930" cy="632032"/>
            </a:xfrm>
            <a:custGeom>
              <a:avLst/>
              <a:gdLst/>
              <a:ahLst/>
              <a:cxnLst/>
              <a:rect l="l" t="t" r="r" b="b"/>
              <a:pathLst>
                <a:path w="3486" h="9709" extrusionOk="0">
                  <a:moveTo>
                    <a:pt x="1128" y="1"/>
                  </a:moveTo>
                  <a:cubicBezTo>
                    <a:pt x="929" y="1"/>
                    <a:pt x="776" y="42"/>
                    <a:pt x="752" y="161"/>
                  </a:cubicBezTo>
                  <a:cubicBezTo>
                    <a:pt x="278" y="2669"/>
                    <a:pt x="1421" y="5396"/>
                    <a:pt x="1421" y="5396"/>
                  </a:cubicBezTo>
                  <a:lnTo>
                    <a:pt x="1" y="9581"/>
                  </a:lnTo>
                  <a:lnTo>
                    <a:pt x="1127" y="9709"/>
                  </a:lnTo>
                  <a:cubicBezTo>
                    <a:pt x="1127" y="9709"/>
                    <a:pt x="3186" y="6801"/>
                    <a:pt x="3305" y="6554"/>
                  </a:cubicBezTo>
                  <a:cubicBezTo>
                    <a:pt x="3433" y="6305"/>
                    <a:pt x="3485" y="5930"/>
                    <a:pt x="3224" y="3743"/>
                  </a:cubicBezTo>
                  <a:cubicBezTo>
                    <a:pt x="2961" y="1551"/>
                    <a:pt x="2629" y="432"/>
                    <a:pt x="2195" y="190"/>
                  </a:cubicBezTo>
                  <a:cubicBezTo>
                    <a:pt x="2195" y="190"/>
                    <a:pt x="1556" y="1"/>
                    <a:pt x="1128"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5"/>
            <p:cNvSpPr/>
            <p:nvPr/>
          </p:nvSpPr>
          <p:spPr>
            <a:xfrm>
              <a:off x="4004077" y="2092238"/>
              <a:ext cx="231812" cy="289423"/>
            </a:xfrm>
            <a:custGeom>
              <a:avLst/>
              <a:gdLst/>
              <a:ahLst/>
              <a:cxnLst/>
              <a:rect l="l" t="t" r="r" b="b"/>
              <a:pathLst>
                <a:path w="3561" h="4446" extrusionOk="0">
                  <a:moveTo>
                    <a:pt x="818" y="1"/>
                  </a:moveTo>
                  <a:cubicBezTo>
                    <a:pt x="598" y="1"/>
                    <a:pt x="458" y="28"/>
                    <a:pt x="458" y="28"/>
                  </a:cubicBezTo>
                  <a:lnTo>
                    <a:pt x="0" y="4445"/>
                  </a:lnTo>
                  <a:cubicBezTo>
                    <a:pt x="0" y="4445"/>
                    <a:pt x="101" y="4445"/>
                    <a:pt x="267" y="4445"/>
                  </a:cubicBezTo>
                  <a:cubicBezTo>
                    <a:pt x="1087" y="4445"/>
                    <a:pt x="3509" y="4424"/>
                    <a:pt x="3523" y="4174"/>
                  </a:cubicBezTo>
                  <a:cubicBezTo>
                    <a:pt x="3561" y="3476"/>
                    <a:pt x="3454" y="2146"/>
                    <a:pt x="3191" y="1575"/>
                  </a:cubicBezTo>
                  <a:cubicBezTo>
                    <a:pt x="2554" y="191"/>
                    <a:pt x="1402" y="1"/>
                    <a:pt x="818"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5"/>
            <p:cNvSpPr/>
            <p:nvPr/>
          </p:nvSpPr>
          <p:spPr>
            <a:xfrm>
              <a:off x="3835798" y="3016768"/>
              <a:ext cx="401066" cy="853233"/>
            </a:xfrm>
            <a:custGeom>
              <a:avLst/>
              <a:gdLst/>
              <a:ahLst/>
              <a:cxnLst/>
              <a:rect l="l" t="t" r="r" b="b"/>
              <a:pathLst>
                <a:path w="6161" h="13107" extrusionOk="0">
                  <a:moveTo>
                    <a:pt x="0" y="1"/>
                  </a:moveTo>
                  <a:lnTo>
                    <a:pt x="159" y="13107"/>
                  </a:lnTo>
                  <a:lnTo>
                    <a:pt x="1330" y="13107"/>
                  </a:lnTo>
                  <a:cubicBezTo>
                    <a:pt x="1330" y="13107"/>
                    <a:pt x="2216" y="5175"/>
                    <a:pt x="2555" y="1533"/>
                  </a:cubicBezTo>
                  <a:lnTo>
                    <a:pt x="3366" y="1533"/>
                  </a:lnTo>
                  <a:lnTo>
                    <a:pt x="3606" y="13107"/>
                  </a:lnTo>
                  <a:lnTo>
                    <a:pt x="4777" y="13107"/>
                  </a:lnTo>
                  <a:cubicBezTo>
                    <a:pt x="4777" y="13107"/>
                    <a:pt x="6160" y="2831"/>
                    <a:pt x="6122" y="848"/>
                  </a:cubicBezTo>
                  <a:cubicBezTo>
                    <a:pt x="6160" y="699"/>
                    <a:pt x="6129" y="1"/>
                    <a:pt x="6129"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5"/>
            <p:cNvSpPr/>
            <p:nvPr/>
          </p:nvSpPr>
          <p:spPr>
            <a:xfrm>
              <a:off x="3781571" y="2406534"/>
              <a:ext cx="507630" cy="610289"/>
            </a:xfrm>
            <a:custGeom>
              <a:avLst/>
              <a:gdLst/>
              <a:ahLst/>
              <a:cxnLst/>
              <a:rect l="l" t="t" r="r" b="b"/>
              <a:pathLst>
                <a:path w="7798" h="9375" extrusionOk="0">
                  <a:moveTo>
                    <a:pt x="1457" y="1"/>
                  </a:moveTo>
                  <a:cubicBezTo>
                    <a:pt x="638" y="1"/>
                    <a:pt x="0" y="563"/>
                    <a:pt x="67" y="1232"/>
                  </a:cubicBezTo>
                  <a:lnTo>
                    <a:pt x="1675" y="6249"/>
                  </a:lnTo>
                  <a:lnTo>
                    <a:pt x="833" y="9375"/>
                  </a:lnTo>
                  <a:lnTo>
                    <a:pt x="6962" y="9375"/>
                  </a:lnTo>
                  <a:lnTo>
                    <a:pt x="5987" y="6249"/>
                  </a:lnTo>
                  <a:lnTo>
                    <a:pt x="7729" y="1232"/>
                  </a:lnTo>
                  <a:cubicBezTo>
                    <a:pt x="7797" y="563"/>
                    <a:pt x="7159" y="1"/>
                    <a:pt x="633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3982009" y="2307389"/>
              <a:ext cx="130651" cy="158838"/>
            </a:xfrm>
            <a:custGeom>
              <a:avLst/>
              <a:gdLst/>
              <a:ahLst/>
              <a:cxnLst/>
              <a:rect l="l" t="t" r="r" b="b"/>
              <a:pathLst>
                <a:path w="2007" h="2440" extrusionOk="0">
                  <a:moveTo>
                    <a:pt x="195" y="1"/>
                  </a:moveTo>
                  <a:cubicBezTo>
                    <a:pt x="79" y="1"/>
                    <a:pt x="0" y="33"/>
                    <a:pt x="0" y="200"/>
                  </a:cubicBezTo>
                  <a:lnTo>
                    <a:pt x="0" y="1621"/>
                  </a:lnTo>
                  <a:cubicBezTo>
                    <a:pt x="0" y="1801"/>
                    <a:pt x="38" y="2439"/>
                    <a:pt x="916" y="2439"/>
                  </a:cubicBezTo>
                  <a:cubicBezTo>
                    <a:pt x="2007" y="2439"/>
                    <a:pt x="1872" y="1643"/>
                    <a:pt x="1872" y="1462"/>
                  </a:cubicBezTo>
                  <a:lnTo>
                    <a:pt x="1872" y="262"/>
                  </a:lnTo>
                  <a:cubicBezTo>
                    <a:pt x="1872" y="28"/>
                    <a:pt x="1570" y="12"/>
                    <a:pt x="1328" y="12"/>
                  </a:cubicBezTo>
                  <a:cubicBezTo>
                    <a:pt x="1289" y="12"/>
                    <a:pt x="1251" y="13"/>
                    <a:pt x="1217" y="13"/>
                  </a:cubicBezTo>
                  <a:lnTo>
                    <a:pt x="444" y="13"/>
                  </a:lnTo>
                  <a:cubicBezTo>
                    <a:pt x="353" y="13"/>
                    <a:pt x="267" y="1"/>
                    <a:pt x="195"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3736458" y="3016768"/>
              <a:ext cx="570319" cy="625457"/>
            </a:xfrm>
            <a:custGeom>
              <a:avLst/>
              <a:gdLst/>
              <a:ahLst/>
              <a:cxnLst/>
              <a:rect l="l" t="t" r="r" b="b"/>
              <a:pathLst>
                <a:path w="8761" h="9608" extrusionOk="0">
                  <a:moveTo>
                    <a:pt x="1526" y="1"/>
                  </a:moveTo>
                  <a:lnTo>
                    <a:pt x="1" y="9608"/>
                  </a:lnTo>
                  <a:lnTo>
                    <a:pt x="8761" y="9608"/>
                  </a:lnTo>
                  <a:lnTo>
                    <a:pt x="7634"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5"/>
            <p:cNvSpPr/>
            <p:nvPr/>
          </p:nvSpPr>
          <p:spPr>
            <a:xfrm>
              <a:off x="3915478" y="2091717"/>
              <a:ext cx="260715" cy="269829"/>
            </a:xfrm>
            <a:custGeom>
              <a:avLst/>
              <a:gdLst/>
              <a:ahLst/>
              <a:cxnLst/>
              <a:rect l="l" t="t" r="r" b="b"/>
              <a:pathLst>
                <a:path w="4005" h="4145" extrusionOk="0">
                  <a:moveTo>
                    <a:pt x="1826" y="0"/>
                  </a:moveTo>
                  <a:cubicBezTo>
                    <a:pt x="1640" y="0"/>
                    <a:pt x="1450" y="26"/>
                    <a:pt x="1262" y="81"/>
                  </a:cubicBezTo>
                  <a:cubicBezTo>
                    <a:pt x="662" y="261"/>
                    <a:pt x="280" y="944"/>
                    <a:pt x="121" y="1703"/>
                  </a:cubicBezTo>
                  <a:cubicBezTo>
                    <a:pt x="0" y="2268"/>
                    <a:pt x="9" y="2875"/>
                    <a:pt x="144" y="3326"/>
                  </a:cubicBezTo>
                  <a:cubicBezTo>
                    <a:pt x="323" y="3943"/>
                    <a:pt x="698" y="4145"/>
                    <a:pt x="1189" y="4145"/>
                  </a:cubicBezTo>
                  <a:cubicBezTo>
                    <a:pt x="1542" y="4145"/>
                    <a:pt x="1955" y="4041"/>
                    <a:pt x="2398" y="3912"/>
                  </a:cubicBezTo>
                  <a:cubicBezTo>
                    <a:pt x="2569" y="3859"/>
                    <a:pt x="2728" y="3784"/>
                    <a:pt x="2877" y="3694"/>
                  </a:cubicBezTo>
                  <a:cubicBezTo>
                    <a:pt x="3629" y="3236"/>
                    <a:pt x="4004" y="2313"/>
                    <a:pt x="3741" y="1426"/>
                  </a:cubicBezTo>
                  <a:cubicBezTo>
                    <a:pt x="3489" y="561"/>
                    <a:pt x="2691" y="0"/>
                    <a:pt x="182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5"/>
            <p:cNvSpPr/>
            <p:nvPr/>
          </p:nvSpPr>
          <p:spPr>
            <a:xfrm>
              <a:off x="3751756" y="3868582"/>
              <a:ext cx="171141" cy="59694"/>
            </a:xfrm>
            <a:custGeom>
              <a:avLst/>
              <a:gdLst/>
              <a:ahLst/>
              <a:cxnLst/>
              <a:rect l="l" t="t" r="r" b="b"/>
              <a:pathLst>
                <a:path w="2629" h="917" extrusionOk="0">
                  <a:moveTo>
                    <a:pt x="1433" y="0"/>
                  </a:moveTo>
                  <a:lnTo>
                    <a:pt x="135" y="482"/>
                  </a:lnTo>
                  <a:cubicBezTo>
                    <a:pt x="0" y="556"/>
                    <a:pt x="53" y="916"/>
                    <a:pt x="209" y="916"/>
                  </a:cubicBezTo>
                  <a:lnTo>
                    <a:pt x="2629" y="916"/>
                  </a:lnTo>
                  <a:lnTo>
                    <a:pt x="2629"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3979535" y="3868582"/>
              <a:ext cx="171272" cy="59694"/>
            </a:xfrm>
            <a:custGeom>
              <a:avLst/>
              <a:gdLst/>
              <a:ahLst/>
              <a:cxnLst/>
              <a:rect l="l" t="t" r="r" b="b"/>
              <a:pathLst>
                <a:path w="2631" h="917" extrusionOk="0">
                  <a:moveTo>
                    <a:pt x="1435" y="0"/>
                  </a:moveTo>
                  <a:lnTo>
                    <a:pt x="136" y="482"/>
                  </a:lnTo>
                  <a:cubicBezTo>
                    <a:pt x="0" y="556"/>
                    <a:pt x="53" y="916"/>
                    <a:pt x="211" y="916"/>
                  </a:cubicBezTo>
                  <a:lnTo>
                    <a:pt x="2631" y="916"/>
                  </a:lnTo>
                  <a:lnTo>
                    <a:pt x="2631"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3991709" y="2434331"/>
              <a:ext cx="358036" cy="468767"/>
            </a:xfrm>
            <a:custGeom>
              <a:avLst/>
              <a:gdLst/>
              <a:ahLst/>
              <a:cxnLst/>
              <a:rect l="l" t="t" r="r" b="b"/>
              <a:pathLst>
                <a:path w="5500" h="7201" extrusionOk="0">
                  <a:moveTo>
                    <a:pt x="4201" y="1"/>
                  </a:moveTo>
                  <a:cubicBezTo>
                    <a:pt x="4201" y="1"/>
                    <a:pt x="3464" y="700"/>
                    <a:pt x="3367" y="1849"/>
                  </a:cubicBezTo>
                  <a:cubicBezTo>
                    <a:pt x="3277" y="2847"/>
                    <a:pt x="3682" y="5634"/>
                    <a:pt x="3682" y="5634"/>
                  </a:cubicBezTo>
                  <a:lnTo>
                    <a:pt x="738" y="6235"/>
                  </a:lnTo>
                  <a:lnTo>
                    <a:pt x="1" y="7160"/>
                  </a:lnTo>
                  <a:cubicBezTo>
                    <a:pt x="1" y="7160"/>
                    <a:pt x="1380" y="7200"/>
                    <a:pt x="2680" y="7200"/>
                  </a:cubicBezTo>
                  <a:cubicBezTo>
                    <a:pt x="3807" y="7200"/>
                    <a:pt x="4874" y="7170"/>
                    <a:pt x="4930" y="7055"/>
                  </a:cubicBezTo>
                  <a:cubicBezTo>
                    <a:pt x="5058" y="6806"/>
                    <a:pt x="5499" y="5883"/>
                    <a:pt x="5238" y="3696"/>
                  </a:cubicBezTo>
                  <a:cubicBezTo>
                    <a:pt x="4975" y="1502"/>
                    <a:pt x="4643" y="241"/>
                    <a:pt x="4201"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3717514" y="3078872"/>
              <a:ext cx="93936" cy="80330"/>
            </a:xfrm>
            <a:custGeom>
              <a:avLst/>
              <a:gdLst/>
              <a:ahLst/>
              <a:cxnLst/>
              <a:rect l="l" t="t" r="r" b="b"/>
              <a:pathLst>
                <a:path w="1443" h="1234" extrusionOk="0">
                  <a:moveTo>
                    <a:pt x="323" y="1"/>
                  </a:moveTo>
                  <a:cubicBezTo>
                    <a:pt x="323" y="1"/>
                    <a:pt x="0" y="1233"/>
                    <a:pt x="652" y="1233"/>
                  </a:cubicBezTo>
                  <a:cubicBezTo>
                    <a:pt x="683" y="1233"/>
                    <a:pt x="716" y="1230"/>
                    <a:pt x="752" y="1225"/>
                  </a:cubicBezTo>
                  <a:cubicBezTo>
                    <a:pt x="1374" y="1127"/>
                    <a:pt x="1442" y="120"/>
                    <a:pt x="1442" y="120"/>
                  </a:cubicBezTo>
                  <a:lnTo>
                    <a:pt x="323" y="1"/>
                  </a:ln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3037431" y="3371815"/>
              <a:ext cx="94261" cy="72454"/>
            </a:xfrm>
            <a:custGeom>
              <a:avLst/>
              <a:gdLst/>
              <a:ahLst/>
              <a:cxnLst/>
              <a:rect l="l" t="t" r="r" b="b"/>
              <a:pathLst>
                <a:path w="1448" h="1113" extrusionOk="0">
                  <a:moveTo>
                    <a:pt x="223" y="0"/>
                  </a:moveTo>
                  <a:cubicBezTo>
                    <a:pt x="223" y="0"/>
                    <a:pt x="0" y="1113"/>
                    <a:pt x="649" y="1113"/>
                  </a:cubicBezTo>
                  <a:cubicBezTo>
                    <a:pt x="682" y="1113"/>
                    <a:pt x="718" y="1110"/>
                    <a:pt x="757" y="1103"/>
                  </a:cubicBezTo>
                  <a:cubicBezTo>
                    <a:pt x="1381" y="1006"/>
                    <a:pt x="1447" y="0"/>
                    <a:pt x="1447"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5"/>
            <p:cNvSpPr/>
            <p:nvPr/>
          </p:nvSpPr>
          <p:spPr>
            <a:xfrm>
              <a:off x="4012866" y="1991791"/>
              <a:ext cx="136900" cy="115548"/>
            </a:xfrm>
            <a:custGeom>
              <a:avLst/>
              <a:gdLst/>
              <a:ahLst/>
              <a:cxnLst/>
              <a:rect l="l" t="t" r="r" b="b"/>
              <a:pathLst>
                <a:path w="2103" h="1775" extrusionOk="0">
                  <a:moveTo>
                    <a:pt x="966" y="0"/>
                  </a:moveTo>
                  <a:cubicBezTo>
                    <a:pt x="518" y="0"/>
                    <a:pt x="81" y="354"/>
                    <a:pt x="60" y="752"/>
                  </a:cubicBezTo>
                  <a:cubicBezTo>
                    <a:pt x="0" y="1720"/>
                    <a:pt x="413" y="1775"/>
                    <a:pt x="1134" y="1775"/>
                  </a:cubicBezTo>
                  <a:cubicBezTo>
                    <a:pt x="1464" y="1775"/>
                    <a:pt x="2102" y="774"/>
                    <a:pt x="1524" y="226"/>
                  </a:cubicBezTo>
                  <a:cubicBezTo>
                    <a:pt x="1358" y="67"/>
                    <a:pt x="1161" y="0"/>
                    <a:pt x="966"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5"/>
            <p:cNvSpPr/>
            <p:nvPr/>
          </p:nvSpPr>
          <p:spPr>
            <a:xfrm>
              <a:off x="2574321" y="2376914"/>
              <a:ext cx="979392" cy="624220"/>
            </a:xfrm>
            <a:custGeom>
              <a:avLst/>
              <a:gdLst/>
              <a:ahLst/>
              <a:cxnLst/>
              <a:rect l="l" t="t" r="r" b="b"/>
              <a:pathLst>
                <a:path w="15045" h="9589" extrusionOk="0">
                  <a:moveTo>
                    <a:pt x="2324" y="1"/>
                  </a:moveTo>
                  <a:cubicBezTo>
                    <a:pt x="1606" y="1"/>
                    <a:pt x="0" y="3117"/>
                    <a:pt x="900" y="4766"/>
                  </a:cubicBezTo>
                  <a:cubicBezTo>
                    <a:pt x="1825" y="6479"/>
                    <a:pt x="8156" y="9588"/>
                    <a:pt x="9515" y="9588"/>
                  </a:cubicBezTo>
                  <a:cubicBezTo>
                    <a:pt x="10867" y="9588"/>
                    <a:pt x="14473" y="6253"/>
                    <a:pt x="14759" y="6111"/>
                  </a:cubicBezTo>
                  <a:cubicBezTo>
                    <a:pt x="15044" y="5968"/>
                    <a:pt x="13526" y="3490"/>
                    <a:pt x="13362" y="3376"/>
                  </a:cubicBezTo>
                  <a:cubicBezTo>
                    <a:pt x="13298" y="3333"/>
                    <a:pt x="13218" y="3314"/>
                    <a:pt x="13125" y="3314"/>
                  </a:cubicBezTo>
                  <a:cubicBezTo>
                    <a:pt x="12227" y="3314"/>
                    <a:pt x="10102" y="5089"/>
                    <a:pt x="9456" y="5089"/>
                  </a:cubicBezTo>
                  <a:cubicBezTo>
                    <a:pt x="8749" y="5089"/>
                    <a:pt x="8066" y="4443"/>
                    <a:pt x="7262" y="3700"/>
                  </a:cubicBezTo>
                  <a:cubicBezTo>
                    <a:pt x="5819" y="2363"/>
                    <a:pt x="3160" y="259"/>
                    <a:pt x="2394" y="12"/>
                  </a:cubicBezTo>
                  <a:cubicBezTo>
                    <a:pt x="2372" y="5"/>
                    <a:pt x="2348" y="1"/>
                    <a:pt x="2324"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1337125" y="1816806"/>
              <a:ext cx="1198054" cy="2110461"/>
            </a:xfrm>
            <a:custGeom>
              <a:avLst/>
              <a:gdLst/>
              <a:ahLst/>
              <a:cxnLst/>
              <a:rect l="l" t="t" r="r" b="b"/>
              <a:pathLst>
                <a:path w="18404" h="32420" extrusionOk="0">
                  <a:moveTo>
                    <a:pt x="1713" y="1"/>
                  </a:moveTo>
                  <a:cubicBezTo>
                    <a:pt x="767" y="1"/>
                    <a:pt x="0" y="767"/>
                    <a:pt x="0" y="1713"/>
                  </a:cubicBezTo>
                  <a:lnTo>
                    <a:pt x="0" y="30707"/>
                  </a:lnTo>
                  <a:cubicBezTo>
                    <a:pt x="0" y="31653"/>
                    <a:pt x="767" y="32420"/>
                    <a:pt x="1713" y="32420"/>
                  </a:cubicBezTo>
                  <a:lnTo>
                    <a:pt x="16690" y="32420"/>
                  </a:lnTo>
                  <a:cubicBezTo>
                    <a:pt x="17637" y="32420"/>
                    <a:pt x="18403" y="31653"/>
                    <a:pt x="18403" y="30707"/>
                  </a:cubicBezTo>
                  <a:lnTo>
                    <a:pt x="18403" y="1713"/>
                  </a:lnTo>
                  <a:cubicBezTo>
                    <a:pt x="18403" y="767"/>
                    <a:pt x="17637" y="1"/>
                    <a:pt x="16690" y="1"/>
                  </a:cubicBezTo>
                  <a:close/>
                </a:path>
              </a:pathLst>
            </a:custGeom>
            <a:solidFill>
              <a:schemeClr val="accent3"/>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1441673" y="1917058"/>
              <a:ext cx="989287" cy="1791613"/>
            </a:xfrm>
            <a:custGeom>
              <a:avLst/>
              <a:gdLst/>
              <a:ahLst/>
              <a:cxnLst/>
              <a:rect l="l" t="t" r="r" b="b"/>
              <a:pathLst>
                <a:path w="15197" h="27522" extrusionOk="0">
                  <a:moveTo>
                    <a:pt x="1414" y="0"/>
                  </a:moveTo>
                  <a:cubicBezTo>
                    <a:pt x="632" y="0"/>
                    <a:pt x="1" y="638"/>
                    <a:pt x="1" y="1412"/>
                  </a:cubicBezTo>
                  <a:lnTo>
                    <a:pt x="1" y="26102"/>
                  </a:lnTo>
                  <a:cubicBezTo>
                    <a:pt x="1" y="26883"/>
                    <a:pt x="632" y="27521"/>
                    <a:pt x="1414" y="27521"/>
                  </a:cubicBezTo>
                  <a:lnTo>
                    <a:pt x="13785" y="27521"/>
                  </a:lnTo>
                  <a:cubicBezTo>
                    <a:pt x="14558" y="27521"/>
                    <a:pt x="15196" y="26883"/>
                    <a:pt x="15196" y="26102"/>
                  </a:cubicBezTo>
                  <a:lnTo>
                    <a:pt x="15196" y="1412"/>
                  </a:lnTo>
                  <a:cubicBezTo>
                    <a:pt x="15196" y="638"/>
                    <a:pt x="14558" y="0"/>
                    <a:pt x="1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1789885" y="3780569"/>
              <a:ext cx="292548" cy="70435"/>
            </a:xfrm>
            <a:custGeom>
              <a:avLst/>
              <a:gdLst/>
              <a:ahLst/>
              <a:cxnLst/>
              <a:rect l="l" t="t" r="r" b="b"/>
              <a:pathLst>
                <a:path w="4494" h="1082" extrusionOk="0">
                  <a:moveTo>
                    <a:pt x="541" y="0"/>
                  </a:moveTo>
                  <a:cubicBezTo>
                    <a:pt x="240" y="0"/>
                    <a:pt x="1" y="247"/>
                    <a:pt x="1" y="541"/>
                  </a:cubicBezTo>
                  <a:cubicBezTo>
                    <a:pt x="1" y="842"/>
                    <a:pt x="240" y="1082"/>
                    <a:pt x="541" y="1082"/>
                  </a:cubicBezTo>
                  <a:lnTo>
                    <a:pt x="3959" y="1082"/>
                  </a:lnTo>
                  <a:cubicBezTo>
                    <a:pt x="4251" y="1082"/>
                    <a:pt x="4493" y="842"/>
                    <a:pt x="4493" y="541"/>
                  </a:cubicBezTo>
                  <a:cubicBezTo>
                    <a:pt x="4493" y="247"/>
                    <a:pt x="4251"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1647059" y="3345385"/>
              <a:ext cx="783904" cy="363309"/>
            </a:xfrm>
            <a:custGeom>
              <a:avLst/>
              <a:gdLst/>
              <a:ahLst/>
              <a:cxnLst/>
              <a:rect l="l" t="t" r="r" b="b"/>
              <a:pathLst>
                <a:path w="12042" h="5581" extrusionOk="0">
                  <a:moveTo>
                    <a:pt x="1315" y="1"/>
                  </a:moveTo>
                  <a:cubicBezTo>
                    <a:pt x="1315" y="1"/>
                    <a:pt x="31" y="2816"/>
                    <a:pt x="1" y="5580"/>
                  </a:cubicBezTo>
                  <a:lnTo>
                    <a:pt x="10630" y="5580"/>
                  </a:lnTo>
                  <a:cubicBezTo>
                    <a:pt x="11403" y="5580"/>
                    <a:pt x="12041" y="4942"/>
                    <a:pt x="12041" y="4161"/>
                  </a:cubicBezTo>
                  <a:lnTo>
                    <a:pt x="12041" y="3583"/>
                  </a:lnTo>
                  <a:lnTo>
                    <a:pt x="1315"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619717" y="2234153"/>
              <a:ext cx="1264584" cy="1372841"/>
            </a:xfrm>
            <a:custGeom>
              <a:avLst/>
              <a:gdLst/>
              <a:ahLst/>
              <a:cxnLst/>
              <a:rect l="l" t="t" r="r" b="b"/>
              <a:pathLst>
                <a:path w="19426" h="21089" extrusionOk="0">
                  <a:moveTo>
                    <a:pt x="7722" y="1"/>
                  </a:moveTo>
                  <a:cubicBezTo>
                    <a:pt x="6268" y="1"/>
                    <a:pt x="4232" y="957"/>
                    <a:pt x="4095" y="1987"/>
                  </a:cubicBezTo>
                  <a:lnTo>
                    <a:pt x="76" y="19391"/>
                  </a:lnTo>
                  <a:cubicBezTo>
                    <a:pt x="1" y="19744"/>
                    <a:pt x="240" y="20074"/>
                    <a:pt x="601" y="20105"/>
                  </a:cubicBezTo>
                  <a:lnTo>
                    <a:pt x="12461" y="21089"/>
                  </a:lnTo>
                  <a:cubicBezTo>
                    <a:pt x="12461" y="21089"/>
                    <a:pt x="17404" y="10626"/>
                    <a:pt x="18735" y="6712"/>
                  </a:cubicBezTo>
                  <a:cubicBezTo>
                    <a:pt x="19425" y="4705"/>
                    <a:pt x="18156" y="2400"/>
                    <a:pt x="16743" y="2070"/>
                  </a:cubicBezTo>
                  <a:lnTo>
                    <a:pt x="8308" y="63"/>
                  </a:lnTo>
                  <a:cubicBezTo>
                    <a:pt x="8129" y="21"/>
                    <a:pt x="7932" y="1"/>
                    <a:pt x="7722"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578184" y="2295801"/>
              <a:ext cx="646939" cy="1112646"/>
            </a:xfrm>
            <a:custGeom>
              <a:avLst/>
              <a:gdLst/>
              <a:ahLst/>
              <a:cxnLst/>
              <a:rect l="l" t="t" r="r" b="b"/>
              <a:pathLst>
                <a:path w="9938" h="17092" extrusionOk="0">
                  <a:moveTo>
                    <a:pt x="6069" y="1"/>
                  </a:moveTo>
                  <a:cubicBezTo>
                    <a:pt x="4576" y="1"/>
                    <a:pt x="3325" y="2513"/>
                    <a:pt x="1803" y="6154"/>
                  </a:cubicBezTo>
                  <a:cubicBezTo>
                    <a:pt x="525" y="9205"/>
                    <a:pt x="0" y="12706"/>
                    <a:pt x="361" y="13486"/>
                  </a:cubicBezTo>
                  <a:cubicBezTo>
                    <a:pt x="947" y="14755"/>
                    <a:pt x="8293" y="17092"/>
                    <a:pt x="8293" y="17092"/>
                  </a:cubicBezTo>
                  <a:lnTo>
                    <a:pt x="9937" y="13885"/>
                  </a:lnTo>
                  <a:cubicBezTo>
                    <a:pt x="9937" y="13885"/>
                    <a:pt x="5409" y="11683"/>
                    <a:pt x="5409" y="11202"/>
                  </a:cubicBezTo>
                  <a:cubicBezTo>
                    <a:pt x="5409" y="10723"/>
                    <a:pt x="7752" y="7236"/>
                    <a:pt x="8412" y="3991"/>
                  </a:cubicBezTo>
                  <a:cubicBezTo>
                    <a:pt x="8744" y="2347"/>
                    <a:pt x="8773" y="867"/>
                    <a:pt x="6550" y="86"/>
                  </a:cubicBezTo>
                  <a:cubicBezTo>
                    <a:pt x="6387" y="29"/>
                    <a:pt x="6227" y="1"/>
                    <a:pt x="6069"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2187376" y="2264554"/>
              <a:ext cx="500795" cy="437781"/>
            </a:xfrm>
            <a:custGeom>
              <a:avLst/>
              <a:gdLst/>
              <a:ahLst/>
              <a:cxnLst/>
              <a:rect l="l" t="t" r="r" b="b"/>
              <a:pathLst>
                <a:path w="7693" h="6725" extrusionOk="0">
                  <a:moveTo>
                    <a:pt x="1973" y="1"/>
                  </a:moveTo>
                  <a:cubicBezTo>
                    <a:pt x="1574" y="1"/>
                    <a:pt x="1247" y="88"/>
                    <a:pt x="985" y="265"/>
                  </a:cubicBezTo>
                  <a:cubicBezTo>
                    <a:pt x="332" y="709"/>
                    <a:pt x="219" y="1610"/>
                    <a:pt x="107" y="2474"/>
                  </a:cubicBezTo>
                  <a:cubicBezTo>
                    <a:pt x="76" y="2713"/>
                    <a:pt x="46" y="2962"/>
                    <a:pt x="0" y="3187"/>
                  </a:cubicBezTo>
                  <a:lnTo>
                    <a:pt x="271" y="3240"/>
                  </a:lnTo>
                  <a:cubicBezTo>
                    <a:pt x="316" y="3007"/>
                    <a:pt x="347" y="2751"/>
                    <a:pt x="377" y="2511"/>
                  </a:cubicBezTo>
                  <a:cubicBezTo>
                    <a:pt x="482" y="1700"/>
                    <a:pt x="586" y="866"/>
                    <a:pt x="1136" y="491"/>
                  </a:cubicBezTo>
                  <a:cubicBezTo>
                    <a:pt x="1352" y="343"/>
                    <a:pt x="1629" y="270"/>
                    <a:pt x="1972" y="270"/>
                  </a:cubicBezTo>
                  <a:cubicBezTo>
                    <a:pt x="2259" y="270"/>
                    <a:pt x="2592" y="321"/>
                    <a:pt x="2975" y="424"/>
                  </a:cubicBezTo>
                  <a:cubicBezTo>
                    <a:pt x="3561" y="573"/>
                    <a:pt x="4095" y="685"/>
                    <a:pt x="4569" y="784"/>
                  </a:cubicBezTo>
                  <a:cubicBezTo>
                    <a:pt x="6355" y="1152"/>
                    <a:pt x="7257" y="1332"/>
                    <a:pt x="7347" y="3225"/>
                  </a:cubicBezTo>
                  <a:cubicBezTo>
                    <a:pt x="7415" y="4599"/>
                    <a:pt x="6656" y="6605"/>
                    <a:pt x="6649" y="6627"/>
                  </a:cubicBezTo>
                  <a:lnTo>
                    <a:pt x="6896" y="6724"/>
                  </a:lnTo>
                  <a:cubicBezTo>
                    <a:pt x="6927" y="6643"/>
                    <a:pt x="7693" y="4644"/>
                    <a:pt x="7617" y="3209"/>
                  </a:cubicBezTo>
                  <a:cubicBezTo>
                    <a:pt x="7513" y="1107"/>
                    <a:pt x="6424" y="889"/>
                    <a:pt x="4621" y="514"/>
                  </a:cubicBezTo>
                  <a:cubicBezTo>
                    <a:pt x="4156" y="424"/>
                    <a:pt x="3622" y="310"/>
                    <a:pt x="3044" y="161"/>
                  </a:cubicBezTo>
                  <a:cubicBezTo>
                    <a:pt x="2641" y="55"/>
                    <a:pt x="2285" y="1"/>
                    <a:pt x="197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289580" y="2075442"/>
              <a:ext cx="340395" cy="468442"/>
            </a:xfrm>
            <a:custGeom>
              <a:avLst/>
              <a:gdLst/>
              <a:ahLst/>
              <a:cxnLst/>
              <a:rect l="l" t="t" r="r" b="b"/>
              <a:pathLst>
                <a:path w="5229" h="7196" extrusionOk="0">
                  <a:moveTo>
                    <a:pt x="1292" y="0"/>
                  </a:moveTo>
                  <a:cubicBezTo>
                    <a:pt x="1002" y="0"/>
                    <a:pt x="762" y="88"/>
                    <a:pt x="693" y="376"/>
                  </a:cubicBezTo>
                  <a:lnTo>
                    <a:pt x="69" y="2997"/>
                  </a:lnTo>
                  <a:cubicBezTo>
                    <a:pt x="1" y="3275"/>
                    <a:pt x="1353" y="5649"/>
                    <a:pt x="2097" y="6925"/>
                  </a:cubicBezTo>
                  <a:cubicBezTo>
                    <a:pt x="2202" y="7106"/>
                    <a:pt x="2386" y="7196"/>
                    <a:pt x="2570" y="7196"/>
                  </a:cubicBezTo>
                  <a:cubicBezTo>
                    <a:pt x="2754" y="7196"/>
                    <a:pt x="2938" y="7106"/>
                    <a:pt x="3044" y="6925"/>
                  </a:cubicBezTo>
                  <a:cubicBezTo>
                    <a:pt x="3622" y="5927"/>
                    <a:pt x="4531" y="4335"/>
                    <a:pt x="4591" y="4072"/>
                  </a:cubicBezTo>
                  <a:lnTo>
                    <a:pt x="5093" y="1984"/>
                  </a:lnTo>
                  <a:cubicBezTo>
                    <a:pt x="5229" y="1391"/>
                    <a:pt x="4463" y="691"/>
                    <a:pt x="3938" y="571"/>
                  </a:cubicBezTo>
                  <a:lnTo>
                    <a:pt x="2240" y="165"/>
                  </a:lnTo>
                  <a:cubicBezTo>
                    <a:pt x="1965" y="100"/>
                    <a:pt x="1600" y="0"/>
                    <a:pt x="1292"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387488" y="2675130"/>
              <a:ext cx="363244" cy="262994"/>
            </a:xfrm>
            <a:custGeom>
              <a:avLst/>
              <a:gdLst/>
              <a:ahLst/>
              <a:cxnLst/>
              <a:rect l="l" t="t" r="r" b="b"/>
              <a:pathLst>
                <a:path w="5580" h="4040" extrusionOk="0">
                  <a:moveTo>
                    <a:pt x="2426" y="0"/>
                  </a:moveTo>
                  <a:cubicBezTo>
                    <a:pt x="1992" y="0"/>
                    <a:pt x="1606" y="95"/>
                    <a:pt x="1269" y="282"/>
                  </a:cubicBezTo>
                  <a:cubicBezTo>
                    <a:pt x="667" y="621"/>
                    <a:pt x="240" y="1267"/>
                    <a:pt x="0" y="2191"/>
                  </a:cubicBezTo>
                  <a:lnTo>
                    <a:pt x="262" y="2258"/>
                  </a:lnTo>
                  <a:cubicBezTo>
                    <a:pt x="480" y="1409"/>
                    <a:pt x="864" y="823"/>
                    <a:pt x="1405" y="517"/>
                  </a:cubicBezTo>
                  <a:cubicBezTo>
                    <a:pt x="1693" y="354"/>
                    <a:pt x="2032" y="272"/>
                    <a:pt x="2416" y="272"/>
                  </a:cubicBezTo>
                  <a:cubicBezTo>
                    <a:pt x="2741" y="272"/>
                    <a:pt x="3099" y="331"/>
                    <a:pt x="3485" y="448"/>
                  </a:cubicBezTo>
                  <a:cubicBezTo>
                    <a:pt x="4206" y="659"/>
                    <a:pt x="4671" y="1034"/>
                    <a:pt x="4882" y="1560"/>
                  </a:cubicBezTo>
                  <a:cubicBezTo>
                    <a:pt x="5280" y="2590"/>
                    <a:pt x="4536" y="3888"/>
                    <a:pt x="4529" y="3897"/>
                  </a:cubicBezTo>
                  <a:lnTo>
                    <a:pt x="4761" y="4039"/>
                  </a:lnTo>
                  <a:cubicBezTo>
                    <a:pt x="4792" y="3978"/>
                    <a:pt x="5580" y="2619"/>
                    <a:pt x="5129" y="1463"/>
                  </a:cubicBezTo>
                  <a:cubicBezTo>
                    <a:pt x="4896" y="854"/>
                    <a:pt x="4363" y="426"/>
                    <a:pt x="3561" y="185"/>
                  </a:cubicBezTo>
                  <a:cubicBezTo>
                    <a:pt x="3152" y="61"/>
                    <a:pt x="2774" y="0"/>
                    <a:pt x="2426"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368349" y="2807411"/>
              <a:ext cx="45568" cy="46089"/>
            </a:xfrm>
            <a:custGeom>
              <a:avLst/>
              <a:gdLst/>
              <a:ahLst/>
              <a:cxnLst/>
              <a:rect l="l" t="t" r="r" b="b"/>
              <a:pathLst>
                <a:path w="700" h="708" extrusionOk="0">
                  <a:moveTo>
                    <a:pt x="354" y="1"/>
                  </a:moveTo>
                  <a:cubicBezTo>
                    <a:pt x="159" y="1"/>
                    <a:pt x="0" y="159"/>
                    <a:pt x="0" y="354"/>
                  </a:cubicBezTo>
                  <a:cubicBezTo>
                    <a:pt x="0" y="549"/>
                    <a:pt x="159" y="707"/>
                    <a:pt x="354" y="707"/>
                  </a:cubicBezTo>
                  <a:cubicBezTo>
                    <a:pt x="548" y="707"/>
                    <a:pt x="700" y="549"/>
                    <a:pt x="700" y="354"/>
                  </a:cubicBezTo>
                  <a:cubicBezTo>
                    <a:pt x="700" y="159"/>
                    <a:pt x="548" y="1"/>
                    <a:pt x="35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660316" y="2923872"/>
              <a:ext cx="45959" cy="45438"/>
            </a:xfrm>
            <a:custGeom>
              <a:avLst/>
              <a:gdLst/>
              <a:ahLst/>
              <a:cxnLst/>
              <a:rect l="l" t="t" r="r" b="b"/>
              <a:pathLst>
                <a:path w="706" h="698" extrusionOk="0">
                  <a:moveTo>
                    <a:pt x="352" y="0"/>
                  </a:moveTo>
                  <a:cubicBezTo>
                    <a:pt x="157" y="0"/>
                    <a:pt x="1" y="157"/>
                    <a:pt x="1" y="353"/>
                  </a:cubicBezTo>
                  <a:cubicBezTo>
                    <a:pt x="1" y="541"/>
                    <a:pt x="157" y="698"/>
                    <a:pt x="352" y="698"/>
                  </a:cubicBezTo>
                  <a:cubicBezTo>
                    <a:pt x="549" y="698"/>
                    <a:pt x="705" y="541"/>
                    <a:pt x="705" y="353"/>
                  </a:cubicBezTo>
                  <a:cubicBezTo>
                    <a:pt x="705" y="157"/>
                    <a:pt x="549" y="0"/>
                    <a:pt x="352"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146298" y="2450540"/>
              <a:ext cx="101357" cy="101227"/>
            </a:xfrm>
            <a:custGeom>
              <a:avLst/>
              <a:gdLst/>
              <a:ahLst/>
              <a:cxnLst/>
              <a:rect l="l" t="t" r="r" b="b"/>
              <a:pathLst>
                <a:path w="1557" h="1555" extrusionOk="0">
                  <a:moveTo>
                    <a:pt x="776" y="1"/>
                  </a:moveTo>
                  <a:cubicBezTo>
                    <a:pt x="347" y="1"/>
                    <a:pt x="1" y="345"/>
                    <a:pt x="1" y="774"/>
                  </a:cubicBezTo>
                  <a:cubicBezTo>
                    <a:pt x="1" y="1201"/>
                    <a:pt x="347" y="1555"/>
                    <a:pt x="776" y="1555"/>
                  </a:cubicBezTo>
                  <a:cubicBezTo>
                    <a:pt x="1203" y="1555"/>
                    <a:pt x="1556" y="1201"/>
                    <a:pt x="1556" y="774"/>
                  </a:cubicBezTo>
                  <a:cubicBezTo>
                    <a:pt x="1556" y="345"/>
                    <a:pt x="1203" y="1"/>
                    <a:pt x="776"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3374706" y="2356082"/>
              <a:ext cx="602412" cy="442598"/>
            </a:xfrm>
            <a:custGeom>
              <a:avLst/>
              <a:gdLst/>
              <a:ahLst/>
              <a:cxnLst/>
              <a:rect l="l" t="t" r="r" b="b"/>
              <a:pathLst>
                <a:path w="9254" h="6799" extrusionOk="0">
                  <a:moveTo>
                    <a:pt x="7918" y="0"/>
                  </a:moveTo>
                  <a:cubicBezTo>
                    <a:pt x="7040" y="0"/>
                    <a:pt x="6438" y="784"/>
                    <a:pt x="5828" y="1188"/>
                  </a:cubicBezTo>
                  <a:cubicBezTo>
                    <a:pt x="5190" y="1616"/>
                    <a:pt x="0" y="3914"/>
                    <a:pt x="0" y="3914"/>
                  </a:cubicBezTo>
                  <a:lnTo>
                    <a:pt x="1983" y="6799"/>
                  </a:lnTo>
                  <a:cubicBezTo>
                    <a:pt x="1983" y="6799"/>
                    <a:pt x="4972" y="4237"/>
                    <a:pt x="6046" y="3696"/>
                  </a:cubicBezTo>
                  <a:cubicBezTo>
                    <a:pt x="7114" y="3164"/>
                    <a:pt x="8722" y="3216"/>
                    <a:pt x="8992" y="2412"/>
                  </a:cubicBezTo>
                  <a:cubicBezTo>
                    <a:pt x="9254" y="1616"/>
                    <a:pt x="9044" y="114"/>
                    <a:pt x="8082" y="9"/>
                  </a:cubicBezTo>
                  <a:cubicBezTo>
                    <a:pt x="8026" y="3"/>
                    <a:pt x="7971" y="0"/>
                    <a:pt x="7918"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3569220" y="2391887"/>
              <a:ext cx="470134" cy="577415"/>
            </a:xfrm>
            <a:custGeom>
              <a:avLst/>
              <a:gdLst/>
              <a:ahLst/>
              <a:cxnLst/>
              <a:rect l="l" t="t" r="r" b="b"/>
              <a:pathLst>
                <a:path w="7222" h="8870" extrusionOk="0">
                  <a:moveTo>
                    <a:pt x="5139" y="0"/>
                  </a:moveTo>
                  <a:lnTo>
                    <a:pt x="1" y="833"/>
                  </a:lnTo>
                  <a:cubicBezTo>
                    <a:pt x="1" y="833"/>
                    <a:pt x="1061" y="2245"/>
                    <a:pt x="992" y="3815"/>
                  </a:cubicBezTo>
                  <a:cubicBezTo>
                    <a:pt x="857" y="7060"/>
                    <a:pt x="2750" y="8870"/>
                    <a:pt x="2750" y="8870"/>
                  </a:cubicBezTo>
                  <a:lnTo>
                    <a:pt x="7221" y="6429"/>
                  </a:lnTo>
                  <a:cubicBezTo>
                    <a:pt x="7221" y="6429"/>
                    <a:pt x="5734" y="5302"/>
                    <a:pt x="5463" y="3319"/>
                  </a:cubicBezTo>
                  <a:cubicBezTo>
                    <a:pt x="5238" y="1659"/>
                    <a:pt x="5139" y="0"/>
                    <a:pt x="5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658298" y="3151782"/>
              <a:ext cx="246524" cy="246459"/>
            </a:xfrm>
            <a:custGeom>
              <a:avLst/>
              <a:gdLst/>
              <a:ahLst/>
              <a:cxnLst/>
              <a:rect l="l" t="t" r="r" b="b"/>
              <a:pathLst>
                <a:path w="3787" h="3786" extrusionOk="0">
                  <a:moveTo>
                    <a:pt x="1894" y="0"/>
                  </a:moveTo>
                  <a:cubicBezTo>
                    <a:pt x="850" y="0"/>
                    <a:pt x="1" y="847"/>
                    <a:pt x="1" y="1893"/>
                  </a:cubicBezTo>
                  <a:cubicBezTo>
                    <a:pt x="1" y="2937"/>
                    <a:pt x="850" y="3786"/>
                    <a:pt x="1894" y="3786"/>
                  </a:cubicBezTo>
                  <a:cubicBezTo>
                    <a:pt x="2938" y="3786"/>
                    <a:pt x="3787" y="2937"/>
                    <a:pt x="3787" y="1893"/>
                  </a:cubicBezTo>
                  <a:cubicBezTo>
                    <a:pt x="3787" y="847"/>
                    <a:pt x="2938" y="0"/>
                    <a:pt x="1894"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116028" y="3199630"/>
              <a:ext cx="824916" cy="265403"/>
            </a:xfrm>
            <a:custGeom>
              <a:avLst/>
              <a:gdLst/>
              <a:ahLst/>
              <a:cxnLst/>
              <a:rect l="l" t="t" r="r" b="b"/>
              <a:pathLst>
                <a:path w="12672" h="4077" extrusionOk="0">
                  <a:moveTo>
                    <a:pt x="1675" y="1"/>
                  </a:moveTo>
                  <a:lnTo>
                    <a:pt x="0" y="3200"/>
                  </a:lnTo>
                  <a:cubicBezTo>
                    <a:pt x="0" y="3200"/>
                    <a:pt x="2690" y="3824"/>
                    <a:pt x="5333" y="3898"/>
                  </a:cubicBezTo>
                  <a:cubicBezTo>
                    <a:pt x="6589" y="3939"/>
                    <a:pt x="7262" y="4077"/>
                    <a:pt x="8188" y="4077"/>
                  </a:cubicBezTo>
                  <a:cubicBezTo>
                    <a:pt x="8292" y="4077"/>
                    <a:pt x="8400" y="4075"/>
                    <a:pt x="8511" y="4071"/>
                  </a:cubicBezTo>
                  <a:cubicBezTo>
                    <a:pt x="10795" y="3988"/>
                    <a:pt x="12672" y="2600"/>
                    <a:pt x="12259" y="1675"/>
                  </a:cubicBezTo>
                  <a:cubicBezTo>
                    <a:pt x="12204" y="1553"/>
                    <a:pt x="12064" y="1507"/>
                    <a:pt x="11873" y="1507"/>
                  </a:cubicBezTo>
                  <a:cubicBezTo>
                    <a:pt x="11385" y="1507"/>
                    <a:pt x="10570" y="1805"/>
                    <a:pt x="10036" y="1870"/>
                  </a:cubicBezTo>
                  <a:cubicBezTo>
                    <a:pt x="9808" y="1897"/>
                    <a:pt x="9588" y="1909"/>
                    <a:pt x="9392" y="1909"/>
                  </a:cubicBezTo>
                  <a:cubicBezTo>
                    <a:pt x="8977" y="1909"/>
                    <a:pt x="8668" y="1855"/>
                    <a:pt x="8601" y="1773"/>
                  </a:cubicBezTo>
                  <a:cubicBezTo>
                    <a:pt x="8414" y="1518"/>
                    <a:pt x="9465" y="760"/>
                    <a:pt x="9083" y="376"/>
                  </a:cubicBezTo>
                  <a:cubicBezTo>
                    <a:pt x="9040" y="333"/>
                    <a:pt x="8988" y="314"/>
                    <a:pt x="8929" y="314"/>
                  </a:cubicBezTo>
                  <a:cubicBezTo>
                    <a:pt x="8468" y="314"/>
                    <a:pt x="7595" y="1505"/>
                    <a:pt x="7361" y="1526"/>
                  </a:cubicBezTo>
                  <a:cubicBezTo>
                    <a:pt x="7315" y="1530"/>
                    <a:pt x="7265" y="1533"/>
                    <a:pt x="7211" y="1533"/>
                  </a:cubicBezTo>
                  <a:cubicBezTo>
                    <a:pt x="5811" y="1533"/>
                    <a:pt x="1675" y="1"/>
                    <a:pt x="1675"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56075" y="3107775"/>
              <a:ext cx="59825" cy="98232"/>
            </a:xfrm>
            <a:custGeom>
              <a:avLst/>
              <a:gdLst/>
              <a:ahLst/>
              <a:cxnLst/>
              <a:rect l="l" t="t" r="r" b="b"/>
              <a:pathLst>
                <a:path w="919" h="1509" extrusionOk="0">
                  <a:moveTo>
                    <a:pt x="1" y="0"/>
                  </a:moveTo>
                  <a:lnTo>
                    <a:pt x="1" y="1509"/>
                  </a:lnTo>
                  <a:lnTo>
                    <a:pt x="918" y="1509"/>
                  </a:lnTo>
                  <a:lnTo>
                    <a:pt x="918" y="0"/>
                  </a:ln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32119" y="3083689"/>
              <a:ext cx="107736" cy="38798"/>
            </a:xfrm>
            <a:custGeom>
              <a:avLst/>
              <a:gdLst/>
              <a:ahLst/>
              <a:cxnLst/>
              <a:rect l="l" t="t" r="r" b="b"/>
              <a:pathLst>
                <a:path w="1655" h="596" extrusionOk="0">
                  <a:moveTo>
                    <a:pt x="295" y="0"/>
                  </a:moveTo>
                  <a:cubicBezTo>
                    <a:pt x="129" y="0"/>
                    <a:pt x="1" y="136"/>
                    <a:pt x="1" y="294"/>
                  </a:cubicBezTo>
                  <a:cubicBezTo>
                    <a:pt x="1" y="460"/>
                    <a:pt x="129" y="595"/>
                    <a:pt x="295" y="595"/>
                  </a:cubicBezTo>
                  <a:lnTo>
                    <a:pt x="1360" y="595"/>
                  </a:lnTo>
                  <a:cubicBezTo>
                    <a:pt x="1526" y="595"/>
                    <a:pt x="1654" y="460"/>
                    <a:pt x="1654" y="294"/>
                  </a:cubicBezTo>
                  <a:cubicBezTo>
                    <a:pt x="1654" y="136"/>
                    <a:pt x="1526" y="0"/>
                    <a:pt x="1360"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3733528" y="2734110"/>
              <a:ext cx="135663" cy="135468"/>
            </a:xfrm>
            <a:custGeom>
              <a:avLst/>
              <a:gdLst/>
              <a:ahLst/>
              <a:cxnLst/>
              <a:rect l="l" t="t" r="r" b="b"/>
              <a:pathLst>
                <a:path w="2084" h="2081" extrusionOk="0">
                  <a:moveTo>
                    <a:pt x="1046" y="270"/>
                  </a:moveTo>
                  <a:cubicBezTo>
                    <a:pt x="1466" y="270"/>
                    <a:pt x="1813" y="617"/>
                    <a:pt x="1813" y="1037"/>
                  </a:cubicBezTo>
                  <a:cubicBezTo>
                    <a:pt x="1813" y="1466"/>
                    <a:pt x="1466" y="1803"/>
                    <a:pt x="1046" y="1803"/>
                  </a:cubicBezTo>
                  <a:cubicBezTo>
                    <a:pt x="617" y="1803"/>
                    <a:pt x="271" y="1466"/>
                    <a:pt x="271" y="1037"/>
                  </a:cubicBezTo>
                  <a:cubicBezTo>
                    <a:pt x="271" y="617"/>
                    <a:pt x="617" y="270"/>
                    <a:pt x="1046" y="270"/>
                  </a:cubicBezTo>
                  <a:close/>
                  <a:moveTo>
                    <a:pt x="1046" y="0"/>
                  </a:moveTo>
                  <a:cubicBezTo>
                    <a:pt x="468" y="0"/>
                    <a:pt x="1" y="467"/>
                    <a:pt x="1" y="1037"/>
                  </a:cubicBezTo>
                  <a:cubicBezTo>
                    <a:pt x="1" y="1615"/>
                    <a:pt x="468" y="2080"/>
                    <a:pt x="1046" y="2080"/>
                  </a:cubicBezTo>
                  <a:cubicBezTo>
                    <a:pt x="1616" y="2080"/>
                    <a:pt x="2083" y="1615"/>
                    <a:pt x="2083" y="1037"/>
                  </a:cubicBezTo>
                  <a:cubicBezTo>
                    <a:pt x="2083" y="467"/>
                    <a:pt x="1616" y="0"/>
                    <a:pt x="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3764841" y="2362787"/>
              <a:ext cx="110210" cy="129219"/>
            </a:xfrm>
            <a:custGeom>
              <a:avLst/>
              <a:gdLst/>
              <a:ahLst/>
              <a:cxnLst/>
              <a:rect l="l" t="t" r="r" b="b"/>
              <a:pathLst>
                <a:path w="1693" h="1985" extrusionOk="0">
                  <a:moveTo>
                    <a:pt x="641" y="0"/>
                  </a:moveTo>
                  <a:cubicBezTo>
                    <a:pt x="303" y="0"/>
                    <a:pt x="1" y="278"/>
                    <a:pt x="115" y="604"/>
                  </a:cubicBezTo>
                  <a:cubicBezTo>
                    <a:pt x="356" y="1349"/>
                    <a:pt x="633" y="1985"/>
                    <a:pt x="1043" y="1985"/>
                  </a:cubicBezTo>
                  <a:cubicBezTo>
                    <a:pt x="1092" y="1985"/>
                    <a:pt x="1143" y="1975"/>
                    <a:pt x="1196" y="1956"/>
                  </a:cubicBezTo>
                  <a:cubicBezTo>
                    <a:pt x="1692" y="1776"/>
                    <a:pt x="1602" y="1190"/>
                    <a:pt x="1241" y="424"/>
                  </a:cubicBezTo>
                  <a:cubicBezTo>
                    <a:pt x="1099" y="120"/>
                    <a:pt x="862" y="0"/>
                    <a:pt x="64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881325" y="1400175"/>
              <a:ext cx="888060" cy="887539"/>
            </a:xfrm>
            <a:custGeom>
              <a:avLst/>
              <a:gdLst/>
              <a:ahLst/>
              <a:cxnLst/>
              <a:rect l="l" t="t" r="r" b="b"/>
              <a:pathLst>
                <a:path w="13642" h="13634" extrusionOk="0">
                  <a:moveTo>
                    <a:pt x="6820" y="1"/>
                  </a:moveTo>
                  <a:cubicBezTo>
                    <a:pt x="3058" y="1"/>
                    <a:pt x="0" y="3049"/>
                    <a:pt x="0" y="6814"/>
                  </a:cubicBezTo>
                  <a:cubicBezTo>
                    <a:pt x="0" y="10576"/>
                    <a:pt x="3058" y="13633"/>
                    <a:pt x="6820" y="13633"/>
                  </a:cubicBezTo>
                  <a:cubicBezTo>
                    <a:pt x="10584" y="13633"/>
                    <a:pt x="13642" y="10576"/>
                    <a:pt x="13642" y="6814"/>
                  </a:cubicBezTo>
                  <a:cubicBezTo>
                    <a:pt x="13642" y="3049"/>
                    <a:pt x="10584" y="1"/>
                    <a:pt x="6820" y="1"/>
                  </a:cubicBezTo>
                  <a:close/>
                </a:path>
              </a:pathLst>
            </a:custGeom>
            <a:solidFill>
              <a:schemeClr val="dk2"/>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3261174" y="1556151"/>
              <a:ext cx="128242" cy="575136"/>
            </a:xfrm>
            <a:custGeom>
              <a:avLst/>
              <a:gdLst/>
              <a:ahLst/>
              <a:cxnLst/>
              <a:rect l="l" t="t" r="r" b="b"/>
              <a:pathLst>
                <a:path w="1970" h="8835" extrusionOk="0">
                  <a:moveTo>
                    <a:pt x="1" y="1"/>
                  </a:moveTo>
                  <a:lnTo>
                    <a:pt x="1" y="8834"/>
                  </a:lnTo>
                  <a:lnTo>
                    <a:pt x="1969" y="8834"/>
                  </a:lnTo>
                  <a:lnTo>
                    <a:pt x="19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3037756" y="1779635"/>
              <a:ext cx="575071" cy="128177"/>
            </a:xfrm>
            <a:custGeom>
              <a:avLst/>
              <a:gdLst/>
              <a:ahLst/>
              <a:cxnLst/>
              <a:rect l="l" t="t" r="r" b="b"/>
              <a:pathLst>
                <a:path w="8834" h="1969" extrusionOk="0">
                  <a:moveTo>
                    <a:pt x="0" y="0"/>
                  </a:moveTo>
                  <a:lnTo>
                    <a:pt x="0" y="1969"/>
                  </a:lnTo>
                  <a:lnTo>
                    <a:pt x="8834" y="1969"/>
                  </a:lnTo>
                  <a:lnTo>
                    <a:pt x="8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3916976" y="2820170"/>
              <a:ext cx="122839" cy="80265"/>
            </a:xfrm>
            <a:custGeom>
              <a:avLst/>
              <a:gdLst/>
              <a:ahLst/>
              <a:cxnLst/>
              <a:rect l="l" t="t" r="r" b="b"/>
              <a:pathLst>
                <a:path w="1887" h="1233" extrusionOk="0">
                  <a:moveTo>
                    <a:pt x="1027" y="0"/>
                  </a:moveTo>
                  <a:cubicBezTo>
                    <a:pt x="872" y="0"/>
                    <a:pt x="719" y="43"/>
                    <a:pt x="594" y="158"/>
                  </a:cubicBezTo>
                  <a:cubicBezTo>
                    <a:pt x="1" y="692"/>
                    <a:pt x="1149" y="1233"/>
                    <a:pt x="1149" y="1233"/>
                  </a:cubicBezTo>
                  <a:lnTo>
                    <a:pt x="1886" y="308"/>
                  </a:lnTo>
                  <a:cubicBezTo>
                    <a:pt x="1886" y="308"/>
                    <a:pt x="1446" y="0"/>
                    <a:pt x="1027"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3111122" y="3374159"/>
              <a:ext cx="403995" cy="517916"/>
            </a:xfrm>
            <a:custGeom>
              <a:avLst/>
              <a:gdLst/>
              <a:ahLst/>
              <a:cxnLst/>
              <a:rect l="l" t="t" r="r" b="b"/>
              <a:pathLst>
                <a:path w="6206" h="7956" extrusionOk="0">
                  <a:moveTo>
                    <a:pt x="1526" y="1"/>
                  </a:moveTo>
                  <a:cubicBezTo>
                    <a:pt x="1515" y="1"/>
                    <a:pt x="1523" y="246"/>
                    <a:pt x="1525" y="293"/>
                  </a:cubicBezTo>
                  <a:lnTo>
                    <a:pt x="1525" y="293"/>
                  </a:lnTo>
                  <a:cubicBezTo>
                    <a:pt x="1528" y="173"/>
                    <a:pt x="1531" y="78"/>
                    <a:pt x="1532" y="16"/>
                  </a:cubicBezTo>
                  <a:cubicBezTo>
                    <a:pt x="1530" y="5"/>
                    <a:pt x="1528" y="1"/>
                    <a:pt x="1526" y="1"/>
                  </a:cubicBezTo>
                  <a:close/>
                  <a:moveTo>
                    <a:pt x="1525" y="293"/>
                  </a:moveTo>
                  <a:cubicBezTo>
                    <a:pt x="1499" y="1242"/>
                    <a:pt x="1428" y="3757"/>
                    <a:pt x="1428" y="3757"/>
                  </a:cubicBezTo>
                  <a:lnTo>
                    <a:pt x="0" y="6288"/>
                  </a:lnTo>
                  <a:lnTo>
                    <a:pt x="579" y="6798"/>
                  </a:lnTo>
                  <a:lnTo>
                    <a:pt x="3088" y="4298"/>
                  </a:lnTo>
                  <a:lnTo>
                    <a:pt x="3321" y="1323"/>
                  </a:lnTo>
                  <a:lnTo>
                    <a:pt x="3847" y="1323"/>
                  </a:lnTo>
                  <a:cubicBezTo>
                    <a:pt x="4305" y="2607"/>
                    <a:pt x="4478" y="4403"/>
                    <a:pt x="4478" y="4403"/>
                  </a:cubicBezTo>
                  <a:lnTo>
                    <a:pt x="4635" y="7956"/>
                  </a:lnTo>
                  <a:lnTo>
                    <a:pt x="5394" y="7956"/>
                  </a:lnTo>
                  <a:lnTo>
                    <a:pt x="6205" y="4298"/>
                  </a:lnTo>
                  <a:lnTo>
                    <a:pt x="5506" y="301"/>
                  </a:lnTo>
                  <a:lnTo>
                    <a:pt x="1525" y="301"/>
                  </a:lnTo>
                  <a:cubicBezTo>
                    <a:pt x="1525" y="301"/>
                    <a:pt x="1525" y="298"/>
                    <a:pt x="1525" y="293"/>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3175179" y="2943467"/>
              <a:ext cx="329133" cy="450345"/>
            </a:xfrm>
            <a:custGeom>
              <a:avLst/>
              <a:gdLst/>
              <a:ahLst/>
              <a:cxnLst/>
              <a:rect l="l" t="t" r="r" b="b"/>
              <a:pathLst>
                <a:path w="5056" h="6918" extrusionOk="0">
                  <a:moveTo>
                    <a:pt x="947" y="0"/>
                  </a:moveTo>
                  <a:cubicBezTo>
                    <a:pt x="420" y="0"/>
                    <a:pt x="0" y="375"/>
                    <a:pt x="45" y="802"/>
                  </a:cubicBezTo>
                  <a:lnTo>
                    <a:pt x="541" y="6917"/>
                  </a:lnTo>
                  <a:lnTo>
                    <a:pt x="4522" y="6917"/>
                  </a:lnTo>
                  <a:lnTo>
                    <a:pt x="5017" y="802"/>
                  </a:lnTo>
                  <a:cubicBezTo>
                    <a:pt x="5055" y="375"/>
                    <a:pt x="4642" y="0"/>
                    <a:pt x="4116"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3285716" y="2880256"/>
              <a:ext cx="88533" cy="99860"/>
            </a:xfrm>
            <a:custGeom>
              <a:avLst/>
              <a:gdLst/>
              <a:ahLst/>
              <a:cxnLst/>
              <a:rect l="l" t="t" r="r" b="b"/>
              <a:pathLst>
                <a:path w="1360" h="1534" extrusionOk="0">
                  <a:moveTo>
                    <a:pt x="355" y="1"/>
                  </a:moveTo>
                  <a:cubicBezTo>
                    <a:pt x="201" y="1"/>
                    <a:pt x="8" y="12"/>
                    <a:pt x="8" y="160"/>
                  </a:cubicBezTo>
                  <a:lnTo>
                    <a:pt x="8" y="940"/>
                  </a:lnTo>
                  <a:cubicBezTo>
                    <a:pt x="8" y="1052"/>
                    <a:pt x="1" y="1534"/>
                    <a:pt x="714" y="1534"/>
                  </a:cubicBezTo>
                  <a:cubicBezTo>
                    <a:pt x="1284" y="1534"/>
                    <a:pt x="1360" y="1052"/>
                    <a:pt x="1360" y="940"/>
                  </a:cubicBezTo>
                  <a:lnTo>
                    <a:pt x="1360" y="317"/>
                  </a:lnTo>
                  <a:cubicBezTo>
                    <a:pt x="1360" y="144"/>
                    <a:pt x="1097" y="1"/>
                    <a:pt x="940" y="1"/>
                  </a:cubicBezTo>
                  <a:lnTo>
                    <a:pt x="428" y="1"/>
                  </a:lnTo>
                  <a:cubicBezTo>
                    <a:pt x="405" y="1"/>
                    <a:pt x="381" y="1"/>
                    <a:pt x="35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3412788" y="3891562"/>
              <a:ext cx="111121" cy="38212"/>
            </a:xfrm>
            <a:custGeom>
              <a:avLst/>
              <a:gdLst/>
              <a:ahLst/>
              <a:cxnLst/>
              <a:rect l="l" t="t" r="r" b="b"/>
              <a:pathLst>
                <a:path w="1707" h="587" extrusionOk="0">
                  <a:moveTo>
                    <a:pt x="1" y="1"/>
                  </a:moveTo>
                  <a:lnTo>
                    <a:pt x="1" y="587"/>
                  </a:lnTo>
                  <a:lnTo>
                    <a:pt x="1564" y="587"/>
                  </a:lnTo>
                  <a:cubicBezTo>
                    <a:pt x="1668" y="587"/>
                    <a:pt x="1706" y="361"/>
                    <a:pt x="1616" y="309"/>
                  </a:cubicBezTo>
                  <a:lnTo>
                    <a:pt x="774" y="1"/>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3217168" y="2730594"/>
              <a:ext cx="192298" cy="187546"/>
            </a:xfrm>
            <a:custGeom>
              <a:avLst/>
              <a:gdLst/>
              <a:ahLst/>
              <a:cxnLst/>
              <a:rect l="l" t="t" r="r" b="b"/>
              <a:pathLst>
                <a:path w="2954" h="2881" extrusionOk="0">
                  <a:moveTo>
                    <a:pt x="1485" y="1"/>
                  </a:moveTo>
                  <a:cubicBezTo>
                    <a:pt x="1466" y="1"/>
                    <a:pt x="1447" y="1"/>
                    <a:pt x="1428" y="2"/>
                  </a:cubicBezTo>
                  <a:cubicBezTo>
                    <a:pt x="632" y="25"/>
                    <a:pt x="1" y="692"/>
                    <a:pt x="24" y="1496"/>
                  </a:cubicBezTo>
                  <a:cubicBezTo>
                    <a:pt x="54" y="2281"/>
                    <a:pt x="1241" y="2880"/>
                    <a:pt x="2046" y="2880"/>
                  </a:cubicBezTo>
                  <a:cubicBezTo>
                    <a:pt x="2065" y="2880"/>
                    <a:pt x="2085" y="2880"/>
                    <a:pt x="2105" y="2879"/>
                  </a:cubicBezTo>
                  <a:cubicBezTo>
                    <a:pt x="2909" y="2856"/>
                    <a:pt x="2954" y="2203"/>
                    <a:pt x="2930" y="1399"/>
                  </a:cubicBezTo>
                  <a:cubicBezTo>
                    <a:pt x="2902" y="621"/>
                    <a:pt x="2263" y="1"/>
                    <a:pt x="148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3085734" y="3783499"/>
              <a:ext cx="92959" cy="97451"/>
            </a:xfrm>
            <a:custGeom>
              <a:avLst/>
              <a:gdLst/>
              <a:ahLst/>
              <a:cxnLst/>
              <a:rect l="l" t="t" r="r" b="b"/>
              <a:pathLst>
                <a:path w="1428" h="1497" extrusionOk="0">
                  <a:moveTo>
                    <a:pt x="390" y="0"/>
                  </a:moveTo>
                  <a:lnTo>
                    <a:pt x="1" y="444"/>
                  </a:lnTo>
                  <a:lnTo>
                    <a:pt x="1172" y="1480"/>
                  </a:lnTo>
                  <a:cubicBezTo>
                    <a:pt x="1186" y="1492"/>
                    <a:pt x="1203" y="1497"/>
                    <a:pt x="1222" y="1497"/>
                  </a:cubicBezTo>
                  <a:cubicBezTo>
                    <a:pt x="1309" y="1497"/>
                    <a:pt x="1428" y="1381"/>
                    <a:pt x="1398" y="1300"/>
                  </a:cubicBezTo>
                  <a:lnTo>
                    <a:pt x="969" y="510"/>
                  </a:lnTo>
                  <a:lnTo>
                    <a:pt x="390" y="0"/>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3047586" y="2947958"/>
              <a:ext cx="235002" cy="435047"/>
            </a:xfrm>
            <a:custGeom>
              <a:avLst/>
              <a:gdLst/>
              <a:ahLst/>
              <a:cxnLst/>
              <a:rect l="l" t="t" r="r" b="b"/>
              <a:pathLst>
                <a:path w="3610" h="6683" extrusionOk="0">
                  <a:moveTo>
                    <a:pt x="2759" y="0"/>
                  </a:moveTo>
                  <a:cubicBezTo>
                    <a:pt x="2692" y="0"/>
                    <a:pt x="2619" y="4"/>
                    <a:pt x="2539" y="12"/>
                  </a:cubicBezTo>
                  <a:cubicBezTo>
                    <a:pt x="1863" y="81"/>
                    <a:pt x="338" y="2823"/>
                    <a:pt x="172" y="3266"/>
                  </a:cubicBezTo>
                  <a:cubicBezTo>
                    <a:pt x="1" y="3701"/>
                    <a:pt x="67" y="6511"/>
                    <a:pt x="67" y="6511"/>
                  </a:cubicBezTo>
                  <a:lnTo>
                    <a:pt x="1284" y="6682"/>
                  </a:lnTo>
                  <a:cubicBezTo>
                    <a:pt x="1284" y="6682"/>
                    <a:pt x="1218" y="4009"/>
                    <a:pt x="1488" y="3739"/>
                  </a:cubicBezTo>
                  <a:cubicBezTo>
                    <a:pt x="1758" y="3468"/>
                    <a:pt x="3011" y="1606"/>
                    <a:pt x="3282" y="1094"/>
                  </a:cubicBezTo>
                  <a:cubicBezTo>
                    <a:pt x="3532" y="621"/>
                    <a:pt x="3609" y="0"/>
                    <a:pt x="2759"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3189371" y="2697459"/>
              <a:ext cx="246980" cy="203885"/>
            </a:xfrm>
            <a:custGeom>
              <a:avLst/>
              <a:gdLst/>
              <a:ahLst/>
              <a:cxnLst/>
              <a:rect l="l" t="t" r="r" b="b"/>
              <a:pathLst>
                <a:path w="3794" h="3132" extrusionOk="0">
                  <a:moveTo>
                    <a:pt x="1983" y="1"/>
                  </a:moveTo>
                  <a:cubicBezTo>
                    <a:pt x="1637" y="1"/>
                    <a:pt x="1345" y="248"/>
                    <a:pt x="1277" y="579"/>
                  </a:cubicBezTo>
                  <a:cubicBezTo>
                    <a:pt x="1165" y="511"/>
                    <a:pt x="1044" y="473"/>
                    <a:pt x="902" y="473"/>
                  </a:cubicBezTo>
                  <a:cubicBezTo>
                    <a:pt x="482" y="473"/>
                    <a:pt x="136" y="819"/>
                    <a:pt x="136" y="1239"/>
                  </a:cubicBezTo>
                  <a:cubicBezTo>
                    <a:pt x="136" y="1450"/>
                    <a:pt x="219" y="1637"/>
                    <a:pt x="354" y="1773"/>
                  </a:cubicBezTo>
                  <a:cubicBezTo>
                    <a:pt x="143" y="1901"/>
                    <a:pt x="0" y="2126"/>
                    <a:pt x="0" y="2389"/>
                  </a:cubicBezTo>
                  <a:cubicBezTo>
                    <a:pt x="0" y="2779"/>
                    <a:pt x="309" y="3094"/>
                    <a:pt x="684" y="3110"/>
                  </a:cubicBezTo>
                  <a:cubicBezTo>
                    <a:pt x="736" y="3125"/>
                    <a:pt x="797" y="3132"/>
                    <a:pt x="850" y="3132"/>
                  </a:cubicBezTo>
                  <a:cubicBezTo>
                    <a:pt x="1239" y="3132"/>
                    <a:pt x="1554" y="2816"/>
                    <a:pt x="1554" y="2427"/>
                  </a:cubicBezTo>
                  <a:cubicBezTo>
                    <a:pt x="1554" y="2247"/>
                    <a:pt x="1481" y="2074"/>
                    <a:pt x="1360" y="1946"/>
                  </a:cubicBezTo>
                  <a:cubicBezTo>
                    <a:pt x="1526" y="1886"/>
                    <a:pt x="1654" y="1751"/>
                    <a:pt x="1699" y="1578"/>
                  </a:cubicBezTo>
                  <a:cubicBezTo>
                    <a:pt x="1789" y="1637"/>
                    <a:pt x="1901" y="1675"/>
                    <a:pt x="2014" y="1675"/>
                  </a:cubicBezTo>
                  <a:cubicBezTo>
                    <a:pt x="2202" y="1675"/>
                    <a:pt x="2358" y="1585"/>
                    <a:pt x="2465" y="1450"/>
                  </a:cubicBezTo>
                  <a:cubicBezTo>
                    <a:pt x="2591" y="1607"/>
                    <a:pt x="2788" y="1713"/>
                    <a:pt x="3006" y="1713"/>
                  </a:cubicBezTo>
                  <a:cubicBezTo>
                    <a:pt x="3222" y="1713"/>
                    <a:pt x="3426" y="1607"/>
                    <a:pt x="3546" y="1443"/>
                  </a:cubicBezTo>
                  <a:cubicBezTo>
                    <a:pt x="3696" y="1315"/>
                    <a:pt x="3793" y="1135"/>
                    <a:pt x="3793" y="924"/>
                  </a:cubicBezTo>
                  <a:cubicBezTo>
                    <a:pt x="3793" y="549"/>
                    <a:pt x="3492" y="248"/>
                    <a:pt x="3117" y="248"/>
                  </a:cubicBezTo>
                  <a:cubicBezTo>
                    <a:pt x="2937" y="248"/>
                    <a:pt x="2771" y="323"/>
                    <a:pt x="2652" y="435"/>
                  </a:cubicBezTo>
                  <a:cubicBezTo>
                    <a:pt x="2539" y="181"/>
                    <a:pt x="2285" y="1"/>
                    <a:pt x="1983"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242644" y="1819410"/>
              <a:ext cx="506719" cy="508477"/>
            </a:xfrm>
            <a:custGeom>
              <a:avLst/>
              <a:gdLst/>
              <a:ahLst/>
              <a:cxnLst/>
              <a:rect l="l" t="t" r="r" b="b"/>
              <a:pathLst>
                <a:path w="7784" h="7811" extrusionOk="0">
                  <a:moveTo>
                    <a:pt x="3885" y="0"/>
                  </a:moveTo>
                  <a:cubicBezTo>
                    <a:pt x="2329" y="0"/>
                    <a:pt x="907" y="1042"/>
                    <a:pt x="496" y="2620"/>
                  </a:cubicBezTo>
                  <a:cubicBezTo>
                    <a:pt x="1" y="4496"/>
                    <a:pt x="2375" y="7238"/>
                    <a:pt x="4253" y="7734"/>
                  </a:cubicBezTo>
                  <a:cubicBezTo>
                    <a:pt x="4453" y="7786"/>
                    <a:pt x="4639" y="7811"/>
                    <a:pt x="4813" y="7811"/>
                  </a:cubicBezTo>
                  <a:cubicBezTo>
                    <a:pt x="6269" y="7811"/>
                    <a:pt x="6844" y="6085"/>
                    <a:pt x="7287" y="4406"/>
                  </a:cubicBezTo>
                  <a:cubicBezTo>
                    <a:pt x="7783" y="2530"/>
                    <a:pt x="6664" y="606"/>
                    <a:pt x="4785" y="118"/>
                  </a:cubicBezTo>
                  <a:cubicBezTo>
                    <a:pt x="4484" y="38"/>
                    <a:pt x="4182" y="0"/>
                    <a:pt x="3885"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34312" y="1751968"/>
              <a:ext cx="484716" cy="291311"/>
            </a:xfrm>
            <a:custGeom>
              <a:avLst/>
              <a:gdLst/>
              <a:ahLst/>
              <a:cxnLst/>
              <a:rect l="l" t="t" r="r" b="b"/>
              <a:pathLst>
                <a:path w="7446" h="4475" extrusionOk="0">
                  <a:moveTo>
                    <a:pt x="3872" y="0"/>
                  </a:moveTo>
                  <a:cubicBezTo>
                    <a:pt x="2422" y="0"/>
                    <a:pt x="1538" y="665"/>
                    <a:pt x="1023" y="1258"/>
                  </a:cubicBezTo>
                  <a:cubicBezTo>
                    <a:pt x="1" y="2439"/>
                    <a:pt x="596" y="4474"/>
                    <a:pt x="596" y="4474"/>
                  </a:cubicBezTo>
                  <a:cubicBezTo>
                    <a:pt x="1504" y="4256"/>
                    <a:pt x="6198" y="3241"/>
                    <a:pt x="7280" y="3241"/>
                  </a:cubicBezTo>
                  <a:cubicBezTo>
                    <a:pt x="7446" y="3241"/>
                    <a:pt x="7280" y="620"/>
                    <a:pt x="5086" y="140"/>
                  </a:cubicBezTo>
                  <a:cubicBezTo>
                    <a:pt x="4643" y="43"/>
                    <a:pt x="4240" y="0"/>
                    <a:pt x="3872"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465148" y="1968231"/>
              <a:ext cx="79613" cy="48075"/>
            </a:xfrm>
            <a:custGeom>
              <a:avLst/>
              <a:gdLst/>
              <a:ahLst/>
              <a:cxnLst/>
              <a:rect l="l" t="t" r="r" b="b"/>
              <a:pathLst>
                <a:path w="1315" h="794" extrusionOk="0">
                  <a:moveTo>
                    <a:pt x="1095" y="0"/>
                  </a:moveTo>
                  <a:cubicBezTo>
                    <a:pt x="944" y="0"/>
                    <a:pt x="689" y="99"/>
                    <a:pt x="473" y="259"/>
                  </a:cubicBezTo>
                  <a:cubicBezTo>
                    <a:pt x="136" y="485"/>
                    <a:pt x="1" y="793"/>
                    <a:pt x="1" y="793"/>
                  </a:cubicBezTo>
                  <a:cubicBezTo>
                    <a:pt x="1" y="793"/>
                    <a:pt x="504" y="515"/>
                    <a:pt x="744" y="447"/>
                  </a:cubicBezTo>
                  <a:cubicBezTo>
                    <a:pt x="872" y="411"/>
                    <a:pt x="997" y="402"/>
                    <a:pt x="1098" y="402"/>
                  </a:cubicBezTo>
                  <a:cubicBezTo>
                    <a:pt x="1227" y="402"/>
                    <a:pt x="1315" y="418"/>
                    <a:pt x="1315" y="418"/>
                  </a:cubicBezTo>
                  <a:cubicBezTo>
                    <a:pt x="1315" y="418"/>
                    <a:pt x="1284" y="155"/>
                    <a:pt x="1210" y="41"/>
                  </a:cubicBezTo>
                  <a:cubicBezTo>
                    <a:pt x="1190" y="13"/>
                    <a:pt x="1149" y="0"/>
                    <a:pt x="109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629340" y="1957211"/>
              <a:ext cx="82338" cy="36813"/>
            </a:xfrm>
            <a:custGeom>
              <a:avLst/>
              <a:gdLst/>
              <a:ahLst/>
              <a:cxnLst/>
              <a:rect l="l" t="t" r="r" b="b"/>
              <a:pathLst>
                <a:path w="1360" h="608" extrusionOk="0">
                  <a:moveTo>
                    <a:pt x="457" y="0"/>
                  </a:moveTo>
                  <a:cubicBezTo>
                    <a:pt x="414" y="0"/>
                    <a:pt x="376" y="5"/>
                    <a:pt x="346" y="14"/>
                  </a:cubicBezTo>
                  <a:cubicBezTo>
                    <a:pt x="180" y="59"/>
                    <a:pt x="0" y="375"/>
                    <a:pt x="0" y="375"/>
                  </a:cubicBezTo>
                  <a:cubicBezTo>
                    <a:pt x="0" y="375"/>
                    <a:pt x="299" y="357"/>
                    <a:pt x="555" y="357"/>
                  </a:cubicBezTo>
                  <a:cubicBezTo>
                    <a:pt x="595" y="357"/>
                    <a:pt x="633" y="358"/>
                    <a:pt x="669" y="359"/>
                  </a:cubicBezTo>
                  <a:cubicBezTo>
                    <a:pt x="894" y="389"/>
                    <a:pt x="1359" y="607"/>
                    <a:pt x="1359" y="607"/>
                  </a:cubicBezTo>
                  <a:cubicBezTo>
                    <a:pt x="1359" y="607"/>
                    <a:pt x="1284" y="368"/>
                    <a:pt x="1103" y="194"/>
                  </a:cubicBezTo>
                  <a:cubicBezTo>
                    <a:pt x="963" y="90"/>
                    <a:pt x="654" y="0"/>
                    <a:pt x="457"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506075" y="2043491"/>
              <a:ext cx="27789" cy="45168"/>
            </a:xfrm>
            <a:custGeom>
              <a:avLst/>
              <a:gdLst/>
              <a:ahLst/>
              <a:cxnLst/>
              <a:rect l="l" t="t" r="r" b="b"/>
              <a:pathLst>
                <a:path w="459" h="746" extrusionOk="0">
                  <a:moveTo>
                    <a:pt x="210" y="1"/>
                  </a:moveTo>
                  <a:cubicBezTo>
                    <a:pt x="75" y="1"/>
                    <a:pt x="1" y="195"/>
                    <a:pt x="8" y="376"/>
                  </a:cubicBezTo>
                  <a:cubicBezTo>
                    <a:pt x="22" y="587"/>
                    <a:pt x="150" y="729"/>
                    <a:pt x="248" y="745"/>
                  </a:cubicBezTo>
                  <a:cubicBezTo>
                    <a:pt x="369" y="715"/>
                    <a:pt x="459" y="556"/>
                    <a:pt x="435" y="340"/>
                  </a:cubicBezTo>
                  <a:cubicBezTo>
                    <a:pt x="435" y="159"/>
                    <a:pt x="309" y="24"/>
                    <a:pt x="210"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53859" y="2025811"/>
              <a:ext cx="27789" cy="45047"/>
            </a:xfrm>
            <a:custGeom>
              <a:avLst/>
              <a:gdLst/>
              <a:ahLst/>
              <a:cxnLst/>
              <a:rect l="l" t="t" r="r" b="b"/>
              <a:pathLst>
                <a:path w="459" h="744" extrusionOk="0">
                  <a:moveTo>
                    <a:pt x="212" y="1"/>
                  </a:moveTo>
                  <a:cubicBezTo>
                    <a:pt x="91" y="30"/>
                    <a:pt x="1" y="188"/>
                    <a:pt x="22" y="406"/>
                  </a:cubicBezTo>
                  <a:cubicBezTo>
                    <a:pt x="22" y="587"/>
                    <a:pt x="150" y="722"/>
                    <a:pt x="248" y="743"/>
                  </a:cubicBezTo>
                  <a:cubicBezTo>
                    <a:pt x="369" y="706"/>
                    <a:pt x="459" y="549"/>
                    <a:pt x="451" y="376"/>
                  </a:cubicBezTo>
                  <a:cubicBezTo>
                    <a:pt x="437" y="158"/>
                    <a:pt x="309" y="15"/>
                    <a:pt x="212"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555236" y="2180388"/>
              <a:ext cx="59089" cy="29063"/>
            </a:xfrm>
            <a:custGeom>
              <a:avLst/>
              <a:gdLst/>
              <a:ahLst/>
              <a:cxnLst/>
              <a:rect l="l" t="t" r="r" b="b"/>
              <a:pathLst>
                <a:path w="976" h="480" extrusionOk="0">
                  <a:moveTo>
                    <a:pt x="975" y="0"/>
                  </a:moveTo>
                  <a:lnTo>
                    <a:pt x="0" y="8"/>
                  </a:lnTo>
                  <a:cubicBezTo>
                    <a:pt x="0" y="8"/>
                    <a:pt x="119" y="422"/>
                    <a:pt x="398" y="475"/>
                  </a:cubicBezTo>
                  <a:cubicBezTo>
                    <a:pt x="411" y="478"/>
                    <a:pt x="424" y="479"/>
                    <a:pt x="437" y="479"/>
                  </a:cubicBezTo>
                  <a:cubicBezTo>
                    <a:pt x="673" y="479"/>
                    <a:pt x="975" y="0"/>
                    <a:pt x="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605183" y="1973135"/>
              <a:ext cx="50069" cy="167414"/>
            </a:xfrm>
            <a:custGeom>
              <a:avLst/>
              <a:gdLst/>
              <a:ahLst/>
              <a:cxnLst/>
              <a:rect l="l" t="t" r="r" b="b"/>
              <a:pathLst>
                <a:path w="827" h="2765" extrusionOk="0">
                  <a:moveTo>
                    <a:pt x="512" y="1"/>
                  </a:moveTo>
                  <a:cubicBezTo>
                    <a:pt x="481" y="1"/>
                    <a:pt x="443" y="12"/>
                    <a:pt x="421" y="22"/>
                  </a:cubicBezTo>
                  <a:cubicBezTo>
                    <a:pt x="430" y="59"/>
                    <a:pt x="1" y="404"/>
                    <a:pt x="181" y="885"/>
                  </a:cubicBezTo>
                  <a:cubicBezTo>
                    <a:pt x="451" y="1516"/>
                    <a:pt x="587" y="2012"/>
                    <a:pt x="610" y="2230"/>
                  </a:cubicBezTo>
                  <a:cubicBezTo>
                    <a:pt x="639" y="2484"/>
                    <a:pt x="129" y="2583"/>
                    <a:pt x="91" y="2598"/>
                  </a:cubicBezTo>
                  <a:cubicBezTo>
                    <a:pt x="81" y="2592"/>
                    <a:pt x="71" y="2589"/>
                    <a:pt x="63" y="2589"/>
                  </a:cubicBezTo>
                  <a:cubicBezTo>
                    <a:pt x="29" y="2589"/>
                    <a:pt x="13" y="2636"/>
                    <a:pt x="31" y="2702"/>
                  </a:cubicBezTo>
                  <a:cubicBezTo>
                    <a:pt x="44" y="2736"/>
                    <a:pt x="88" y="2765"/>
                    <a:pt x="124" y="2765"/>
                  </a:cubicBezTo>
                  <a:cubicBezTo>
                    <a:pt x="128" y="2765"/>
                    <a:pt x="132" y="2764"/>
                    <a:pt x="136" y="2764"/>
                  </a:cubicBezTo>
                  <a:cubicBezTo>
                    <a:pt x="136" y="2764"/>
                    <a:pt x="219" y="2733"/>
                    <a:pt x="302" y="2710"/>
                  </a:cubicBezTo>
                  <a:cubicBezTo>
                    <a:pt x="504" y="2657"/>
                    <a:pt x="826" y="2522"/>
                    <a:pt x="781" y="2223"/>
                  </a:cubicBezTo>
                  <a:cubicBezTo>
                    <a:pt x="774" y="1869"/>
                    <a:pt x="534" y="1186"/>
                    <a:pt x="385" y="826"/>
                  </a:cubicBezTo>
                  <a:cubicBezTo>
                    <a:pt x="240" y="472"/>
                    <a:pt x="556" y="202"/>
                    <a:pt x="549" y="157"/>
                  </a:cubicBezTo>
                  <a:cubicBezTo>
                    <a:pt x="587" y="150"/>
                    <a:pt x="617" y="96"/>
                    <a:pt x="556" y="22"/>
                  </a:cubicBezTo>
                  <a:cubicBezTo>
                    <a:pt x="550" y="6"/>
                    <a:pt x="533" y="1"/>
                    <a:pt x="5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547910" y="2172638"/>
              <a:ext cx="71864" cy="14229"/>
            </a:xfrm>
            <a:custGeom>
              <a:avLst/>
              <a:gdLst/>
              <a:ahLst/>
              <a:cxnLst/>
              <a:rect l="l" t="t" r="r" b="b"/>
              <a:pathLst>
                <a:path w="1187" h="235" extrusionOk="0">
                  <a:moveTo>
                    <a:pt x="1060" y="0"/>
                  </a:moveTo>
                  <a:lnTo>
                    <a:pt x="90" y="17"/>
                  </a:lnTo>
                  <a:cubicBezTo>
                    <a:pt x="45" y="24"/>
                    <a:pt x="15" y="76"/>
                    <a:pt x="31" y="121"/>
                  </a:cubicBezTo>
                  <a:cubicBezTo>
                    <a:pt x="0" y="173"/>
                    <a:pt x="53" y="204"/>
                    <a:pt x="105" y="235"/>
                  </a:cubicBezTo>
                  <a:lnTo>
                    <a:pt x="1075" y="219"/>
                  </a:lnTo>
                  <a:lnTo>
                    <a:pt x="1120" y="211"/>
                  </a:lnTo>
                  <a:cubicBezTo>
                    <a:pt x="1158" y="197"/>
                    <a:pt x="1186" y="145"/>
                    <a:pt x="1179" y="107"/>
                  </a:cubicBezTo>
                  <a:cubicBezTo>
                    <a:pt x="1165" y="62"/>
                    <a:pt x="1113" y="31"/>
                    <a:pt x="1060"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3950632" y="2204923"/>
              <a:ext cx="30986" cy="83846"/>
            </a:xfrm>
            <a:custGeom>
              <a:avLst/>
              <a:gdLst/>
              <a:ahLst/>
              <a:cxnLst/>
              <a:rect l="l" t="t" r="r" b="b"/>
              <a:pathLst>
                <a:path w="476" h="1288" extrusionOk="0">
                  <a:moveTo>
                    <a:pt x="260" y="0"/>
                  </a:moveTo>
                  <a:cubicBezTo>
                    <a:pt x="255" y="0"/>
                    <a:pt x="249" y="1"/>
                    <a:pt x="243" y="2"/>
                  </a:cubicBezTo>
                  <a:cubicBezTo>
                    <a:pt x="226" y="9"/>
                    <a:pt x="212" y="33"/>
                    <a:pt x="219" y="62"/>
                  </a:cubicBezTo>
                  <a:cubicBezTo>
                    <a:pt x="219" y="62"/>
                    <a:pt x="250" y="190"/>
                    <a:pt x="271" y="303"/>
                  </a:cubicBezTo>
                  <a:cubicBezTo>
                    <a:pt x="288" y="393"/>
                    <a:pt x="205" y="536"/>
                    <a:pt x="129" y="655"/>
                  </a:cubicBezTo>
                  <a:cubicBezTo>
                    <a:pt x="69" y="754"/>
                    <a:pt x="24" y="844"/>
                    <a:pt x="10" y="918"/>
                  </a:cubicBezTo>
                  <a:cubicBezTo>
                    <a:pt x="1" y="979"/>
                    <a:pt x="17" y="1053"/>
                    <a:pt x="69" y="1115"/>
                  </a:cubicBezTo>
                  <a:cubicBezTo>
                    <a:pt x="129" y="1196"/>
                    <a:pt x="226" y="1264"/>
                    <a:pt x="309" y="1271"/>
                  </a:cubicBezTo>
                  <a:lnTo>
                    <a:pt x="416" y="1286"/>
                  </a:lnTo>
                  <a:cubicBezTo>
                    <a:pt x="420" y="1287"/>
                    <a:pt x="424" y="1288"/>
                    <a:pt x="428" y="1288"/>
                  </a:cubicBezTo>
                  <a:cubicBezTo>
                    <a:pt x="451" y="1288"/>
                    <a:pt x="468" y="1267"/>
                    <a:pt x="468" y="1241"/>
                  </a:cubicBezTo>
                  <a:cubicBezTo>
                    <a:pt x="475" y="1219"/>
                    <a:pt x="452" y="1196"/>
                    <a:pt x="423" y="1196"/>
                  </a:cubicBezTo>
                  <a:lnTo>
                    <a:pt x="316" y="1181"/>
                  </a:lnTo>
                  <a:cubicBezTo>
                    <a:pt x="271" y="1174"/>
                    <a:pt x="190" y="1129"/>
                    <a:pt x="145" y="1060"/>
                  </a:cubicBezTo>
                  <a:cubicBezTo>
                    <a:pt x="122" y="1032"/>
                    <a:pt x="100" y="987"/>
                    <a:pt x="100" y="934"/>
                  </a:cubicBezTo>
                  <a:cubicBezTo>
                    <a:pt x="115" y="880"/>
                    <a:pt x="167" y="790"/>
                    <a:pt x="212" y="700"/>
                  </a:cubicBezTo>
                  <a:cubicBezTo>
                    <a:pt x="295" y="557"/>
                    <a:pt x="392" y="401"/>
                    <a:pt x="371" y="280"/>
                  </a:cubicBezTo>
                  <a:cubicBezTo>
                    <a:pt x="347" y="168"/>
                    <a:pt x="302" y="40"/>
                    <a:pt x="302" y="40"/>
                  </a:cubicBezTo>
                  <a:cubicBezTo>
                    <a:pt x="296" y="15"/>
                    <a:pt x="285" y="0"/>
                    <a:pt x="26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3919449" y="2198088"/>
              <a:ext cx="46545" cy="11001"/>
            </a:xfrm>
            <a:custGeom>
              <a:avLst/>
              <a:gdLst/>
              <a:ahLst/>
              <a:cxnLst/>
              <a:rect l="l" t="t" r="r" b="b"/>
              <a:pathLst>
                <a:path w="715" h="169" extrusionOk="0">
                  <a:moveTo>
                    <a:pt x="649" y="0"/>
                  </a:moveTo>
                  <a:cubicBezTo>
                    <a:pt x="528" y="0"/>
                    <a:pt x="1" y="139"/>
                    <a:pt x="8" y="159"/>
                  </a:cubicBezTo>
                  <a:cubicBezTo>
                    <a:pt x="8" y="166"/>
                    <a:pt x="35" y="168"/>
                    <a:pt x="79" y="168"/>
                  </a:cubicBezTo>
                  <a:cubicBezTo>
                    <a:pt x="254" y="168"/>
                    <a:pt x="691" y="129"/>
                    <a:pt x="691" y="129"/>
                  </a:cubicBezTo>
                  <a:cubicBezTo>
                    <a:pt x="691" y="129"/>
                    <a:pt x="714" y="24"/>
                    <a:pt x="669" y="3"/>
                  </a:cubicBezTo>
                  <a:cubicBezTo>
                    <a:pt x="665" y="1"/>
                    <a:pt x="658" y="0"/>
                    <a:pt x="649"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3996656" y="2203491"/>
              <a:ext cx="43160" cy="14061"/>
            </a:xfrm>
            <a:custGeom>
              <a:avLst/>
              <a:gdLst/>
              <a:ahLst/>
              <a:cxnLst/>
              <a:rect l="l" t="t" r="r" b="b"/>
              <a:pathLst>
                <a:path w="663" h="216" extrusionOk="0">
                  <a:moveTo>
                    <a:pt x="63" y="1"/>
                  </a:moveTo>
                  <a:cubicBezTo>
                    <a:pt x="62" y="1"/>
                    <a:pt x="61" y="1"/>
                    <a:pt x="60" y="1"/>
                  </a:cubicBezTo>
                  <a:cubicBezTo>
                    <a:pt x="8" y="10"/>
                    <a:pt x="1" y="129"/>
                    <a:pt x="1" y="129"/>
                  </a:cubicBezTo>
                  <a:cubicBezTo>
                    <a:pt x="1" y="129"/>
                    <a:pt x="532" y="215"/>
                    <a:pt x="637" y="215"/>
                  </a:cubicBezTo>
                  <a:cubicBezTo>
                    <a:pt x="649" y="215"/>
                    <a:pt x="655" y="214"/>
                    <a:pt x="655" y="212"/>
                  </a:cubicBezTo>
                  <a:cubicBezTo>
                    <a:pt x="662" y="205"/>
                    <a:pt x="132" y="1"/>
                    <a:pt x="6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4012280" y="2233892"/>
              <a:ext cx="13801" cy="21612"/>
            </a:xfrm>
            <a:custGeom>
              <a:avLst/>
              <a:gdLst/>
              <a:ahLst/>
              <a:cxnLst/>
              <a:rect l="l" t="t" r="r" b="b"/>
              <a:pathLst>
                <a:path w="212" h="332" extrusionOk="0">
                  <a:moveTo>
                    <a:pt x="114" y="1"/>
                  </a:moveTo>
                  <a:cubicBezTo>
                    <a:pt x="62" y="1"/>
                    <a:pt x="17" y="67"/>
                    <a:pt x="9" y="158"/>
                  </a:cubicBezTo>
                  <a:cubicBezTo>
                    <a:pt x="0" y="255"/>
                    <a:pt x="38" y="331"/>
                    <a:pt x="83" y="331"/>
                  </a:cubicBezTo>
                  <a:cubicBezTo>
                    <a:pt x="87" y="331"/>
                    <a:pt x="90" y="331"/>
                    <a:pt x="93" y="331"/>
                  </a:cubicBezTo>
                  <a:cubicBezTo>
                    <a:pt x="156" y="331"/>
                    <a:pt x="197" y="266"/>
                    <a:pt x="204" y="174"/>
                  </a:cubicBezTo>
                  <a:cubicBezTo>
                    <a:pt x="211" y="84"/>
                    <a:pt x="173" y="8"/>
                    <a:pt x="11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3936570" y="2228489"/>
              <a:ext cx="14126" cy="21092"/>
            </a:xfrm>
            <a:custGeom>
              <a:avLst/>
              <a:gdLst/>
              <a:ahLst/>
              <a:cxnLst/>
              <a:rect l="l" t="t" r="r" b="b"/>
              <a:pathLst>
                <a:path w="217" h="324" extrusionOk="0">
                  <a:moveTo>
                    <a:pt x="111" y="0"/>
                  </a:moveTo>
                  <a:cubicBezTo>
                    <a:pt x="56" y="0"/>
                    <a:pt x="15" y="65"/>
                    <a:pt x="8" y="150"/>
                  </a:cubicBezTo>
                  <a:cubicBezTo>
                    <a:pt x="1" y="248"/>
                    <a:pt x="37" y="323"/>
                    <a:pt x="98" y="323"/>
                  </a:cubicBezTo>
                  <a:cubicBezTo>
                    <a:pt x="101" y="324"/>
                    <a:pt x="103" y="324"/>
                    <a:pt x="106" y="324"/>
                  </a:cubicBezTo>
                  <a:cubicBezTo>
                    <a:pt x="155" y="324"/>
                    <a:pt x="203" y="259"/>
                    <a:pt x="210" y="174"/>
                  </a:cubicBezTo>
                  <a:cubicBezTo>
                    <a:pt x="217" y="76"/>
                    <a:pt x="172" y="1"/>
                    <a:pt x="120" y="1"/>
                  </a:cubicBezTo>
                  <a:cubicBezTo>
                    <a:pt x="117" y="0"/>
                    <a:pt x="114" y="0"/>
                    <a:pt x="111"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3970747" y="2300814"/>
              <a:ext cx="31377" cy="16600"/>
            </a:xfrm>
            <a:custGeom>
              <a:avLst/>
              <a:gdLst/>
              <a:ahLst/>
              <a:cxnLst/>
              <a:rect l="l" t="t" r="r" b="b"/>
              <a:pathLst>
                <a:path w="482" h="255" extrusionOk="0">
                  <a:moveTo>
                    <a:pt x="429" y="1"/>
                  </a:moveTo>
                  <a:cubicBezTo>
                    <a:pt x="414" y="1"/>
                    <a:pt x="396" y="10"/>
                    <a:pt x="391" y="24"/>
                  </a:cubicBezTo>
                  <a:cubicBezTo>
                    <a:pt x="377" y="62"/>
                    <a:pt x="308" y="152"/>
                    <a:pt x="233" y="159"/>
                  </a:cubicBezTo>
                  <a:cubicBezTo>
                    <a:pt x="212" y="160"/>
                    <a:pt x="193" y="161"/>
                    <a:pt x="176" y="161"/>
                  </a:cubicBezTo>
                  <a:cubicBezTo>
                    <a:pt x="107" y="161"/>
                    <a:pt x="69" y="152"/>
                    <a:pt x="69" y="152"/>
                  </a:cubicBezTo>
                  <a:cubicBezTo>
                    <a:pt x="66" y="150"/>
                    <a:pt x="62" y="150"/>
                    <a:pt x="59" y="150"/>
                  </a:cubicBezTo>
                  <a:cubicBezTo>
                    <a:pt x="41" y="150"/>
                    <a:pt x="16" y="163"/>
                    <a:pt x="16" y="182"/>
                  </a:cubicBezTo>
                  <a:cubicBezTo>
                    <a:pt x="0" y="211"/>
                    <a:pt x="24" y="235"/>
                    <a:pt x="38" y="249"/>
                  </a:cubicBezTo>
                  <a:lnTo>
                    <a:pt x="121" y="249"/>
                  </a:lnTo>
                  <a:cubicBezTo>
                    <a:pt x="140" y="253"/>
                    <a:pt x="159" y="254"/>
                    <a:pt x="180" y="254"/>
                  </a:cubicBezTo>
                  <a:cubicBezTo>
                    <a:pt x="200" y="254"/>
                    <a:pt x="223" y="253"/>
                    <a:pt x="249" y="249"/>
                  </a:cubicBezTo>
                  <a:cubicBezTo>
                    <a:pt x="384" y="235"/>
                    <a:pt x="467" y="83"/>
                    <a:pt x="467" y="69"/>
                  </a:cubicBezTo>
                  <a:cubicBezTo>
                    <a:pt x="482" y="54"/>
                    <a:pt x="474" y="24"/>
                    <a:pt x="451" y="9"/>
                  </a:cubicBezTo>
                  <a:cubicBezTo>
                    <a:pt x="446" y="4"/>
                    <a:pt x="438" y="1"/>
                    <a:pt x="42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5"/>
            <p:cNvSpPr/>
            <p:nvPr/>
          </p:nvSpPr>
          <p:spPr>
            <a:xfrm>
              <a:off x="3351661" y="2806955"/>
              <a:ext cx="22589" cy="62624"/>
            </a:xfrm>
            <a:custGeom>
              <a:avLst/>
              <a:gdLst/>
              <a:ahLst/>
              <a:cxnLst/>
              <a:rect l="l" t="t" r="r" b="b"/>
              <a:pathLst>
                <a:path w="347" h="962" extrusionOk="0">
                  <a:moveTo>
                    <a:pt x="174" y="1"/>
                  </a:moveTo>
                  <a:cubicBezTo>
                    <a:pt x="143" y="1"/>
                    <a:pt x="129" y="8"/>
                    <a:pt x="129" y="31"/>
                  </a:cubicBezTo>
                  <a:cubicBezTo>
                    <a:pt x="129" y="31"/>
                    <a:pt x="98" y="121"/>
                    <a:pt x="76" y="211"/>
                  </a:cubicBezTo>
                  <a:cubicBezTo>
                    <a:pt x="62" y="294"/>
                    <a:pt x="136" y="413"/>
                    <a:pt x="197" y="527"/>
                  </a:cubicBezTo>
                  <a:cubicBezTo>
                    <a:pt x="233" y="594"/>
                    <a:pt x="264" y="662"/>
                    <a:pt x="278" y="700"/>
                  </a:cubicBezTo>
                  <a:cubicBezTo>
                    <a:pt x="278" y="736"/>
                    <a:pt x="264" y="767"/>
                    <a:pt x="249" y="790"/>
                  </a:cubicBezTo>
                  <a:cubicBezTo>
                    <a:pt x="212" y="842"/>
                    <a:pt x="152" y="871"/>
                    <a:pt x="114" y="880"/>
                  </a:cubicBezTo>
                  <a:lnTo>
                    <a:pt x="39" y="895"/>
                  </a:lnTo>
                  <a:cubicBezTo>
                    <a:pt x="17" y="895"/>
                    <a:pt x="1" y="909"/>
                    <a:pt x="1" y="925"/>
                  </a:cubicBezTo>
                  <a:cubicBezTo>
                    <a:pt x="1" y="947"/>
                    <a:pt x="24" y="961"/>
                    <a:pt x="46" y="961"/>
                  </a:cubicBezTo>
                  <a:lnTo>
                    <a:pt x="121" y="947"/>
                  </a:lnTo>
                  <a:cubicBezTo>
                    <a:pt x="181" y="940"/>
                    <a:pt x="257" y="887"/>
                    <a:pt x="302" y="835"/>
                  </a:cubicBezTo>
                  <a:cubicBezTo>
                    <a:pt x="340" y="781"/>
                    <a:pt x="347" y="729"/>
                    <a:pt x="347" y="684"/>
                  </a:cubicBezTo>
                  <a:cubicBezTo>
                    <a:pt x="332" y="632"/>
                    <a:pt x="302" y="565"/>
                    <a:pt x="257" y="489"/>
                  </a:cubicBezTo>
                  <a:cubicBezTo>
                    <a:pt x="204" y="399"/>
                    <a:pt x="136" y="294"/>
                    <a:pt x="152" y="226"/>
                  </a:cubicBezTo>
                  <a:cubicBezTo>
                    <a:pt x="167" y="143"/>
                    <a:pt x="188" y="46"/>
                    <a:pt x="188" y="46"/>
                  </a:cubicBezTo>
                  <a:cubicBezTo>
                    <a:pt x="197" y="24"/>
                    <a:pt x="188" y="8"/>
                    <a:pt x="174"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3363379" y="2801877"/>
              <a:ext cx="34371" cy="8072"/>
            </a:xfrm>
            <a:custGeom>
              <a:avLst/>
              <a:gdLst/>
              <a:ahLst/>
              <a:cxnLst/>
              <a:rect l="l" t="t" r="r" b="b"/>
              <a:pathLst>
                <a:path w="528" h="124" extrusionOk="0">
                  <a:moveTo>
                    <a:pt x="50" y="0"/>
                  </a:moveTo>
                  <a:cubicBezTo>
                    <a:pt x="42" y="0"/>
                    <a:pt x="35" y="1"/>
                    <a:pt x="32" y="3"/>
                  </a:cubicBezTo>
                  <a:cubicBezTo>
                    <a:pt x="1" y="19"/>
                    <a:pt x="17" y="102"/>
                    <a:pt x="17" y="102"/>
                  </a:cubicBezTo>
                  <a:cubicBezTo>
                    <a:pt x="17" y="102"/>
                    <a:pt x="315" y="123"/>
                    <a:pt x="455" y="123"/>
                  </a:cubicBezTo>
                  <a:cubicBezTo>
                    <a:pt x="498" y="123"/>
                    <a:pt x="526" y="121"/>
                    <a:pt x="527" y="116"/>
                  </a:cubicBezTo>
                  <a:cubicBezTo>
                    <a:pt x="527" y="103"/>
                    <a:pt x="147" y="0"/>
                    <a:pt x="5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3308175" y="2805978"/>
              <a:ext cx="32288" cy="10481"/>
            </a:xfrm>
            <a:custGeom>
              <a:avLst/>
              <a:gdLst/>
              <a:ahLst/>
              <a:cxnLst/>
              <a:rect l="l" t="t" r="r" b="b"/>
              <a:pathLst>
                <a:path w="496" h="161" extrusionOk="0">
                  <a:moveTo>
                    <a:pt x="447" y="1"/>
                  </a:moveTo>
                  <a:cubicBezTo>
                    <a:pt x="387" y="1"/>
                    <a:pt x="0" y="151"/>
                    <a:pt x="9" y="158"/>
                  </a:cubicBezTo>
                  <a:cubicBezTo>
                    <a:pt x="9" y="160"/>
                    <a:pt x="13" y="160"/>
                    <a:pt x="22" y="160"/>
                  </a:cubicBezTo>
                  <a:cubicBezTo>
                    <a:pt x="99" y="160"/>
                    <a:pt x="496" y="98"/>
                    <a:pt x="496" y="98"/>
                  </a:cubicBezTo>
                  <a:cubicBezTo>
                    <a:pt x="496" y="98"/>
                    <a:pt x="488" y="8"/>
                    <a:pt x="451" y="1"/>
                  </a:cubicBezTo>
                  <a:cubicBezTo>
                    <a:pt x="450" y="1"/>
                    <a:pt x="448" y="1"/>
                    <a:pt x="44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3318461" y="2828437"/>
              <a:ext cx="10285" cy="16274"/>
            </a:xfrm>
            <a:custGeom>
              <a:avLst/>
              <a:gdLst/>
              <a:ahLst/>
              <a:cxnLst/>
              <a:rect l="l" t="t" r="r" b="b"/>
              <a:pathLst>
                <a:path w="158" h="250" extrusionOk="0">
                  <a:moveTo>
                    <a:pt x="76" y="0"/>
                  </a:moveTo>
                  <a:cubicBezTo>
                    <a:pt x="31" y="9"/>
                    <a:pt x="0" y="62"/>
                    <a:pt x="8" y="136"/>
                  </a:cubicBezTo>
                  <a:cubicBezTo>
                    <a:pt x="14" y="200"/>
                    <a:pt x="42" y="250"/>
                    <a:pt x="82" y="250"/>
                  </a:cubicBezTo>
                  <a:cubicBezTo>
                    <a:pt x="85" y="250"/>
                    <a:pt x="88" y="250"/>
                    <a:pt x="91" y="249"/>
                  </a:cubicBezTo>
                  <a:cubicBezTo>
                    <a:pt x="128" y="249"/>
                    <a:pt x="157" y="190"/>
                    <a:pt x="150" y="121"/>
                  </a:cubicBezTo>
                  <a:cubicBezTo>
                    <a:pt x="150" y="55"/>
                    <a:pt x="112" y="0"/>
                    <a:pt x="76"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5"/>
            <p:cNvSpPr/>
            <p:nvPr/>
          </p:nvSpPr>
          <p:spPr>
            <a:xfrm>
              <a:off x="3374185" y="2824532"/>
              <a:ext cx="10871" cy="15754"/>
            </a:xfrm>
            <a:custGeom>
              <a:avLst/>
              <a:gdLst/>
              <a:ahLst/>
              <a:cxnLst/>
              <a:rect l="l" t="t" r="r" b="b"/>
              <a:pathLst>
                <a:path w="167" h="242" extrusionOk="0">
                  <a:moveTo>
                    <a:pt x="85" y="0"/>
                  </a:moveTo>
                  <a:cubicBezTo>
                    <a:pt x="82" y="0"/>
                    <a:pt x="79" y="1"/>
                    <a:pt x="77" y="1"/>
                  </a:cubicBezTo>
                  <a:cubicBezTo>
                    <a:pt x="39" y="1"/>
                    <a:pt x="1" y="60"/>
                    <a:pt x="8" y="129"/>
                  </a:cubicBezTo>
                  <a:cubicBezTo>
                    <a:pt x="15" y="191"/>
                    <a:pt x="48" y="242"/>
                    <a:pt x="88" y="242"/>
                  </a:cubicBezTo>
                  <a:cubicBezTo>
                    <a:pt x="92" y="242"/>
                    <a:pt x="95" y="241"/>
                    <a:pt x="98" y="241"/>
                  </a:cubicBezTo>
                  <a:cubicBezTo>
                    <a:pt x="143" y="241"/>
                    <a:pt x="167" y="181"/>
                    <a:pt x="167" y="115"/>
                  </a:cubicBezTo>
                  <a:cubicBezTo>
                    <a:pt x="158" y="50"/>
                    <a:pt x="126" y="0"/>
                    <a:pt x="8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3336558" y="2878498"/>
              <a:ext cx="23045" cy="12434"/>
            </a:xfrm>
            <a:custGeom>
              <a:avLst/>
              <a:gdLst/>
              <a:ahLst/>
              <a:cxnLst/>
              <a:rect l="l" t="t" r="r" b="b"/>
              <a:pathLst>
                <a:path w="354" h="191" extrusionOk="0">
                  <a:moveTo>
                    <a:pt x="37" y="1"/>
                  </a:moveTo>
                  <a:cubicBezTo>
                    <a:pt x="29" y="1"/>
                    <a:pt x="21" y="3"/>
                    <a:pt x="15" y="7"/>
                  </a:cubicBezTo>
                  <a:cubicBezTo>
                    <a:pt x="0" y="14"/>
                    <a:pt x="0" y="35"/>
                    <a:pt x="7" y="52"/>
                  </a:cubicBezTo>
                  <a:cubicBezTo>
                    <a:pt x="7" y="59"/>
                    <a:pt x="69" y="171"/>
                    <a:pt x="173" y="187"/>
                  </a:cubicBezTo>
                  <a:cubicBezTo>
                    <a:pt x="186" y="189"/>
                    <a:pt x="197" y="190"/>
                    <a:pt x="208" y="190"/>
                  </a:cubicBezTo>
                  <a:cubicBezTo>
                    <a:pt x="230" y="190"/>
                    <a:pt x="248" y="187"/>
                    <a:pt x="263" y="187"/>
                  </a:cubicBezTo>
                  <a:cubicBezTo>
                    <a:pt x="301" y="187"/>
                    <a:pt x="323" y="178"/>
                    <a:pt x="323" y="178"/>
                  </a:cubicBezTo>
                  <a:cubicBezTo>
                    <a:pt x="339" y="171"/>
                    <a:pt x="353" y="156"/>
                    <a:pt x="346" y="133"/>
                  </a:cubicBezTo>
                  <a:cubicBezTo>
                    <a:pt x="340" y="121"/>
                    <a:pt x="324" y="109"/>
                    <a:pt x="310" y="109"/>
                  </a:cubicBezTo>
                  <a:cubicBezTo>
                    <a:pt x="307" y="109"/>
                    <a:pt x="304" y="110"/>
                    <a:pt x="301" y="111"/>
                  </a:cubicBezTo>
                  <a:cubicBezTo>
                    <a:pt x="301" y="111"/>
                    <a:pt x="272" y="120"/>
                    <a:pt x="222" y="120"/>
                  </a:cubicBezTo>
                  <a:cubicBezTo>
                    <a:pt x="209" y="120"/>
                    <a:pt x="196" y="120"/>
                    <a:pt x="180" y="118"/>
                  </a:cubicBezTo>
                  <a:cubicBezTo>
                    <a:pt x="128" y="111"/>
                    <a:pt x="76" y="43"/>
                    <a:pt x="69" y="14"/>
                  </a:cubicBezTo>
                  <a:cubicBezTo>
                    <a:pt x="59" y="5"/>
                    <a:pt x="48" y="1"/>
                    <a:pt x="37"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3911572" y="2091717"/>
              <a:ext cx="275362" cy="240470"/>
            </a:xfrm>
            <a:custGeom>
              <a:avLst/>
              <a:gdLst/>
              <a:ahLst/>
              <a:cxnLst/>
              <a:rect l="l" t="t" r="r" b="b"/>
              <a:pathLst>
                <a:path w="4230" h="3694" extrusionOk="0">
                  <a:moveTo>
                    <a:pt x="1859" y="0"/>
                  </a:moveTo>
                  <a:cubicBezTo>
                    <a:pt x="1657" y="0"/>
                    <a:pt x="1452" y="26"/>
                    <a:pt x="1248" y="81"/>
                  </a:cubicBezTo>
                  <a:cubicBezTo>
                    <a:pt x="594" y="261"/>
                    <a:pt x="174" y="944"/>
                    <a:pt x="1" y="1703"/>
                  </a:cubicBezTo>
                  <a:cubicBezTo>
                    <a:pt x="1367" y="1756"/>
                    <a:pt x="2847" y="1824"/>
                    <a:pt x="2899" y="1824"/>
                  </a:cubicBezTo>
                  <a:cubicBezTo>
                    <a:pt x="2954" y="1824"/>
                    <a:pt x="2937" y="2763"/>
                    <a:pt x="3006" y="3694"/>
                  </a:cubicBezTo>
                  <a:cubicBezTo>
                    <a:pt x="3817" y="3236"/>
                    <a:pt x="4230" y="2313"/>
                    <a:pt x="3945" y="1426"/>
                  </a:cubicBezTo>
                  <a:cubicBezTo>
                    <a:pt x="3666" y="561"/>
                    <a:pt x="2798" y="0"/>
                    <a:pt x="1859"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1592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78"/>
        <p:cNvGrpSpPr/>
        <p:nvPr/>
      </p:nvGrpSpPr>
      <p:grpSpPr>
        <a:xfrm>
          <a:off x="0" y="0"/>
          <a:ext cx="0" cy="0"/>
          <a:chOff x="0" y="0"/>
          <a:chExt cx="0" cy="0"/>
        </a:xfrm>
      </p:grpSpPr>
      <p:sp>
        <p:nvSpPr>
          <p:cNvPr id="2779" name="Google Shape;2779;p65"/>
          <p:cNvSpPr txBox="1">
            <a:spLocks noGrp="1"/>
          </p:cNvSpPr>
          <p:nvPr>
            <p:ph type="title"/>
          </p:nvPr>
        </p:nvSpPr>
        <p:spPr>
          <a:xfrm>
            <a:off x="3823139" y="1718250"/>
            <a:ext cx="4160461" cy="45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Common Observation</a:t>
            </a:r>
            <a:endParaRPr dirty="0"/>
          </a:p>
        </p:txBody>
      </p:sp>
      <p:grpSp>
        <p:nvGrpSpPr>
          <p:cNvPr id="2781" name="Google Shape;2781;p65"/>
          <p:cNvGrpSpPr/>
          <p:nvPr/>
        </p:nvGrpSpPr>
        <p:grpSpPr>
          <a:xfrm>
            <a:off x="800229" y="759252"/>
            <a:ext cx="1539806" cy="1292926"/>
            <a:chOff x="1337125" y="1400175"/>
            <a:chExt cx="3012620" cy="2529599"/>
          </a:xfrm>
        </p:grpSpPr>
        <p:sp>
          <p:nvSpPr>
            <p:cNvPr id="2782" name="Google Shape;2782;p65"/>
            <p:cNvSpPr/>
            <p:nvPr/>
          </p:nvSpPr>
          <p:spPr>
            <a:xfrm>
              <a:off x="3448007" y="2956096"/>
              <a:ext cx="323990" cy="270155"/>
            </a:xfrm>
            <a:custGeom>
              <a:avLst/>
              <a:gdLst/>
              <a:ahLst/>
              <a:cxnLst/>
              <a:rect l="l" t="t" r="r" b="b"/>
              <a:pathLst>
                <a:path w="4977" h="4150" extrusionOk="0">
                  <a:moveTo>
                    <a:pt x="501" y="1"/>
                  </a:moveTo>
                  <a:cubicBezTo>
                    <a:pt x="499" y="1"/>
                    <a:pt x="498" y="1"/>
                    <a:pt x="496" y="1"/>
                  </a:cubicBezTo>
                  <a:lnTo>
                    <a:pt x="257" y="428"/>
                  </a:lnTo>
                  <a:cubicBezTo>
                    <a:pt x="105" y="444"/>
                    <a:pt x="1" y="572"/>
                    <a:pt x="1" y="722"/>
                  </a:cubicBezTo>
                  <a:cubicBezTo>
                    <a:pt x="24" y="1375"/>
                    <a:pt x="174" y="2539"/>
                    <a:pt x="286" y="2727"/>
                  </a:cubicBezTo>
                  <a:cubicBezTo>
                    <a:pt x="354" y="2835"/>
                    <a:pt x="1342" y="4149"/>
                    <a:pt x="1924" y="4149"/>
                  </a:cubicBezTo>
                  <a:cubicBezTo>
                    <a:pt x="1990" y="4149"/>
                    <a:pt x="2051" y="4132"/>
                    <a:pt x="2105" y="4095"/>
                  </a:cubicBezTo>
                  <a:cubicBezTo>
                    <a:pt x="3464" y="3132"/>
                    <a:pt x="4740" y="2532"/>
                    <a:pt x="4883" y="2276"/>
                  </a:cubicBezTo>
                  <a:cubicBezTo>
                    <a:pt x="4977" y="2127"/>
                    <a:pt x="4193" y="1528"/>
                    <a:pt x="4115" y="1528"/>
                  </a:cubicBezTo>
                  <a:cubicBezTo>
                    <a:pt x="4111" y="1528"/>
                    <a:pt x="4109" y="1530"/>
                    <a:pt x="4109" y="1533"/>
                  </a:cubicBezTo>
                  <a:lnTo>
                    <a:pt x="1998" y="2465"/>
                  </a:lnTo>
                  <a:lnTo>
                    <a:pt x="843" y="437"/>
                  </a:lnTo>
                  <a:cubicBezTo>
                    <a:pt x="798" y="318"/>
                    <a:pt x="628" y="1"/>
                    <a:pt x="501" y="1"/>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5"/>
            <p:cNvSpPr/>
            <p:nvPr/>
          </p:nvSpPr>
          <p:spPr>
            <a:xfrm>
              <a:off x="3707163" y="3046648"/>
              <a:ext cx="98493" cy="90616"/>
            </a:xfrm>
            <a:custGeom>
              <a:avLst/>
              <a:gdLst/>
              <a:ahLst/>
              <a:cxnLst/>
              <a:rect l="l" t="t" r="r" b="b"/>
              <a:pathLst>
                <a:path w="1513" h="1392" extrusionOk="0">
                  <a:moveTo>
                    <a:pt x="531" y="0"/>
                  </a:moveTo>
                  <a:cubicBezTo>
                    <a:pt x="328" y="0"/>
                    <a:pt x="160" y="46"/>
                    <a:pt x="128" y="142"/>
                  </a:cubicBezTo>
                  <a:cubicBezTo>
                    <a:pt x="128" y="142"/>
                    <a:pt x="0" y="1110"/>
                    <a:pt x="361" y="1336"/>
                  </a:cubicBezTo>
                  <a:cubicBezTo>
                    <a:pt x="420" y="1374"/>
                    <a:pt x="480" y="1391"/>
                    <a:pt x="541" y="1391"/>
                  </a:cubicBezTo>
                  <a:cubicBezTo>
                    <a:pt x="852" y="1391"/>
                    <a:pt x="1173" y="939"/>
                    <a:pt x="1361" y="524"/>
                  </a:cubicBezTo>
                  <a:cubicBezTo>
                    <a:pt x="1513" y="191"/>
                    <a:pt x="948" y="0"/>
                    <a:pt x="531"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3738476" y="2455227"/>
              <a:ext cx="226930" cy="632032"/>
            </a:xfrm>
            <a:custGeom>
              <a:avLst/>
              <a:gdLst/>
              <a:ahLst/>
              <a:cxnLst/>
              <a:rect l="l" t="t" r="r" b="b"/>
              <a:pathLst>
                <a:path w="3486" h="9709" extrusionOk="0">
                  <a:moveTo>
                    <a:pt x="1128" y="1"/>
                  </a:moveTo>
                  <a:cubicBezTo>
                    <a:pt x="929" y="1"/>
                    <a:pt x="776" y="42"/>
                    <a:pt x="752" y="161"/>
                  </a:cubicBezTo>
                  <a:cubicBezTo>
                    <a:pt x="278" y="2669"/>
                    <a:pt x="1421" y="5396"/>
                    <a:pt x="1421" y="5396"/>
                  </a:cubicBezTo>
                  <a:lnTo>
                    <a:pt x="1" y="9581"/>
                  </a:lnTo>
                  <a:lnTo>
                    <a:pt x="1127" y="9709"/>
                  </a:lnTo>
                  <a:cubicBezTo>
                    <a:pt x="1127" y="9709"/>
                    <a:pt x="3186" y="6801"/>
                    <a:pt x="3305" y="6554"/>
                  </a:cubicBezTo>
                  <a:cubicBezTo>
                    <a:pt x="3433" y="6305"/>
                    <a:pt x="3485" y="5930"/>
                    <a:pt x="3224" y="3743"/>
                  </a:cubicBezTo>
                  <a:cubicBezTo>
                    <a:pt x="2961" y="1551"/>
                    <a:pt x="2629" y="432"/>
                    <a:pt x="2195" y="190"/>
                  </a:cubicBezTo>
                  <a:cubicBezTo>
                    <a:pt x="2195" y="190"/>
                    <a:pt x="1556" y="1"/>
                    <a:pt x="1128"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5"/>
            <p:cNvSpPr/>
            <p:nvPr/>
          </p:nvSpPr>
          <p:spPr>
            <a:xfrm>
              <a:off x="4004077" y="2092238"/>
              <a:ext cx="231812" cy="289423"/>
            </a:xfrm>
            <a:custGeom>
              <a:avLst/>
              <a:gdLst/>
              <a:ahLst/>
              <a:cxnLst/>
              <a:rect l="l" t="t" r="r" b="b"/>
              <a:pathLst>
                <a:path w="3561" h="4446" extrusionOk="0">
                  <a:moveTo>
                    <a:pt x="818" y="1"/>
                  </a:moveTo>
                  <a:cubicBezTo>
                    <a:pt x="598" y="1"/>
                    <a:pt x="458" y="28"/>
                    <a:pt x="458" y="28"/>
                  </a:cubicBezTo>
                  <a:lnTo>
                    <a:pt x="0" y="4445"/>
                  </a:lnTo>
                  <a:cubicBezTo>
                    <a:pt x="0" y="4445"/>
                    <a:pt x="101" y="4445"/>
                    <a:pt x="267" y="4445"/>
                  </a:cubicBezTo>
                  <a:cubicBezTo>
                    <a:pt x="1087" y="4445"/>
                    <a:pt x="3509" y="4424"/>
                    <a:pt x="3523" y="4174"/>
                  </a:cubicBezTo>
                  <a:cubicBezTo>
                    <a:pt x="3561" y="3476"/>
                    <a:pt x="3454" y="2146"/>
                    <a:pt x="3191" y="1575"/>
                  </a:cubicBezTo>
                  <a:cubicBezTo>
                    <a:pt x="2554" y="191"/>
                    <a:pt x="1402" y="1"/>
                    <a:pt x="818"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5"/>
            <p:cNvSpPr/>
            <p:nvPr/>
          </p:nvSpPr>
          <p:spPr>
            <a:xfrm>
              <a:off x="3835798" y="3016768"/>
              <a:ext cx="401066" cy="853233"/>
            </a:xfrm>
            <a:custGeom>
              <a:avLst/>
              <a:gdLst/>
              <a:ahLst/>
              <a:cxnLst/>
              <a:rect l="l" t="t" r="r" b="b"/>
              <a:pathLst>
                <a:path w="6161" h="13107" extrusionOk="0">
                  <a:moveTo>
                    <a:pt x="0" y="1"/>
                  </a:moveTo>
                  <a:lnTo>
                    <a:pt x="159" y="13107"/>
                  </a:lnTo>
                  <a:lnTo>
                    <a:pt x="1330" y="13107"/>
                  </a:lnTo>
                  <a:cubicBezTo>
                    <a:pt x="1330" y="13107"/>
                    <a:pt x="2216" y="5175"/>
                    <a:pt x="2555" y="1533"/>
                  </a:cubicBezTo>
                  <a:lnTo>
                    <a:pt x="3366" y="1533"/>
                  </a:lnTo>
                  <a:lnTo>
                    <a:pt x="3606" y="13107"/>
                  </a:lnTo>
                  <a:lnTo>
                    <a:pt x="4777" y="13107"/>
                  </a:lnTo>
                  <a:cubicBezTo>
                    <a:pt x="4777" y="13107"/>
                    <a:pt x="6160" y="2831"/>
                    <a:pt x="6122" y="848"/>
                  </a:cubicBezTo>
                  <a:cubicBezTo>
                    <a:pt x="6160" y="699"/>
                    <a:pt x="6129" y="1"/>
                    <a:pt x="6129"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5"/>
            <p:cNvSpPr/>
            <p:nvPr/>
          </p:nvSpPr>
          <p:spPr>
            <a:xfrm>
              <a:off x="3781571" y="2406534"/>
              <a:ext cx="507630" cy="610289"/>
            </a:xfrm>
            <a:custGeom>
              <a:avLst/>
              <a:gdLst/>
              <a:ahLst/>
              <a:cxnLst/>
              <a:rect l="l" t="t" r="r" b="b"/>
              <a:pathLst>
                <a:path w="7798" h="9375" extrusionOk="0">
                  <a:moveTo>
                    <a:pt x="1457" y="1"/>
                  </a:moveTo>
                  <a:cubicBezTo>
                    <a:pt x="638" y="1"/>
                    <a:pt x="0" y="563"/>
                    <a:pt x="67" y="1232"/>
                  </a:cubicBezTo>
                  <a:lnTo>
                    <a:pt x="1675" y="6249"/>
                  </a:lnTo>
                  <a:lnTo>
                    <a:pt x="833" y="9375"/>
                  </a:lnTo>
                  <a:lnTo>
                    <a:pt x="6962" y="9375"/>
                  </a:lnTo>
                  <a:lnTo>
                    <a:pt x="5987" y="6249"/>
                  </a:lnTo>
                  <a:lnTo>
                    <a:pt x="7729" y="1232"/>
                  </a:lnTo>
                  <a:cubicBezTo>
                    <a:pt x="7797" y="563"/>
                    <a:pt x="7159" y="1"/>
                    <a:pt x="633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3982009" y="2307389"/>
              <a:ext cx="130651" cy="158838"/>
            </a:xfrm>
            <a:custGeom>
              <a:avLst/>
              <a:gdLst/>
              <a:ahLst/>
              <a:cxnLst/>
              <a:rect l="l" t="t" r="r" b="b"/>
              <a:pathLst>
                <a:path w="2007" h="2440" extrusionOk="0">
                  <a:moveTo>
                    <a:pt x="195" y="1"/>
                  </a:moveTo>
                  <a:cubicBezTo>
                    <a:pt x="79" y="1"/>
                    <a:pt x="0" y="33"/>
                    <a:pt x="0" y="200"/>
                  </a:cubicBezTo>
                  <a:lnTo>
                    <a:pt x="0" y="1621"/>
                  </a:lnTo>
                  <a:cubicBezTo>
                    <a:pt x="0" y="1801"/>
                    <a:pt x="38" y="2439"/>
                    <a:pt x="916" y="2439"/>
                  </a:cubicBezTo>
                  <a:cubicBezTo>
                    <a:pt x="2007" y="2439"/>
                    <a:pt x="1872" y="1643"/>
                    <a:pt x="1872" y="1462"/>
                  </a:cubicBezTo>
                  <a:lnTo>
                    <a:pt x="1872" y="262"/>
                  </a:lnTo>
                  <a:cubicBezTo>
                    <a:pt x="1872" y="28"/>
                    <a:pt x="1570" y="12"/>
                    <a:pt x="1328" y="12"/>
                  </a:cubicBezTo>
                  <a:cubicBezTo>
                    <a:pt x="1289" y="12"/>
                    <a:pt x="1251" y="13"/>
                    <a:pt x="1217" y="13"/>
                  </a:cubicBezTo>
                  <a:lnTo>
                    <a:pt x="444" y="13"/>
                  </a:lnTo>
                  <a:cubicBezTo>
                    <a:pt x="353" y="13"/>
                    <a:pt x="267" y="1"/>
                    <a:pt x="195"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3736458" y="3016768"/>
              <a:ext cx="570319" cy="625457"/>
            </a:xfrm>
            <a:custGeom>
              <a:avLst/>
              <a:gdLst/>
              <a:ahLst/>
              <a:cxnLst/>
              <a:rect l="l" t="t" r="r" b="b"/>
              <a:pathLst>
                <a:path w="8761" h="9608" extrusionOk="0">
                  <a:moveTo>
                    <a:pt x="1526" y="1"/>
                  </a:moveTo>
                  <a:lnTo>
                    <a:pt x="1" y="9608"/>
                  </a:lnTo>
                  <a:lnTo>
                    <a:pt x="8761" y="9608"/>
                  </a:lnTo>
                  <a:lnTo>
                    <a:pt x="7634"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5"/>
            <p:cNvSpPr/>
            <p:nvPr/>
          </p:nvSpPr>
          <p:spPr>
            <a:xfrm>
              <a:off x="3915478" y="2091717"/>
              <a:ext cx="260715" cy="269829"/>
            </a:xfrm>
            <a:custGeom>
              <a:avLst/>
              <a:gdLst/>
              <a:ahLst/>
              <a:cxnLst/>
              <a:rect l="l" t="t" r="r" b="b"/>
              <a:pathLst>
                <a:path w="4005" h="4145" extrusionOk="0">
                  <a:moveTo>
                    <a:pt x="1826" y="0"/>
                  </a:moveTo>
                  <a:cubicBezTo>
                    <a:pt x="1640" y="0"/>
                    <a:pt x="1450" y="26"/>
                    <a:pt x="1262" y="81"/>
                  </a:cubicBezTo>
                  <a:cubicBezTo>
                    <a:pt x="662" y="261"/>
                    <a:pt x="280" y="944"/>
                    <a:pt x="121" y="1703"/>
                  </a:cubicBezTo>
                  <a:cubicBezTo>
                    <a:pt x="0" y="2268"/>
                    <a:pt x="9" y="2875"/>
                    <a:pt x="144" y="3326"/>
                  </a:cubicBezTo>
                  <a:cubicBezTo>
                    <a:pt x="323" y="3943"/>
                    <a:pt x="698" y="4145"/>
                    <a:pt x="1189" y="4145"/>
                  </a:cubicBezTo>
                  <a:cubicBezTo>
                    <a:pt x="1542" y="4145"/>
                    <a:pt x="1955" y="4041"/>
                    <a:pt x="2398" y="3912"/>
                  </a:cubicBezTo>
                  <a:cubicBezTo>
                    <a:pt x="2569" y="3859"/>
                    <a:pt x="2728" y="3784"/>
                    <a:pt x="2877" y="3694"/>
                  </a:cubicBezTo>
                  <a:cubicBezTo>
                    <a:pt x="3629" y="3236"/>
                    <a:pt x="4004" y="2313"/>
                    <a:pt x="3741" y="1426"/>
                  </a:cubicBezTo>
                  <a:cubicBezTo>
                    <a:pt x="3489" y="561"/>
                    <a:pt x="2691" y="0"/>
                    <a:pt x="182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5"/>
            <p:cNvSpPr/>
            <p:nvPr/>
          </p:nvSpPr>
          <p:spPr>
            <a:xfrm>
              <a:off x="3751756" y="3868582"/>
              <a:ext cx="171141" cy="59694"/>
            </a:xfrm>
            <a:custGeom>
              <a:avLst/>
              <a:gdLst/>
              <a:ahLst/>
              <a:cxnLst/>
              <a:rect l="l" t="t" r="r" b="b"/>
              <a:pathLst>
                <a:path w="2629" h="917" extrusionOk="0">
                  <a:moveTo>
                    <a:pt x="1433" y="0"/>
                  </a:moveTo>
                  <a:lnTo>
                    <a:pt x="135" y="482"/>
                  </a:lnTo>
                  <a:cubicBezTo>
                    <a:pt x="0" y="556"/>
                    <a:pt x="53" y="916"/>
                    <a:pt x="209" y="916"/>
                  </a:cubicBezTo>
                  <a:lnTo>
                    <a:pt x="2629" y="916"/>
                  </a:lnTo>
                  <a:lnTo>
                    <a:pt x="2629"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3979535" y="3868582"/>
              <a:ext cx="171272" cy="59694"/>
            </a:xfrm>
            <a:custGeom>
              <a:avLst/>
              <a:gdLst/>
              <a:ahLst/>
              <a:cxnLst/>
              <a:rect l="l" t="t" r="r" b="b"/>
              <a:pathLst>
                <a:path w="2631" h="917" extrusionOk="0">
                  <a:moveTo>
                    <a:pt x="1435" y="0"/>
                  </a:moveTo>
                  <a:lnTo>
                    <a:pt x="136" y="482"/>
                  </a:lnTo>
                  <a:cubicBezTo>
                    <a:pt x="0" y="556"/>
                    <a:pt x="53" y="916"/>
                    <a:pt x="211" y="916"/>
                  </a:cubicBezTo>
                  <a:lnTo>
                    <a:pt x="2631" y="916"/>
                  </a:lnTo>
                  <a:lnTo>
                    <a:pt x="2631"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3991709" y="2434331"/>
              <a:ext cx="358036" cy="468767"/>
            </a:xfrm>
            <a:custGeom>
              <a:avLst/>
              <a:gdLst/>
              <a:ahLst/>
              <a:cxnLst/>
              <a:rect l="l" t="t" r="r" b="b"/>
              <a:pathLst>
                <a:path w="5500" h="7201" extrusionOk="0">
                  <a:moveTo>
                    <a:pt x="4201" y="1"/>
                  </a:moveTo>
                  <a:cubicBezTo>
                    <a:pt x="4201" y="1"/>
                    <a:pt x="3464" y="700"/>
                    <a:pt x="3367" y="1849"/>
                  </a:cubicBezTo>
                  <a:cubicBezTo>
                    <a:pt x="3277" y="2847"/>
                    <a:pt x="3682" y="5634"/>
                    <a:pt x="3682" y="5634"/>
                  </a:cubicBezTo>
                  <a:lnTo>
                    <a:pt x="738" y="6235"/>
                  </a:lnTo>
                  <a:lnTo>
                    <a:pt x="1" y="7160"/>
                  </a:lnTo>
                  <a:cubicBezTo>
                    <a:pt x="1" y="7160"/>
                    <a:pt x="1380" y="7200"/>
                    <a:pt x="2680" y="7200"/>
                  </a:cubicBezTo>
                  <a:cubicBezTo>
                    <a:pt x="3807" y="7200"/>
                    <a:pt x="4874" y="7170"/>
                    <a:pt x="4930" y="7055"/>
                  </a:cubicBezTo>
                  <a:cubicBezTo>
                    <a:pt x="5058" y="6806"/>
                    <a:pt x="5499" y="5883"/>
                    <a:pt x="5238" y="3696"/>
                  </a:cubicBezTo>
                  <a:cubicBezTo>
                    <a:pt x="4975" y="1502"/>
                    <a:pt x="4643" y="241"/>
                    <a:pt x="4201"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3717514" y="3078872"/>
              <a:ext cx="93936" cy="80330"/>
            </a:xfrm>
            <a:custGeom>
              <a:avLst/>
              <a:gdLst/>
              <a:ahLst/>
              <a:cxnLst/>
              <a:rect l="l" t="t" r="r" b="b"/>
              <a:pathLst>
                <a:path w="1443" h="1234" extrusionOk="0">
                  <a:moveTo>
                    <a:pt x="323" y="1"/>
                  </a:moveTo>
                  <a:cubicBezTo>
                    <a:pt x="323" y="1"/>
                    <a:pt x="0" y="1233"/>
                    <a:pt x="652" y="1233"/>
                  </a:cubicBezTo>
                  <a:cubicBezTo>
                    <a:pt x="683" y="1233"/>
                    <a:pt x="716" y="1230"/>
                    <a:pt x="752" y="1225"/>
                  </a:cubicBezTo>
                  <a:cubicBezTo>
                    <a:pt x="1374" y="1127"/>
                    <a:pt x="1442" y="120"/>
                    <a:pt x="1442" y="120"/>
                  </a:cubicBezTo>
                  <a:lnTo>
                    <a:pt x="323" y="1"/>
                  </a:ln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3037431" y="3371815"/>
              <a:ext cx="94261" cy="72454"/>
            </a:xfrm>
            <a:custGeom>
              <a:avLst/>
              <a:gdLst/>
              <a:ahLst/>
              <a:cxnLst/>
              <a:rect l="l" t="t" r="r" b="b"/>
              <a:pathLst>
                <a:path w="1448" h="1113" extrusionOk="0">
                  <a:moveTo>
                    <a:pt x="223" y="0"/>
                  </a:moveTo>
                  <a:cubicBezTo>
                    <a:pt x="223" y="0"/>
                    <a:pt x="0" y="1113"/>
                    <a:pt x="649" y="1113"/>
                  </a:cubicBezTo>
                  <a:cubicBezTo>
                    <a:pt x="682" y="1113"/>
                    <a:pt x="718" y="1110"/>
                    <a:pt x="757" y="1103"/>
                  </a:cubicBezTo>
                  <a:cubicBezTo>
                    <a:pt x="1381" y="1006"/>
                    <a:pt x="1447" y="0"/>
                    <a:pt x="1447"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5"/>
            <p:cNvSpPr/>
            <p:nvPr/>
          </p:nvSpPr>
          <p:spPr>
            <a:xfrm>
              <a:off x="4012866" y="1991791"/>
              <a:ext cx="136900" cy="115548"/>
            </a:xfrm>
            <a:custGeom>
              <a:avLst/>
              <a:gdLst/>
              <a:ahLst/>
              <a:cxnLst/>
              <a:rect l="l" t="t" r="r" b="b"/>
              <a:pathLst>
                <a:path w="2103" h="1775" extrusionOk="0">
                  <a:moveTo>
                    <a:pt x="966" y="0"/>
                  </a:moveTo>
                  <a:cubicBezTo>
                    <a:pt x="518" y="0"/>
                    <a:pt x="81" y="354"/>
                    <a:pt x="60" y="752"/>
                  </a:cubicBezTo>
                  <a:cubicBezTo>
                    <a:pt x="0" y="1720"/>
                    <a:pt x="413" y="1775"/>
                    <a:pt x="1134" y="1775"/>
                  </a:cubicBezTo>
                  <a:cubicBezTo>
                    <a:pt x="1464" y="1775"/>
                    <a:pt x="2102" y="774"/>
                    <a:pt x="1524" y="226"/>
                  </a:cubicBezTo>
                  <a:cubicBezTo>
                    <a:pt x="1358" y="67"/>
                    <a:pt x="1161" y="0"/>
                    <a:pt x="966"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5"/>
            <p:cNvSpPr/>
            <p:nvPr/>
          </p:nvSpPr>
          <p:spPr>
            <a:xfrm>
              <a:off x="2574321" y="2376914"/>
              <a:ext cx="979392" cy="624220"/>
            </a:xfrm>
            <a:custGeom>
              <a:avLst/>
              <a:gdLst/>
              <a:ahLst/>
              <a:cxnLst/>
              <a:rect l="l" t="t" r="r" b="b"/>
              <a:pathLst>
                <a:path w="15045" h="9589" extrusionOk="0">
                  <a:moveTo>
                    <a:pt x="2324" y="1"/>
                  </a:moveTo>
                  <a:cubicBezTo>
                    <a:pt x="1606" y="1"/>
                    <a:pt x="0" y="3117"/>
                    <a:pt x="900" y="4766"/>
                  </a:cubicBezTo>
                  <a:cubicBezTo>
                    <a:pt x="1825" y="6479"/>
                    <a:pt x="8156" y="9588"/>
                    <a:pt x="9515" y="9588"/>
                  </a:cubicBezTo>
                  <a:cubicBezTo>
                    <a:pt x="10867" y="9588"/>
                    <a:pt x="14473" y="6253"/>
                    <a:pt x="14759" y="6111"/>
                  </a:cubicBezTo>
                  <a:cubicBezTo>
                    <a:pt x="15044" y="5968"/>
                    <a:pt x="13526" y="3490"/>
                    <a:pt x="13362" y="3376"/>
                  </a:cubicBezTo>
                  <a:cubicBezTo>
                    <a:pt x="13298" y="3333"/>
                    <a:pt x="13218" y="3314"/>
                    <a:pt x="13125" y="3314"/>
                  </a:cubicBezTo>
                  <a:cubicBezTo>
                    <a:pt x="12227" y="3314"/>
                    <a:pt x="10102" y="5089"/>
                    <a:pt x="9456" y="5089"/>
                  </a:cubicBezTo>
                  <a:cubicBezTo>
                    <a:pt x="8749" y="5089"/>
                    <a:pt x="8066" y="4443"/>
                    <a:pt x="7262" y="3700"/>
                  </a:cubicBezTo>
                  <a:cubicBezTo>
                    <a:pt x="5819" y="2363"/>
                    <a:pt x="3160" y="259"/>
                    <a:pt x="2394" y="12"/>
                  </a:cubicBezTo>
                  <a:cubicBezTo>
                    <a:pt x="2372" y="5"/>
                    <a:pt x="2348" y="1"/>
                    <a:pt x="2324"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1337125" y="1816806"/>
              <a:ext cx="1198054" cy="2110461"/>
            </a:xfrm>
            <a:custGeom>
              <a:avLst/>
              <a:gdLst/>
              <a:ahLst/>
              <a:cxnLst/>
              <a:rect l="l" t="t" r="r" b="b"/>
              <a:pathLst>
                <a:path w="18404" h="32420" extrusionOk="0">
                  <a:moveTo>
                    <a:pt x="1713" y="1"/>
                  </a:moveTo>
                  <a:cubicBezTo>
                    <a:pt x="767" y="1"/>
                    <a:pt x="0" y="767"/>
                    <a:pt x="0" y="1713"/>
                  </a:cubicBezTo>
                  <a:lnTo>
                    <a:pt x="0" y="30707"/>
                  </a:lnTo>
                  <a:cubicBezTo>
                    <a:pt x="0" y="31653"/>
                    <a:pt x="767" y="32420"/>
                    <a:pt x="1713" y="32420"/>
                  </a:cubicBezTo>
                  <a:lnTo>
                    <a:pt x="16690" y="32420"/>
                  </a:lnTo>
                  <a:cubicBezTo>
                    <a:pt x="17637" y="32420"/>
                    <a:pt x="18403" y="31653"/>
                    <a:pt x="18403" y="30707"/>
                  </a:cubicBezTo>
                  <a:lnTo>
                    <a:pt x="18403" y="1713"/>
                  </a:lnTo>
                  <a:cubicBezTo>
                    <a:pt x="18403" y="767"/>
                    <a:pt x="17637" y="1"/>
                    <a:pt x="16690" y="1"/>
                  </a:cubicBezTo>
                  <a:close/>
                </a:path>
              </a:pathLst>
            </a:custGeom>
            <a:solidFill>
              <a:schemeClr val="accent3"/>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1441673" y="1917058"/>
              <a:ext cx="989287" cy="1791613"/>
            </a:xfrm>
            <a:custGeom>
              <a:avLst/>
              <a:gdLst/>
              <a:ahLst/>
              <a:cxnLst/>
              <a:rect l="l" t="t" r="r" b="b"/>
              <a:pathLst>
                <a:path w="15197" h="27522" extrusionOk="0">
                  <a:moveTo>
                    <a:pt x="1414" y="0"/>
                  </a:moveTo>
                  <a:cubicBezTo>
                    <a:pt x="632" y="0"/>
                    <a:pt x="1" y="638"/>
                    <a:pt x="1" y="1412"/>
                  </a:cubicBezTo>
                  <a:lnTo>
                    <a:pt x="1" y="26102"/>
                  </a:lnTo>
                  <a:cubicBezTo>
                    <a:pt x="1" y="26883"/>
                    <a:pt x="632" y="27521"/>
                    <a:pt x="1414" y="27521"/>
                  </a:cubicBezTo>
                  <a:lnTo>
                    <a:pt x="13785" y="27521"/>
                  </a:lnTo>
                  <a:cubicBezTo>
                    <a:pt x="14558" y="27521"/>
                    <a:pt x="15196" y="26883"/>
                    <a:pt x="15196" y="26102"/>
                  </a:cubicBezTo>
                  <a:lnTo>
                    <a:pt x="15196" y="1412"/>
                  </a:lnTo>
                  <a:cubicBezTo>
                    <a:pt x="15196" y="638"/>
                    <a:pt x="14558" y="0"/>
                    <a:pt x="1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1789885" y="3780569"/>
              <a:ext cx="292548" cy="70435"/>
            </a:xfrm>
            <a:custGeom>
              <a:avLst/>
              <a:gdLst/>
              <a:ahLst/>
              <a:cxnLst/>
              <a:rect l="l" t="t" r="r" b="b"/>
              <a:pathLst>
                <a:path w="4494" h="1082" extrusionOk="0">
                  <a:moveTo>
                    <a:pt x="541" y="0"/>
                  </a:moveTo>
                  <a:cubicBezTo>
                    <a:pt x="240" y="0"/>
                    <a:pt x="1" y="247"/>
                    <a:pt x="1" y="541"/>
                  </a:cubicBezTo>
                  <a:cubicBezTo>
                    <a:pt x="1" y="842"/>
                    <a:pt x="240" y="1082"/>
                    <a:pt x="541" y="1082"/>
                  </a:cubicBezTo>
                  <a:lnTo>
                    <a:pt x="3959" y="1082"/>
                  </a:lnTo>
                  <a:cubicBezTo>
                    <a:pt x="4251" y="1082"/>
                    <a:pt x="4493" y="842"/>
                    <a:pt x="4493" y="541"/>
                  </a:cubicBezTo>
                  <a:cubicBezTo>
                    <a:pt x="4493" y="247"/>
                    <a:pt x="4251"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1647059" y="3345385"/>
              <a:ext cx="783904" cy="363309"/>
            </a:xfrm>
            <a:custGeom>
              <a:avLst/>
              <a:gdLst/>
              <a:ahLst/>
              <a:cxnLst/>
              <a:rect l="l" t="t" r="r" b="b"/>
              <a:pathLst>
                <a:path w="12042" h="5581" extrusionOk="0">
                  <a:moveTo>
                    <a:pt x="1315" y="1"/>
                  </a:moveTo>
                  <a:cubicBezTo>
                    <a:pt x="1315" y="1"/>
                    <a:pt x="31" y="2816"/>
                    <a:pt x="1" y="5580"/>
                  </a:cubicBezTo>
                  <a:lnTo>
                    <a:pt x="10630" y="5580"/>
                  </a:lnTo>
                  <a:cubicBezTo>
                    <a:pt x="11403" y="5580"/>
                    <a:pt x="12041" y="4942"/>
                    <a:pt x="12041" y="4161"/>
                  </a:cubicBezTo>
                  <a:lnTo>
                    <a:pt x="12041" y="3583"/>
                  </a:lnTo>
                  <a:lnTo>
                    <a:pt x="1315"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619717" y="2234153"/>
              <a:ext cx="1264584" cy="1372841"/>
            </a:xfrm>
            <a:custGeom>
              <a:avLst/>
              <a:gdLst/>
              <a:ahLst/>
              <a:cxnLst/>
              <a:rect l="l" t="t" r="r" b="b"/>
              <a:pathLst>
                <a:path w="19426" h="21089" extrusionOk="0">
                  <a:moveTo>
                    <a:pt x="7722" y="1"/>
                  </a:moveTo>
                  <a:cubicBezTo>
                    <a:pt x="6268" y="1"/>
                    <a:pt x="4232" y="957"/>
                    <a:pt x="4095" y="1987"/>
                  </a:cubicBezTo>
                  <a:lnTo>
                    <a:pt x="76" y="19391"/>
                  </a:lnTo>
                  <a:cubicBezTo>
                    <a:pt x="1" y="19744"/>
                    <a:pt x="240" y="20074"/>
                    <a:pt x="601" y="20105"/>
                  </a:cubicBezTo>
                  <a:lnTo>
                    <a:pt x="12461" y="21089"/>
                  </a:lnTo>
                  <a:cubicBezTo>
                    <a:pt x="12461" y="21089"/>
                    <a:pt x="17404" y="10626"/>
                    <a:pt x="18735" y="6712"/>
                  </a:cubicBezTo>
                  <a:cubicBezTo>
                    <a:pt x="19425" y="4705"/>
                    <a:pt x="18156" y="2400"/>
                    <a:pt x="16743" y="2070"/>
                  </a:cubicBezTo>
                  <a:lnTo>
                    <a:pt x="8308" y="63"/>
                  </a:lnTo>
                  <a:cubicBezTo>
                    <a:pt x="8129" y="21"/>
                    <a:pt x="7932" y="1"/>
                    <a:pt x="7722"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578184" y="2295801"/>
              <a:ext cx="646939" cy="1112646"/>
            </a:xfrm>
            <a:custGeom>
              <a:avLst/>
              <a:gdLst/>
              <a:ahLst/>
              <a:cxnLst/>
              <a:rect l="l" t="t" r="r" b="b"/>
              <a:pathLst>
                <a:path w="9938" h="17092" extrusionOk="0">
                  <a:moveTo>
                    <a:pt x="6069" y="1"/>
                  </a:moveTo>
                  <a:cubicBezTo>
                    <a:pt x="4576" y="1"/>
                    <a:pt x="3325" y="2513"/>
                    <a:pt x="1803" y="6154"/>
                  </a:cubicBezTo>
                  <a:cubicBezTo>
                    <a:pt x="525" y="9205"/>
                    <a:pt x="0" y="12706"/>
                    <a:pt x="361" y="13486"/>
                  </a:cubicBezTo>
                  <a:cubicBezTo>
                    <a:pt x="947" y="14755"/>
                    <a:pt x="8293" y="17092"/>
                    <a:pt x="8293" y="17092"/>
                  </a:cubicBezTo>
                  <a:lnTo>
                    <a:pt x="9937" y="13885"/>
                  </a:lnTo>
                  <a:cubicBezTo>
                    <a:pt x="9937" y="13885"/>
                    <a:pt x="5409" y="11683"/>
                    <a:pt x="5409" y="11202"/>
                  </a:cubicBezTo>
                  <a:cubicBezTo>
                    <a:pt x="5409" y="10723"/>
                    <a:pt x="7752" y="7236"/>
                    <a:pt x="8412" y="3991"/>
                  </a:cubicBezTo>
                  <a:cubicBezTo>
                    <a:pt x="8744" y="2347"/>
                    <a:pt x="8773" y="867"/>
                    <a:pt x="6550" y="86"/>
                  </a:cubicBezTo>
                  <a:cubicBezTo>
                    <a:pt x="6387" y="29"/>
                    <a:pt x="6227" y="1"/>
                    <a:pt x="6069"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2187376" y="2264554"/>
              <a:ext cx="500795" cy="437781"/>
            </a:xfrm>
            <a:custGeom>
              <a:avLst/>
              <a:gdLst/>
              <a:ahLst/>
              <a:cxnLst/>
              <a:rect l="l" t="t" r="r" b="b"/>
              <a:pathLst>
                <a:path w="7693" h="6725" extrusionOk="0">
                  <a:moveTo>
                    <a:pt x="1973" y="1"/>
                  </a:moveTo>
                  <a:cubicBezTo>
                    <a:pt x="1574" y="1"/>
                    <a:pt x="1247" y="88"/>
                    <a:pt x="985" y="265"/>
                  </a:cubicBezTo>
                  <a:cubicBezTo>
                    <a:pt x="332" y="709"/>
                    <a:pt x="219" y="1610"/>
                    <a:pt x="107" y="2474"/>
                  </a:cubicBezTo>
                  <a:cubicBezTo>
                    <a:pt x="76" y="2713"/>
                    <a:pt x="46" y="2962"/>
                    <a:pt x="0" y="3187"/>
                  </a:cubicBezTo>
                  <a:lnTo>
                    <a:pt x="271" y="3240"/>
                  </a:lnTo>
                  <a:cubicBezTo>
                    <a:pt x="316" y="3007"/>
                    <a:pt x="347" y="2751"/>
                    <a:pt x="377" y="2511"/>
                  </a:cubicBezTo>
                  <a:cubicBezTo>
                    <a:pt x="482" y="1700"/>
                    <a:pt x="586" y="866"/>
                    <a:pt x="1136" y="491"/>
                  </a:cubicBezTo>
                  <a:cubicBezTo>
                    <a:pt x="1352" y="343"/>
                    <a:pt x="1629" y="270"/>
                    <a:pt x="1972" y="270"/>
                  </a:cubicBezTo>
                  <a:cubicBezTo>
                    <a:pt x="2259" y="270"/>
                    <a:pt x="2592" y="321"/>
                    <a:pt x="2975" y="424"/>
                  </a:cubicBezTo>
                  <a:cubicBezTo>
                    <a:pt x="3561" y="573"/>
                    <a:pt x="4095" y="685"/>
                    <a:pt x="4569" y="784"/>
                  </a:cubicBezTo>
                  <a:cubicBezTo>
                    <a:pt x="6355" y="1152"/>
                    <a:pt x="7257" y="1332"/>
                    <a:pt x="7347" y="3225"/>
                  </a:cubicBezTo>
                  <a:cubicBezTo>
                    <a:pt x="7415" y="4599"/>
                    <a:pt x="6656" y="6605"/>
                    <a:pt x="6649" y="6627"/>
                  </a:cubicBezTo>
                  <a:lnTo>
                    <a:pt x="6896" y="6724"/>
                  </a:lnTo>
                  <a:cubicBezTo>
                    <a:pt x="6927" y="6643"/>
                    <a:pt x="7693" y="4644"/>
                    <a:pt x="7617" y="3209"/>
                  </a:cubicBezTo>
                  <a:cubicBezTo>
                    <a:pt x="7513" y="1107"/>
                    <a:pt x="6424" y="889"/>
                    <a:pt x="4621" y="514"/>
                  </a:cubicBezTo>
                  <a:cubicBezTo>
                    <a:pt x="4156" y="424"/>
                    <a:pt x="3622" y="310"/>
                    <a:pt x="3044" y="161"/>
                  </a:cubicBezTo>
                  <a:cubicBezTo>
                    <a:pt x="2641" y="55"/>
                    <a:pt x="2285" y="1"/>
                    <a:pt x="197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289580" y="2075442"/>
              <a:ext cx="340395" cy="468442"/>
            </a:xfrm>
            <a:custGeom>
              <a:avLst/>
              <a:gdLst/>
              <a:ahLst/>
              <a:cxnLst/>
              <a:rect l="l" t="t" r="r" b="b"/>
              <a:pathLst>
                <a:path w="5229" h="7196" extrusionOk="0">
                  <a:moveTo>
                    <a:pt x="1292" y="0"/>
                  </a:moveTo>
                  <a:cubicBezTo>
                    <a:pt x="1002" y="0"/>
                    <a:pt x="762" y="88"/>
                    <a:pt x="693" y="376"/>
                  </a:cubicBezTo>
                  <a:lnTo>
                    <a:pt x="69" y="2997"/>
                  </a:lnTo>
                  <a:cubicBezTo>
                    <a:pt x="1" y="3275"/>
                    <a:pt x="1353" y="5649"/>
                    <a:pt x="2097" y="6925"/>
                  </a:cubicBezTo>
                  <a:cubicBezTo>
                    <a:pt x="2202" y="7106"/>
                    <a:pt x="2386" y="7196"/>
                    <a:pt x="2570" y="7196"/>
                  </a:cubicBezTo>
                  <a:cubicBezTo>
                    <a:pt x="2754" y="7196"/>
                    <a:pt x="2938" y="7106"/>
                    <a:pt x="3044" y="6925"/>
                  </a:cubicBezTo>
                  <a:cubicBezTo>
                    <a:pt x="3622" y="5927"/>
                    <a:pt x="4531" y="4335"/>
                    <a:pt x="4591" y="4072"/>
                  </a:cubicBezTo>
                  <a:lnTo>
                    <a:pt x="5093" y="1984"/>
                  </a:lnTo>
                  <a:cubicBezTo>
                    <a:pt x="5229" y="1391"/>
                    <a:pt x="4463" y="691"/>
                    <a:pt x="3938" y="571"/>
                  </a:cubicBezTo>
                  <a:lnTo>
                    <a:pt x="2240" y="165"/>
                  </a:lnTo>
                  <a:cubicBezTo>
                    <a:pt x="1965" y="100"/>
                    <a:pt x="1600" y="0"/>
                    <a:pt x="1292"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387488" y="2675130"/>
              <a:ext cx="363244" cy="262994"/>
            </a:xfrm>
            <a:custGeom>
              <a:avLst/>
              <a:gdLst/>
              <a:ahLst/>
              <a:cxnLst/>
              <a:rect l="l" t="t" r="r" b="b"/>
              <a:pathLst>
                <a:path w="5580" h="4040" extrusionOk="0">
                  <a:moveTo>
                    <a:pt x="2426" y="0"/>
                  </a:moveTo>
                  <a:cubicBezTo>
                    <a:pt x="1992" y="0"/>
                    <a:pt x="1606" y="95"/>
                    <a:pt x="1269" y="282"/>
                  </a:cubicBezTo>
                  <a:cubicBezTo>
                    <a:pt x="667" y="621"/>
                    <a:pt x="240" y="1267"/>
                    <a:pt x="0" y="2191"/>
                  </a:cubicBezTo>
                  <a:lnTo>
                    <a:pt x="262" y="2258"/>
                  </a:lnTo>
                  <a:cubicBezTo>
                    <a:pt x="480" y="1409"/>
                    <a:pt x="864" y="823"/>
                    <a:pt x="1405" y="517"/>
                  </a:cubicBezTo>
                  <a:cubicBezTo>
                    <a:pt x="1693" y="354"/>
                    <a:pt x="2032" y="272"/>
                    <a:pt x="2416" y="272"/>
                  </a:cubicBezTo>
                  <a:cubicBezTo>
                    <a:pt x="2741" y="272"/>
                    <a:pt x="3099" y="331"/>
                    <a:pt x="3485" y="448"/>
                  </a:cubicBezTo>
                  <a:cubicBezTo>
                    <a:pt x="4206" y="659"/>
                    <a:pt x="4671" y="1034"/>
                    <a:pt x="4882" y="1560"/>
                  </a:cubicBezTo>
                  <a:cubicBezTo>
                    <a:pt x="5280" y="2590"/>
                    <a:pt x="4536" y="3888"/>
                    <a:pt x="4529" y="3897"/>
                  </a:cubicBezTo>
                  <a:lnTo>
                    <a:pt x="4761" y="4039"/>
                  </a:lnTo>
                  <a:cubicBezTo>
                    <a:pt x="4792" y="3978"/>
                    <a:pt x="5580" y="2619"/>
                    <a:pt x="5129" y="1463"/>
                  </a:cubicBezTo>
                  <a:cubicBezTo>
                    <a:pt x="4896" y="854"/>
                    <a:pt x="4363" y="426"/>
                    <a:pt x="3561" y="185"/>
                  </a:cubicBezTo>
                  <a:cubicBezTo>
                    <a:pt x="3152" y="61"/>
                    <a:pt x="2774" y="0"/>
                    <a:pt x="2426"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368349" y="2807411"/>
              <a:ext cx="45568" cy="46089"/>
            </a:xfrm>
            <a:custGeom>
              <a:avLst/>
              <a:gdLst/>
              <a:ahLst/>
              <a:cxnLst/>
              <a:rect l="l" t="t" r="r" b="b"/>
              <a:pathLst>
                <a:path w="700" h="708" extrusionOk="0">
                  <a:moveTo>
                    <a:pt x="354" y="1"/>
                  </a:moveTo>
                  <a:cubicBezTo>
                    <a:pt x="159" y="1"/>
                    <a:pt x="0" y="159"/>
                    <a:pt x="0" y="354"/>
                  </a:cubicBezTo>
                  <a:cubicBezTo>
                    <a:pt x="0" y="549"/>
                    <a:pt x="159" y="707"/>
                    <a:pt x="354" y="707"/>
                  </a:cubicBezTo>
                  <a:cubicBezTo>
                    <a:pt x="548" y="707"/>
                    <a:pt x="700" y="549"/>
                    <a:pt x="700" y="354"/>
                  </a:cubicBezTo>
                  <a:cubicBezTo>
                    <a:pt x="700" y="159"/>
                    <a:pt x="548" y="1"/>
                    <a:pt x="35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660316" y="2923872"/>
              <a:ext cx="45959" cy="45438"/>
            </a:xfrm>
            <a:custGeom>
              <a:avLst/>
              <a:gdLst/>
              <a:ahLst/>
              <a:cxnLst/>
              <a:rect l="l" t="t" r="r" b="b"/>
              <a:pathLst>
                <a:path w="706" h="698" extrusionOk="0">
                  <a:moveTo>
                    <a:pt x="352" y="0"/>
                  </a:moveTo>
                  <a:cubicBezTo>
                    <a:pt x="157" y="0"/>
                    <a:pt x="1" y="157"/>
                    <a:pt x="1" y="353"/>
                  </a:cubicBezTo>
                  <a:cubicBezTo>
                    <a:pt x="1" y="541"/>
                    <a:pt x="157" y="698"/>
                    <a:pt x="352" y="698"/>
                  </a:cubicBezTo>
                  <a:cubicBezTo>
                    <a:pt x="549" y="698"/>
                    <a:pt x="705" y="541"/>
                    <a:pt x="705" y="353"/>
                  </a:cubicBezTo>
                  <a:cubicBezTo>
                    <a:pt x="705" y="157"/>
                    <a:pt x="549" y="0"/>
                    <a:pt x="352"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146298" y="2450540"/>
              <a:ext cx="101357" cy="101227"/>
            </a:xfrm>
            <a:custGeom>
              <a:avLst/>
              <a:gdLst/>
              <a:ahLst/>
              <a:cxnLst/>
              <a:rect l="l" t="t" r="r" b="b"/>
              <a:pathLst>
                <a:path w="1557" h="1555" extrusionOk="0">
                  <a:moveTo>
                    <a:pt x="776" y="1"/>
                  </a:moveTo>
                  <a:cubicBezTo>
                    <a:pt x="347" y="1"/>
                    <a:pt x="1" y="345"/>
                    <a:pt x="1" y="774"/>
                  </a:cubicBezTo>
                  <a:cubicBezTo>
                    <a:pt x="1" y="1201"/>
                    <a:pt x="347" y="1555"/>
                    <a:pt x="776" y="1555"/>
                  </a:cubicBezTo>
                  <a:cubicBezTo>
                    <a:pt x="1203" y="1555"/>
                    <a:pt x="1556" y="1201"/>
                    <a:pt x="1556" y="774"/>
                  </a:cubicBezTo>
                  <a:cubicBezTo>
                    <a:pt x="1556" y="345"/>
                    <a:pt x="1203" y="1"/>
                    <a:pt x="776"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3374706" y="2356082"/>
              <a:ext cx="602412" cy="442598"/>
            </a:xfrm>
            <a:custGeom>
              <a:avLst/>
              <a:gdLst/>
              <a:ahLst/>
              <a:cxnLst/>
              <a:rect l="l" t="t" r="r" b="b"/>
              <a:pathLst>
                <a:path w="9254" h="6799" extrusionOk="0">
                  <a:moveTo>
                    <a:pt x="7918" y="0"/>
                  </a:moveTo>
                  <a:cubicBezTo>
                    <a:pt x="7040" y="0"/>
                    <a:pt x="6438" y="784"/>
                    <a:pt x="5828" y="1188"/>
                  </a:cubicBezTo>
                  <a:cubicBezTo>
                    <a:pt x="5190" y="1616"/>
                    <a:pt x="0" y="3914"/>
                    <a:pt x="0" y="3914"/>
                  </a:cubicBezTo>
                  <a:lnTo>
                    <a:pt x="1983" y="6799"/>
                  </a:lnTo>
                  <a:cubicBezTo>
                    <a:pt x="1983" y="6799"/>
                    <a:pt x="4972" y="4237"/>
                    <a:pt x="6046" y="3696"/>
                  </a:cubicBezTo>
                  <a:cubicBezTo>
                    <a:pt x="7114" y="3164"/>
                    <a:pt x="8722" y="3216"/>
                    <a:pt x="8992" y="2412"/>
                  </a:cubicBezTo>
                  <a:cubicBezTo>
                    <a:pt x="9254" y="1616"/>
                    <a:pt x="9044" y="114"/>
                    <a:pt x="8082" y="9"/>
                  </a:cubicBezTo>
                  <a:cubicBezTo>
                    <a:pt x="8026" y="3"/>
                    <a:pt x="7971" y="0"/>
                    <a:pt x="7918"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3569220" y="2391887"/>
              <a:ext cx="470134" cy="577415"/>
            </a:xfrm>
            <a:custGeom>
              <a:avLst/>
              <a:gdLst/>
              <a:ahLst/>
              <a:cxnLst/>
              <a:rect l="l" t="t" r="r" b="b"/>
              <a:pathLst>
                <a:path w="7222" h="8870" extrusionOk="0">
                  <a:moveTo>
                    <a:pt x="5139" y="0"/>
                  </a:moveTo>
                  <a:lnTo>
                    <a:pt x="1" y="833"/>
                  </a:lnTo>
                  <a:cubicBezTo>
                    <a:pt x="1" y="833"/>
                    <a:pt x="1061" y="2245"/>
                    <a:pt x="992" y="3815"/>
                  </a:cubicBezTo>
                  <a:cubicBezTo>
                    <a:pt x="857" y="7060"/>
                    <a:pt x="2750" y="8870"/>
                    <a:pt x="2750" y="8870"/>
                  </a:cubicBezTo>
                  <a:lnTo>
                    <a:pt x="7221" y="6429"/>
                  </a:lnTo>
                  <a:cubicBezTo>
                    <a:pt x="7221" y="6429"/>
                    <a:pt x="5734" y="5302"/>
                    <a:pt x="5463" y="3319"/>
                  </a:cubicBezTo>
                  <a:cubicBezTo>
                    <a:pt x="5238" y="1659"/>
                    <a:pt x="5139" y="0"/>
                    <a:pt x="5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658298" y="3151782"/>
              <a:ext cx="246524" cy="246459"/>
            </a:xfrm>
            <a:custGeom>
              <a:avLst/>
              <a:gdLst/>
              <a:ahLst/>
              <a:cxnLst/>
              <a:rect l="l" t="t" r="r" b="b"/>
              <a:pathLst>
                <a:path w="3787" h="3786" extrusionOk="0">
                  <a:moveTo>
                    <a:pt x="1894" y="0"/>
                  </a:moveTo>
                  <a:cubicBezTo>
                    <a:pt x="850" y="0"/>
                    <a:pt x="1" y="847"/>
                    <a:pt x="1" y="1893"/>
                  </a:cubicBezTo>
                  <a:cubicBezTo>
                    <a:pt x="1" y="2937"/>
                    <a:pt x="850" y="3786"/>
                    <a:pt x="1894" y="3786"/>
                  </a:cubicBezTo>
                  <a:cubicBezTo>
                    <a:pt x="2938" y="3786"/>
                    <a:pt x="3787" y="2937"/>
                    <a:pt x="3787" y="1893"/>
                  </a:cubicBezTo>
                  <a:cubicBezTo>
                    <a:pt x="3787" y="847"/>
                    <a:pt x="2938" y="0"/>
                    <a:pt x="1894"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116028" y="3199630"/>
              <a:ext cx="824916" cy="265403"/>
            </a:xfrm>
            <a:custGeom>
              <a:avLst/>
              <a:gdLst/>
              <a:ahLst/>
              <a:cxnLst/>
              <a:rect l="l" t="t" r="r" b="b"/>
              <a:pathLst>
                <a:path w="12672" h="4077" extrusionOk="0">
                  <a:moveTo>
                    <a:pt x="1675" y="1"/>
                  </a:moveTo>
                  <a:lnTo>
                    <a:pt x="0" y="3200"/>
                  </a:lnTo>
                  <a:cubicBezTo>
                    <a:pt x="0" y="3200"/>
                    <a:pt x="2690" y="3824"/>
                    <a:pt x="5333" y="3898"/>
                  </a:cubicBezTo>
                  <a:cubicBezTo>
                    <a:pt x="6589" y="3939"/>
                    <a:pt x="7262" y="4077"/>
                    <a:pt x="8188" y="4077"/>
                  </a:cubicBezTo>
                  <a:cubicBezTo>
                    <a:pt x="8292" y="4077"/>
                    <a:pt x="8400" y="4075"/>
                    <a:pt x="8511" y="4071"/>
                  </a:cubicBezTo>
                  <a:cubicBezTo>
                    <a:pt x="10795" y="3988"/>
                    <a:pt x="12672" y="2600"/>
                    <a:pt x="12259" y="1675"/>
                  </a:cubicBezTo>
                  <a:cubicBezTo>
                    <a:pt x="12204" y="1553"/>
                    <a:pt x="12064" y="1507"/>
                    <a:pt x="11873" y="1507"/>
                  </a:cubicBezTo>
                  <a:cubicBezTo>
                    <a:pt x="11385" y="1507"/>
                    <a:pt x="10570" y="1805"/>
                    <a:pt x="10036" y="1870"/>
                  </a:cubicBezTo>
                  <a:cubicBezTo>
                    <a:pt x="9808" y="1897"/>
                    <a:pt x="9588" y="1909"/>
                    <a:pt x="9392" y="1909"/>
                  </a:cubicBezTo>
                  <a:cubicBezTo>
                    <a:pt x="8977" y="1909"/>
                    <a:pt x="8668" y="1855"/>
                    <a:pt x="8601" y="1773"/>
                  </a:cubicBezTo>
                  <a:cubicBezTo>
                    <a:pt x="8414" y="1518"/>
                    <a:pt x="9465" y="760"/>
                    <a:pt x="9083" y="376"/>
                  </a:cubicBezTo>
                  <a:cubicBezTo>
                    <a:pt x="9040" y="333"/>
                    <a:pt x="8988" y="314"/>
                    <a:pt x="8929" y="314"/>
                  </a:cubicBezTo>
                  <a:cubicBezTo>
                    <a:pt x="8468" y="314"/>
                    <a:pt x="7595" y="1505"/>
                    <a:pt x="7361" y="1526"/>
                  </a:cubicBezTo>
                  <a:cubicBezTo>
                    <a:pt x="7315" y="1530"/>
                    <a:pt x="7265" y="1533"/>
                    <a:pt x="7211" y="1533"/>
                  </a:cubicBezTo>
                  <a:cubicBezTo>
                    <a:pt x="5811" y="1533"/>
                    <a:pt x="1675" y="1"/>
                    <a:pt x="1675"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56075" y="3107775"/>
              <a:ext cx="59825" cy="98232"/>
            </a:xfrm>
            <a:custGeom>
              <a:avLst/>
              <a:gdLst/>
              <a:ahLst/>
              <a:cxnLst/>
              <a:rect l="l" t="t" r="r" b="b"/>
              <a:pathLst>
                <a:path w="919" h="1509" extrusionOk="0">
                  <a:moveTo>
                    <a:pt x="1" y="0"/>
                  </a:moveTo>
                  <a:lnTo>
                    <a:pt x="1" y="1509"/>
                  </a:lnTo>
                  <a:lnTo>
                    <a:pt x="918" y="1509"/>
                  </a:lnTo>
                  <a:lnTo>
                    <a:pt x="918" y="0"/>
                  </a:ln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32119" y="3083689"/>
              <a:ext cx="107736" cy="38798"/>
            </a:xfrm>
            <a:custGeom>
              <a:avLst/>
              <a:gdLst/>
              <a:ahLst/>
              <a:cxnLst/>
              <a:rect l="l" t="t" r="r" b="b"/>
              <a:pathLst>
                <a:path w="1655" h="596" extrusionOk="0">
                  <a:moveTo>
                    <a:pt x="295" y="0"/>
                  </a:moveTo>
                  <a:cubicBezTo>
                    <a:pt x="129" y="0"/>
                    <a:pt x="1" y="136"/>
                    <a:pt x="1" y="294"/>
                  </a:cubicBezTo>
                  <a:cubicBezTo>
                    <a:pt x="1" y="460"/>
                    <a:pt x="129" y="595"/>
                    <a:pt x="295" y="595"/>
                  </a:cubicBezTo>
                  <a:lnTo>
                    <a:pt x="1360" y="595"/>
                  </a:lnTo>
                  <a:cubicBezTo>
                    <a:pt x="1526" y="595"/>
                    <a:pt x="1654" y="460"/>
                    <a:pt x="1654" y="294"/>
                  </a:cubicBezTo>
                  <a:cubicBezTo>
                    <a:pt x="1654" y="136"/>
                    <a:pt x="1526" y="0"/>
                    <a:pt x="1360"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3733528" y="2734110"/>
              <a:ext cx="135663" cy="135468"/>
            </a:xfrm>
            <a:custGeom>
              <a:avLst/>
              <a:gdLst/>
              <a:ahLst/>
              <a:cxnLst/>
              <a:rect l="l" t="t" r="r" b="b"/>
              <a:pathLst>
                <a:path w="2084" h="2081" extrusionOk="0">
                  <a:moveTo>
                    <a:pt x="1046" y="270"/>
                  </a:moveTo>
                  <a:cubicBezTo>
                    <a:pt x="1466" y="270"/>
                    <a:pt x="1813" y="617"/>
                    <a:pt x="1813" y="1037"/>
                  </a:cubicBezTo>
                  <a:cubicBezTo>
                    <a:pt x="1813" y="1466"/>
                    <a:pt x="1466" y="1803"/>
                    <a:pt x="1046" y="1803"/>
                  </a:cubicBezTo>
                  <a:cubicBezTo>
                    <a:pt x="617" y="1803"/>
                    <a:pt x="271" y="1466"/>
                    <a:pt x="271" y="1037"/>
                  </a:cubicBezTo>
                  <a:cubicBezTo>
                    <a:pt x="271" y="617"/>
                    <a:pt x="617" y="270"/>
                    <a:pt x="1046" y="270"/>
                  </a:cubicBezTo>
                  <a:close/>
                  <a:moveTo>
                    <a:pt x="1046" y="0"/>
                  </a:moveTo>
                  <a:cubicBezTo>
                    <a:pt x="468" y="0"/>
                    <a:pt x="1" y="467"/>
                    <a:pt x="1" y="1037"/>
                  </a:cubicBezTo>
                  <a:cubicBezTo>
                    <a:pt x="1" y="1615"/>
                    <a:pt x="468" y="2080"/>
                    <a:pt x="1046" y="2080"/>
                  </a:cubicBezTo>
                  <a:cubicBezTo>
                    <a:pt x="1616" y="2080"/>
                    <a:pt x="2083" y="1615"/>
                    <a:pt x="2083" y="1037"/>
                  </a:cubicBezTo>
                  <a:cubicBezTo>
                    <a:pt x="2083" y="467"/>
                    <a:pt x="1616" y="0"/>
                    <a:pt x="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3764841" y="2362787"/>
              <a:ext cx="110210" cy="129219"/>
            </a:xfrm>
            <a:custGeom>
              <a:avLst/>
              <a:gdLst/>
              <a:ahLst/>
              <a:cxnLst/>
              <a:rect l="l" t="t" r="r" b="b"/>
              <a:pathLst>
                <a:path w="1693" h="1985" extrusionOk="0">
                  <a:moveTo>
                    <a:pt x="641" y="0"/>
                  </a:moveTo>
                  <a:cubicBezTo>
                    <a:pt x="303" y="0"/>
                    <a:pt x="1" y="278"/>
                    <a:pt x="115" y="604"/>
                  </a:cubicBezTo>
                  <a:cubicBezTo>
                    <a:pt x="356" y="1349"/>
                    <a:pt x="633" y="1985"/>
                    <a:pt x="1043" y="1985"/>
                  </a:cubicBezTo>
                  <a:cubicBezTo>
                    <a:pt x="1092" y="1985"/>
                    <a:pt x="1143" y="1975"/>
                    <a:pt x="1196" y="1956"/>
                  </a:cubicBezTo>
                  <a:cubicBezTo>
                    <a:pt x="1692" y="1776"/>
                    <a:pt x="1602" y="1190"/>
                    <a:pt x="1241" y="424"/>
                  </a:cubicBezTo>
                  <a:cubicBezTo>
                    <a:pt x="1099" y="120"/>
                    <a:pt x="862" y="0"/>
                    <a:pt x="64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881325" y="1400175"/>
              <a:ext cx="888060" cy="887539"/>
            </a:xfrm>
            <a:custGeom>
              <a:avLst/>
              <a:gdLst/>
              <a:ahLst/>
              <a:cxnLst/>
              <a:rect l="l" t="t" r="r" b="b"/>
              <a:pathLst>
                <a:path w="13642" h="13634" extrusionOk="0">
                  <a:moveTo>
                    <a:pt x="6820" y="1"/>
                  </a:moveTo>
                  <a:cubicBezTo>
                    <a:pt x="3058" y="1"/>
                    <a:pt x="0" y="3049"/>
                    <a:pt x="0" y="6814"/>
                  </a:cubicBezTo>
                  <a:cubicBezTo>
                    <a:pt x="0" y="10576"/>
                    <a:pt x="3058" y="13633"/>
                    <a:pt x="6820" y="13633"/>
                  </a:cubicBezTo>
                  <a:cubicBezTo>
                    <a:pt x="10584" y="13633"/>
                    <a:pt x="13642" y="10576"/>
                    <a:pt x="13642" y="6814"/>
                  </a:cubicBezTo>
                  <a:cubicBezTo>
                    <a:pt x="13642" y="3049"/>
                    <a:pt x="10584" y="1"/>
                    <a:pt x="6820" y="1"/>
                  </a:cubicBezTo>
                  <a:close/>
                </a:path>
              </a:pathLst>
            </a:custGeom>
            <a:solidFill>
              <a:schemeClr val="dk2"/>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3261174" y="1556151"/>
              <a:ext cx="128242" cy="575136"/>
            </a:xfrm>
            <a:custGeom>
              <a:avLst/>
              <a:gdLst/>
              <a:ahLst/>
              <a:cxnLst/>
              <a:rect l="l" t="t" r="r" b="b"/>
              <a:pathLst>
                <a:path w="1970" h="8835" extrusionOk="0">
                  <a:moveTo>
                    <a:pt x="1" y="1"/>
                  </a:moveTo>
                  <a:lnTo>
                    <a:pt x="1" y="8834"/>
                  </a:lnTo>
                  <a:lnTo>
                    <a:pt x="1969" y="8834"/>
                  </a:lnTo>
                  <a:lnTo>
                    <a:pt x="19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3037756" y="1779635"/>
              <a:ext cx="575071" cy="128177"/>
            </a:xfrm>
            <a:custGeom>
              <a:avLst/>
              <a:gdLst/>
              <a:ahLst/>
              <a:cxnLst/>
              <a:rect l="l" t="t" r="r" b="b"/>
              <a:pathLst>
                <a:path w="8834" h="1969" extrusionOk="0">
                  <a:moveTo>
                    <a:pt x="0" y="0"/>
                  </a:moveTo>
                  <a:lnTo>
                    <a:pt x="0" y="1969"/>
                  </a:lnTo>
                  <a:lnTo>
                    <a:pt x="8834" y="1969"/>
                  </a:lnTo>
                  <a:lnTo>
                    <a:pt x="8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3916976" y="2820170"/>
              <a:ext cx="122839" cy="80265"/>
            </a:xfrm>
            <a:custGeom>
              <a:avLst/>
              <a:gdLst/>
              <a:ahLst/>
              <a:cxnLst/>
              <a:rect l="l" t="t" r="r" b="b"/>
              <a:pathLst>
                <a:path w="1887" h="1233" extrusionOk="0">
                  <a:moveTo>
                    <a:pt x="1027" y="0"/>
                  </a:moveTo>
                  <a:cubicBezTo>
                    <a:pt x="872" y="0"/>
                    <a:pt x="719" y="43"/>
                    <a:pt x="594" y="158"/>
                  </a:cubicBezTo>
                  <a:cubicBezTo>
                    <a:pt x="1" y="692"/>
                    <a:pt x="1149" y="1233"/>
                    <a:pt x="1149" y="1233"/>
                  </a:cubicBezTo>
                  <a:lnTo>
                    <a:pt x="1886" y="308"/>
                  </a:lnTo>
                  <a:cubicBezTo>
                    <a:pt x="1886" y="308"/>
                    <a:pt x="1446" y="0"/>
                    <a:pt x="1027"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3111122" y="3374159"/>
              <a:ext cx="403995" cy="517916"/>
            </a:xfrm>
            <a:custGeom>
              <a:avLst/>
              <a:gdLst/>
              <a:ahLst/>
              <a:cxnLst/>
              <a:rect l="l" t="t" r="r" b="b"/>
              <a:pathLst>
                <a:path w="6206" h="7956" extrusionOk="0">
                  <a:moveTo>
                    <a:pt x="1526" y="1"/>
                  </a:moveTo>
                  <a:cubicBezTo>
                    <a:pt x="1515" y="1"/>
                    <a:pt x="1523" y="246"/>
                    <a:pt x="1525" y="293"/>
                  </a:cubicBezTo>
                  <a:lnTo>
                    <a:pt x="1525" y="293"/>
                  </a:lnTo>
                  <a:cubicBezTo>
                    <a:pt x="1528" y="173"/>
                    <a:pt x="1531" y="78"/>
                    <a:pt x="1532" y="16"/>
                  </a:cubicBezTo>
                  <a:cubicBezTo>
                    <a:pt x="1530" y="5"/>
                    <a:pt x="1528" y="1"/>
                    <a:pt x="1526" y="1"/>
                  </a:cubicBezTo>
                  <a:close/>
                  <a:moveTo>
                    <a:pt x="1525" y="293"/>
                  </a:moveTo>
                  <a:cubicBezTo>
                    <a:pt x="1499" y="1242"/>
                    <a:pt x="1428" y="3757"/>
                    <a:pt x="1428" y="3757"/>
                  </a:cubicBezTo>
                  <a:lnTo>
                    <a:pt x="0" y="6288"/>
                  </a:lnTo>
                  <a:lnTo>
                    <a:pt x="579" y="6798"/>
                  </a:lnTo>
                  <a:lnTo>
                    <a:pt x="3088" y="4298"/>
                  </a:lnTo>
                  <a:lnTo>
                    <a:pt x="3321" y="1323"/>
                  </a:lnTo>
                  <a:lnTo>
                    <a:pt x="3847" y="1323"/>
                  </a:lnTo>
                  <a:cubicBezTo>
                    <a:pt x="4305" y="2607"/>
                    <a:pt x="4478" y="4403"/>
                    <a:pt x="4478" y="4403"/>
                  </a:cubicBezTo>
                  <a:lnTo>
                    <a:pt x="4635" y="7956"/>
                  </a:lnTo>
                  <a:lnTo>
                    <a:pt x="5394" y="7956"/>
                  </a:lnTo>
                  <a:lnTo>
                    <a:pt x="6205" y="4298"/>
                  </a:lnTo>
                  <a:lnTo>
                    <a:pt x="5506" y="301"/>
                  </a:lnTo>
                  <a:lnTo>
                    <a:pt x="1525" y="301"/>
                  </a:lnTo>
                  <a:cubicBezTo>
                    <a:pt x="1525" y="301"/>
                    <a:pt x="1525" y="298"/>
                    <a:pt x="1525" y="293"/>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3175179" y="2943467"/>
              <a:ext cx="329133" cy="450345"/>
            </a:xfrm>
            <a:custGeom>
              <a:avLst/>
              <a:gdLst/>
              <a:ahLst/>
              <a:cxnLst/>
              <a:rect l="l" t="t" r="r" b="b"/>
              <a:pathLst>
                <a:path w="5056" h="6918" extrusionOk="0">
                  <a:moveTo>
                    <a:pt x="947" y="0"/>
                  </a:moveTo>
                  <a:cubicBezTo>
                    <a:pt x="420" y="0"/>
                    <a:pt x="0" y="375"/>
                    <a:pt x="45" y="802"/>
                  </a:cubicBezTo>
                  <a:lnTo>
                    <a:pt x="541" y="6917"/>
                  </a:lnTo>
                  <a:lnTo>
                    <a:pt x="4522" y="6917"/>
                  </a:lnTo>
                  <a:lnTo>
                    <a:pt x="5017" y="802"/>
                  </a:lnTo>
                  <a:cubicBezTo>
                    <a:pt x="5055" y="375"/>
                    <a:pt x="4642" y="0"/>
                    <a:pt x="4116"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3285716" y="2880256"/>
              <a:ext cx="88533" cy="99860"/>
            </a:xfrm>
            <a:custGeom>
              <a:avLst/>
              <a:gdLst/>
              <a:ahLst/>
              <a:cxnLst/>
              <a:rect l="l" t="t" r="r" b="b"/>
              <a:pathLst>
                <a:path w="1360" h="1534" extrusionOk="0">
                  <a:moveTo>
                    <a:pt x="355" y="1"/>
                  </a:moveTo>
                  <a:cubicBezTo>
                    <a:pt x="201" y="1"/>
                    <a:pt x="8" y="12"/>
                    <a:pt x="8" y="160"/>
                  </a:cubicBezTo>
                  <a:lnTo>
                    <a:pt x="8" y="940"/>
                  </a:lnTo>
                  <a:cubicBezTo>
                    <a:pt x="8" y="1052"/>
                    <a:pt x="1" y="1534"/>
                    <a:pt x="714" y="1534"/>
                  </a:cubicBezTo>
                  <a:cubicBezTo>
                    <a:pt x="1284" y="1534"/>
                    <a:pt x="1360" y="1052"/>
                    <a:pt x="1360" y="940"/>
                  </a:cubicBezTo>
                  <a:lnTo>
                    <a:pt x="1360" y="317"/>
                  </a:lnTo>
                  <a:cubicBezTo>
                    <a:pt x="1360" y="144"/>
                    <a:pt x="1097" y="1"/>
                    <a:pt x="940" y="1"/>
                  </a:cubicBezTo>
                  <a:lnTo>
                    <a:pt x="428" y="1"/>
                  </a:lnTo>
                  <a:cubicBezTo>
                    <a:pt x="405" y="1"/>
                    <a:pt x="381" y="1"/>
                    <a:pt x="35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3412788" y="3891562"/>
              <a:ext cx="111121" cy="38212"/>
            </a:xfrm>
            <a:custGeom>
              <a:avLst/>
              <a:gdLst/>
              <a:ahLst/>
              <a:cxnLst/>
              <a:rect l="l" t="t" r="r" b="b"/>
              <a:pathLst>
                <a:path w="1707" h="587" extrusionOk="0">
                  <a:moveTo>
                    <a:pt x="1" y="1"/>
                  </a:moveTo>
                  <a:lnTo>
                    <a:pt x="1" y="587"/>
                  </a:lnTo>
                  <a:lnTo>
                    <a:pt x="1564" y="587"/>
                  </a:lnTo>
                  <a:cubicBezTo>
                    <a:pt x="1668" y="587"/>
                    <a:pt x="1706" y="361"/>
                    <a:pt x="1616" y="309"/>
                  </a:cubicBezTo>
                  <a:lnTo>
                    <a:pt x="774" y="1"/>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3217168" y="2730594"/>
              <a:ext cx="192298" cy="187546"/>
            </a:xfrm>
            <a:custGeom>
              <a:avLst/>
              <a:gdLst/>
              <a:ahLst/>
              <a:cxnLst/>
              <a:rect l="l" t="t" r="r" b="b"/>
              <a:pathLst>
                <a:path w="2954" h="2881" extrusionOk="0">
                  <a:moveTo>
                    <a:pt x="1485" y="1"/>
                  </a:moveTo>
                  <a:cubicBezTo>
                    <a:pt x="1466" y="1"/>
                    <a:pt x="1447" y="1"/>
                    <a:pt x="1428" y="2"/>
                  </a:cubicBezTo>
                  <a:cubicBezTo>
                    <a:pt x="632" y="25"/>
                    <a:pt x="1" y="692"/>
                    <a:pt x="24" y="1496"/>
                  </a:cubicBezTo>
                  <a:cubicBezTo>
                    <a:pt x="54" y="2281"/>
                    <a:pt x="1241" y="2880"/>
                    <a:pt x="2046" y="2880"/>
                  </a:cubicBezTo>
                  <a:cubicBezTo>
                    <a:pt x="2065" y="2880"/>
                    <a:pt x="2085" y="2880"/>
                    <a:pt x="2105" y="2879"/>
                  </a:cubicBezTo>
                  <a:cubicBezTo>
                    <a:pt x="2909" y="2856"/>
                    <a:pt x="2954" y="2203"/>
                    <a:pt x="2930" y="1399"/>
                  </a:cubicBezTo>
                  <a:cubicBezTo>
                    <a:pt x="2902" y="621"/>
                    <a:pt x="2263" y="1"/>
                    <a:pt x="148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3085734" y="3783499"/>
              <a:ext cx="92959" cy="97451"/>
            </a:xfrm>
            <a:custGeom>
              <a:avLst/>
              <a:gdLst/>
              <a:ahLst/>
              <a:cxnLst/>
              <a:rect l="l" t="t" r="r" b="b"/>
              <a:pathLst>
                <a:path w="1428" h="1497" extrusionOk="0">
                  <a:moveTo>
                    <a:pt x="390" y="0"/>
                  </a:moveTo>
                  <a:lnTo>
                    <a:pt x="1" y="444"/>
                  </a:lnTo>
                  <a:lnTo>
                    <a:pt x="1172" y="1480"/>
                  </a:lnTo>
                  <a:cubicBezTo>
                    <a:pt x="1186" y="1492"/>
                    <a:pt x="1203" y="1497"/>
                    <a:pt x="1222" y="1497"/>
                  </a:cubicBezTo>
                  <a:cubicBezTo>
                    <a:pt x="1309" y="1497"/>
                    <a:pt x="1428" y="1381"/>
                    <a:pt x="1398" y="1300"/>
                  </a:cubicBezTo>
                  <a:lnTo>
                    <a:pt x="969" y="510"/>
                  </a:lnTo>
                  <a:lnTo>
                    <a:pt x="390" y="0"/>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3047586" y="2947958"/>
              <a:ext cx="235002" cy="435047"/>
            </a:xfrm>
            <a:custGeom>
              <a:avLst/>
              <a:gdLst/>
              <a:ahLst/>
              <a:cxnLst/>
              <a:rect l="l" t="t" r="r" b="b"/>
              <a:pathLst>
                <a:path w="3610" h="6683" extrusionOk="0">
                  <a:moveTo>
                    <a:pt x="2759" y="0"/>
                  </a:moveTo>
                  <a:cubicBezTo>
                    <a:pt x="2692" y="0"/>
                    <a:pt x="2619" y="4"/>
                    <a:pt x="2539" y="12"/>
                  </a:cubicBezTo>
                  <a:cubicBezTo>
                    <a:pt x="1863" y="81"/>
                    <a:pt x="338" y="2823"/>
                    <a:pt x="172" y="3266"/>
                  </a:cubicBezTo>
                  <a:cubicBezTo>
                    <a:pt x="1" y="3701"/>
                    <a:pt x="67" y="6511"/>
                    <a:pt x="67" y="6511"/>
                  </a:cubicBezTo>
                  <a:lnTo>
                    <a:pt x="1284" y="6682"/>
                  </a:lnTo>
                  <a:cubicBezTo>
                    <a:pt x="1284" y="6682"/>
                    <a:pt x="1218" y="4009"/>
                    <a:pt x="1488" y="3739"/>
                  </a:cubicBezTo>
                  <a:cubicBezTo>
                    <a:pt x="1758" y="3468"/>
                    <a:pt x="3011" y="1606"/>
                    <a:pt x="3282" y="1094"/>
                  </a:cubicBezTo>
                  <a:cubicBezTo>
                    <a:pt x="3532" y="621"/>
                    <a:pt x="3609" y="0"/>
                    <a:pt x="2759"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3189371" y="2697459"/>
              <a:ext cx="246980" cy="203885"/>
            </a:xfrm>
            <a:custGeom>
              <a:avLst/>
              <a:gdLst/>
              <a:ahLst/>
              <a:cxnLst/>
              <a:rect l="l" t="t" r="r" b="b"/>
              <a:pathLst>
                <a:path w="3794" h="3132" extrusionOk="0">
                  <a:moveTo>
                    <a:pt x="1983" y="1"/>
                  </a:moveTo>
                  <a:cubicBezTo>
                    <a:pt x="1637" y="1"/>
                    <a:pt x="1345" y="248"/>
                    <a:pt x="1277" y="579"/>
                  </a:cubicBezTo>
                  <a:cubicBezTo>
                    <a:pt x="1165" y="511"/>
                    <a:pt x="1044" y="473"/>
                    <a:pt x="902" y="473"/>
                  </a:cubicBezTo>
                  <a:cubicBezTo>
                    <a:pt x="482" y="473"/>
                    <a:pt x="136" y="819"/>
                    <a:pt x="136" y="1239"/>
                  </a:cubicBezTo>
                  <a:cubicBezTo>
                    <a:pt x="136" y="1450"/>
                    <a:pt x="219" y="1637"/>
                    <a:pt x="354" y="1773"/>
                  </a:cubicBezTo>
                  <a:cubicBezTo>
                    <a:pt x="143" y="1901"/>
                    <a:pt x="0" y="2126"/>
                    <a:pt x="0" y="2389"/>
                  </a:cubicBezTo>
                  <a:cubicBezTo>
                    <a:pt x="0" y="2779"/>
                    <a:pt x="309" y="3094"/>
                    <a:pt x="684" y="3110"/>
                  </a:cubicBezTo>
                  <a:cubicBezTo>
                    <a:pt x="736" y="3125"/>
                    <a:pt x="797" y="3132"/>
                    <a:pt x="850" y="3132"/>
                  </a:cubicBezTo>
                  <a:cubicBezTo>
                    <a:pt x="1239" y="3132"/>
                    <a:pt x="1554" y="2816"/>
                    <a:pt x="1554" y="2427"/>
                  </a:cubicBezTo>
                  <a:cubicBezTo>
                    <a:pt x="1554" y="2247"/>
                    <a:pt x="1481" y="2074"/>
                    <a:pt x="1360" y="1946"/>
                  </a:cubicBezTo>
                  <a:cubicBezTo>
                    <a:pt x="1526" y="1886"/>
                    <a:pt x="1654" y="1751"/>
                    <a:pt x="1699" y="1578"/>
                  </a:cubicBezTo>
                  <a:cubicBezTo>
                    <a:pt x="1789" y="1637"/>
                    <a:pt x="1901" y="1675"/>
                    <a:pt x="2014" y="1675"/>
                  </a:cubicBezTo>
                  <a:cubicBezTo>
                    <a:pt x="2202" y="1675"/>
                    <a:pt x="2358" y="1585"/>
                    <a:pt x="2465" y="1450"/>
                  </a:cubicBezTo>
                  <a:cubicBezTo>
                    <a:pt x="2591" y="1607"/>
                    <a:pt x="2788" y="1713"/>
                    <a:pt x="3006" y="1713"/>
                  </a:cubicBezTo>
                  <a:cubicBezTo>
                    <a:pt x="3222" y="1713"/>
                    <a:pt x="3426" y="1607"/>
                    <a:pt x="3546" y="1443"/>
                  </a:cubicBezTo>
                  <a:cubicBezTo>
                    <a:pt x="3696" y="1315"/>
                    <a:pt x="3793" y="1135"/>
                    <a:pt x="3793" y="924"/>
                  </a:cubicBezTo>
                  <a:cubicBezTo>
                    <a:pt x="3793" y="549"/>
                    <a:pt x="3492" y="248"/>
                    <a:pt x="3117" y="248"/>
                  </a:cubicBezTo>
                  <a:cubicBezTo>
                    <a:pt x="2937" y="248"/>
                    <a:pt x="2771" y="323"/>
                    <a:pt x="2652" y="435"/>
                  </a:cubicBezTo>
                  <a:cubicBezTo>
                    <a:pt x="2539" y="181"/>
                    <a:pt x="2285" y="1"/>
                    <a:pt x="1983"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242644" y="1819410"/>
              <a:ext cx="506719" cy="508477"/>
            </a:xfrm>
            <a:custGeom>
              <a:avLst/>
              <a:gdLst/>
              <a:ahLst/>
              <a:cxnLst/>
              <a:rect l="l" t="t" r="r" b="b"/>
              <a:pathLst>
                <a:path w="7784" h="7811" extrusionOk="0">
                  <a:moveTo>
                    <a:pt x="3885" y="0"/>
                  </a:moveTo>
                  <a:cubicBezTo>
                    <a:pt x="2329" y="0"/>
                    <a:pt x="907" y="1042"/>
                    <a:pt x="496" y="2620"/>
                  </a:cubicBezTo>
                  <a:cubicBezTo>
                    <a:pt x="1" y="4496"/>
                    <a:pt x="2375" y="7238"/>
                    <a:pt x="4253" y="7734"/>
                  </a:cubicBezTo>
                  <a:cubicBezTo>
                    <a:pt x="4453" y="7786"/>
                    <a:pt x="4639" y="7811"/>
                    <a:pt x="4813" y="7811"/>
                  </a:cubicBezTo>
                  <a:cubicBezTo>
                    <a:pt x="6269" y="7811"/>
                    <a:pt x="6844" y="6085"/>
                    <a:pt x="7287" y="4406"/>
                  </a:cubicBezTo>
                  <a:cubicBezTo>
                    <a:pt x="7783" y="2530"/>
                    <a:pt x="6664" y="606"/>
                    <a:pt x="4785" y="118"/>
                  </a:cubicBezTo>
                  <a:cubicBezTo>
                    <a:pt x="4484" y="38"/>
                    <a:pt x="4182" y="0"/>
                    <a:pt x="3885"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34312" y="1751968"/>
              <a:ext cx="484716" cy="291311"/>
            </a:xfrm>
            <a:custGeom>
              <a:avLst/>
              <a:gdLst/>
              <a:ahLst/>
              <a:cxnLst/>
              <a:rect l="l" t="t" r="r" b="b"/>
              <a:pathLst>
                <a:path w="7446" h="4475" extrusionOk="0">
                  <a:moveTo>
                    <a:pt x="3872" y="0"/>
                  </a:moveTo>
                  <a:cubicBezTo>
                    <a:pt x="2422" y="0"/>
                    <a:pt x="1538" y="665"/>
                    <a:pt x="1023" y="1258"/>
                  </a:cubicBezTo>
                  <a:cubicBezTo>
                    <a:pt x="1" y="2439"/>
                    <a:pt x="596" y="4474"/>
                    <a:pt x="596" y="4474"/>
                  </a:cubicBezTo>
                  <a:cubicBezTo>
                    <a:pt x="1504" y="4256"/>
                    <a:pt x="6198" y="3241"/>
                    <a:pt x="7280" y="3241"/>
                  </a:cubicBezTo>
                  <a:cubicBezTo>
                    <a:pt x="7446" y="3241"/>
                    <a:pt x="7280" y="620"/>
                    <a:pt x="5086" y="140"/>
                  </a:cubicBezTo>
                  <a:cubicBezTo>
                    <a:pt x="4643" y="43"/>
                    <a:pt x="4240" y="0"/>
                    <a:pt x="3872"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465148" y="1968231"/>
              <a:ext cx="79613" cy="48075"/>
            </a:xfrm>
            <a:custGeom>
              <a:avLst/>
              <a:gdLst/>
              <a:ahLst/>
              <a:cxnLst/>
              <a:rect l="l" t="t" r="r" b="b"/>
              <a:pathLst>
                <a:path w="1315" h="794" extrusionOk="0">
                  <a:moveTo>
                    <a:pt x="1095" y="0"/>
                  </a:moveTo>
                  <a:cubicBezTo>
                    <a:pt x="944" y="0"/>
                    <a:pt x="689" y="99"/>
                    <a:pt x="473" y="259"/>
                  </a:cubicBezTo>
                  <a:cubicBezTo>
                    <a:pt x="136" y="485"/>
                    <a:pt x="1" y="793"/>
                    <a:pt x="1" y="793"/>
                  </a:cubicBezTo>
                  <a:cubicBezTo>
                    <a:pt x="1" y="793"/>
                    <a:pt x="504" y="515"/>
                    <a:pt x="744" y="447"/>
                  </a:cubicBezTo>
                  <a:cubicBezTo>
                    <a:pt x="872" y="411"/>
                    <a:pt x="997" y="402"/>
                    <a:pt x="1098" y="402"/>
                  </a:cubicBezTo>
                  <a:cubicBezTo>
                    <a:pt x="1227" y="402"/>
                    <a:pt x="1315" y="418"/>
                    <a:pt x="1315" y="418"/>
                  </a:cubicBezTo>
                  <a:cubicBezTo>
                    <a:pt x="1315" y="418"/>
                    <a:pt x="1284" y="155"/>
                    <a:pt x="1210" y="41"/>
                  </a:cubicBezTo>
                  <a:cubicBezTo>
                    <a:pt x="1190" y="13"/>
                    <a:pt x="1149" y="0"/>
                    <a:pt x="109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629340" y="1957211"/>
              <a:ext cx="82338" cy="36813"/>
            </a:xfrm>
            <a:custGeom>
              <a:avLst/>
              <a:gdLst/>
              <a:ahLst/>
              <a:cxnLst/>
              <a:rect l="l" t="t" r="r" b="b"/>
              <a:pathLst>
                <a:path w="1360" h="608" extrusionOk="0">
                  <a:moveTo>
                    <a:pt x="457" y="0"/>
                  </a:moveTo>
                  <a:cubicBezTo>
                    <a:pt x="414" y="0"/>
                    <a:pt x="376" y="5"/>
                    <a:pt x="346" y="14"/>
                  </a:cubicBezTo>
                  <a:cubicBezTo>
                    <a:pt x="180" y="59"/>
                    <a:pt x="0" y="375"/>
                    <a:pt x="0" y="375"/>
                  </a:cubicBezTo>
                  <a:cubicBezTo>
                    <a:pt x="0" y="375"/>
                    <a:pt x="299" y="357"/>
                    <a:pt x="555" y="357"/>
                  </a:cubicBezTo>
                  <a:cubicBezTo>
                    <a:pt x="595" y="357"/>
                    <a:pt x="633" y="358"/>
                    <a:pt x="669" y="359"/>
                  </a:cubicBezTo>
                  <a:cubicBezTo>
                    <a:pt x="894" y="389"/>
                    <a:pt x="1359" y="607"/>
                    <a:pt x="1359" y="607"/>
                  </a:cubicBezTo>
                  <a:cubicBezTo>
                    <a:pt x="1359" y="607"/>
                    <a:pt x="1284" y="368"/>
                    <a:pt x="1103" y="194"/>
                  </a:cubicBezTo>
                  <a:cubicBezTo>
                    <a:pt x="963" y="90"/>
                    <a:pt x="654" y="0"/>
                    <a:pt x="457"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506075" y="2043491"/>
              <a:ext cx="27789" cy="45168"/>
            </a:xfrm>
            <a:custGeom>
              <a:avLst/>
              <a:gdLst/>
              <a:ahLst/>
              <a:cxnLst/>
              <a:rect l="l" t="t" r="r" b="b"/>
              <a:pathLst>
                <a:path w="459" h="746" extrusionOk="0">
                  <a:moveTo>
                    <a:pt x="210" y="1"/>
                  </a:moveTo>
                  <a:cubicBezTo>
                    <a:pt x="75" y="1"/>
                    <a:pt x="1" y="195"/>
                    <a:pt x="8" y="376"/>
                  </a:cubicBezTo>
                  <a:cubicBezTo>
                    <a:pt x="22" y="587"/>
                    <a:pt x="150" y="729"/>
                    <a:pt x="248" y="745"/>
                  </a:cubicBezTo>
                  <a:cubicBezTo>
                    <a:pt x="369" y="715"/>
                    <a:pt x="459" y="556"/>
                    <a:pt x="435" y="340"/>
                  </a:cubicBezTo>
                  <a:cubicBezTo>
                    <a:pt x="435" y="159"/>
                    <a:pt x="309" y="24"/>
                    <a:pt x="210"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53859" y="2025811"/>
              <a:ext cx="27789" cy="45047"/>
            </a:xfrm>
            <a:custGeom>
              <a:avLst/>
              <a:gdLst/>
              <a:ahLst/>
              <a:cxnLst/>
              <a:rect l="l" t="t" r="r" b="b"/>
              <a:pathLst>
                <a:path w="459" h="744" extrusionOk="0">
                  <a:moveTo>
                    <a:pt x="212" y="1"/>
                  </a:moveTo>
                  <a:cubicBezTo>
                    <a:pt x="91" y="30"/>
                    <a:pt x="1" y="188"/>
                    <a:pt x="22" y="406"/>
                  </a:cubicBezTo>
                  <a:cubicBezTo>
                    <a:pt x="22" y="587"/>
                    <a:pt x="150" y="722"/>
                    <a:pt x="248" y="743"/>
                  </a:cubicBezTo>
                  <a:cubicBezTo>
                    <a:pt x="369" y="706"/>
                    <a:pt x="459" y="549"/>
                    <a:pt x="451" y="376"/>
                  </a:cubicBezTo>
                  <a:cubicBezTo>
                    <a:pt x="437" y="158"/>
                    <a:pt x="309" y="15"/>
                    <a:pt x="212"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555236" y="2180388"/>
              <a:ext cx="59089" cy="29063"/>
            </a:xfrm>
            <a:custGeom>
              <a:avLst/>
              <a:gdLst/>
              <a:ahLst/>
              <a:cxnLst/>
              <a:rect l="l" t="t" r="r" b="b"/>
              <a:pathLst>
                <a:path w="976" h="480" extrusionOk="0">
                  <a:moveTo>
                    <a:pt x="975" y="0"/>
                  </a:moveTo>
                  <a:lnTo>
                    <a:pt x="0" y="8"/>
                  </a:lnTo>
                  <a:cubicBezTo>
                    <a:pt x="0" y="8"/>
                    <a:pt x="119" y="422"/>
                    <a:pt x="398" y="475"/>
                  </a:cubicBezTo>
                  <a:cubicBezTo>
                    <a:pt x="411" y="478"/>
                    <a:pt x="424" y="479"/>
                    <a:pt x="437" y="479"/>
                  </a:cubicBezTo>
                  <a:cubicBezTo>
                    <a:pt x="673" y="479"/>
                    <a:pt x="975" y="0"/>
                    <a:pt x="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605183" y="1973135"/>
              <a:ext cx="50069" cy="167414"/>
            </a:xfrm>
            <a:custGeom>
              <a:avLst/>
              <a:gdLst/>
              <a:ahLst/>
              <a:cxnLst/>
              <a:rect l="l" t="t" r="r" b="b"/>
              <a:pathLst>
                <a:path w="827" h="2765" extrusionOk="0">
                  <a:moveTo>
                    <a:pt x="512" y="1"/>
                  </a:moveTo>
                  <a:cubicBezTo>
                    <a:pt x="481" y="1"/>
                    <a:pt x="443" y="12"/>
                    <a:pt x="421" y="22"/>
                  </a:cubicBezTo>
                  <a:cubicBezTo>
                    <a:pt x="430" y="59"/>
                    <a:pt x="1" y="404"/>
                    <a:pt x="181" y="885"/>
                  </a:cubicBezTo>
                  <a:cubicBezTo>
                    <a:pt x="451" y="1516"/>
                    <a:pt x="587" y="2012"/>
                    <a:pt x="610" y="2230"/>
                  </a:cubicBezTo>
                  <a:cubicBezTo>
                    <a:pt x="639" y="2484"/>
                    <a:pt x="129" y="2583"/>
                    <a:pt x="91" y="2598"/>
                  </a:cubicBezTo>
                  <a:cubicBezTo>
                    <a:pt x="81" y="2592"/>
                    <a:pt x="71" y="2589"/>
                    <a:pt x="63" y="2589"/>
                  </a:cubicBezTo>
                  <a:cubicBezTo>
                    <a:pt x="29" y="2589"/>
                    <a:pt x="13" y="2636"/>
                    <a:pt x="31" y="2702"/>
                  </a:cubicBezTo>
                  <a:cubicBezTo>
                    <a:pt x="44" y="2736"/>
                    <a:pt x="88" y="2765"/>
                    <a:pt x="124" y="2765"/>
                  </a:cubicBezTo>
                  <a:cubicBezTo>
                    <a:pt x="128" y="2765"/>
                    <a:pt x="132" y="2764"/>
                    <a:pt x="136" y="2764"/>
                  </a:cubicBezTo>
                  <a:cubicBezTo>
                    <a:pt x="136" y="2764"/>
                    <a:pt x="219" y="2733"/>
                    <a:pt x="302" y="2710"/>
                  </a:cubicBezTo>
                  <a:cubicBezTo>
                    <a:pt x="504" y="2657"/>
                    <a:pt x="826" y="2522"/>
                    <a:pt x="781" y="2223"/>
                  </a:cubicBezTo>
                  <a:cubicBezTo>
                    <a:pt x="774" y="1869"/>
                    <a:pt x="534" y="1186"/>
                    <a:pt x="385" y="826"/>
                  </a:cubicBezTo>
                  <a:cubicBezTo>
                    <a:pt x="240" y="472"/>
                    <a:pt x="556" y="202"/>
                    <a:pt x="549" y="157"/>
                  </a:cubicBezTo>
                  <a:cubicBezTo>
                    <a:pt x="587" y="150"/>
                    <a:pt x="617" y="96"/>
                    <a:pt x="556" y="22"/>
                  </a:cubicBezTo>
                  <a:cubicBezTo>
                    <a:pt x="550" y="6"/>
                    <a:pt x="533" y="1"/>
                    <a:pt x="5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547910" y="2172638"/>
              <a:ext cx="71864" cy="14229"/>
            </a:xfrm>
            <a:custGeom>
              <a:avLst/>
              <a:gdLst/>
              <a:ahLst/>
              <a:cxnLst/>
              <a:rect l="l" t="t" r="r" b="b"/>
              <a:pathLst>
                <a:path w="1187" h="235" extrusionOk="0">
                  <a:moveTo>
                    <a:pt x="1060" y="0"/>
                  </a:moveTo>
                  <a:lnTo>
                    <a:pt x="90" y="17"/>
                  </a:lnTo>
                  <a:cubicBezTo>
                    <a:pt x="45" y="24"/>
                    <a:pt x="15" y="76"/>
                    <a:pt x="31" y="121"/>
                  </a:cubicBezTo>
                  <a:cubicBezTo>
                    <a:pt x="0" y="173"/>
                    <a:pt x="53" y="204"/>
                    <a:pt x="105" y="235"/>
                  </a:cubicBezTo>
                  <a:lnTo>
                    <a:pt x="1075" y="219"/>
                  </a:lnTo>
                  <a:lnTo>
                    <a:pt x="1120" y="211"/>
                  </a:lnTo>
                  <a:cubicBezTo>
                    <a:pt x="1158" y="197"/>
                    <a:pt x="1186" y="145"/>
                    <a:pt x="1179" y="107"/>
                  </a:cubicBezTo>
                  <a:cubicBezTo>
                    <a:pt x="1165" y="62"/>
                    <a:pt x="1113" y="31"/>
                    <a:pt x="1060"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3950632" y="2204923"/>
              <a:ext cx="30986" cy="83846"/>
            </a:xfrm>
            <a:custGeom>
              <a:avLst/>
              <a:gdLst/>
              <a:ahLst/>
              <a:cxnLst/>
              <a:rect l="l" t="t" r="r" b="b"/>
              <a:pathLst>
                <a:path w="476" h="1288" extrusionOk="0">
                  <a:moveTo>
                    <a:pt x="260" y="0"/>
                  </a:moveTo>
                  <a:cubicBezTo>
                    <a:pt x="255" y="0"/>
                    <a:pt x="249" y="1"/>
                    <a:pt x="243" y="2"/>
                  </a:cubicBezTo>
                  <a:cubicBezTo>
                    <a:pt x="226" y="9"/>
                    <a:pt x="212" y="33"/>
                    <a:pt x="219" y="62"/>
                  </a:cubicBezTo>
                  <a:cubicBezTo>
                    <a:pt x="219" y="62"/>
                    <a:pt x="250" y="190"/>
                    <a:pt x="271" y="303"/>
                  </a:cubicBezTo>
                  <a:cubicBezTo>
                    <a:pt x="288" y="393"/>
                    <a:pt x="205" y="536"/>
                    <a:pt x="129" y="655"/>
                  </a:cubicBezTo>
                  <a:cubicBezTo>
                    <a:pt x="69" y="754"/>
                    <a:pt x="24" y="844"/>
                    <a:pt x="10" y="918"/>
                  </a:cubicBezTo>
                  <a:cubicBezTo>
                    <a:pt x="1" y="979"/>
                    <a:pt x="17" y="1053"/>
                    <a:pt x="69" y="1115"/>
                  </a:cubicBezTo>
                  <a:cubicBezTo>
                    <a:pt x="129" y="1196"/>
                    <a:pt x="226" y="1264"/>
                    <a:pt x="309" y="1271"/>
                  </a:cubicBezTo>
                  <a:lnTo>
                    <a:pt x="416" y="1286"/>
                  </a:lnTo>
                  <a:cubicBezTo>
                    <a:pt x="420" y="1287"/>
                    <a:pt x="424" y="1288"/>
                    <a:pt x="428" y="1288"/>
                  </a:cubicBezTo>
                  <a:cubicBezTo>
                    <a:pt x="451" y="1288"/>
                    <a:pt x="468" y="1267"/>
                    <a:pt x="468" y="1241"/>
                  </a:cubicBezTo>
                  <a:cubicBezTo>
                    <a:pt x="475" y="1219"/>
                    <a:pt x="452" y="1196"/>
                    <a:pt x="423" y="1196"/>
                  </a:cubicBezTo>
                  <a:lnTo>
                    <a:pt x="316" y="1181"/>
                  </a:lnTo>
                  <a:cubicBezTo>
                    <a:pt x="271" y="1174"/>
                    <a:pt x="190" y="1129"/>
                    <a:pt x="145" y="1060"/>
                  </a:cubicBezTo>
                  <a:cubicBezTo>
                    <a:pt x="122" y="1032"/>
                    <a:pt x="100" y="987"/>
                    <a:pt x="100" y="934"/>
                  </a:cubicBezTo>
                  <a:cubicBezTo>
                    <a:pt x="115" y="880"/>
                    <a:pt x="167" y="790"/>
                    <a:pt x="212" y="700"/>
                  </a:cubicBezTo>
                  <a:cubicBezTo>
                    <a:pt x="295" y="557"/>
                    <a:pt x="392" y="401"/>
                    <a:pt x="371" y="280"/>
                  </a:cubicBezTo>
                  <a:cubicBezTo>
                    <a:pt x="347" y="168"/>
                    <a:pt x="302" y="40"/>
                    <a:pt x="302" y="40"/>
                  </a:cubicBezTo>
                  <a:cubicBezTo>
                    <a:pt x="296" y="15"/>
                    <a:pt x="285" y="0"/>
                    <a:pt x="26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3919449" y="2198088"/>
              <a:ext cx="46545" cy="11001"/>
            </a:xfrm>
            <a:custGeom>
              <a:avLst/>
              <a:gdLst/>
              <a:ahLst/>
              <a:cxnLst/>
              <a:rect l="l" t="t" r="r" b="b"/>
              <a:pathLst>
                <a:path w="715" h="169" extrusionOk="0">
                  <a:moveTo>
                    <a:pt x="649" y="0"/>
                  </a:moveTo>
                  <a:cubicBezTo>
                    <a:pt x="528" y="0"/>
                    <a:pt x="1" y="139"/>
                    <a:pt x="8" y="159"/>
                  </a:cubicBezTo>
                  <a:cubicBezTo>
                    <a:pt x="8" y="166"/>
                    <a:pt x="35" y="168"/>
                    <a:pt x="79" y="168"/>
                  </a:cubicBezTo>
                  <a:cubicBezTo>
                    <a:pt x="254" y="168"/>
                    <a:pt x="691" y="129"/>
                    <a:pt x="691" y="129"/>
                  </a:cubicBezTo>
                  <a:cubicBezTo>
                    <a:pt x="691" y="129"/>
                    <a:pt x="714" y="24"/>
                    <a:pt x="669" y="3"/>
                  </a:cubicBezTo>
                  <a:cubicBezTo>
                    <a:pt x="665" y="1"/>
                    <a:pt x="658" y="0"/>
                    <a:pt x="649"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3996656" y="2203491"/>
              <a:ext cx="43160" cy="14061"/>
            </a:xfrm>
            <a:custGeom>
              <a:avLst/>
              <a:gdLst/>
              <a:ahLst/>
              <a:cxnLst/>
              <a:rect l="l" t="t" r="r" b="b"/>
              <a:pathLst>
                <a:path w="663" h="216" extrusionOk="0">
                  <a:moveTo>
                    <a:pt x="63" y="1"/>
                  </a:moveTo>
                  <a:cubicBezTo>
                    <a:pt x="62" y="1"/>
                    <a:pt x="61" y="1"/>
                    <a:pt x="60" y="1"/>
                  </a:cubicBezTo>
                  <a:cubicBezTo>
                    <a:pt x="8" y="10"/>
                    <a:pt x="1" y="129"/>
                    <a:pt x="1" y="129"/>
                  </a:cubicBezTo>
                  <a:cubicBezTo>
                    <a:pt x="1" y="129"/>
                    <a:pt x="532" y="215"/>
                    <a:pt x="637" y="215"/>
                  </a:cubicBezTo>
                  <a:cubicBezTo>
                    <a:pt x="649" y="215"/>
                    <a:pt x="655" y="214"/>
                    <a:pt x="655" y="212"/>
                  </a:cubicBezTo>
                  <a:cubicBezTo>
                    <a:pt x="662" y="205"/>
                    <a:pt x="132" y="1"/>
                    <a:pt x="6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4012280" y="2233892"/>
              <a:ext cx="13801" cy="21612"/>
            </a:xfrm>
            <a:custGeom>
              <a:avLst/>
              <a:gdLst/>
              <a:ahLst/>
              <a:cxnLst/>
              <a:rect l="l" t="t" r="r" b="b"/>
              <a:pathLst>
                <a:path w="212" h="332" extrusionOk="0">
                  <a:moveTo>
                    <a:pt x="114" y="1"/>
                  </a:moveTo>
                  <a:cubicBezTo>
                    <a:pt x="62" y="1"/>
                    <a:pt x="17" y="67"/>
                    <a:pt x="9" y="158"/>
                  </a:cubicBezTo>
                  <a:cubicBezTo>
                    <a:pt x="0" y="255"/>
                    <a:pt x="38" y="331"/>
                    <a:pt x="83" y="331"/>
                  </a:cubicBezTo>
                  <a:cubicBezTo>
                    <a:pt x="87" y="331"/>
                    <a:pt x="90" y="331"/>
                    <a:pt x="93" y="331"/>
                  </a:cubicBezTo>
                  <a:cubicBezTo>
                    <a:pt x="156" y="331"/>
                    <a:pt x="197" y="266"/>
                    <a:pt x="204" y="174"/>
                  </a:cubicBezTo>
                  <a:cubicBezTo>
                    <a:pt x="211" y="84"/>
                    <a:pt x="173" y="8"/>
                    <a:pt x="11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3936570" y="2228489"/>
              <a:ext cx="14126" cy="21092"/>
            </a:xfrm>
            <a:custGeom>
              <a:avLst/>
              <a:gdLst/>
              <a:ahLst/>
              <a:cxnLst/>
              <a:rect l="l" t="t" r="r" b="b"/>
              <a:pathLst>
                <a:path w="217" h="324" extrusionOk="0">
                  <a:moveTo>
                    <a:pt x="111" y="0"/>
                  </a:moveTo>
                  <a:cubicBezTo>
                    <a:pt x="56" y="0"/>
                    <a:pt x="15" y="65"/>
                    <a:pt x="8" y="150"/>
                  </a:cubicBezTo>
                  <a:cubicBezTo>
                    <a:pt x="1" y="248"/>
                    <a:pt x="37" y="323"/>
                    <a:pt x="98" y="323"/>
                  </a:cubicBezTo>
                  <a:cubicBezTo>
                    <a:pt x="101" y="324"/>
                    <a:pt x="103" y="324"/>
                    <a:pt x="106" y="324"/>
                  </a:cubicBezTo>
                  <a:cubicBezTo>
                    <a:pt x="155" y="324"/>
                    <a:pt x="203" y="259"/>
                    <a:pt x="210" y="174"/>
                  </a:cubicBezTo>
                  <a:cubicBezTo>
                    <a:pt x="217" y="76"/>
                    <a:pt x="172" y="1"/>
                    <a:pt x="120" y="1"/>
                  </a:cubicBezTo>
                  <a:cubicBezTo>
                    <a:pt x="117" y="0"/>
                    <a:pt x="114" y="0"/>
                    <a:pt x="111"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3970747" y="2300814"/>
              <a:ext cx="31377" cy="16600"/>
            </a:xfrm>
            <a:custGeom>
              <a:avLst/>
              <a:gdLst/>
              <a:ahLst/>
              <a:cxnLst/>
              <a:rect l="l" t="t" r="r" b="b"/>
              <a:pathLst>
                <a:path w="482" h="255" extrusionOk="0">
                  <a:moveTo>
                    <a:pt x="429" y="1"/>
                  </a:moveTo>
                  <a:cubicBezTo>
                    <a:pt x="414" y="1"/>
                    <a:pt x="396" y="10"/>
                    <a:pt x="391" y="24"/>
                  </a:cubicBezTo>
                  <a:cubicBezTo>
                    <a:pt x="377" y="62"/>
                    <a:pt x="308" y="152"/>
                    <a:pt x="233" y="159"/>
                  </a:cubicBezTo>
                  <a:cubicBezTo>
                    <a:pt x="212" y="160"/>
                    <a:pt x="193" y="161"/>
                    <a:pt x="176" y="161"/>
                  </a:cubicBezTo>
                  <a:cubicBezTo>
                    <a:pt x="107" y="161"/>
                    <a:pt x="69" y="152"/>
                    <a:pt x="69" y="152"/>
                  </a:cubicBezTo>
                  <a:cubicBezTo>
                    <a:pt x="66" y="150"/>
                    <a:pt x="62" y="150"/>
                    <a:pt x="59" y="150"/>
                  </a:cubicBezTo>
                  <a:cubicBezTo>
                    <a:pt x="41" y="150"/>
                    <a:pt x="16" y="163"/>
                    <a:pt x="16" y="182"/>
                  </a:cubicBezTo>
                  <a:cubicBezTo>
                    <a:pt x="0" y="211"/>
                    <a:pt x="24" y="235"/>
                    <a:pt x="38" y="249"/>
                  </a:cubicBezTo>
                  <a:lnTo>
                    <a:pt x="121" y="249"/>
                  </a:lnTo>
                  <a:cubicBezTo>
                    <a:pt x="140" y="253"/>
                    <a:pt x="159" y="254"/>
                    <a:pt x="180" y="254"/>
                  </a:cubicBezTo>
                  <a:cubicBezTo>
                    <a:pt x="200" y="254"/>
                    <a:pt x="223" y="253"/>
                    <a:pt x="249" y="249"/>
                  </a:cubicBezTo>
                  <a:cubicBezTo>
                    <a:pt x="384" y="235"/>
                    <a:pt x="467" y="83"/>
                    <a:pt x="467" y="69"/>
                  </a:cubicBezTo>
                  <a:cubicBezTo>
                    <a:pt x="482" y="54"/>
                    <a:pt x="474" y="24"/>
                    <a:pt x="451" y="9"/>
                  </a:cubicBezTo>
                  <a:cubicBezTo>
                    <a:pt x="446" y="4"/>
                    <a:pt x="438" y="1"/>
                    <a:pt x="42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5"/>
            <p:cNvSpPr/>
            <p:nvPr/>
          </p:nvSpPr>
          <p:spPr>
            <a:xfrm>
              <a:off x="3351661" y="2806955"/>
              <a:ext cx="22589" cy="62624"/>
            </a:xfrm>
            <a:custGeom>
              <a:avLst/>
              <a:gdLst/>
              <a:ahLst/>
              <a:cxnLst/>
              <a:rect l="l" t="t" r="r" b="b"/>
              <a:pathLst>
                <a:path w="347" h="962" extrusionOk="0">
                  <a:moveTo>
                    <a:pt x="174" y="1"/>
                  </a:moveTo>
                  <a:cubicBezTo>
                    <a:pt x="143" y="1"/>
                    <a:pt x="129" y="8"/>
                    <a:pt x="129" y="31"/>
                  </a:cubicBezTo>
                  <a:cubicBezTo>
                    <a:pt x="129" y="31"/>
                    <a:pt x="98" y="121"/>
                    <a:pt x="76" y="211"/>
                  </a:cubicBezTo>
                  <a:cubicBezTo>
                    <a:pt x="62" y="294"/>
                    <a:pt x="136" y="413"/>
                    <a:pt x="197" y="527"/>
                  </a:cubicBezTo>
                  <a:cubicBezTo>
                    <a:pt x="233" y="594"/>
                    <a:pt x="264" y="662"/>
                    <a:pt x="278" y="700"/>
                  </a:cubicBezTo>
                  <a:cubicBezTo>
                    <a:pt x="278" y="736"/>
                    <a:pt x="264" y="767"/>
                    <a:pt x="249" y="790"/>
                  </a:cubicBezTo>
                  <a:cubicBezTo>
                    <a:pt x="212" y="842"/>
                    <a:pt x="152" y="871"/>
                    <a:pt x="114" y="880"/>
                  </a:cubicBezTo>
                  <a:lnTo>
                    <a:pt x="39" y="895"/>
                  </a:lnTo>
                  <a:cubicBezTo>
                    <a:pt x="17" y="895"/>
                    <a:pt x="1" y="909"/>
                    <a:pt x="1" y="925"/>
                  </a:cubicBezTo>
                  <a:cubicBezTo>
                    <a:pt x="1" y="947"/>
                    <a:pt x="24" y="961"/>
                    <a:pt x="46" y="961"/>
                  </a:cubicBezTo>
                  <a:lnTo>
                    <a:pt x="121" y="947"/>
                  </a:lnTo>
                  <a:cubicBezTo>
                    <a:pt x="181" y="940"/>
                    <a:pt x="257" y="887"/>
                    <a:pt x="302" y="835"/>
                  </a:cubicBezTo>
                  <a:cubicBezTo>
                    <a:pt x="340" y="781"/>
                    <a:pt x="347" y="729"/>
                    <a:pt x="347" y="684"/>
                  </a:cubicBezTo>
                  <a:cubicBezTo>
                    <a:pt x="332" y="632"/>
                    <a:pt x="302" y="565"/>
                    <a:pt x="257" y="489"/>
                  </a:cubicBezTo>
                  <a:cubicBezTo>
                    <a:pt x="204" y="399"/>
                    <a:pt x="136" y="294"/>
                    <a:pt x="152" y="226"/>
                  </a:cubicBezTo>
                  <a:cubicBezTo>
                    <a:pt x="167" y="143"/>
                    <a:pt x="188" y="46"/>
                    <a:pt x="188" y="46"/>
                  </a:cubicBezTo>
                  <a:cubicBezTo>
                    <a:pt x="197" y="24"/>
                    <a:pt x="188" y="8"/>
                    <a:pt x="174"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3363379" y="2801877"/>
              <a:ext cx="34371" cy="8072"/>
            </a:xfrm>
            <a:custGeom>
              <a:avLst/>
              <a:gdLst/>
              <a:ahLst/>
              <a:cxnLst/>
              <a:rect l="l" t="t" r="r" b="b"/>
              <a:pathLst>
                <a:path w="528" h="124" extrusionOk="0">
                  <a:moveTo>
                    <a:pt x="50" y="0"/>
                  </a:moveTo>
                  <a:cubicBezTo>
                    <a:pt x="42" y="0"/>
                    <a:pt x="35" y="1"/>
                    <a:pt x="32" y="3"/>
                  </a:cubicBezTo>
                  <a:cubicBezTo>
                    <a:pt x="1" y="19"/>
                    <a:pt x="17" y="102"/>
                    <a:pt x="17" y="102"/>
                  </a:cubicBezTo>
                  <a:cubicBezTo>
                    <a:pt x="17" y="102"/>
                    <a:pt x="315" y="123"/>
                    <a:pt x="455" y="123"/>
                  </a:cubicBezTo>
                  <a:cubicBezTo>
                    <a:pt x="498" y="123"/>
                    <a:pt x="526" y="121"/>
                    <a:pt x="527" y="116"/>
                  </a:cubicBezTo>
                  <a:cubicBezTo>
                    <a:pt x="527" y="103"/>
                    <a:pt x="147" y="0"/>
                    <a:pt x="5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3308175" y="2805978"/>
              <a:ext cx="32288" cy="10481"/>
            </a:xfrm>
            <a:custGeom>
              <a:avLst/>
              <a:gdLst/>
              <a:ahLst/>
              <a:cxnLst/>
              <a:rect l="l" t="t" r="r" b="b"/>
              <a:pathLst>
                <a:path w="496" h="161" extrusionOk="0">
                  <a:moveTo>
                    <a:pt x="447" y="1"/>
                  </a:moveTo>
                  <a:cubicBezTo>
                    <a:pt x="387" y="1"/>
                    <a:pt x="0" y="151"/>
                    <a:pt x="9" y="158"/>
                  </a:cubicBezTo>
                  <a:cubicBezTo>
                    <a:pt x="9" y="160"/>
                    <a:pt x="13" y="160"/>
                    <a:pt x="22" y="160"/>
                  </a:cubicBezTo>
                  <a:cubicBezTo>
                    <a:pt x="99" y="160"/>
                    <a:pt x="496" y="98"/>
                    <a:pt x="496" y="98"/>
                  </a:cubicBezTo>
                  <a:cubicBezTo>
                    <a:pt x="496" y="98"/>
                    <a:pt x="488" y="8"/>
                    <a:pt x="451" y="1"/>
                  </a:cubicBezTo>
                  <a:cubicBezTo>
                    <a:pt x="450" y="1"/>
                    <a:pt x="448" y="1"/>
                    <a:pt x="44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3318461" y="2828437"/>
              <a:ext cx="10285" cy="16274"/>
            </a:xfrm>
            <a:custGeom>
              <a:avLst/>
              <a:gdLst/>
              <a:ahLst/>
              <a:cxnLst/>
              <a:rect l="l" t="t" r="r" b="b"/>
              <a:pathLst>
                <a:path w="158" h="250" extrusionOk="0">
                  <a:moveTo>
                    <a:pt x="76" y="0"/>
                  </a:moveTo>
                  <a:cubicBezTo>
                    <a:pt x="31" y="9"/>
                    <a:pt x="0" y="62"/>
                    <a:pt x="8" y="136"/>
                  </a:cubicBezTo>
                  <a:cubicBezTo>
                    <a:pt x="14" y="200"/>
                    <a:pt x="42" y="250"/>
                    <a:pt x="82" y="250"/>
                  </a:cubicBezTo>
                  <a:cubicBezTo>
                    <a:pt x="85" y="250"/>
                    <a:pt x="88" y="250"/>
                    <a:pt x="91" y="249"/>
                  </a:cubicBezTo>
                  <a:cubicBezTo>
                    <a:pt x="128" y="249"/>
                    <a:pt x="157" y="190"/>
                    <a:pt x="150" y="121"/>
                  </a:cubicBezTo>
                  <a:cubicBezTo>
                    <a:pt x="150" y="55"/>
                    <a:pt x="112" y="0"/>
                    <a:pt x="76"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5"/>
            <p:cNvSpPr/>
            <p:nvPr/>
          </p:nvSpPr>
          <p:spPr>
            <a:xfrm>
              <a:off x="3374185" y="2824532"/>
              <a:ext cx="10871" cy="15754"/>
            </a:xfrm>
            <a:custGeom>
              <a:avLst/>
              <a:gdLst/>
              <a:ahLst/>
              <a:cxnLst/>
              <a:rect l="l" t="t" r="r" b="b"/>
              <a:pathLst>
                <a:path w="167" h="242" extrusionOk="0">
                  <a:moveTo>
                    <a:pt x="85" y="0"/>
                  </a:moveTo>
                  <a:cubicBezTo>
                    <a:pt x="82" y="0"/>
                    <a:pt x="79" y="1"/>
                    <a:pt x="77" y="1"/>
                  </a:cubicBezTo>
                  <a:cubicBezTo>
                    <a:pt x="39" y="1"/>
                    <a:pt x="1" y="60"/>
                    <a:pt x="8" y="129"/>
                  </a:cubicBezTo>
                  <a:cubicBezTo>
                    <a:pt x="15" y="191"/>
                    <a:pt x="48" y="242"/>
                    <a:pt x="88" y="242"/>
                  </a:cubicBezTo>
                  <a:cubicBezTo>
                    <a:pt x="92" y="242"/>
                    <a:pt x="95" y="241"/>
                    <a:pt x="98" y="241"/>
                  </a:cubicBezTo>
                  <a:cubicBezTo>
                    <a:pt x="143" y="241"/>
                    <a:pt x="167" y="181"/>
                    <a:pt x="167" y="115"/>
                  </a:cubicBezTo>
                  <a:cubicBezTo>
                    <a:pt x="158" y="50"/>
                    <a:pt x="126" y="0"/>
                    <a:pt x="8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3336558" y="2878498"/>
              <a:ext cx="23045" cy="12434"/>
            </a:xfrm>
            <a:custGeom>
              <a:avLst/>
              <a:gdLst/>
              <a:ahLst/>
              <a:cxnLst/>
              <a:rect l="l" t="t" r="r" b="b"/>
              <a:pathLst>
                <a:path w="354" h="191" extrusionOk="0">
                  <a:moveTo>
                    <a:pt x="37" y="1"/>
                  </a:moveTo>
                  <a:cubicBezTo>
                    <a:pt x="29" y="1"/>
                    <a:pt x="21" y="3"/>
                    <a:pt x="15" y="7"/>
                  </a:cubicBezTo>
                  <a:cubicBezTo>
                    <a:pt x="0" y="14"/>
                    <a:pt x="0" y="35"/>
                    <a:pt x="7" y="52"/>
                  </a:cubicBezTo>
                  <a:cubicBezTo>
                    <a:pt x="7" y="59"/>
                    <a:pt x="69" y="171"/>
                    <a:pt x="173" y="187"/>
                  </a:cubicBezTo>
                  <a:cubicBezTo>
                    <a:pt x="186" y="189"/>
                    <a:pt x="197" y="190"/>
                    <a:pt x="208" y="190"/>
                  </a:cubicBezTo>
                  <a:cubicBezTo>
                    <a:pt x="230" y="190"/>
                    <a:pt x="248" y="187"/>
                    <a:pt x="263" y="187"/>
                  </a:cubicBezTo>
                  <a:cubicBezTo>
                    <a:pt x="301" y="187"/>
                    <a:pt x="323" y="178"/>
                    <a:pt x="323" y="178"/>
                  </a:cubicBezTo>
                  <a:cubicBezTo>
                    <a:pt x="339" y="171"/>
                    <a:pt x="353" y="156"/>
                    <a:pt x="346" y="133"/>
                  </a:cubicBezTo>
                  <a:cubicBezTo>
                    <a:pt x="340" y="121"/>
                    <a:pt x="324" y="109"/>
                    <a:pt x="310" y="109"/>
                  </a:cubicBezTo>
                  <a:cubicBezTo>
                    <a:pt x="307" y="109"/>
                    <a:pt x="304" y="110"/>
                    <a:pt x="301" y="111"/>
                  </a:cubicBezTo>
                  <a:cubicBezTo>
                    <a:pt x="301" y="111"/>
                    <a:pt x="272" y="120"/>
                    <a:pt x="222" y="120"/>
                  </a:cubicBezTo>
                  <a:cubicBezTo>
                    <a:pt x="209" y="120"/>
                    <a:pt x="196" y="120"/>
                    <a:pt x="180" y="118"/>
                  </a:cubicBezTo>
                  <a:cubicBezTo>
                    <a:pt x="128" y="111"/>
                    <a:pt x="76" y="43"/>
                    <a:pt x="69" y="14"/>
                  </a:cubicBezTo>
                  <a:cubicBezTo>
                    <a:pt x="59" y="5"/>
                    <a:pt x="48" y="1"/>
                    <a:pt x="37"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3911572" y="2091717"/>
              <a:ext cx="275362" cy="240470"/>
            </a:xfrm>
            <a:custGeom>
              <a:avLst/>
              <a:gdLst/>
              <a:ahLst/>
              <a:cxnLst/>
              <a:rect l="l" t="t" r="r" b="b"/>
              <a:pathLst>
                <a:path w="4230" h="3694" extrusionOk="0">
                  <a:moveTo>
                    <a:pt x="1859" y="0"/>
                  </a:moveTo>
                  <a:cubicBezTo>
                    <a:pt x="1657" y="0"/>
                    <a:pt x="1452" y="26"/>
                    <a:pt x="1248" y="81"/>
                  </a:cubicBezTo>
                  <a:cubicBezTo>
                    <a:pt x="594" y="261"/>
                    <a:pt x="174" y="944"/>
                    <a:pt x="1" y="1703"/>
                  </a:cubicBezTo>
                  <a:cubicBezTo>
                    <a:pt x="1367" y="1756"/>
                    <a:pt x="2847" y="1824"/>
                    <a:pt x="2899" y="1824"/>
                  </a:cubicBezTo>
                  <a:cubicBezTo>
                    <a:pt x="2954" y="1824"/>
                    <a:pt x="2937" y="2763"/>
                    <a:pt x="3006" y="3694"/>
                  </a:cubicBezTo>
                  <a:cubicBezTo>
                    <a:pt x="3817" y="3236"/>
                    <a:pt x="4230" y="2313"/>
                    <a:pt x="3945" y="1426"/>
                  </a:cubicBezTo>
                  <a:cubicBezTo>
                    <a:pt x="3666" y="561"/>
                    <a:pt x="2798" y="0"/>
                    <a:pt x="1859"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3" name="Table 3">
            <a:extLst>
              <a:ext uri="{FF2B5EF4-FFF2-40B4-BE49-F238E27FC236}">
                <a16:creationId xmlns:a16="http://schemas.microsoft.com/office/drawing/2014/main" id="{FD9BD5CE-5415-42BE-BF57-5F3F70C8E971}"/>
              </a:ext>
            </a:extLst>
          </p:cNvPr>
          <p:cNvGraphicFramePr>
            <a:graphicFrameLocks noGrp="1"/>
          </p:cNvGraphicFramePr>
          <p:nvPr>
            <p:extLst>
              <p:ext uri="{D42A27DB-BD31-4B8C-83A1-F6EECF244321}">
                <p14:modId xmlns:p14="http://schemas.microsoft.com/office/powerpoint/2010/main" val="3953811980"/>
              </p:ext>
            </p:extLst>
          </p:nvPr>
        </p:nvGraphicFramePr>
        <p:xfrm>
          <a:off x="3024456" y="2403319"/>
          <a:ext cx="3836419" cy="2740181"/>
        </p:xfrm>
        <a:graphic>
          <a:graphicData uri="http://schemas.openxmlformats.org/drawingml/2006/table">
            <a:tbl>
              <a:tblPr firstRow="1" bandRow="1">
                <a:tableStyleId>{2F74C676-B321-4C40-92C2-75DB927FF3CF}</a:tableStyleId>
              </a:tblPr>
              <a:tblGrid>
                <a:gridCol w="2126451">
                  <a:extLst>
                    <a:ext uri="{9D8B030D-6E8A-4147-A177-3AD203B41FA5}">
                      <a16:colId xmlns:a16="http://schemas.microsoft.com/office/drawing/2014/main" val="373610667"/>
                    </a:ext>
                  </a:extLst>
                </a:gridCol>
                <a:gridCol w="1709968">
                  <a:extLst>
                    <a:ext uri="{9D8B030D-6E8A-4147-A177-3AD203B41FA5}">
                      <a16:colId xmlns:a16="http://schemas.microsoft.com/office/drawing/2014/main" val="163865918"/>
                    </a:ext>
                  </a:extLst>
                </a:gridCol>
              </a:tblGrid>
              <a:tr h="335320">
                <a:tc>
                  <a:txBody>
                    <a:bodyPr/>
                    <a:lstStyle/>
                    <a:p>
                      <a:r>
                        <a:rPr lang="en-IN" sz="1000" b="1" dirty="0"/>
                        <a:t>Common Parameter Measured or Management System</a:t>
                      </a:r>
                    </a:p>
                  </a:txBody>
                  <a:tcPr/>
                </a:tc>
                <a:tc>
                  <a:txBody>
                    <a:bodyPr/>
                    <a:lstStyle/>
                    <a:p>
                      <a:r>
                        <a:rPr lang="en-IN" sz="1000" b="1" dirty="0"/>
                        <a:t>Sensor/Tools</a:t>
                      </a:r>
                    </a:p>
                  </a:txBody>
                  <a:tcPr/>
                </a:tc>
                <a:extLst>
                  <a:ext uri="{0D108BD9-81ED-4DB2-BD59-A6C34878D82A}">
                    <a16:rowId xmlns:a16="http://schemas.microsoft.com/office/drawing/2014/main" val="1331028654"/>
                  </a:ext>
                </a:extLst>
              </a:tr>
              <a:tr h="278243">
                <a:tc>
                  <a:txBody>
                    <a:bodyPr/>
                    <a:lstStyle/>
                    <a:p>
                      <a:r>
                        <a:rPr lang="en-IN" sz="1000" dirty="0"/>
                        <a:t>Physical Behaviour</a:t>
                      </a:r>
                    </a:p>
                  </a:txBody>
                  <a:tcPr/>
                </a:tc>
                <a:tc>
                  <a:txBody>
                    <a:bodyPr/>
                    <a:lstStyle/>
                    <a:p>
                      <a:r>
                        <a:rPr lang="en-IN" sz="1000" dirty="0"/>
                        <a:t>Accelerometer/Gyroscope</a:t>
                      </a:r>
                    </a:p>
                  </a:txBody>
                  <a:tcPr/>
                </a:tc>
                <a:extLst>
                  <a:ext uri="{0D108BD9-81ED-4DB2-BD59-A6C34878D82A}">
                    <a16:rowId xmlns:a16="http://schemas.microsoft.com/office/drawing/2014/main" val="2896500663"/>
                  </a:ext>
                </a:extLst>
              </a:tr>
              <a:tr h="278243">
                <a:tc>
                  <a:txBody>
                    <a:bodyPr/>
                    <a:lstStyle/>
                    <a:p>
                      <a:r>
                        <a:rPr lang="en-IN" sz="1000" dirty="0"/>
                        <a:t>Animal Health</a:t>
                      </a:r>
                    </a:p>
                  </a:txBody>
                  <a:tcPr/>
                </a:tc>
                <a:tc>
                  <a:txBody>
                    <a:bodyPr/>
                    <a:lstStyle/>
                    <a:p>
                      <a:r>
                        <a:rPr lang="en-IN" sz="1000" dirty="0"/>
                        <a:t>Heart Rate / SpO2</a:t>
                      </a:r>
                    </a:p>
                  </a:txBody>
                  <a:tcPr/>
                </a:tc>
                <a:extLst>
                  <a:ext uri="{0D108BD9-81ED-4DB2-BD59-A6C34878D82A}">
                    <a16:rowId xmlns:a16="http://schemas.microsoft.com/office/drawing/2014/main" val="2214163998"/>
                  </a:ext>
                </a:extLst>
              </a:tr>
              <a:tr h="278243">
                <a:tc>
                  <a:txBody>
                    <a:bodyPr/>
                    <a:lstStyle/>
                    <a:p>
                      <a:r>
                        <a:rPr lang="en-IN" sz="1000" dirty="0"/>
                        <a:t>Body Heat</a:t>
                      </a:r>
                    </a:p>
                  </a:txBody>
                  <a:tcPr/>
                </a:tc>
                <a:tc>
                  <a:txBody>
                    <a:bodyPr/>
                    <a:lstStyle/>
                    <a:p>
                      <a:r>
                        <a:rPr lang="en-IN" sz="1000" dirty="0"/>
                        <a:t>Temperature Sensor</a:t>
                      </a:r>
                    </a:p>
                  </a:txBody>
                  <a:tcPr/>
                </a:tc>
                <a:extLst>
                  <a:ext uri="{0D108BD9-81ED-4DB2-BD59-A6C34878D82A}">
                    <a16:rowId xmlns:a16="http://schemas.microsoft.com/office/drawing/2014/main" val="705953580"/>
                  </a:ext>
                </a:extLst>
              </a:tr>
              <a:tr h="278243">
                <a:tc>
                  <a:txBody>
                    <a:bodyPr/>
                    <a:lstStyle/>
                    <a:p>
                      <a:r>
                        <a:rPr lang="en-IN" sz="1000" dirty="0"/>
                        <a:t>Communication Technology</a:t>
                      </a:r>
                    </a:p>
                  </a:txBody>
                  <a:tcPr/>
                </a:tc>
                <a:tc>
                  <a:txBody>
                    <a:bodyPr/>
                    <a:lstStyle/>
                    <a:p>
                      <a:r>
                        <a:rPr lang="en-IN" sz="1000" dirty="0"/>
                        <a:t>Wi-Fi</a:t>
                      </a:r>
                    </a:p>
                  </a:txBody>
                  <a:tcPr/>
                </a:tc>
                <a:extLst>
                  <a:ext uri="{0D108BD9-81ED-4DB2-BD59-A6C34878D82A}">
                    <a16:rowId xmlns:a16="http://schemas.microsoft.com/office/drawing/2014/main" val="250742133"/>
                  </a:ext>
                </a:extLst>
              </a:tr>
              <a:tr h="335320">
                <a:tc>
                  <a:txBody>
                    <a:bodyPr/>
                    <a:lstStyle/>
                    <a:p>
                      <a:r>
                        <a:rPr lang="en-IN" sz="1000" dirty="0"/>
                        <a:t>Nutritional Management</a:t>
                      </a:r>
                    </a:p>
                  </a:txBody>
                  <a:tcPr/>
                </a:tc>
                <a:tc>
                  <a:txBody>
                    <a:bodyPr/>
                    <a:lstStyle/>
                    <a:p>
                      <a:r>
                        <a:rPr lang="en-IN" sz="1000" dirty="0"/>
                        <a:t>Antibiotic Detection using FRET,SPR </a:t>
                      </a:r>
                    </a:p>
                  </a:txBody>
                  <a:tcPr/>
                </a:tc>
                <a:extLst>
                  <a:ext uri="{0D108BD9-81ED-4DB2-BD59-A6C34878D82A}">
                    <a16:rowId xmlns:a16="http://schemas.microsoft.com/office/drawing/2014/main" val="3406452117"/>
                  </a:ext>
                </a:extLst>
              </a:tr>
              <a:tr h="278243">
                <a:tc>
                  <a:txBody>
                    <a:bodyPr/>
                    <a:lstStyle/>
                    <a:p>
                      <a:r>
                        <a:rPr lang="en-IN" sz="1000" dirty="0"/>
                        <a:t>Data Analytics</a:t>
                      </a:r>
                    </a:p>
                  </a:txBody>
                  <a:tcPr/>
                </a:tc>
                <a:tc>
                  <a:txBody>
                    <a:bodyPr/>
                    <a:lstStyle/>
                    <a:p>
                      <a:r>
                        <a:rPr lang="en-IN" sz="1000" dirty="0"/>
                        <a:t>Hadoop Framework</a:t>
                      </a:r>
                    </a:p>
                  </a:txBody>
                  <a:tcPr/>
                </a:tc>
                <a:extLst>
                  <a:ext uri="{0D108BD9-81ED-4DB2-BD59-A6C34878D82A}">
                    <a16:rowId xmlns:a16="http://schemas.microsoft.com/office/drawing/2014/main" val="3240222458"/>
                  </a:ext>
                </a:extLst>
              </a:tr>
              <a:tr h="278243">
                <a:tc>
                  <a:txBody>
                    <a:bodyPr/>
                    <a:lstStyle/>
                    <a:p>
                      <a:r>
                        <a:rPr lang="en-IN" sz="1000" dirty="0"/>
                        <a:t>Sound Analysis</a:t>
                      </a:r>
                    </a:p>
                  </a:txBody>
                  <a:tcPr/>
                </a:tc>
                <a:tc>
                  <a:txBody>
                    <a:bodyPr/>
                    <a:lstStyle/>
                    <a:p>
                      <a:r>
                        <a:rPr lang="en-IN" sz="1000" dirty="0"/>
                        <a:t>SVM Algorithm </a:t>
                      </a:r>
                    </a:p>
                  </a:txBody>
                  <a:tcPr/>
                </a:tc>
                <a:extLst>
                  <a:ext uri="{0D108BD9-81ED-4DB2-BD59-A6C34878D82A}">
                    <a16:rowId xmlns:a16="http://schemas.microsoft.com/office/drawing/2014/main" val="710068555"/>
                  </a:ext>
                </a:extLst>
              </a:tr>
              <a:tr h="278243">
                <a:tc>
                  <a:txBody>
                    <a:bodyPr/>
                    <a:lstStyle/>
                    <a:p>
                      <a:r>
                        <a:rPr lang="en-IN" sz="1000" dirty="0"/>
                        <a:t>Data Mining </a:t>
                      </a:r>
                    </a:p>
                  </a:txBody>
                  <a:tcPr/>
                </a:tc>
                <a:tc>
                  <a:txBody>
                    <a:bodyPr/>
                    <a:lstStyle/>
                    <a:p>
                      <a:r>
                        <a:rPr lang="en-IN" sz="1000" dirty="0"/>
                        <a:t>Apache Framework</a:t>
                      </a:r>
                    </a:p>
                  </a:txBody>
                  <a:tcPr/>
                </a:tc>
                <a:extLst>
                  <a:ext uri="{0D108BD9-81ED-4DB2-BD59-A6C34878D82A}">
                    <a16:rowId xmlns:a16="http://schemas.microsoft.com/office/drawing/2014/main" val="4118814495"/>
                  </a:ext>
                </a:extLst>
              </a:tr>
            </a:tbl>
          </a:graphicData>
        </a:graphic>
      </p:graphicFrame>
    </p:spTree>
    <p:extLst>
      <p:ext uri="{BB962C8B-B14F-4D97-AF65-F5344CB8AC3E}">
        <p14:creationId xmlns:p14="http://schemas.microsoft.com/office/powerpoint/2010/main" val="2627964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78"/>
        <p:cNvGrpSpPr/>
        <p:nvPr/>
      </p:nvGrpSpPr>
      <p:grpSpPr>
        <a:xfrm>
          <a:off x="0" y="0"/>
          <a:ext cx="0" cy="0"/>
          <a:chOff x="0" y="0"/>
          <a:chExt cx="0" cy="0"/>
        </a:xfrm>
      </p:grpSpPr>
      <p:sp>
        <p:nvSpPr>
          <p:cNvPr id="2779" name="Google Shape;2779;p65"/>
          <p:cNvSpPr txBox="1">
            <a:spLocks noGrp="1"/>
          </p:cNvSpPr>
          <p:nvPr>
            <p:ph type="title"/>
          </p:nvPr>
        </p:nvSpPr>
        <p:spPr>
          <a:xfrm>
            <a:off x="3024457" y="1718250"/>
            <a:ext cx="4959144" cy="45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Current Systems Available</a:t>
            </a:r>
            <a:endParaRPr dirty="0"/>
          </a:p>
        </p:txBody>
      </p:sp>
      <p:grpSp>
        <p:nvGrpSpPr>
          <p:cNvPr id="2781" name="Google Shape;2781;p65"/>
          <p:cNvGrpSpPr/>
          <p:nvPr/>
        </p:nvGrpSpPr>
        <p:grpSpPr>
          <a:xfrm>
            <a:off x="800229" y="759252"/>
            <a:ext cx="1539806" cy="1292926"/>
            <a:chOff x="1337125" y="1400175"/>
            <a:chExt cx="3012620" cy="2529599"/>
          </a:xfrm>
        </p:grpSpPr>
        <p:sp>
          <p:nvSpPr>
            <p:cNvPr id="2782" name="Google Shape;2782;p65"/>
            <p:cNvSpPr/>
            <p:nvPr/>
          </p:nvSpPr>
          <p:spPr>
            <a:xfrm>
              <a:off x="3448007" y="2956096"/>
              <a:ext cx="323990" cy="270155"/>
            </a:xfrm>
            <a:custGeom>
              <a:avLst/>
              <a:gdLst/>
              <a:ahLst/>
              <a:cxnLst/>
              <a:rect l="l" t="t" r="r" b="b"/>
              <a:pathLst>
                <a:path w="4977" h="4150" extrusionOk="0">
                  <a:moveTo>
                    <a:pt x="501" y="1"/>
                  </a:moveTo>
                  <a:cubicBezTo>
                    <a:pt x="499" y="1"/>
                    <a:pt x="498" y="1"/>
                    <a:pt x="496" y="1"/>
                  </a:cubicBezTo>
                  <a:lnTo>
                    <a:pt x="257" y="428"/>
                  </a:lnTo>
                  <a:cubicBezTo>
                    <a:pt x="105" y="444"/>
                    <a:pt x="1" y="572"/>
                    <a:pt x="1" y="722"/>
                  </a:cubicBezTo>
                  <a:cubicBezTo>
                    <a:pt x="24" y="1375"/>
                    <a:pt x="174" y="2539"/>
                    <a:pt x="286" y="2727"/>
                  </a:cubicBezTo>
                  <a:cubicBezTo>
                    <a:pt x="354" y="2835"/>
                    <a:pt x="1342" y="4149"/>
                    <a:pt x="1924" y="4149"/>
                  </a:cubicBezTo>
                  <a:cubicBezTo>
                    <a:pt x="1990" y="4149"/>
                    <a:pt x="2051" y="4132"/>
                    <a:pt x="2105" y="4095"/>
                  </a:cubicBezTo>
                  <a:cubicBezTo>
                    <a:pt x="3464" y="3132"/>
                    <a:pt x="4740" y="2532"/>
                    <a:pt x="4883" y="2276"/>
                  </a:cubicBezTo>
                  <a:cubicBezTo>
                    <a:pt x="4977" y="2127"/>
                    <a:pt x="4193" y="1528"/>
                    <a:pt x="4115" y="1528"/>
                  </a:cubicBezTo>
                  <a:cubicBezTo>
                    <a:pt x="4111" y="1528"/>
                    <a:pt x="4109" y="1530"/>
                    <a:pt x="4109" y="1533"/>
                  </a:cubicBezTo>
                  <a:lnTo>
                    <a:pt x="1998" y="2465"/>
                  </a:lnTo>
                  <a:lnTo>
                    <a:pt x="843" y="437"/>
                  </a:lnTo>
                  <a:cubicBezTo>
                    <a:pt x="798" y="318"/>
                    <a:pt x="628" y="1"/>
                    <a:pt x="501" y="1"/>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5"/>
            <p:cNvSpPr/>
            <p:nvPr/>
          </p:nvSpPr>
          <p:spPr>
            <a:xfrm>
              <a:off x="3707163" y="3046648"/>
              <a:ext cx="98493" cy="90616"/>
            </a:xfrm>
            <a:custGeom>
              <a:avLst/>
              <a:gdLst/>
              <a:ahLst/>
              <a:cxnLst/>
              <a:rect l="l" t="t" r="r" b="b"/>
              <a:pathLst>
                <a:path w="1513" h="1392" extrusionOk="0">
                  <a:moveTo>
                    <a:pt x="531" y="0"/>
                  </a:moveTo>
                  <a:cubicBezTo>
                    <a:pt x="328" y="0"/>
                    <a:pt x="160" y="46"/>
                    <a:pt x="128" y="142"/>
                  </a:cubicBezTo>
                  <a:cubicBezTo>
                    <a:pt x="128" y="142"/>
                    <a:pt x="0" y="1110"/>
                    <a:pt x="361" y="1336"/>
                  </a:cubicBezTo>
                  <a:cubicBezTo>
                    <a:pt x="420" y="1374"/>
                    <a:pt x="480" y="1391"/>
                    <a:pt x="541" y="1391"/>
                  </a:cubicBezTo>
                  <a:cubicBezTo>
                    <a:pt x="852" y="1391"/>
                    <a:pt x="1173" y="939"/>
                    <a:pt x="1361" y="524"/>
                  </a:cubicBezTo>
                  <a:cubicBezTo>
                    <a:pt x="1513" y="191"/>
                    <a:pt x="948" y="0"/>
                    <a:pt x="531"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3738476" y="2455227"/>
              <a:ext cx="226930" cy="632032"/>
            </a:xfrm>
            <a:custGeom>
              <a:avLst/>
              <a:gdLst/>
              <a:ahLst/>
              <a:cxnLst/>
              <a:rect l="l" t="t" r="r" b="b"/>
              <a:pathLst>
                <a:path w="3486" h="9709" extrusionOk="0">
                  <a:moveTo>
                    <a:pt x="1128" y="1"/>
                  </a:moveTo>
                  <a:cubicBezTo>
                    <a:pt x="929" y="1"/>
                    <a:pt x="776" y="42"/>
                    <a:pt x="752" y="161"/>
                  </a:cubicBezTo>
                  <a:cubicBezTo>
                    <a:pt x="278" y="2669"/>
                    <a:pt x="1421" y="5396"/>
                    <a:pt x="1421" y="5396"/>
                  </a:cubicBezTo>
                  <a:lnTo>
                    <a:pt x="1" y="9581"/>
                  </a:lnTo>
                  <a:lnTo>
                    <a:pt x="1127" y="9709"/>
                  </a:lnTo>
                  <a:cubicBezTo>
                    <a:pt x="1127" y="9709"/>
                    <a:pt x="3186" y="6801"/>
                    <a:pt x="3305" y="6554"/>
                  </a:cubicBezTo>
                  <a:cubicBezTo>
                    <a:pt x="3433" y="6305"/>
                    <a:pt x="3485" y="5930"/>
                    <a:pt x="3224" y="3743"/>
                  </a:cubicBezTo>
                  <a:cubicBezTo>
                    <a:pt x="2961" y="1551"/>
                    <a:pt x="2629" y="432"/>
                    <a:pt x="2195" y="190"/>
                  </a:cubicBezTo>
                  <a:cubicBezTo>
                    <a:pt x="2195" y="190"/>
                    <a:pt x="1556" y="1"/>
                    <a:pt x="1128"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5"/>
            <p:cNvSpPr/>
            <p:nvPr/>
          </p:nvSpPr>
          <p:spPr>
            <a:xfrm>
              <a:off x="4004077" y="2092238"/>
              <a:ext cx="231812" cy="289423"/>
            </a:xfrm>
            <a:custGeom>
              <a:avLst/>
              <a:gdLst/>
              <a:ahLst/>
              <a:cxnLst/>
              <a:rect l="l" t="t" r="r" b="b"/>
              <a:pathLst>
                <a:path w="3561" h="4446" extrusionOk="0">
                  <a:moveTo>
                    <a:pt x="818" y="1"/>
                  </a:moveTo>
                  <a:cubicBezTo>
                    <a:pt x="598" y="1"/>
                    <a:pt x="458" y="28"/>
                    <a:pt x="458" y="28"/>
                  </a:cubicBezTo>
                  <a:lnTo>
                    <a:pt x="0" y="4445"/>
                  </a:lnTo>
                  <a:cubicBezTo>
                    <a:pt x="0" y="4445"/>
                    <a:pt x="101" y="4445"/>
                    <a:pt x="267" y="4445"/>
                  </a:cubicBezTo>
                  <a:cubicBezTo>
                    <a:pt x="1087" y="4445"/>
                    <a:pt x="3509" y="4424"/>
                    <a:pt x="3523" y="4174"/>
                  </a:cubicBezTo>
                  <a:cubicBezTo>
                    <a:pt x="3561" y="3476"/>
                    <a:pt x="3454" y="2146"/>
                    <a:pt x="3191" y="1575"/>
                  </a:cubicBezTo>
                  <a:cubicBezTo>
                    <a:pt x="2554" y="191"/>
                    <a:pt x="1402" y="1"/>
                    <a:pt x="818"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5"/>
            <p:cNvSpPr/>
            <p:nvPr/>
          </p:nvSpPr>
          <p:spPr>
            <a:xfrm>
              <a:off x="3835798" y="3016768"/>
              <a:ext cx="401066" cy="853233"/>
            </a:xfrm>
            <a:custGeom>
              <a:avLst/>
              <a:gdLst/>
              <a:ahLst/>
              <a:cxnLst/>
              <a:rect l="l" t="t" r="r" b="b"/>
              <a:pathLst>
                <a:path w="6161" h="13107" extrusionOk="0">
                  <a:moveTo>
                    <a:pt x="0" y="1"/>
                  </a:moveTo>
                  <a:lnTo>
                    <a:pt x="159" y="13107"/>
                  </a:lnTo>
                  <a:lnTo>
                    <a:pt x="1330" y="13107"/>
                  </a:lnTo>
                  <a:cubicBezTo>
                    <a:pt x="1330" y="13107"/>
                    <a:pt x="2216" y="5175"/>
                    <a:pt x="2555" y="1533"/>
                  </a:cubicBezTo>
                  <a:lnTo>
                    <a:pt x="3366" y="1533"/>
                  </a:lnTo>
                  <a:lnTo>
                    <a:pt x="3606" y="13107"/>
                  </a:lnTo>
                  <a:lnTo>
                    <a:pt x="4777" y="13107"/>
                  </a:lnTo>
                  <a:cubicBezTo>
                    <a:pt x="4777" y="13107"/>
                    <a:pt x="6160" y="2831"/>
                    <a:pt x="6122" y="848"/>
                  </a:cubicBezTo>
                  <a:cubicBezTo>
                    <a:pt x="6160" y="699"/>
                    <a:pt x="6129" y="1"/>
                    <a:pt x="6129"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5"/>
            <p:cNvSpPr/>
            <p:nvPr/>
          </p:nvSpPr>
          <p:spPr>
            <a:xfrm>
              <a:off x="3781571" y="2406534"/>
              <a:ext cx="507630" cy="610289"/>
            </a:xfrm>
            <a:custGeom>
              <a:avLst/>
              <a:gdLst/>
              <a:ahLst/>
              <a:cxnLst/>
              <a:rect l="l" t="t" r="r" b="b"/>
              <a:pathLst>
                <a:path w="7798" h="9375" extrusionOk="0">
                  <a:moveTo>
                    <a:pt x="1457" y="1"/>
                  </a:moveTo>
                  <a:cubicBezTo>
                    <a:pt x="638" y="1"/>
                    <a:pt x="0" y="563"/>
                    <a:pt x="67" y="1232"/>
                  </a:cubicBezTo>
                  <a:lnTo>
                    <a:pt x="1675" y="6249"/>
                  </a:lnTo>
                  <a:lnTo>
                    <a:pt x="833" y="9375"/>
                  </a:lnTo>
                  <a:lnTo>
                    <a:pt x="6962" y="9375"/>
                  </a:lnTo>
                  <a:lnTo>
                    <a:pt x="5987" y="6249"/>
                  </a:lnTo>
                  <a:lnTo>
                    <a:pt x="7729" y="1232"/>
                  </a:lnTo>
                  <a:cubicBezTo>
                    <a:pt x="7797" y="563"/>
                    <a:pt x="7159" y="1"/>
                    <a:pt x="633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3982009" y="2307389"/>
              <a:ext cx="130651" cy="158838"/>
            </a:xfrm>
            <a:custGeom>
              <a:avLst/>
              <a:gdLst/>
              <a:ahLst/>
              <a:cxnLst/>
              <a:rect l="l" t="t" r="r" b="b"/>
              <a:pathLst>
                <a:path w="2007" h="2440" extrusionOk="0">
                  <a:moveTo>
                    <a:pt x="195" y="1"/>
                  </a:moveTo>
                  <a:cubicBezTo>
                    <a:pt x="79" y="1"/>
                    <a:pt x="0" y="33"/>
                    <a:pt x="0" y="200"/>
                  </a:cubicBezTo>
                  <a:lnTo>
                    <a:pt x="0" y="1621"/>
                  </a:lnTo>
                  <a:cubicBezTo>
                    <a:pt x="0" y="1801"/>
                    <a:pt x="38" y="2439"/>
                    <a:pt x="916" y="2439"/>
                  </a:cubicBezTo>
                  <a:cubicBezTo>
                    <a:pt x="2007" y="2439"/>
                    <a:pt x="1872" y="1643"/>
                    <a:pt x="1872" y="1462"/>
                  </a:cubicBezTo>
                  <a:lnTo>
                    <a:pt x="1872" y="262"/>
                  </a:lnTo>
                  <a:cubicBezTo>
                    <a:pt x="1872" y="28"/>
                    <a:pt x="1570" y="12"/>
                    <a:pt x="1328" y="12"/>
                  </a:cubicBezTo>
                  <a:cubicBezTo>
                    <a:pt x="1289" y="12"/>
                    <a:pt x="1251" y="13"/>
                    <a:pt x="1217" y="13"/>
                  </a:cubicBezTo>
                  <a:lnTo>
                    <a:pt x="444" y="13"/>
                  </a:lnTo>
                  <a:cubicBezTo>
                    <a:pt x="353" y="13"/>
                    <a:pt x="267" y="1"/>
                    <a:pt x="195"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3736458" y="3016768"/>
              <a:ext cx="570319" cy="625457"/>
            </a:xfrm>
            <a:custGeom>
              <a:avLst/>
              <a:gdLst/>
              <a:ahLst/>
              <a:cxnLst/>
              <a:rect l="l" t="t" r="r" b="b"/>
              <a:pathLst>
                <a:path w="8761" h="9608" extrusionOk="0">
                  <a:moveTo>
                    <a:pt x="1526" y="1"/>
                  </a:moveTo>
                  <a:lnTo>
                    <a:pt x="1" y="9608"/>
                  </a:lnTo>
                  <a:lnTo>
                    <a:pt x="8761" y="9608"/>
                  </a:lnTo>
                  <a:lnTo>
                    <a:pt x="7634"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5"/>
            <p:cNvSpPr/>
            <p:nvPr/>
          </p:nvSpPr>
          <p:spPr>
            <a:xfrm>
              <a:off x="3915478" y="2091717"/>
              <a:ext cx="260715" cy="269829"/>
            </a:xfrm>
            <a:custGeom>
              <a:avLst/>
              <a:gdLst/>
              <a:ahLst/>
              <a:cxnLst/>
              <a:rect l="l" t="t" r="r" b="b"/>
              <a:pathLst>
                <a:path w="4005" h="4145" extrusionOk="0">
                  <a:moveTo>
                    <a:pt x="1826" y="0"/>
                  </a:moveTo>
                  <a:cubicBezTo>
                    <a:pt x="1640" y="0"/>
                    <a:pt x="1450" y="26"/>
                    <a:pt x="1262" y="81"/>
                  </a:cubicBezTo>
                  <a:cubicBezTo>
                    <a:pt x="662" y="261"/>
                    <a:pt x="280" y="944"/>
                    <a:pt x="121" y="1703"/>
                  </a:cubicBezTo>
                  <a:cubicBezTo>
                    <a:pt x="0" y="2268"/>
                    <a:pt x="9" y="2875"/>
                    <a:pt x="144" y="3326"/>
                  </a:cubicBezTo>
                  <a:cubicBezTo>
                    <a:pt x="323" y="3943"/>
                    <a:pt x="698" y="4145"/>
                    <a:pt x="1189" y="4145"/>
                  </a:cubicBezTo>
                  <a:cubicBezTo>
                    <a:pt x="1542" y="4145"/>
                    <a:pt x="1955" y="4041"/>
                    <a:pt x="2398" y="3912"/>
                  </a:cubicBezTo>
                  <a:cubicBezTo>
                    <a:pt x="2569" y="3859"/>
                    <a:pt x="2728" y="3784"/>
                    <a:pt x="2877" y="3694"/>
                  </a:cubicBezTo>
                  <a:cubicBezTo>
                    <a:pt x="3629" y="3236"/>
                    <a:pt x="4004" y="2313"/>
                    <a:pt x="3741" y="1426"/>
                  </a:cubicBezTo>
                  <a:cubicBezTo>
                    <a:pt x="3489" y="561"/>
                    <a:pt x="2691" y="0"/>
                    <a:pt x="182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5"/>
            <p:cNvSpPr/>
            <p:nvPr/>
          </p:nvSpPr>
          <p:spPr>
            <a:xfrm>
              <a:off x="3751756" y="3868582"/>
              <a:ext cx="171141" cy="59694"/>
            </a:xfrm>
            <a:custGeom>
              <a:avLst/>
              <a:gdLst/>
              <a:ahLst/>
              <a:cxnLst/>
              <a:rect l="l" t="t" r="r" b="b"/>
              <a:pathLst>
                <a:path w="2629" h="917" extrusionOk="0">
                  <a:moveTo>
                    <a:pt x="1433" y="0"/>
                  </a:moveTo>
                  <a:lnTo>
                    <a:pt x="135" y="482"/>
                  </a:lnTo>
                  <a:cubicBezTo>
                    <a:pt x="0" y="556"/>
                    <a:pt x="53" y="916"/>
                    <a:pt x="209" y="916"/>
                  </a:cubicBezTo>
                  <a:lnTo>
                    <a:pt x="2629" y="916"/>
                  </a:lnTo>
                  <a:lnTo>
                    <a:pt x="2629"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3979535" y="3868582"/>
              <a:ext cx="171272" cy="59694"/>
            </a:xfrm>
            <a:custGeom>
              <a:avLst/>
              <a:gdLst/>
              <a:ahLst/>
              <a:cxnLst/>
              <a:rect l="l" t="t" r="r" b="b"/>
              <a:pathLst>
                <a:path w="2631" h="917" extrusionOk="0">
                  <a:moveTo>
                    <a:pt x="1435" y="0"/>
                  </a:moveTo>
                  <a:lnTo>
                    <a:pt x="136" y="482"/>
                  </a:lnTo>
                  <a:cubicBezTo>
                    <a:pt x="0" y="556"/>
                    <a:pt x="53" y="916"/>
                    <a:pt x="211" y="916"/>
                  </a:cubicBezTo>
                  <a:lnTo>
                    <a:pt x="2631" y="916"/>
                  </a:lnTo>
                  <a:lnTo>
                    <a:pt x="2631"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3991709" y="2434331"/>
              <a:ext cx="358036" cy="468767"/>
            </a:xfrm>
            <a:custGeom>
              <a:avLst/>
              <a:gdLst/>
              <a:ahLst/>
              <a:cxnLst/>
              <a:rect l="l" t="t" r="r" b="b"/>
              <a:pathLst>
                <a:path w="5500" h="7201" extrusionOk="0">
                  <a:moveTo>
                    <a:pt x="4201" y="1"/>
                  </a:moveTo>
                  <a:cubicBezTo>
                    <a:pt x="4201" y="1"/>
                    <a:pt x="3464" y="700"/>
                    <a:pt x="3367" y="1849"/>
                  </a:cubicBezTo>
                  <a:cubicBezTo>
                    <a:pt x="3277" y="2847"/>
                    <a:pt x="3682" y="5634"/>
                    <a:pt x="3682" y="5634"/>
                  </a:cubicBezTo>
                  <a:lnTo>
                    <a:pt x="738" y="6235"/>
                  </a:lnTo>
                  <a:lnTo>
                    <a:pt x="1" y="7160"/>
                  </a:lnTo>
                  <a:cubicBezTo>
                    <a:pt x="1" y="7160"/>
                    <a:pt x="1380" y="7200"/>
                    <a:pt x="2680" y="7200"/>
                  </a:cubicBezTo>
                  <a:cubicBezTo>
                    <a:pt x="3807" y="7200"/>
                    <a:pt x="4874" y="7170"/>
                    <a:pt x="4930" y="7055"/>
                  </a:cubicBezTo>
                  <a:cubicBezTo>
                    <a:pt x="5058" y="6806"/>
                    <a:pt x="5499" y="5883"/>
                    <a:pt x="5238" y="3696"/>
                  </a:cubicBezTo>
                  <a:cubicBezTo>
                    <a:pt x="4975" y="1502"/>
                    <a:pt x="4643" y="241"/>
                    <a:pt x="4201"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3717514" y="3078872"/>
              <a:ext cx="93936" cy="80330"/>
            </a:xfrm>
            <a:custGeom>
              <a:avLst/>
              <a:gdLst/>
              <a:ahLst/>
              <a:cxnLst/>
              <a:rect l="l" t="t" r="r" b="b"/>
              <a:pathLst>
                <a:path w="1443" h="1234" extrusionOk="0">
                  <a:moveTo>
                    <a:pt x="323" y="1"/>
                  </a:moveTo>
                  <a:cubicBezTo>
                    <a:pt x="323" y="1"/>
                    <a:pt x="0" y="1233"/>
                    <a:pt x="652" y="1233"/>
                  </a:cubicBezTo>
                  <a:cubicBezTo>
                    <a:pt x="683" y="1233"/>
                    <a:pt x="716" y="1230"/>
                    <a:pt x="752" y="1225"/>
                  </a:cubicBezTo>
                  <a:cubicBezTo>
                    <a:pt x="1374" y="1127"/>
                    <a:pt x="1442" y="120"/>
                    <a:pt x="1442" y="120"/>
                  </a:cubicBezTo>
                  <a:lnTo>
                    <a:pt x="323" y="1"/>
                  </a:ln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3037431" y="3371815"/>
              <a:ext cx="94261" cy="72454"/>
            </a:xfrm>
            <a:custGeom>
              <a:avLst/>
              <a:gdLst/>
              <a:ahLst/>
              <a:cxnLst/>
              <a:rect l="l" t="t" r="r" b="b"/>
              <a:pathLst>
                <a:path w="1448" h="1113" extrusionOk="0">
                  <a:moveTo>
                    <a:pt x="223" y="0"/>
                  </a:moveTo>
                  <a:cubicBezTo>
                    <a:pt x="223" y="0"/>
                    <a:pt x="0" y="1113"/>
                    <a:pt x="649" y="1113"/>
                  </a:cubicBezTo>
                  <a:cubicBezTo>
                    <a:pt x="682" y="1113"/>
                    <a:pt x="718" y="1110"/>
                    <a:pt x="757" y="1103"/>
                  </a:cubicBezTo>
                  <a:cubicBezTo>
                    <a:pt x="1381" y="1006"/>
                    <a:pt x="1447" y="0"/>
                    <a:pt x="1447"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5"/>
            <p:cNvSpPr/>
            <p:nvPr/>
          </p:nvSpPr>
          <p:spPr>
            <a:xfrm>
              <a:off x="4012866" y="1991791"/>
              <a:ext cx="136900" cy="115548"/>
            </a:xfrm>
            <a:custGeom>
              <a:avLst/>
              <a:gdLst/>
              <a:ahLst/>
              <a:cxnLst/>
              <a:rect l="l" t="t" r="r" b="b"/>
              <a:pathLst>
                <a:path w="2103" h="1775" extrusionOk="0">
                  <a:moveTo>
                    <a:pt x="966" y="0"/>
                  </a:moveTo>
                  <a:cubicBezTo>
                    <a:pt x="518" y="0"/>
                    <a:pt x="81" y="354"/>
                    <a:pt x="60" y="752"/>
                  </a:cubicBezTo>
                  <a:cubicBezTo>
                    <a:pt x="0" y="1720"/>
                    <a:pt x="413" y="1775"/>
                    <a:pt x="1134" y="1775"/>
                  </a:cubicBezTo>
                  <a:cubicBezTo>
                    <a:pt x="1464" y="1775"/>
                    <a:pt x="2102" y="774"/>
                    <a:pt x="1524" y="226"/>
                  </a:cubicBezTo>
                  <a:cubicBezTo>
                    <a:pt x="1358" y="67"/>
                    <a:pt x="1161" y="0"/>
                    <a:pt x="966"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5"/>
            <p:cNvSpPr/>
            <p:nvPr/>
          </p:nvSpPr>
          <p:spPr>
            <a:xfrm>
              <a:off x="2574321" y="2376914"/>
              <a:ext cx="979392" cy="624220"/>
            </a:xfrm>
            <a:custGeom>
              <a:avLst/>
              <a:gdLst/>
              <a:ahLst/>
              <a:cxnLst/>
              <a:rect l="l" t="t" r="r" b="b"/>
              <a:pathLst>
                <a:path w="15045" h="9589" extrusionOk="0">
                  <a:moveTo>
                    <a:pt x="2324" y="1"/>
                  </a:moveTo>
                  <a:cubicBezTo>
                    <a:pt x="1606" y="1"/>
                    <a:pt x="0" y="3117"/>
                    <a:pt x="900" y="4766"/>
                  </a:cubicBezTo>
                  <a:cubicBezTo>
                    <a:pt x="1825" y="6479"/>
                    <a:pt x="8156" y="9588"/>
                    <a:pt x="9515" y="9588"/>
                  </a:cubicBezTo>
                  <a:cubicBezTo>
                    <a:pt x="10867" y="9588"/>
                    <a:pt x="14473" y="6253"/>
                    <a:pt x="14759" y="6111"/>
                  </a:cubicBezTo>
                  <a:cubicBezTo>
                    <a:pt x="15044" y="5968"/>
                    <a:pt x="13526" y="3490"/>
                    <a:pt x="13362" y="3376"/>
                  </a:cubicBezTo>
                  <a:cubicBezTo>
                    <a:pt x="13298" y="3333"/>
                    <a:pt x="13218" y="3314"/>
                    <a:pt x="13125" y="3314"/>
                  </a:cubicBezTo>
                  <a:cubicBezTo>
                    <a:pt x="12227" y="3314"/>
                    <a:pt x="10102" y="5089"/>
                    <a:pt x="9456" y="5089"/>
                  </a:cubicBezTo>
                  <a:cubicBezTo>
                    <a:pt x="8749" y="5089"/>
                    <a:pt x="8066" y="4443"/>
                    <a:pt x="7262" y="3700"/>
                  </a:cubicBezTo>
                  <a:cubicBezTo>
                    <a:pt x="5819" y="2363"/>
                    <a:pt x="3160" y="259"/>
                    <a:pt x="2394" y="12"/>
                  </a:cubicBezTo>
                  <a:cubicBezTo>
                    <a:pt x="2372" y="5"/>
                    <a:pt x="2348" y="1"/>
                    <a:pt x="2324"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1337125" y="1816806"/>
              <a:ext cx="1198054" cy="2110461"/>
            </a:xfrm>
            <a:custGeom>
              <a:avLst/>
              <a:gdLst/>
              <a:ahLst/>
              <a:cxnLst/>
              <a:rect l="l" t="t" r="r" b="b"/>
              <a:pathLst>
                <a:path w="18404" h="32420" extrusionOk="0">
                  <a:moveTo>
                    <a:pt x="1713" y="1"/>
                  </a:moveTo>
                  <a:cubicBezTo>
                    <a:pt x="767" y="1"/>
                    <a:pt x="0" y="767"/>
                    <a:pt x="0" y="1713"/>
                  </a:cubicBezTo>
                  <a:lnTo>
                    <a:pt x="0" y="30707"/>
                  </a:lnTo>
                  <a:cubicBezTo>
                    <a:pt x="0" y="31653"/>
                    <a:pt x="767" y="32420"/>
                    <a:pt x="1713" y="32420"/>
                  </a:cubicBezTo>
                  <a:lnTo>
                    <a:pt x="16690" y="32420"/>
                  </a:lnTo>
                  <a:cubicBezTo>
                    <a:pt x="17637" y="32420"/>
                    <a:pt x="18403" y="31653"/>
                    <a:pt x="18403" y="30707"/>
                  </a:cubicBezTo>
                  <a:lnTo>
                    <a:pt x="18403" y="1713"/>
                  </a:lnTo>
                  <a:cubicBezTo>
                    <a:pt x="18403" y="767"/>
                    <a:pt x="17637" y="1"/>
                    <a:pt x="16690" y="1"/>
                  </a:cubicBezTo>
                  <a:close/>
                </a:path>
              </a:pathLst>
            </a:custGeom>
            <a:solidFill>
              <a:schemeClr val="accent3"/>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1441673" y="1917058"/>
              <a:ext cx="989287" cy="1791613"/>
            </a:xfrm>
            <a:custGeom>
              <a:avLst/>
              <a:gdLst/>
              <a:ahLst/>
              <a:cxnLst/>
              <a:rect l="l" t="t" r="r" b="b"/>
              <a:pathLst>
                <a:path w="15197" h="27522" extrusionOk="0">
                  <a:moveTo>
                    <a:pt x="1414" y="0"/>
                  </a:moveTo>
                  <a:cubicBezTo>
                    <a:pt x="632" y="0"/>
                    <a:pt x="1" y="638"/>
                    <a:pt x="1" y="1412"/>
                  </a:cubicBezTo>
                  <a:lnTo>
                    <a:pt x="1" y="26102"/>
                  </a:lnTo>
                  <a:cubicBezTo>
                    <a:pt x="1" y="26883"/>
                    <a:pt x="632" y="27521"/>
                    <a:pt x="1414" y="27521"/>
                  </a:cubicBezTo>
                  <a:lnTo>
                    <a:pt x="13785" y="27521"/>
                  </a:lnTo>
                  <a:cubicBezTo>
                    <a:pt x="14558" y="27521"/>
                    <a:pt x="15196" y="26883"/>
                    <a:pt x="15196" y="26102"/>
                  </a:cubicBezTo>
                  <a:lnTo>
                    <a:pt x="15196" y="1412"/>
                  </a:lnTo>
                  <a:cubicBezTo>
                    <a:pt x="15196" y="638"/>
                    <a:pt x="14558" y="0"/>
                    <a:pt x="1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1789885" y="3780569"/>
              <a:ext cx="292548" cy="70435"/>
            </a:xfrm>
            <a:custGeom>
              <a:avLst/>
              <a:gdLst/>
              <a:ahLst/>
              <a:cxnLst/>
              <a:rect l="l" t="t" r="r" b="b"/>
              <a:pathLst>
                <a:path w="4494" h="1082" extrusionOk="0">
                  <a:moveTo>
                    <a:pt x="541" y="0"/>
                  </a:moveTo>
                  <a:cubicBezTo>
                    <a:pt x="240" y="0"/>
                    <a:pt x="1" y="247"/>
                    <a:pt x="1" y="541"/>
                  </a:cubicBezTo>
                  <a:cubicBezTo>
                    <a:pt x="1" y="842"/>
                    <a:pt x="240" y="1082"/>
                    <a:pt x="541" y="1082"/>
                  </a:cubicBezTo>
                  <a:lnTo>
                    <a:pt x="3959" y="1082"/>
                  </a:lnTo>
                  <a:cubicBezTo>
                    <a:pt x="4251" y="1082"/>
                    <a:pt x="4493" y="842"/>
                    <a:pt x="4493" y="541"/>
                  </a:cubicBezTo>
                  <a:cubicBezTo>
                    <a:pt x="4493" y="247"/>
                    <a:pt x="4251"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1647059" y="3345385"/>
              <a:ext cx="783904" cy="363309"/>
            </a:xfrm>
            <a:custGeom>
              <a:avLst/>
              <a:gdLst/>
              <a:ahLst/>
              <a:cxnLst/>
              <a:rect l="l" t="t" r="r" b="b"/>
              <a:pathLst>
                <a:path w="12042" h="5581" extrusionOk="0">
                  <a:moveTo>
                    <a:pt x="1315" y="1"/>
                  </a:moveTo>
                  <a:cubicBezTo>
                    <a:pt x="1315" y="1"/>
                    <a:pt x="31" y="2816"/>
                    <a:pt x="1" y="5580"/>
                  </a:cubicBezTo>
                  <a:lnTo>
                    <a:pt x="10630" y="5580"/>
                  </a:lnTo>
                  <a:cubicBezTo>
                    <a:pt x="11403" y="5580"/>
                    <a:pt x="12041" y="4942"/>
                    <a:pt x="12041" y="4161"/>
                  </a:cubicBezTo>
                  <a:lnTo>
                    <a:pt x="12041" y="3583"/>
                  </a:lnTo>
                  <a:lnTo>
                    <a:pt x="1315"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619717" y="2234153"/>
              <a:ext cx="1264584" cy="1372841"/>
            </a:xfrm>
            <a:custGeom>
              <a:avLst/>
              <a:gdLst/>
              <a:ahLst/>
              <a:cxnLst/>
              <a:rect l="l" t="t" r="r" b="b"/>
              <a:pathLst>
                <a:path w="19426" h="21089" extrusionOk="0">
                  <a:moveTo>
                    <a:pt x="7722" y="1"/>
                  </a:moveTo>
                  <a:cubicBezTo>
                    <a:pt x="6268" y="1"/>
                    <a:pt x="4232" y="957"/>
                    <a:pt x="4095" y="1987"/>
                  </a:cubicBezTo>
                  <a:lnTo>
                    <a:pt x="76" y="19391"/>
                  </a:lnTo>
                  <a:cubicBezTo>
                    <a:pt x="1" y="19744"/>
                    <a:pt x="240" y="20074"/>
                    <a:pt x="601" y="20105"/>
                  </a:cubicBezTo>
                  <a:lnTo>
                    <a:pt x="12461" y="21089"/>
                  </a:lnTo>
                  <a:cubicBezTo>
                    <a:pt x="12461" y="21089"/>
                    <a:pt x="17404" y="10626"/>
                    <a:pt x="18735" y="6712"/>
                  </a:cubicBezTo>
                  <a:cubicBezTo>
                    <a:pt x="19425" y="4705"/>
                    <a:pt x="18156" y="2400"/>
                    <a:pt x="16743" y="2070"/>
                  </a:cubicBezTo>
                  <a:lnTo>
                    <a:pt x="8308" y="63"/>
                  </a:lnTo>
                  <a:cubicBezTo>
                    <a:pt x="8129" y="21"/>
                    <a:pt x="7932" y="1"/>
                    <a:pt x="7722"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578184" y="2295801"/>
              <a:ext cx="646939" cy="1112646"/>
            </a:xfrm>
            <a:custGeom>
              <a:avLst/>
              <a:gdLst/>
              <a:ahLst/>
              <a:cxnLst/>
              <a:rect l="l" t="t" r="r" b="b"/>
              <a:pathLst>
                <a:path w="9938" h="17092" extrusionOk="0">
                  <a:moveTo>
                    <a:pt x="6069" y="1"/>
                  </a:moveTo>
                  <a:cubicBezTo>
                    <a:pt x="4576" y="1"/>
                    <a:pt x="3325" y="2513"/>
                    <a:pt x="1803" y="6154"/>
                  </a:cubicBezTo>
                  <a:cubicBezTo>
                    <a:pt x="525" y="9205"/>
                    <a:pt x="0" y="12706"/>
                    <a:pt x="361" y="13486"/>
                  </a:cubicBezTo>
                  <a:cubicBezTo>
                    <a:pt x="947" y="14755"/>
                    <a:pt x="8293" y="17092"/>
                    <a:pt x="8293" y="17092"/>
                  </a:cubicBezTo>
                  <a:lnTo>
                    <a:pt x="9937" y="13885"/>
                  </a:lnTo>
                  <a:cubicBezTo>
                    <a:pt x="9937" y="13885"/>
                    <a:pt x="5409" y="11683"/>
                    <a:pt x="5409" y="11202"/>
                  </a:cubicBezTo>
                  <a:cubicBezTo>
                    <a:pt x="5409" y="10723"/>
                    <a:pt x="7752" y="7236"/>
                    <a:pt x="8412" y="3991"/>
                  </a:cubicBezTo>
                  <a:cubicBezTo>
                    <a:pt x="8744" y="2347"/>
                    <a:pt x="8773" y="867"/>
                    <a:pt x="6550" y="86"/>
                  </a:cubicBezTo>
                  <a:cubicBezTo>
                    <a:pt x="6387" y="29"/>
                    <a:pt x="6227" y="1"/>
                    <a:pt x="6069"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2187376" y="2264554"/>
              <a:ext cx="500795" cy="437781"/>
            </a:xfrm>
            <a:custGeom>
              <a:avLst/>
              <a:gdLst/>
              <a:ahLst/>
              <a:cxnLst/>
              <a:rect l="l" t="t" r="r" b="b"/>
              <a:pathLst>
                <a:path w="7693" h="6725" extrusionOk="0">
                  <a:moveTo>
                    <a:pt x="1973" y="1"/>
                  </a:moveTo>
                  <a:cubicBezTo>
                    <a:pt x="1574" y="1"/>
                    <a:pt x="1247" y="88"/>
                    <a:pt x="985" y="265"/>
                  </a:cubicBezTo>
                  <a:cubicBezTo>
                    <a:pt x="332" y="709"/>
                    <a:pt x="219" y="1610"/>
                    <a:pt x="107" y="2474"/>
                  </a:cubicBezTo>
                  <a:cubicBezTo>
                    <a:pt x="76" y="2713"/>
                    <a:pt x="46" y="2962"/>
                    <a:pt x="0" y="3187"/>
                  </a:cubicBezTo>
                  <a:lnTo>
                    <a:pt x="271" y="3240"/>
                  </a:lnTo>
                  <a:cubicBezTo>
                    <a:pt x="316" y="3007"/>
                    <a:pt x="347" y="2751"/>
                    <a:pt x="377" y="2511"/>
                  </a:cubicBezTo>
                  <a:cubicBezTo>
                    <a:pt x="482" y="1700"/>
                    <a:pt x="586" y="866"/>
                    <a:pt x="1136" y="491"/>
                  </a:cubicBezTo>
                  <a:cubicBezTo>
                    <a:pt x="1352" y="343"/>
                    <a:pt x="1629" y="270"/>
                    <a:pt x="1972" y="270"/>
                  </a:cubicBezTo>
                  <a:cubicBezTo>
                    <a:pt x="2259" y="270"/>
                    <a:pt x="2592" y="321"/>
                    <a:pt x="2975" y="424"/>
                  </a:cubicBezTo>
                  <a:cubicBezTo>
                    <a:pt x="3561" y="573"/>
                    <a:pt x="4095" y="685"/>
                    <a:pt x="4569" y="784"/>
                  </a:cubicBezTo>
                  <a:cubicBezTo>
                    <a:pt x="6355" y="1152"/>
                    <a:pt x="7257" y="1332"/>
                    <a:pt x="7347" y="3225"/>
                  </a:cubicBezTo>
                  <a:cubicBezTo>
                    <a:pt x="7415" y="4599"/>
                    <a:pt x="6656" y="6605"/>
                    <a:pt x="6649" y="6627"/>
                  </a:cubicBezTo>
                  <a:lnTo>
                    <a:pt x="6896" y="6724"/>
                  </a:lnTo>
                  <a:cubicBezTo>
                    <a:pt x="6927" y="6643"/>
                    <a:pt x="7693" y="4644"/>
                    <a:pt x="7617" y="3209"/>
                  </a:cubicBezTo>
                  <a:cubicBezTo>
                    <a:pt x="7513" y="1107"/>
                    <a:pt x="6424" y="889"/>
                    <a:pt x="4621" y="514"/>
                  </a:cubicBezTo>
                  <a:cubicBezTo>
                    <a:pt x="4156" y="424"/>
                    <a:pt x="3622" y="310"/>
                    <a:pt x="3044" y="161"/>
                  </a:cubicBezTo>
                  <a:cubicBezTo>
                    <a:pt x="2641" y="55"/>
                    <a:pt x="2285" y="1"/>
                    <a:pt x="197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289580" y="2075442"/>
              <a:ext cx="340395" cy="468442"/>
            </a:xfrm>
            <a:custGeom>
              <a:avLst/>
              <a:gdLst/>
              <a:ahLst/>
              <a:cxnLst/>
              <a:rect l="l" t="t" r="r" b="b"/>
              <a:pathLst>
                <a:path w="5229" h="7196" extrusionOk="0">
                  <a:moveTo>
                    <a:pt x="1292" y="0"/>
                  </a:moveTo>
                  <a:cubicBezTo>
                    <a:pt x="1002" y="0"/>
                    <a:pt x="762" y="88"/>
                    <a:pt x="693" y="376"/>
                  </a:cubicBezTo>
                  <a:lnTo>
                    <a:pt x="69" y="2997"/>
                  </a:lnTo>
                  <a:cubicBezTo>
                    <a:pt x="1" y="3275"/>
                    <a:pt x="1353" y="5649"/>
                    <a:pt x="2097" y="6925"/>
                  </a:cubicBezTo>
                  <a:cubicBezTo>
                    <a:pt x="2202" y="7106"/>
                    <a:pt x="2386" y="7196"/>
                    <a:pt x="2570" y="7196"/>
                  </a:cubicBezTo>
                  <a:cubicBezTo>
                    <a:pt x="2754" y="7196"/>
                    <a:pt x="2938" y="7106"/>
                    <a:pt x="3044" y="6925"/>
                  </a:cubicBezTo>
                  <a:cubicBezTo>
                    <a:pt x="3622" y="5927"/>
                    <a:pt x="4531" y="4335"/>
                    <a:pt x="4591" y="4072"/>
                  </a:cubicBezTo>
                  <a:lnTo>
                    <a:pt x="5093" y="1984"/>
                  </a:lnTo>
                  <a:cubicBezTo>
                    <a:pt x="5229" y="1391"/>
                    <a:pt x="4463" y="691"/>
                    <a:pt x="3938" y="571"/>
                  </a:cubicBezTo>
                  <a:lnTo>
                    <a:pt x="2240" y="165"/>
                  </a:lnTo>
                  <a:cubicBezTo>
                    <a:pt x="1965" y="100"/>
                    <a:pt x="1600" y="0"/>
                    <a:pt x="1292"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387488" y="2675130"/>
              <a:ext cx="363244" cy="262994"/>
            </a:xfrm>
            <a:custGeom>
              <a:avLst/>
              <a:gdLst/>
              <a:ahLst/>
              <a:cxnLst/>
              <a:rect l="l" t="t" r="r" b="b"/>
              <a:pathLst>
                <a:path w="5580" h="4040" extrusionOk="0">
                  <a:moveTo>
                    <a:pt x="2426" y="0"/>
                  </a:moveTo>
                  <a:cubicBezTo>
                    <a:pt x="1992" y="0"/>
                    <a:pt x="1606" y="95"/>
                    <a:pt x="1269" y="282"/>
                  </a:cubicBezTo>
                  <a:cubicBezTo>
                    <a:pt x="667" y="621"/>
                    <a:pt x="240" y="1267"/>
                    <a:pt x="0" y="2191"/>
                  </a:cubicBezTo>
                  <a:lnTo>
                    <a:pt x="262" y="2258"/>
                  </a:lnTo>
                  <a:cubicBezTo>
                    <a:pt x="480" y="1409"/>
                    <a:pt x="864" y="823"/>
                    <a:pt x="1405" y="517"/>
                  </a:cubicBezTo>
                  <a:cubicBezTo>
                    <a:pt x="1693" y="354"/>
                    <a:pt x="2032" y="272"/>
                    <a:pt x="2416" y="272"/>
                  </a:cubicBezTo>
                  <a:cubicBezTo>
                    <a:pt x="2741" y="272"/>
                    <a:pt x="3099" y="331"/>
                    <a:pt x="3485" y="448"/>
                  </a:cubicBezTo>
                  <a:cubicBezTo>
                    <a:pt x="4206" y="659"/>
                    <a:pt x="4671" y="1034"/>
                    <a:pt x="4882" y="1560"/>
                  </a:cubicBezTo>
                  <a:cubicBezTo>
                    <a:pt x="5280" y="2590"/>
                    <a:pt x="4536" y="3888"/>
                    <a:pt x="4529" y="3897"/>
                  </a:cubicBezTo>
                  <a:lnTo>
                    <a:pt x="4761" y="4039"/>
                  </a:lnTo>
                  <a:cubicBezTo>
                    <a:pt x="4792" y="3978"/>
                    <a:pt x="5580" y="2619"/>
                    <a:pt x="5129" y="1463"/>
                  </a:cubicBezTo>
                  <a:cubicBezTo>
                    <a:pt x="4896" y="854"/>
                    <a:pt x="4363" y="426"/>
                    <a:pt x="3561" y="185"/>
                  </a:cubicBezTo>
                  <a:cubicBezTo>
                    <a:pt x="3152" y="61"/>
                    <a:pt x="2774" y="0"/>
                    <a:pt x="2426"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368349" y="2807411"/>
              <a:ext cx="45568" cy="46089"/>
            </a:xfrm>
            <a:custGeom>
              <a:avLst/>
              <a:gdLst/>
              <a:ahLst/>
              <a:cxnLst/>
              <a:rect l="l" t="t" r="r" b="b"/>
              <a:pathLst>
                <a:path w="700" h="708" extrusionOk="0">
                  <a:moveTo>
                    <a:pt x="354" y="1"/>
                  </a:moveTo>
                  <a:cubicBezTo>
                    <a:pt x="159" y="1"/>
                    <a:pt x="0" y="159"/>
                    <a:pt x="0" y="354"/>
                  </a:cubicBezTo>
                  <a:cubicBezTo>
                    <a:pt x="0" y="549"/>
                    <a:pt x="159" y="707"/>
                    <a:pt x="354" y="707"/>
                  </a:cubicBezTo>
                  <a:cubicBezTo>
                    <a:pt x="548" y="707"/>
                    <a:pt x="700" y="549"/>
                    <a:pt x="700" y="354"/>
                  </a:cubicBezTo>
                  <a:cubicBezTo>
                    <a:pt x="700" y="159"/>
                    <a:pt x="548" y="1"/>
                    <a:pt x="35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660316" y="2923872"/>
              <a:ext cx="45959" cy="45438"/>
            </a:xfrm>
            <a:custGeom>
              <a:avLst/>
              <a:gdLst/>
              <a:ahLst/>
              <a:cxnLst/>
              <a:rect l="l" t="t" r="r" b="b"/>
              <a:pathLst>
                <a:path w="706" h="698" extrusionOk="0">
                  <a:moveTo>
                    <a:pt x="352" y="0"/>
                  </a:moveTo>
                  <a:cubicBezTo>
                    <a:pt x="157" y="0"/>
                    <a:pt x="1" y="157"/>
                    <a:pt x="1" y="353"/>
                  </a:cubicBezTo>
                  <a:cubicBezTo>
                    <a:pt x="1" y="541"/>
                    <a:pt x="157" y="698"/>
                    <a:pt x="352" y="698"/>
                  </a:cubicBezTo>
                  <a:cubicBezTo>
                    <a:pt x="549" y="698"/>
                    <a:pt x="705" y="541"/>
                    <a:pt x="705" y="353"/>
                  </a:cubicBezTo>
                  <a:cubicBezTo>
                    <a:pt x="705" y="157"/>
                    <a:pt x="549" y="0"/>
                    <a:pt x="352"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146298" y="2450540"/>
              <a:ext cx="101357" cy="101227"/>
            </a:xfrm>
            <a:custGeom>
              <a:avLst/>
              <a:gdLst/>
              <a:ahLst/>
              <a:cxnLst/>
              <a:rect l="l" t="t" r="r" b="b"/>
              <a:pathLst>
                <a:path w="1557" h="1555" extrusionOk="0">
                  <a:moveTo>
                    <a:pt x="776" y="1"/>
                  </a:moveTo>
                  <a:cubicBezTo>
                    <a:pt x="347" y="1"/>
                    <a:pt x="1" y="345"/>
                    <a:pt x="1" y="774"/>
                  </a:cubicBezTo>
                  <a:cubicBezTo>
                    <a:pt x="1" y="1201"/>
                    <a:pt x="347" y="1555"/>
                    <a:pt x="776" y="1555"/>
                  </a:cubicBezTo>
                  <a:cubicBezTo>
                    <a:pt x="1203" y="1555"/>
                    <a:pt x="1556" y="1201"/>
                    <a:pt x="1556" y="774"/>
                  </a:cubicBezTo>
                  <a:cubicBezTo>
                    <a:pt x="1556" y="345"/>
                    <a:pt x="1203" y="1"/>
                    <a:pt x="776"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3374706" y="2356082"/>
              <a:ext cx="602412" cy="442598"/>
            </a:xfrm>
            <a:custGeom>
              <a:avLst/>
              <a:gdLst/>
              <a:ahLst/>
              <a:cxnLst/>
              <a:rect l="l" t="t" r="r" b="b"/>
              <a:pathLst>
                <a:path w="9254" h="6799" extrusionOk="0">
                  <a:moveTo>
                    <a:pt x="7918" y="0"/>
                  </a:moveTo>
                  <a:cubicBezTo>
                    <a:pt x="7040" y="0"/>
                    <a:pt x="6438" y="784"/>
                    <a:pt x="5828" y="1188"/>
                  </a:cubicBezTo>
                  <a:cubicBezTo>
                    <a:pt x="5190" y="1616"/>
                    <a:pt x="0" y="3914"/>
                    <a:pt x="0" y="3914"/>
                  </a:cubicBezTo>
                  <a:lnTo>
                    <a:pt x="1983" y="6799"/>
                  </a:lnTo>
                  <a:cubicBezTo>
                    <a:pt x="1983" y="6799"/>
                    <a:pt x="4972" y="4237"/>
                    <a:pt x="6046" y="3696"/>
                  </a:cubicBezTo>
                  <a:cubicBezTo>
                    <a:pt x="7114" y="3164"/>
                    <a:pt x="8722" y="3216"/>
                    <a:pt x="8992" y="2412"/>
                  </a:cubicBezTo>
                  <a:cubicBezTo>
                    <a:pt x="9254" y="1616"/>
                    <a:pt x="9044" y="114"/>
                    <a:pt x="8082" y="9"/>
                  </a:cubicBezTo>
                  <a:cubicBezTo>
                    <a:pt x="8026" y="3"/>
                    <a:pt x="7971" y="0"/>
                    <a:pt x="7918"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3569220" y="2391887"/>
              <a:ext cx="470134" cy="577415"/>
            </a:xfrm>
            <a:custGeom>
              <a:avLst/>
              <a:gdLst/>
              <a:ahLst/>
              <a:cxnLst/>
              <a:rect l="l" t="t" r="r" b="b"/>
              <a:pathLst>
                <a:path w="7222" h="8870" extrusionOk="0">
                  <a:moveTo>
                    <a:pt x="5139" y="0"/>
                  </a:moveTo>
                  <a:lnTo>
                    <a:pt x="1" y="833"/>
                  </a:lnTo>
                  <a:cubicBezTo>
                    <a:pt x="1" y="833"/>
                    <a:pt x="1061" y="2245"/>
                    <a:pt x="992" y="3815"/>
                  </a:cubicBezTo>
                  <a:cubicBezTo>
                    <a:pt x="857" y="7060"/>
                    <a:pt x="2750" y="8870"/>
                    <a:pt x="2750" y="8870"/>
                  </a:cubicBezTo>
                  <a:lnTo>
                    <a:pt x="7221" y="6429"/>
                  </a:lnTo>
                  <a:cubicBezTo>
                    <a:pt x="7221" y="6429"/>
                    <a:pt x="5734" y="5302"/>
                    <a:pt x="5463" y="3319"/>
                  </a:cubicBezTo>
                  <a:cubicBezTo>
                    <a:pt x="5238" y="1659"/>
                    <a:pt x="5139" y="0"/>
                    <a:pt x="5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658298" y="3151782"/>
              <a:ext cx="246524" cy="246459"/>
            </a:xfrm>
            <a:custGeom>
              <a:avLst/>
              <a:gdLst/>
              <a:ahLst/>
              <a:cxnLst/>
              <a:rect l="l" t="t" r="r" b="b"/>
              <a:pathLst>
                <a:path w="3787" h="3786" extrusionOk="0">
                  <a:moveTo>
                    <a:pt x="1894" y="0"/>
                  </a:moveTo>
                  <a:cubicBezTo>
                    <a:pt x="850" y="0"/>
                    <a:pt x="1" y="847"/>
                    <a:pt x="1" y="1893"/>
                  </a:cubicBezTo>
                  <a:cubicBezTo>
                    <a:pt x="1" y="2937"/>
                    <a:pt x="850" y="3786"/>
                    <a:pt x="1894" y="3786"/>
                  </a:cubicBezTo>
                  <a:cubicBezTo>
                    <a:pt x="2938" y="3786"/>
                    <a:pt x="3787" y="2937"/>
                    <a:pt x="3787" y="1893"/>
                  </a:cubicBezTo>
                  <a:cubicBezTo>
                    <a:pt x="3787" y="847"/>
                    <a:pt x="2938" y="0"/>
                    <a:pt x="1894"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116028" y="3199630"/>
              <a:ext cx="824916" cy="265403"/>
            </a:xfrm>
            <a:custGeom>
              <a:avLst/>
              <a:gdLst/>
              <a:ahLst/>
              <a:cxnLst/>
              <a:rect l="l" t="t" r="r" b="b"/>
              <a:pathLst>
                <a:path w="12672" h="4077" extrusionOk="0">
                  <a:moveTo>
                    <a:pt x="1675" y="1"/>
                  </a:moveTo>
                  <a:lnTo>
                    <a:pt x="0" y="3200"/>
                  </a:lnTo>
                  <a:cubicBezTo>
                    <a:pt x="0" y="3200"/>
                    <a:pt x="2690" y="3824"/>
                    <a:pt x="5333" y="3898"/>
                  </a:cubicBezTo>
                  <a:cubicBezTo>
                    <a:pt x="6589" y="3939"/>
                    <a:pt x="7262" y="4077"/>
                    <a:pt x="8188" y="4077"/>
                  </a:cubicBezTo>
                  <a:cubicBezTo>
                    <a:pt x="8292" y="4077"/>
                    <a:pt x="8400" y="4075"/>
                    <a:pt x="8511" y="4071"/>
                  </a:cubicBezTo>
                  <a:cubicBezTo>
                    <a:pt x="10795" y="3988"/>
                    <a:pt x="12672" y="2600"/>
                    <a:pt x="12259" y="1675"/>
                  </a:cubicBezTo>
                  <a:cubicBezTo>
                    <a:pt x="12204" y="1553"/>
                    <a:pt x="12064" y="1507"/>
                    <a:pt x="11873" y="1507"/>
                  </a:cubicBezTo>
                  <a:cubicBezTo>
                    <a:pt x="11385" y="1507"/>
                    <a:pt x="10570" y="1805"/>
                    <a:pt x="10036" y="1870"/>
                  </a:cubicBezTo>
                  <a:cubicBezTo>
                    <a:pt x="9808" y="1897"/>
                    <a:pt x="9588" y="1909"/>
                    <a:pt x="9392" y="1909"/>
                  </a:cubicBezTo>
                  <a:cubicBezTo>
                    <a:pt x="8977" y="1909"/>
                    <a:pt x="8668" y="1855"/>
                    <a:pt x="8601" y="1773"/>
                  </a:cubicBezTo>
                  <a:cubicBezTo>
                    <a:pt x="8414" y="1518"/>
                    <a:pt x="9465" y="760"/>
                    <a:pt x="9083" y="376"/>
                  </a:cubicBezTo>
                  <a:cubicBezTo>
                    <a:pt x="9040" y="333"/>
                    <a:pt x="8988" y="314"/>
                    <a:pt x="8929" y="314"/>
                  </a:cubicBezTo>
                  <a:cubicBezTo>
                    <a:pt x="8468" y="314"/>
                    <a:pt x="7595" y="1505"/>
                    <a:pt x="7361" y="1526"/>
                  </a:cubicBezTo>
                  <a:cubicBezTo>
                    <a:pt x="7315" y="1530"/>
                    <a:pt x="7265" y="1533"/>
                    <a:pt x="7211" y="1533"/>
                  </a:cubicBezTo>
                  <a:cubicBezTo>
                    <a:pt x="5811" y="1533"/>
                    <a:pt x="1675" y="1"/>
                    <a:pt x="1675"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56075" y="3107775"/>
              <a:ext cx="59825" cy="98232"/>
            </a:xfrm>
            <a:custGeom>
              <a:avLst/>
              <a:gdLst/>
              <a:ahLst/>
              <a:cxnLst/>
              <a:rect l="l" t="t" r="r" b="b"/>
              <a:pathLst>
                <a:path w="919" h="1509" extrusionOk="0">
                  <a:moveTo>
                    <a:pt x="1" y="0"/>
                  </a:moveTo>
                  <a:lnTo>
                    <a:pt x="1" y="1509"/>
                  </a:lnTo>
                  <a:lnTo>
                    <a:pt x="918" y="1509"/>
                  </a:lnTo>
                  <a:lnTo>
                    <a:pt x="918" y="0"/>
                  </a:ln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32119" y="3083689"/>
              <a:ext cx="107736" cy="38798"/>
            </a:xfrm>
            <a:custGeom>
              <a:avLst/>
              <a:gdLst/>
              <a:ahLst/>
              <a:cxnLst/>
              <a:rect l="l" t="t" r="r" b="b"/>
              <a:pathLst>
                <a:path w="1655" h="596" extrusionOk="0">
                  <a:moveTo>
                    <a:pt x="295" y="0"/>
                  </a:moveTo>
                  <a:cubicBezTo>
                    <a:pt x="129" y="0"/>
                    <a:pt x="1" y="136"/>
                    <a:pt x="1" y="294"/>
                  </a:cubicBezTo>
                  <a:cubicBezTo>
                    <a:pt x="1" y="460"/>
                    <a:pt x="129" y="595"/>
                    <a:pt x="295" y="595"/>
                  </a:cubicBezTo>
                  <a:lnTo>
                    <a:pt x="1360" y="595"/>
                  </a:lnTo>
                  <a:cubicBezTo>
                    <a:pt x="1526" y="595"/>
                    <a:pt x="1654" y="460"/>
                    <a:pt x="1654" y="294"/>
                  </a:cubicBezTo>
                  <a:cubicBezTo>
                    <a:pt x="1654" y="136"/>
                    <a:pt x="1526" y="0"/>
                    <a:pt x="1360"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3733528" y="2734110"/>
              <a:ext cx="135663" cy="135468"/>
            </a:xfrm>
            <a:custGeom>
              <a:avLst/>
              <a:gdLst/>
              <a:ahLst/>
              <a:cxnLst/>
              <a:rect l="l" t="t" r="r" b="b"/>
              <a:pathLst>
                <a:path w="2084" h="2081" extrusionOk="0">
                  <a:moveTo>
                    <a:pt x="1046" y="270"/>
                  </a:moveTo>
                  <a:cubicBezTo>
                    <a:pt x="1466" y="270"/>
                    <a:pt x="1813" y="617"/>
                    <a:pt x="1813" y="1037"/>
                  </a:cubicBezTo>
                  <a:cubicBezTo>
                    <a:pt x="1813" y="1466"/>
                    <a:pt x="1466" y="1803"/>
                    <a:pt x="1046" y="1803"/>
                  </a:cubicBezTo>
                  <a:cubicBezTo>
                    <a:pt x="617" y="1803"/>
                    <a:pt x="271" y="1466"/>
                    <a:pt x="271" y="1037"/>
                  </a:cubicBezTo>
                  <a:cubicBezTo>
                    <a:pt x="271" y="617"/>
                    <a:pt x="617" y="270"/>
                    <a:pt x="1046" y="270"/>
                  </a:cubicBezTo>
                  <a:close/>
                  <a:moveTo>
                    <a:pt x="1046" y="0"/>
                  </a:moveTo>
                  <a:cubicBezTo>
                    <a:pt x="468" y="0"/>
                    <a:pt x="1" y="467"/>
                    <a:pt x="1" y="1037"/>
                  </a:cubicBezTo>
                  <a:cubicBezTo>
                    <a:pt x="1" y="1615"/>
                    <a:pt x="468" y="2080"/>
                    <a:pt x="1046" y="2080"/>
                  </a:cubicBezTo>
                  <a:cubicBezTo>
                    <a:pt x="1616" y="2080"/>
                    <a:pt x="2083" y="1615"/>
                    <a:pt x="2083" y="1037"/>
                  </a:cubicBezTo>
                  <a:cubicBezTo>
                    <a:pt x="2083" y="467"/>
                    <a:pt x="1616" y="0"/>
                    <a:pt x="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3764841" y="2362787"/>
              <a:ext cx="110210" cy="129219"/>
            </a:xfrm>
            <a:custGeom>
              <a:avLst/>
              <a:gdLst/>
              <a:ahLst/>
              <a:cxnLst/>
              <a:rect l="l" t="t" r="r" b="b"/>
              <a:pathLst>
                <a:path w="1693" h="1985" extrusionOk="0">
                  <a:moveTo>
                    <a:pt x="641" y="0"/>
                  </a:moveTo>
                  <a:cubicBezTo>
                    <a:pt x="303" y="0"/>
                    <a:pt x="1" y="278"/>
                    <a:pt x="115" y="604"/>
                  </a:cubicBezTo>
                  <a:cubicBezTo>
                    <a:pt x="356" y="1349"/>
                    <a:pt x="633" y="1985"/>
                    <a:pt x="1043" y="1985"/>
                  </a:cubicBezTo>
                  <a:cubicBezTo>
                    <a:pt x="1092" y="1985"/>
                    <a:pt x="1143" y="1975"/>
                    <a:pt x="1196" y="1956"/>
                  </a:cubicBezTo>
                  <a:cubicBezTo>
                    <a:pt x="1692" y="1776"/>
                    <a:pt x="1602" y="1190"/>
                    <a:pt x="1241" y="424"/>
                  </a:cubicBezTo>
                  <a:cubicBezTo>
                    <a:pt x="1099" y="120"/>
                    <a:pt x="862" y="0"/>
                    <a:pt x="64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881325" y="1400175"/>
              <a:ext cx="888060" cy="887539"/>
            </a:xfrm>
            <a:custGeom>
              <a:avLst/>
              <a:gdLst/>
              <a:ahLst/>
              <a:cxnLst/>
              <a:rect l="l" t="t" r="r" b="b"/>
              <a:pathLst>
                <a:path w="13642" h="13634" extrusionOk="0">
                  <a:moveTo>
                    <a:pt x="6820" y="1"/>
                  </a:moveTo>
                  <a:cubicBezTo>
                    <a:pt x="3058" y="1"/>
                    <a:pt x="0" y="3049"/>
                    <a:pt x="0" y="6814"/>
                  </a:cubicBezTo>
                  <a:cubicBezTo>
                    <a:pt x="0" y="10576"/>
                    <a:pt x="3058" y="13633"/>
                    <a:pt x="6820" y="13633"/>
                  </a:cubicBezTo>
                  <a:cubicBezTo>
                    <a:pt x="10584" y="13633"/>
                    <a:pt x="13642" y="10576"/>
                    <a:pt x="13642" y="6814"/>
                  </a:cubicBezTo>
                  <a:cubicBezTo>
                    <a:pt x="13642" y="3049"/>
                    <a:pt x="10584" y="1"/>
                    <a:pt x="6820" y="1"/>
                  </a:cubicBezTo>
                  <a:close/>
                </a:path>
              </a:pathLst>
            </a:custGeom>
            <a:solidFill>
              <a:schemeClr val="dk2"/>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3261174" y="1556151"/>
              <a:ext cx="128242" cy="575136"/>
            </a:xfrm>
            <a:custGeom>
              <a:avLst/>
              <a:gdLst/>
              <a:ahLst/>
              <a:cxnLst/>
              <a:rect l="l" t="t" r="r" b="b"/>
              <a:pathLst>
                <a:path w="1970" h="8835" extrusionOk="0">
                  <a:moveTo>
                    <a:pt x="1" y="1"/>
                  </a:moveTo>
                  <a:lnTo>
                    <a:pt x="1" y="8834"/>
                  </a:lnTo>
                  <a:lnTo>
                    <a:pt x="1969" y="8834"/>
                  </a:lnTo>
                  <a:lnTo>
                    <a:pt x="19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3037756" y="1779635"/>
              <a:ext cx="575071" cy="128177"/>
            </a:xfrm>
            <a:custGeom>
              <a:avLst/>
              <a:gdLst/>
              <a:ahLst/>
              <a:cxnLst/>
              <a:rect l="l" t="t" r="r" b="b"/>
              <a:pathLst>
                <a:path w="8834" h="1969" extrusionOk="0">
                  <a:moveTo>
                    <a:pt x="0" y="0"/>
                  </a:moveTo>
                  <a:lnTo>
                    <a:pt x="0" y="1969"/>
                  </a:lnTo>
                  <a:lnTo>
                    <a:pt x="8834" y="1969"/>
                  </a:lnTo>
                  <a:lnTo>
                    <a:pt x="8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3916976" y="2820170"/>
              <a:ext cx="122839" cy="80265"/>
            </a:xfrm>
            <a:custGeom>
              <a:avLst/>
              <a:gdLst/>
              <a:ahLst/>
              <a:cxnLst/>
              <a:rect l="l" t="t" r="r" b="b"/>
              <a:pathLst>
                <a:path w="1887" h="1233" extrusionOk="0">
                  <a:moveTo>
                    <a:pt x="1027" y="0"/>
                  </a:moveTo>
                  <a:cubicBezTo>
                    <a:pt x="872" y="0"/>
                    <a:pt x="719" y="43"/>
                    <a:pt x="594" y="158"/>
                  </a:cubicBezTo>
                  <a:cubicBezTo>
                    <a:pt x="1" y="692"/>
                    <a:pt x="1149" y="1233"/>
                    <a:pt x="1149" y="1233"/>
                  </a:cubicBezTo>
                  <a:lnTo>
                    <a:pt x="1886" y="308"/>
                  </a:lnTo>
                  <a:cubicBezTo>
                    <a:pt x="1886" y="308"/>
                    <a:pt x="1446" y="0"/>
                    <a:pt x="1027"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3111122" y="3374159"/>
              <a:ext cx="403995" cy="517916"/>
            </a:xfrm>
            <a:custGeom>
              <a:avLst/>
              <a:gdLst/>
              <a:ahLst/>
              <a:cxnLst/>
              <a:rect l="l" t="t" r="r" b="b"/>
              <a:pathLst>
                <a:path w="6206" h="7956" extrusionOk="0">
                  <a:moveTo>
                    <a:pt x="1526" y="1"/>
                  </a:moveTo>
                  <a:cubicBezTo>
                    <a:pt x="1515" y="1"/>
                    <a:pt x="1523" y="246"/>
                    <a:pt x="1525" y="293"/>
                  </a:cubicBezTo>
                  <a:lnTo>
                    <a:pt x="1525" y="293"/>
                  </a:lnTo>
                  <a:cubicBezTo>
                    <a:pt x="1528" y="173"/>
                    <a:pt x="1531" y="78"/>
                    <a:pt x="1532" y="16"/>
                  </a:cubicBezTo>
                  <a:cubicBezTo>
                    <a:pt x="1530" y="5"/>
                    <a:pt x="1528" y="1"/>
                    <a:pt x="1526" y="1"/>
                  </a:cubicBezTo>
                  <a:close/>
                  <a:moveTo>
                    <a:pt x="1525" y="293"/>
                  </a:moveTo>
                  <a:cubicBezTo>
                    <a:pt x="1499" y="1242"/>
                    <a:pt x="1428" y="3757"/>
                    <a:pt x="1428" y="3757"/>
                  </a:cubicBezTo>
                  <a:lnTo>
                    <a:pt x="0" y="6288"/>
                  </a:lnTo>
                  <a:lnTo>
                    <a:pt x="579" y="6798"/>
                  </a:lnTo>
                  <a:lnTo>
                    <a:pt x="3088" y="4298"/>
                  </a:lnTo>
                  <a:lnTo>
                    <a:pt x="3321" y="1323"/>
                  </a:lnTo>
                  <a:lnTo>
                    <a:pt x="3847" y="1323"/>
                  </a:lnTo>
                  <a:cubicBezTo>
                    <a:pt x="4305" y="2607"/>
                    <a:pt x="4478" y="4403"/>
                    <a:pt x="4478" y="4403"/>
                  </a:cubicBezTo>
                  <a:lnTo>
                    <a:pt x="4635" y="7956"/>
                  </a:lnTo>
                  <a:lnTo>
                    <a:pt x="5394" y="7956"/>
                  </a:lnTo>
                  <a:lnTo>
                    <a:pt x="6205" y="4298"/>
                  </a:lnTo>
                  <a:lnTo>
                    <a:pt x="5506" y="301"/>
                  </a:lnTo>
                  <a:lnTo>
                    <a:pt x="1525" y="301"/>
                  </a:lnTo>
                  <a:cubicBezTo>
                    <a:pt x="1525" y="301"/>
                    <a:pt x="1525" y="298"/>
                    <a:pt x="1525" y="293"/>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3175179" y="2943467"/>
              <a:ext cx="329133" cy="450345"/>
            </a:xfrm>
            <a:custGeom>
              <a:avLst/>
              <a:gdLst/>
              <a:ahLst/>
              <a:cxnLst/>
              <a:rect l="l" t="t" r="r" b="b"/>
              <a:pathLst>
                <a:path w="5056" h="6918" extrusionOk="0">
                  <a:moveTo>
                    <a:pt x="947" y="0"/>
                  </a:moveTo>
                  <a:cubicBezTo>
                    <a:pt x="420" y="0"/>
                    <a:pt x="0" y="375"/>
                    <a:pt x="45" y="802"/>
                  </a:cubicBezTo>
                  <a:lnTo>
                    <a:pt x="541" y="6917"/>
                  </a:lnTo>
                  <a:lnTo>
                    <a:pt x="4522" y="6917"/>
                  </a:lnTo>
                  <a:lnTo>
                    <a:pt x="5017" y="802"/>
                  </a:lnTo>
                  <a:cubicBezTo>
                    <a:pt x="5055" y="375"/>
                    <a:pt x="4642" y="0"/>
                    <a:pt x="4116"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3285716" y="2880256"/>
              <a:ext cx="88533" cy="99860"/>
            </a:xfrm>
            <a:custGeom>
              <a:avLst/>
              <a:gdLst/>
              <a:ahLst/>
              <a:cxnLst/>
              <a:rect l="l" t="t" r="r" b="b"/>
              <a:pathLst>
                <a:path w="1360" h="1534" extrusionOk="0">
                  <a:moveTo>
                    <a:pt x="355" y="1"/>
                  </a:moveTo>
                  <a:cubicBezTo>
                    <a:pt x="201" y="1"/>
                    <a:pt x="8" y="12"/>
                    <a:pt x="8" y="160"/>
                  </a:cubicBezTo>
                  <a:lnTo>
                    <a:pt x="8" y="940"/>
                  </a:lnTo>
                  <a:cubicBezTo>
                    <a:pt x="8" y="1052"/>
                    <a:pt x="1" y="1534"/>
                    <a:pt x="714" y="1534"/>
                  </a:cubicBezTo>
                  <a:cubicBezTo>
                    <a:pt x="1284" y="1534"/>
                    <a:pt x="1360" y="1052"/>
                    <a:pt x="1360" y="940"/>
                  </a:cubicBezTo>
                  <a:lnTo>
                    <a:pt x="1360" y="317"/>
                  </a:lnTo>
                  <a:cubicBezTo>
                    <a:pt x="1360" y="144"/>
                    <a:pt x="1097" y="1"/>
                    <a:pt x="940" y="1"/>
                  </a:cubicBezTo>
                  <a:lnTo>
                    <a:pt x="428" y="1"/>
                  </a:lnTo>
                  <a:cubicBezTo>
                    <a:pt x="405" y="1"/>
                    <a:pt x="381" y="1"/>
                    <a:pt x="35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3412788" y="3891562"/>
              <a:ext cx="111121" cy="38212"/>
            </a:xfrm>
            <a:custGeom>
              <a:avLst/>
              <a:gdLst/>
              <a:ahLst/>
              <a:cxnLst/>
              <a:rect l="l" t="t" r="r" b="b"/>
              <a:pathLst>
                <a:path w="1707" h="587" extrusionOk="0">
                  <a:moveTo>
                    <a:pt x="1" y="1"/>
                  </a:moveTo>
                  <a:lnTo>
                    <a:pt x="1" y="587"/>
                  </a:lnTo>
                  <a:lnTo>
                    <a:pt x="1564" y="587"/>
                  </a:lnTo>
                  <a:cubicBezTo>
                    <a:pt x="1668" y="587"/>
                    <a:pt x="1706" y="361"/>
                    <a:pt x="1616" y="309"/>
                  </a:cubicBezTo>
                  <a:lnTo>
                    <a:pt x="774" y="1"/>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3217168" y="2730594"/>
              <a:ext cx="192298" cy="187546"/>
            </a:xfrm>
            <a:custGeom>
              <a:avLst/>
              <a:gdLst/>
              <a:ahLst/>
              <a:cxnLst/>
              <a:rect l="l" t="t" r="r" b="b"/>
              <a:pathLst>
                <a:path w="2954" h="2881" extrusionOk="0">
                  <a:moveTo>
                    <a:pt x="1485" y="1"/>
                  </a:moveTo>
                  <a:cubicBezTo>
                    <a:pt x="1466" y="1"/>
                    <a:pt x="1447" y="1"/>
                    <a:pt x="1428" y="2"/>
                  </a:cubicBezTo>
                  <a:cubicBezTo>
                    <a:pt x="632" y="25"/>
                    <a:pt x="1" y="692"/>
                    <a:pt x="24" y="1496"/>
                  </a:cubicBezTo>
                  <a:cubicBezTo>
                    <a:pt x="54" y="2281"/>
                    <a:pt x="1241" y="2880"/>
                    <a:pt x="2046" y="2880"/>
                  </a:cubicBezTo>
                  <a:cubicBezTo>
                    <a:pt x="2065" y="2880"/>
                    <a:pt x="2085" y="2880"/>
                    <a:pt x="2105" y="2879"/>
                  </a:cubicBezTo>
                  <a:cubicBezTo>
                    <a:pt x="2909" y="2856"/>
                    <a:pt x="2954" y="2203"/>
                    <a:pt x="2930" y="1399"/>
                  </a:cubicBezTo>
                  <a:cubicBezTo>
                    <a:pt x="2902" y="621"/>
                    <a:pt x="2263" y="1"/>
                    <a:pt x="148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3085734" y="3783499"/>
              <a:ext cx="92959" cy="97451"/>
            </a:xfrm>
            <a:custGeom>
              <a:avLst/>
              <a:gdLst/>
              <a:ahLst/>
              <a:cxnLst/>
              <a:rect l="l" t="t" r="r" b="b"/>
              <a:pathLst>
                <a:path w="1428" h="1497" extrusionOk="0">
                  <a:moveTo>
                    <a:pt x="390" y="0"/>
                  </a:moveTo>
                  <a:lnTo>
                    <a:pt x="1" y="444"/>
                  </a:lnTo>
                  <a:lnTo>
                    <a:pt x="1172" y="1480"/>
                  </a:lnTo>
                  <a:cubicBezTo>
                    <a:pt x="1186" y="1492"/>
                    <a:pt x="1203" y="1497"/>
                    <a:pt x="1222" y="1497"/>
                  </a:cubicBezTo>
                  <a:cubicBezTo>
                    <a:pt x="1309" y="1497"/>
                    <a:pt x="1428" y="1381"/>
                    <a:pt x="1398" y="1300"/>
                  </a:cubicBezTo>
                  <a:lnTo>
                    <a:pt x="969" y="510"/>
                  </a:lnTo>
                  <a:lnTo>
                    <a:pt x="390" y="0"/>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3047586" y="2947958"/>
              <a:ext cx="235002" cy="435047"/>
            </a:xfrm>
            <a:custGeom>
              <a:avLst/>
              <a:gdLst/>
              <a:ahLst/>
              <a:cxnLst/>
              <a:rect l="l" t="t" r="r" b="b"/>
              <a:pathLst>
                <a:path w="3610" h="6683" extrusionOk="0">
                  <a:moveTo>
                    <a:pt x="2759" y="0"/>
                  </a:moveTo>
                  <a:cubicBezTo>
                    <a:pt x="2692" y="0"/>
                    <a:pt x="2619" y="4"/>
                    <a:pt x="2539" y="12"/>
                  </a:cubicBezTo>
                  <a:cubicBezTo>
                    <a:pt x="1863" y="81"/>
                    <a:pt x="338" y="2823"/>
                    <a:pt x="172" y="3266"/>
                  </a:cubicBezTo>
                  <a:cubicBezTo>
                    <a:pt x="1" y="3701"/>
                    <a:pt x="67" y="6511"/>
                    <a:pt x="67" y="6511"/>
                  </a:cubicBezTo>
                  <a:lnTo>
                    <a:pt x="1284" y="6682"/>
                  </a:lnTo>
                  <a:cubicBezTo>
                    <a:pt x="1284" y="6682"/>
                    <a:pt x="1218" y="4009"/>
                    <a:pt x="1488" y="3739"/>
                  </a:cubicBezTo>
                  <a:cubicBezTo>
                    <a:pt x="1758" y="3468"/>
                    <a:pt x="3011" y="1606"/>
                    <a:pt x="3282" y="1094"/>
                  </a:cubicBezTo>
                  <a:cubicBezTo>
                    <a:pt x="3532" y="621"/>
                    <a:pt x="3609" y="0"/>
                    <a:pt x="2759"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3189371" y="2697459"/>
              <a:ext cx="246980" cy="203885"/>
            </a:xfrm>
            <a:custGeom>
              <a:avLst/>
              <a:gdLst/>
              <a:ahLst/>
              <a:cxnLst/>
              <a:rect l="l" t="t" r="r" b="b"/>
              <a:pathLst>
                <a:path w="3794" h="3132" extrusionOk="0">
                  <a:moveTo>
                    <a:pt x="1983" y="1"/>
                  </a:moveTo>
                  <a:cubicBezTo>
                    <a:pt x="1637" y="1"/>
                    <a:pt x="1345" y="248"/>
                    <a:pt x="1277" y="579"/>
                  </a:cubicBezTo>
                  <a:cubicBezTo>
                    <a:pt x="1165" y="511"/>
                    <a:pt x="1044" y="473"/>
                    <a:pt x="902" y="473"/>
                  </a:cubicBezTo>
                  <a:cubicBezTo>
                    <a:pt x="482" y="473"/>
                    <a:pt x="136" y="819"/>
                    <a:pt x="136" y="1239"/>
                  </a:cubicBezTo>
                  <a:cubicBezTo>
                    <a:pt x="136" y="1450"/>
                    <a:pt x="219" y="1637"/>
                    <a:pt x="354" y="1773"/>
                  </a:cubicBezTo>
                  <a:cubicBezTo>
                    <a:pt x="143" y="1901"/>
                    <a:pt x="0" y="2126"/>
                    <a:pt x="0" y="2389"/>
                  </a:cubicBezTo>
                  <a:cubicBezTo>
                    <a:pt x="0" y="2779"/>
                    <a:pt x="309" y="3094"/>
                    <a:pt x="684" y="3110"/>
                  </a:cubicBezTo>
                  <a:cubicBezTo>
                    <a:pt x="736" y="3125"/>
                    <a:pt x="797" y="3132"/>
                    <a:pt x="850" y="3132"/>
                  </a:cubicBezTo>
                  <a:cubicBezTo>
                    <a:pt x="1239" y="3132"/>
                    <a:pt x="1554" y="2816"/>
                    <a:pt x="1554" y="2427"/>
                  </a:cubicBezTo>
                  <a:cubicBezTo>
                    <a:pt x="1554" y="2247"/>
                    <a:pt x="1481" y="2074"/>
                    <a:pt x="1360" y="1946"/>
                  </a:cubicBezTo>
                  <a:cubicBezTo>
                    <a:pt x="1526" y="1886"/>
                    <a:pt x="1654" y="1751"/>
                    <a:pt x="1699" y="1578"/>
                  </a:cubicBezTo>
                  <a:cubicBezTo>
                    <a:pt x="1789" y="1637"/>
                    <a:pt x="1901" y="1675"/>
                    <a:pt x="2014" y="1675"/>
                  </a:cubicBezTo>
                  <a:cubicBezTo>
                    <a:pt x="2202" y="1675"/>
                    <a:pt x="2358" y="1585"/>
                    <a:pt x="2465" y="1450"/>
                  </a:cubicBezTo>
                  <a:cubicBezTo>
                    <a:pt x="2591" y="1607"/>
                    <a:pt x="2788" y="1713"/>
                    <a:pt x="3006" y="1713"/>
                  </a:cubicBezTo>
                  <a:cubicBezTo>
                    <a:pt x="3222" y="1713"/>
                    <a:pt x="3426" y="1607"/>
                    <a:pt x="3546" y="1443"/>
                  </a:cubicBezTo>
                  <a:cubicBezTo>
                    <a:pt x="3696" y="1315"/>
                    <a:pt x="3793" y="1135"/>
                    <a:pt x="3793" y="924"/>
                  </a:cubicBezTo>
                  <a:cubicBezTo>
                    <a:pt x="3793" y="549"/>
                    <a:pt x="3492" y="248"/>
                    <a:pt x="3117" y="248"/>
                  </a:cubicBezTo>
                  <a:cubicBezTo>
                    <a:pt x="2937" y="248"/>
                    <a:pt x="2771" y="323"/>
                    <a:pt x="2652" y="435"/>
                  </a:cubicBezTo>
                  <a:cubicBezTo>
                    <a:pt x="2539" y="181"/>
                    <a:pt x="2285" y="1"/>
                    <a:pt x="1983"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242644" y="1819410"/>
              <a:ext cx="506719" cy="508477"/>
            </a:xfrm>
            <a:custGeom>
              <a:avLst/>
              <a:gdLst/>
              <a:ahLst/>
              <a:cxnLst/>
              <a:rect l="l" t="t" r="r" b="b"/>
              <a:pathLst>
                <a:path w="7784" h="7811" extrusionOk="0">
                  <a:moveTo>
                    <a:pt x="3885" y="0"/>
                  </a:moveTo>
                  <a:cubicBezTo>
                    <a:pt x="2329" y="0"/>
                    <a:pt x="907" y="1042"/>
                    <a:pt x="496" y="2620"/>
                  </a:cubicBezTo>
                  <a:cubicBezTo>
                    <a:pt x="1" y="4496"/>
                    <a:pt x="2375" y="7238"/>
                    <a:pt x="4253" y="7734"/>
                  </a:cubicBezTo>
                  <a:cubicBezTo>
                    <a:pt x="4453" y="7786"/>
                    <a:pt x="4639" y="7811"/>
                    <a:pt x="4813" y="7811"/>
                  </a:cubicBezTo>
                  <a:cubicBezTo>
                    <a:pt x="6269" y="7811"/>
                    <a:pt x="6844" y="6085"/>
                    <a:pt x="7287" y="4406"/>
                  </a:cubicBezTo>
                  <a:cubicBezTo>
                    <a:pt x="7783" y="2530"/>
                    <a:pt x="6664" y="606"/>
                    <a:pt x="4785" y="118"/>
                  </a:cubicBezTo>
                  <a:cubicBezTo>
                    <a:pt x="4484" y="38"/>
                    <a:pt x="4182" y="0"/>
                    <a:pt x="3885"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34312" y="1751968"/>
              <a:ext cx="484716" cy="291311"/>
            </a:xfrm>
            <a:custGeom>
              <a:avLst/>
              <a:gdLst/>
              <a:ahLst/>
              <a:cxnLst/>
              <a:rect l="l" t="t" r="r" b="b"/>
              <a:pathLst>
                <a:path w="7446" h="4475" extrusionOk="0">
                  <a:moveTo>
                    <a:pt x="3872" y="0"/>
                  </a:moveTo>
                  <a:cubicBezTo>
                    <a:pt x="2422" y="0"/>
                    <a:pt x="1538" y="665"/>
                    <a:pt x="1023" y="1258"/>
                  </a:cubicBezTo>
                  <a:cubicBezTo>
                    <a:pt x="1" y="2439"/>
                    <a:pt x="596" y="4474"/>
                    <a:pt x="596" y="4474"/>
                  </a:cubicBezTo>
                  <a:cubicBezTo>
                    <a:pt x="1504" y="4256"/>
                    <a:pt x="6198" y="3241"/>
                    <a:pt x="7280" y="3241"/>
                  </a:cubicBezTo>
                  <a:cubicBezTo>
                    <a:pt x="7446" y="3241"/>
                    <a:pt x="7280" y="620"/>
                    <a:pt x="5086" y="140"/>
                  </a:cubicBezTo>
                  <a:cubicBezTo>
                    <a:pt x="4643" y="43"/>
                    <a:pt x="4240" y="0"/>
                    <a:pt x="3872"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465148" y="1968231"/>
              <a:ext cx="79613" cy="48075"/>
            </a:xfrm>
            <a:custGeom>
              <a:avLst/>
              <a:gdLst/>
              <a:ahLst/>
              <a:cxnLst/>
              <a:rect l="l" t="t" r="r" b="b"/>
              <a:pathLst>
                <a:path w="1315" h="794" extrusionOk="0">
                  <a:moveTo>
                    <a:pt x="1095" y="0"/>
                  </a:moveTo>
                  <a:cubicBezTo>
                    <a:pt x="944" y="0"/>
                    <a:pt x="689" y="99"/>
                    <a:pt x="473" y="259"/>
                  </a:cubicBezTo>
                  <a:cubicBezTo>
                    <a:pt x="136" y="485"/>
                    <a:pt x="1" y="793"/>
                    <a:pt x="1" y="793"/>
                  </a:cubicBezTo>
                  <a:cubicBezTo>
                    <a:pt x="1" y="793"/>
                    <a:pt x="504" y="515"/>
                    <a:pt x="744" y="447"/>
                  </a:cubicBezTo>
                  <a:cubicBezTo>
                    <a:pt x="872" y="411"/>
                    <a:pt x="997" y="402"/>
                    <a:pt x="1098" y="402"/>
                  </a:cubicBezTo>
                  <a:cubicBezTo>
                    <a:pt x="1227" y="402"/>
                    <a:pt x="1315" y="418"/>
                    <a:pt x="1315" y="418"/>
                  </a:cubicBezTo>
                  <a:cubicBezTo>
                    <a:pt x="1315" y="418"/>
                    <a:pt x="1284" y="155"/>
                    <a:pt x="1210" y="41"/>
                  </a:cubicBezTo>
                  <a:cubicBezTo>
                    <a:pt x="1190" y="13"/>
                    <a:pt x="1149" y="0"/>
                    <a:pt x="109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629340" y="1957211"/>
              <a:ext cx="82338" cy="36813"/>
            </a:xfrm>
            <a:custGeom>
              <a:avLst/>
              <a:gdLst/>
              <a:ahLst/>
              <a:cxnLst/>
              <a:rect l="l" t="t" r="r" b="b"/>
              <a:pathLst>
                <a:path w="1360" h="608" extrusionOk="0">
                  <a:moveTo>
                    <a:pt x="457" y="0"/>
                  </a:moveTo>
                  <a:cubicBezTo>
                    <a:pt x="414" y="0"/>
                    <a:pt x="376" y="5"/>
                    <a:pt x="346" y="14"/>
                  </a:cubicBezTo>
                  <a:cubicBezTo>
                    <a:pt x="180" y="59"/>
                    <a:pt x="0" y="375"/>
                    <a:pt x="0" y="375"/>
                  </a:cubicBezTo>
                  <a:cubicBezTo>
                    <a:pt x="0" y="375"/>
                    <a:pt x="299" y="357"/>
                    <a:pt x="555" y="357"/>
                  </a:cubicBezTo>
                  <a:cubicBezTo>
                    <a:pt x="595" y="357"/>
                    <a:pt x="633" y="358"/>
                    <a:pt x="669" y="359"/>
                  </a:cubicBezTo>
                  <a:cubicBezTo>
                    <a:pt x="894" y="389"/>
                    <a:pt x="1359" y="607"/>
                    <a:pt x="1359" y="607"/>
                  </a:cubicBezTo>
                  <a:cubicBezTo>
                    <a:pt x="1359" y="607"/>
                    <a:pt x="1284" y="368"/>
                    <a:pt x="1103" y="194"/>
                  </a:cubicBezTo>
                  <a:cubicBezTo>
                    <a:pt x="963" y="90"/>
                    <a:pt x="654" y="0"/>
                    <a:pt x="457"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506075" y="2043491"/>
              <a:ext cx="27789" cy="45168"/>
            </a:xfrm>
            <a:custGeom>
              <a:avLst/>
              <a:gdLst/>
              <a:ahLst/>
              <a:cxnLst/>
              <a:rect l="l" t="t" r="r" b="b"/>
              <a:pathLst>
                <a:path w="459" h="746" extrusionOk="0">
                  <a:moveTo>
                    <a:pt x="210" y="1"/>
                  </a:moveTo>
                  <a:cubicBezTo>
                    <a:pt x="75" y="1"/>
                    <a:pt x="1" y="195"/>
                    <a:pt x="8" y="376"/>
                  </a:cubicBezTo>
                  <a:cubicBezTo>
                    <a:pt x="22" y="587"/>
                    <a:pt x="150" y="729"/>
                    <a:pt x="248" y="745"/>
                  </a:cubicBezTo>
                  <a:cubicBezTo>
                    <a:pt x="369" y="715"/>
                    <a:pt x="459" y="556"/>
                    <a:pt x="435" y="340"/>
                  </a:cubicBezTo>
                  <a:cubicBezTo>
                    <a:pt x="435" y="159"/>
                    <a:pt x="309" y="24"/>
                    <a:pt x="210"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53859" y="2025811"/>
              <a:ext cx="27789" cy="45047"/>
            </a:xfrm>
            <a:custGeom>
              <a:avLst/>
              <a:gdLst/>
              <a:ahLst/>
              <a:cxnLst/>
              <a:rect l="l" t="t" r="r" b="b"/>
              <a:pathLst>
                <a:path w="459" h="744" extrusionOk="0">
                  <a:moveTo>
                    <a:pt x="212" y="1"/>
                  </a:moveTo>
                  <a:cubicBezTo>
                    <a:pt x="91" y="30"/>
                    <a:pt x="1" y="188"/>
                    <a:pt x="22" y="406"/>
                  </a:cubicBezTo>
                  <a:cubicBezTo>
                    <a:pt x="22" y="587"/>
                    <a:pt x="150" y="722"/>
                    <a:pt x="248" y="743"/>
                  </a:cubicBezTo>
                  <a:cubicBezTo>
                    <a:pt x="369" y="706"/>
                    <a:pt x="459" y="549"/>
                    <a:pt x="451" y="376"/>
                  </a:cubicBezTo>
                  <a:cubicBezTo>
                    <a:pt x="437" y="158"/>
                    <a:pt x="309" y="15"/>
                    <a:pt x="212"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555236" y="2180388"/>
              <a:ext cx="59089" cy="29063"/>
            </a:xfrm>
            <a:custGeom>
              <a:avLst/>
              <a:gdLst/>
              <a:ahLst/>
              <a:cxnLst/>
              <a:rect l="l" t="t" r="r" b="b"/>
              <a:pathLst>
                <a:path w="976" h="480" extrusionOk="0">
                  <a:moveTo>
                    <a:pt x="975" y="0"/>
                  </a:moveTo>
                  <a:lnTo>
                    <a:pt x="0" y="8"/>
                  </a:lnTo>
                  <a:cubicBezTo>
                    <a:pt x="0" y="8"/>
                    <a:pt x="119" y="422"/>
                    <a:pt x="398" y="475"/>
                  </a:cubicBezTo>
                  <a:cubicBezTo>
                    <a:pt x="411" y="478"/>
                    <a:pt x="424" y="479"/>
                    <a:pt x="437" y="479"/>
                  </a:cubicBezTo>
                  <a:cubicBezTo>
                    <a:pt x="673" y="479"/>
                    <a:pt x="975" y="0"/>
                    <a:pt x="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605183" y="1973135"/>
              <a:ext cx="50069" cy="167414"/>
            </a:xfrm>
            <a:custGeom>
              <a:avLst/>
              <a:gdLst/>
              <a:ahLst/>
              <a:cxnLst/>
              <a:rect l="l" t="t" r="r" b="b"/>
              <a:pathLst>
                <a:path w="827" h="2765" extrusionOk="0">
                  <a:moveTo>
                    <a:pt x="512" y="1"/>
                  </a:moveTo>
                  <a:cubicBezTo>
                    <a:pt x="481" y="1"/>
                    <a:pt x="443" y="12"/>
                    <a:pt x="421" y="22"/>
                  </a:cubicBezTo>
                  <a:cubicBezTo>
                    <a:pt x="430" y="59"/>
                    <a:pt x="1" y="404"/>
                    <a:pt x="181" y="885"/>
                  </a:cubicBezTo>
                  <a:cubicBezTo>
                    <a:pt x="451" y="1516"/>
                    <a:pt x="587" y="2012"/>
                    <a:pt x="610" y="2230"/>
                  </a:cubicBezTo>
                  <a:cubicBezTo>
                    <a:pt x="639" y="2484"/>
                    <a:pt x="129" y="2583"/>
                    <a:pt x="91" y="2598"/>
                  </a:cubicBezTo>
                  <a:cubicBezTo>
                    <a:pt x="81" y="2592"/>
                    <a:pt x="71" y="2589"/>
                    <a:pt x="63" y="2589"/>
                  </a:cubicBezTo>
                  <a:cubicBezTo>
                    <a:pt x="29" y="2589"/>
                    <a:pt x="13" y="2636"/>
                    <a:pt x="31" y="2702"/>
                  </a:cubicBezTo>
                  <a:cubicBezTo>
                    <a:pt x="44" y="2736"/>
                    <a:pt x="88" y="2765"/>
                    <a:pt x="124" y="2765"/>
                  </a:cubicBezTo>
                  <a:cubicBezTo>
                    <a:pt x="128" y="2765"/>
                    <a:pt x="132" y="2764"/>
                    <a:pt x="136" y="2764"/>
                  </a:cubicBezTo>
                  <a:cubicBezTo>
                    <a:pt x="136" y="2764"/>
                    <a:pt x="219" y="2733"/>
                    <a:pt x="302" y="2710"/>
                  </a:cubicBezTo>
                  <a:cubicBezTo>
                    <a:pt x="504" y="2657"/>
                    <a:pt x="826" y="2522"/>
                    <a:pt x="781" y="2223"/>
                  </a:cubicBezTo>
                  <a:cubicBezTo>
                    <a:pt x="774" y="1869"/>
                    <a:pt x="534" y="1186"/>
                    <a:pt x="385" y="826"/>
                  </a:cubicBezTo>
                  <a:cubicBezTo>
                    <a:pt x="240" y="472"/>
                    <a:pt x="556" y="202"/>
                    <a:pt x="549" y="157"/>
                  </a:cubicBezTo>
                  <a:cubicBezTo>
                    <a:pt x="587" y="150"/>
                    <a:pt x="617" y="96"/>
                    <a:pt x="556" y="22"/>
                  </a:cubicBezTo>
                  <a:cubicBezTo>
                    <a:pt x="550" y="6"/>
                    <a:pt x="533" y="1"/>
                    <a:pt x="5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547910" y="2172638"/>
              <a:ext cx="71864" cy="14229"/>
            </a:xfrm>
            <a:custGeom>
              <a:avLst/>
              <a:gdLst/>
              <a:ahLst/>
              <a:cxnLst/>
              <a:rect l="l" t="t" r="r" b="b"/>
              <a:pathLst>
                <a:path w="1187" h="235" extrusionOk="0">
                  <a:moveTo>
                    <a:pt x="1060" y="0"/>
                  </a:moveTo>
                  <a:lnTo>
                    <a:pt x="90" y="17"/>
                  </a:lnTo>
                  <a:cubicBezTo>
                    <a:pt x="45" y="24"/>
                    <a:pt x="15" y="76"/>
                    <a:pt x="31" y="121"/>
                  </a:cubicBezTo>
                  <a:cubicBezTo>
                    <a:pt x="0" y="173"/>
                    <a:pt x="53" y="204"/>
                    <a:pt x="105" y="235"/>
                  </a:cubicBezTo>
                  <a:lnTo>
                    <a:pt x="1075" y="219"/>
                  </a:lnTo>
                  <a:lnTo>
                    <a:pt x="1120" y="211"/>
                  </a:lnTo>
                  <a:cubicBezTo>
                    <a:pt x="1158" y="197"/>
                    <a:pt x="1186" y="145"/>
                    <a:pt x="1179" y="107"/>
                  </a:cubicBezTo>
                  <a:cubicBezTo>
                    <a:pt x="1165" y="62"/>
                    <a:pt x="1113" y="31"/>
                    <a:pt x="1060"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3950632" y="2204923"/>
              <a:ext cx="30986" cy="83846"/>
            </a:xfrm>
            <a:custGeom>
              <a:avLst/>
              <a:gdLst/>
              <a:ahLst/>
              <a:cxnLst/>
              <a:rect l="l" t="t" r="r" b="b"/>
              <a:pathLst>
                <a:path w="476" h="1288" extrusionOk="0">
                  <a:moveTo>
                    <a:pt x="260" y="0"/>
                  </a:moveTo>
                  <a:cubicBezTo>
                    <a:pt x="255" y="0"/>
                    <a:pt x="249" y="1"/>
                    <a:pt x="243" y="2"/>
                  </a:cubicBezTo>
                  <a:cubicBezTo>
                    <a:pt x="226" y="9"/>
                    <a:pt x="212" y="33"/>
                    <a:pt x="219" y="62"/>
                  </a:cubicBezTo>
                  <a:cubicBezTo>
                    <a:pt x="219" y="62"/>
                    <a:pt x="250" y="190"/>
                    <a:pt x="271" y="303"/>
                  </a:cubicBezTo>
                  <a:cubicBezTo>
                    <a:pt x="288" y="393"/>
                    <a:pt x="205" y="536"/>
                    <a:pt x="129" y="655"/>
                  </a:cubicBezTo>
                  <a:cubicBezTo>
                    <a:pt x="69" y="754"/>
                    <a:pt x="24" y="844"/>
                    <a:pt x="10" y="918"/>
                  </a:cubicBezTo>
                  <a:cubicBezTo>
                    <a:pt x="1" y="979"/>
                    <a:pt x="17" y="1053"/>
                    <a:pt x="69" y="1115"/>
                  </a:cubicBezTo>
                  <a:cubicBezTo>
                    <a:pt x="129" y="1196"/>
                    <a:pt x="226" y="1264"/>
                    <a:pt x="309" y="1271"/>
                  </a:cubicBezTo>
                  <a:lnTo>
                    <a:pt x="416" y="1286"/>
                  </a:lnTo>
                  <a:cubicBezTo>
                    <a:pt x="420" y="1287"/>
                    <a:pt x="424" y="1288"/>
                    <a:pt x="428" y="1288"/>
                  </a:cubicBezTo>
                  <a:cubicBezTo>
                    <a:pt x="451" y="1288"/>
                    <a:pt x="468" y="1267"/>
                    <a:pt x="468" y="1241"/>
                  </a:cubicBezTo>
                  <a:cubicBezTo>
                    <a:pt x="475" y="1219"/>
                    <a:pt x="452" y="1196"/>
                    <a:pt x="423" y="1196"/>
                  </a:cubicBezTo>
                  <a:lnTo>
                    <a:pt x="316" y="1181"/>
                  </a:lnTo>
                  <a:cubicBezTo>
                    <a:pt x="271" y="1174"/>
                    <a:pt x="190" y="1129"/>
                    <a:pt x="145" y="1060"/>
                  </a:cubicBezTo>
                  <a:cubicBezTo>
                    <a:pt x="122" y="1032"/>
                    <a:pt x="100" y="987"/>
                    <a:pt x="100" y="934"/>
                  </a:cubicBezTo>
                  <a:cubicBezTo>
                    <a:pt x="115" y="880"/>
                    <a:pt x="167" y="790"/>
                    <a:pt x="212" y="700"/>
                  </a:cubicBezTo>
                  <a:cubicBezTo>
                    <a:pt x="295" y="557"/>
                    <a:pt x="392" y="401"/>
                    <a:pt x="371" y="280"/>
                  </a:cubicBezTo>
                  <a:cubicBezTo>
                    <a:pt x="347" y="168"/>
                    <a:pt x="302" y="40"/>
                    <a:pt x="302" y="40"/>
                  </a:cubicBezTo>
                  <a:cubicBezTo>
                    <a:pt x="296" y="15"/>
                    <a:pt x="285" y="0"/>
                    <a:pt x="26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3919449" y="2198088"/>
              <a:ext cx="46545" cy="11001"/>
            </a:xfrm>
            <a:custGeom>
              <a:avLst/>
              <a:gdLst/>
              <a:ahLst/>
              <a:cxnLst/>
              <a:rect l="l" t="t" r="r" b="b"/>
              <a:pathLst>
                <a:path w="715" h="169" extrusionOk="0">
                  <a:moveTo>
                    <a:pt x="649" y="0"/>
                  </a:moveTo>
                  <a:cubicBezTo>
                    <a:pt x="528" y="0"/>
                    <a:pt x="1" y="139"/>
                    <a:pt x="8" y="159"/>
                  </a:cubicBezTo>
                  <a:cubicBezTo>
                    <a:pt x="8" y="166"/>
                    <a:pt x="35" y="168"/>
                    <a:pt x="79" y="168"/>
                  </a:cubicBezTo>
                  <a:cubicBezTo>
                    <a:pt x="254" y="168"/>
                    <a:pt x="691" y="129"/>
                    <a:pt x="691" y="129"/>
                  </a:cubicBezTo>
                  <a:cubicBezTo>
                    <a:pt x="691" y="129"/>
                    <a:pt x="714" y="24"/>
                    <a:pt x="669" y="3"/>
                  </a:cubicBezTo>
                  <a:cubicBezTo>
                    <a:pt x="665" y="1"/>
                    <a:pt x="658" y="0"/>
                    <a:pt x="649"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3996656" y="2203491"/>
              <a:ext cx="43160" cy="14061"/>
            </a:xfrm>
            <a:custGeom>
              <a:avLst/>
              <a:gdLst/>
              <a:ahLst/>
              <a:cxnLst/>
              <a:rect l="l" t="t" r="r" b="b"/>
              <a:pathLst>
                <a:path w="663" h="216" extrusionOk="0">
                  <a:moveTo>
                    <a:pt x="63" y="1"/>
                  </a:moveTo>
                  <a:cubicBezTo>
                    <a:pt x="62" y="1"/>
                    <a:pt x="61" y="1"/>
                    <a:pt x="60" y="1"/>
                  </a:cubicBezTo>
                  <a:cubicBezTo>
                    <a:pt x="8" y="10"/>
                    <a:pt x="1" y="129"/>
                    <a:pt x="1" y="129"/>
                  </a:cubicBezTo>
                  <a:cubicBezTo>
                    <a:pt x="1" y="129"/>
                    <a:pt x="532" y="215"/>
                    <a:pt x="637" y="215"/>
                  </a:cubicBezTo>
                  <a:cubicBezTo>
                    <a:pt x="649" y="215"/>
                    <a:pt x="655" y="214"/>
                    <a:pt x="655" y="212"/>
                  </a:cubicBezTo>
                  <a:cubicBezTo>
                    <a:pt x="662" y="205"/>
                    <a:pt x="132" y="1"/>
                    <a:pt x="6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4012280" y="2233892"/>
              <a:ext cx="13801" cy="21612"/>
            </a:xfrm>
            <a:custGeom>
              <a:avLst/>
              <a:gdLst/>
              <a:ahLst/>
              <a:cxnLst/>
              <a:rect l="l" t="t" r="r" b="b"/>
              <a:pathLst>
                <a:path w="212" h="332" extrusionOk="0">
                  <a:moveTo>
                    <a:pt x="114" y="1"/>
                  </a:moveTo>
                  <a:cubicBezTo>
                    <a:pt x="62" y="1"/>
                    <a:pt x="17" y="67"/>
                    <a:pt x="9" y="158"/>
                  </a:cubicBezTo>
                  <a:cubicBezTo>
                    <a:pt x="0" y="255"/>
                    <a:pt x="38" y="331"/>
                    <a:pt x="83" y="331"/>
                  </a:cubicBezTo>
                  <a:cubicBezTo>
                    <a:pt x="87" y="331"/>
                    <a:pt x="90" y="331"/>
                    <a:pt x="93" y="331"/>
                  </a:cubicBezTo>
                  <a:cubicBezTo>
                    <a:pt x="156" y="331"/>
                    <a:pt x="197" y="266"/>
                    <a:pt x="204" y="174"/>
                  </a:cubicBezTo>
                  <a:cubicBezTo>
                    <a:pt x="211" y="84"/>
                    <a:pt x="173" y="8"/>
                    <a:pt x="11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3936570" y="2228489"/>
              <a:ext cx="14126" cy="21092"/>
            </a:xfrm>
            <a:custGeom>
              <a:avLst/>
              <a:gdLst/>
              <a:ahLst/>
              <a:cxnLst/>
              <a:rect l="l" t="t" r="r" b="b"/>
              <a:pathLst>
                <a:path w="217" h="324" extrusionOk="0">
                  <a:moveTo>
                    <a:pt x="111" y="0"/>
                  </a:moveTo>
                  <a:cubicBezTo>
                    <a:pt x="56" y="0"/>
                    <a:pt x="15" y="65"/>
                    <a:pt x="8" y="150"/>
                  </a:cubicBezTo>
                  <a:cubicBezTo>
                    <a:pt x="1" y="248"/>
                    <a:pt x="37" y="323"/>
                    <a:pt x="98" y="323"/>
                  </a:cubicBezTo>
                  <a:cubicBezTo>
                    <a:pt x="101" y="324"/>
                    <a:pt x="103" y="324"/>
                    <a:pt x="106" y="324"/>
                  </a:cubicBezTo>
                  <a:cubicBezTo>
                    <a:pt x="155" y="324"/>
                    <a:pt x="203" y="259"/>
                    <a:pt x="210" y="174"/>
                  </a:cubicBezTo>
                  <a:cubicBezTo>
                    <a:pt x="217" y="76"/>
                    <a:pt x="172" y="1"/>
                    <a:pt x="120" y="1"/>
                  </a:cubicBezTo>
                  <a:cubicBezTo>
                    <a:pt x="117" y="0"/>
                    <a:pt x="114" y="0"/>
                    <a:pt x="111"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3970747" y="2300814"/>
              <a:ext cx="31377" cy="16600"/>
            </a:xfrm>
            <a:custGeom>
              <a:avLst/>
              <a:gdLst/>
              <a:ahLst/>
              <a:cxnLst/>
              <a:rect l="l" t="t" r="r" b="b"/>
              <a:pathLst>
                <a:path w="482" h="255" extrusionOk="0">
                  <a:moveTo>
                    <a:pt x="429" y="1"/>
                  </a:moveTo>
                  <a:cubicBezTo>
                    <a:pt x="414" y="1"/>
                    <a:pt x="396" y="10"/>
                    <a:pt x="391" y="24"/>
                  </a:cubicBezTo>
                  <a:cubicBezTo>
                    <a:pt x="377" y="62"/>
                    <a:pt x="308" y="152"/>
                    <a:pt x="233" y="159"/>
                  </a:cubicBezTo>
                  <a:cubicBezTo>
                    <a:pt x="212" y="160"/>
                    <a:pt x="193" y="161"/>
                    <a:pt x="176" y="161"/>
                  </a:cubicBezTo>
                  <a:cubicBezTo>
                    <a:pt x="107" y="161"/>
                    <a:pt x="69" y="152"/>
                    <a:pt x="69" y="152"/>
                  </a:cubicBezTo>
                  <a:cubicBezTo>
                    <a:pt x="66" y="150"/>
                    <a:pt x="62" y="150"/>
                    <a:pt x="59" y="150"/>
                  </a:cubicBezTo>
                  <a:cubicBezTo>
                    <a:pt x="41" y="150"/>
                    <a:pt x="16" y="163"/>
                    <a:pt x="16" y="182"/>
                  </a:cubicBezTo>
                  <a:cubicBezTo>
                    <a:pt x="0" y="211"/>
                    <a:pt x="24" y="235"/>
                    <a:pt x="38" y="249"/>
                  </a:cubicBezTo>
                  <a:lnTo>
                    <a:pt x="121" y="249"/>
                  </a:lnTo>
                  <a:cubicBezTo>
                    <a:pt x="140" y="253"/>
                    <a:pt x="159" y="254"/>
                    <a:pt x="180" y="254"/>
                  </a:cubicBezTo>
                  <a:cubicBezTo>
                    <a:pt x="200" y="254"/>
                    <a:pt x="223" y="253"/>
                    <a:pt x="249" y="249"/>
                  </a:cubicBezTo>
                  <a:cubicBezTo>
                    <a:pt x="384" y="235"/>
                    <a:pt x="467" y="83"/>
                    <a:pt x="467" y="69"/>
                  </a:cubicBezTo>
                  <a:cubicBezTo>
                    <a:pt x="482" y="54"/>
                    <a:pt x="474" y="24"/>
                    <a:pt x="451" y="9"/>
                  </a:cubicBezTo>
                  <a:cubicBezTo>
                    <a:pt x="446" y="4"/>
                    <a:pt x="438" y="1"/>
                    <a:pt x="42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5"/>
            <p:cNvSpPr/>
            <p:nvPr/>
          </p:nvSpPr>
          <p:spPr>
            <a:xfrm>
              <a:off x="3351661" y="2806955"/>
              <a:ext cx="22589" cy="62624"/>
            </a:xfrm>
            <a:custGeom>
              <a:avLst/>
              <a:gdLst/>
              <a:ahLst/>
              <a:cxnLst/>
              <a:rect l="l" t="t" r="r" b="b"/>
              <a:pathLst>
                <a:path w="347" h="962" extrusionOk="0">
                  <a:moveTo>
                    <a:pt x="174" y="1"/>
                  </a:moveTo>
                  <a:cubicBezTo>
                    <a:pt x="143" y="1"/>
                    <a:pt x="129" y="8"/>
                    <a:pt x="129" y="31"/>
                  </a:cubicBezTo>
                  <a:cubicBezTo>
                    <a:pt x="129" y="31"/>
                    <a:pt x="98" y="121"/>
                    <a:pt x="76" y="211"/>
                  </a:cubicBezTo>
                  <a:cubicBezTo>
                    <a:pt x="62" y="294"/>
                    <a:pt x="136" y="413"/>
                    <a:pt x="197" y="527"/>
                  </a:cubicBezTo>
                  <a:cubicBezTo>
                    <a:pt x="233" y="594"/>
                    <a:pt x="264" y="662"/>
                    <a:pt x="278" y="700"/>
                  </a:cubicBezTo>
                  <a:cubicBezTo>
                    <a:pt x="278" y="736"/>
                    <a:pt x="264" y="767"/>
                    <a:pt x="249" y="790"/>
                  </a:cubicBezTo>
                  <a:cubicBezTo>
                    <a:pt x="212" y="842"/>
                    <a:pt x="152" y="871"/>
                    <a:pt x="114" y="880"/>
                  </a:cubicBezTo>
                  <a:lnTo>
                    <a:pt x="39" y="895"/>
                  </a:lnTo>
                  <a:cubicBezTo>
                    <a:pt x="17" y="895"/>
                    <a:pt x="1" y="909"/>
                    <a:pt x="1" y="925"/>
                  </a:cubicBezTo>
                  <a:cubicBezTo>
                    <a:pt x="1" y="947"/>
                    <a:pt x="24" y="961"/>
                    <a:pt x="46" y="961"/>
                  </a:cubicBezTo>
                  <a:lnTo>
                    <a:pt x="121" y="947"/>
                  </a:lnTo>
                  <a:cubicBezTo>
                    <a:pt x="181" y="940"/>
                    <a:pt x="257" y="887"/>
                    <a:pt x="302" y="835"/>
                  </a:cubicBezTo>
                  <a:cubicBezTo>
                    <a:pt x="340" y="781"/>
                    <a:pt x="347" y="729"/>
                    <a:pt x="347" y="684"/>
                  </a:cubicBezTo>
                  <a:cubicBezTo>
                    <a:pt x="332" y="632"/>
                    <a:pt x="302" y="565"/>
                    <a:pt x="257" y="489"/>
                  </a:cubicBezTo>
                  <a:cubicBezTo>
                    <a:pt x="204" y="399"/>
                    <a:pt x="136" y="294"/>
                    <a:pt x="152" y="226"/>
                  </a:cubicBezTo>
                  <a:cubicBezTo>
                    <a:pt x="167" y="143"/>
                    <a:pt x="188" y="46"/>
                    <a:pt x="188" y="46"/>
                  </a:cubicBezTo>
                  <a:cubicBezTo>
                    <a:pt x="197" y="24"/>
                    <a:pt x="188" y="8"/>
                    <a:pt x="174"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3363379" y="2801877"/>
              <a:ext cx="34371" cy="8072"/>
            </a:xfrm>
            <a:custGeom>
              <a:avLst/>
              <a:gdLst/>
              <a:ahLst/>
              <a:cxnLst/>
              <a:rect l="l" t="t" r="r" b="b"/>
              <a:pathLst>
                <a:path w="528" h="124" extrusionOk="0">
                  <a:moveTo>
                    <a:pt x="50" y="0"/>
                  </a:moveTo>
                  <a:cubicBezTo>
                    <a:pt x="42" y="0"/>
                    <a:pt x="35" y="1"/>
                    <a:pt x="32" y="3"/>
                  </a:cubicBezTo>
                  <a:cubicBezTo>
                    <a:pt x="1" y="19"/>
                    <a:pt x="17" y="102"/>
                    <a:pt x="17" y="102"/>
                  </a:cubicBezTo>
                  <a:cubicBezTo>
                    <a:pt x="17" y="102"/>
                    <a:pt x="315" y="123"/>
                    <a:pt x="455" y="123"/>
                  </a:cubicBezTo>
                  <a:cubicBezTo>
                    <a:pt x="498" y="123"/>
                    <a:pt x="526" y="121"/>
                    <a:pt x="527" y="116"/>
                  </a:cubicBezTo>
                  <a:cubicBezTo>
                    <a:pt x="527" y="103"/>
                    <a:pt x="147" y="0"/>
                    <a:pt x="5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3308175" y="2805978"/>
              <a:ext cx="32288" cy="10481"/>
            </a:xfrm>
            <a:custGeom>
              <a:avLst/>
              <a:gdLst/>
              <a:ahLst/>
              <a:cxnLst/>
              <a:rect l="l" t="t" r="r" b="b"/>
              <a:pathLst>
                <a:path w="496" h="161" extrusionOk="0">
                  <a:moveTo>
                    <a:pt x="447" y="1"/>
                  </a:moveTo>
                  <a:cubicBezTo>
                    <a:pt x="387" y="1"/>
                    <a:pt x="0" y="151"/>
                    <a:pt x="9" y="158"/>
                  </a:cubicBezTo>
                  <a:cubicBezTo>
                    <a:pt x="9" y="160"/>
                    <a:pt x="13" y="160"/>
                    <a:pt x="22" y="160"/>
                  </a:cubicBezTo>
                  <a:cubicBezTo>
                    <a:pt x="99" y="160"/>
                    <a:pt x="496" y="98"/>
                    <a:pt x="496" y="98"/>
                  </a:cubicBezTo>
                  <a:cubicBezTo>
                    <a:pt x="496" y="98"/>
                    <a:pt x="488" y="8"/>
                    <a:pt x="451" y="1"/>
                  </a:cubicBezTo>
                  <a:cubicBezTo>
                    <a:pt x="450" y="1"/>
                    <a:pt x="448" y="1"/>
                    <a:pt x="44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3318461" y="2828437"/>
              <a:ext cx="10285" cy="16274"/>
            </a:xfrm>
            <a:custGeom>
              <a:avLst/>
              <a:gdLst/>
              <a:ahLst/>
              <a:cxnLst/>
              <a:rect l="l" t="t" r="r" b="b"/>
              <a:pathLst>
                <a:path w="158" h="250" extrusionOk="0">
                  <a:moveTo>
                    <a:pt x="76" y="0"/>
                  </a:moveTo>
                  <a:cubicBezTo>
                    <a:pt x="31" y="9"/>
                    <a:pt x="0" y="62"/>
                    <a:pt x="8" y="136"/>
                  </a:cubicBezTo>
                  <a:cubicBezTo>
                    <a:pt x="14" y="200"/>
                    <a:pt x="42" y="250"/>
                    <a:pt x="82" y="250"/>
                  </a:cubicBezTo>
                  <a:cubicBezTo>
                    <a:pt x="85" y="250"/>
                    <a:pt x="88" y="250"/>
                    <a:pt x="91" y="249"/>
                  </a:cubicBezTo>
                  <a:cubicBezTo>
                    <a:pt x="128" y="249"/>
                    <a:pt x="157" y="190"/>
                    <a:pt x="150" y="121"/>
                  </a:cubicBezTo>
                  <a:cubicBezTo>
                    <a:pt x="150" y="55"/>
                    <a:pt x="112" y="0"/>
                    <a:pt x="76"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5"/>
            <p:cNvSpPr/>
            <p:nvPr/>
          </p:nvSpPr>
          <p:spPr>
            <a:xfrm>
              <a:off x="3374185" y="2824532"/>
              <a:ext cx="10871" cy="15754"/>
            </a:xfrm>
            <a:custGeom>
              <a:avLst/>
              <a:gdLst/>
              <a:ahLst/>
              <a:cxnLst/>
              <a:rect l="l" t="t" r="r" b="b"/>
              <a:pathLst>
                <a:path w="167" h="242" extrusionOk="0">
                  <a:moveTo>
                    <a:pt x="85" y="0"/>
                  </a:moveTo>
                  <a:cubicBezTo>
                    <a:pt x="82" y="0"/>
                    <a:pt x="79" y="1"/>
                    <a:pt x="77" y="1"/>
                  </a:cubicBezTo>
                  <a:cubicBezTo>
                    <a:pt x="39" y="1"/>
                    <a:pt x="1" y="60"/>
                    <a:pt x="8" y="129"/>
                  </a:cubicBezTo>
                  <a:cubicBezTo>
                    <a:pt x="15" y="191"/>
                    <a:pt x="48" y="242"/>
                    <a:pt x="88" y="242"/>
                  </a:cubicBezTo>
                  <a:cubicBezTo>
                    <a:pt x="92" y="242"/>
                    <a:pt x="95" y="241"/>
                    <a:pt x="98" y="241"/>
                  </a:cubicBezTo>
                  <a:cubicBezTo>
                    <a:pt x="143" y="241"/>
                    <a:pt x="167" y="181"/>
                    <a:pt x="167" y="115"/>
                  </a:cubicBezTo>
                  <a:cubicBezTo>
                    <a:pt x="158" y="50"/>
                    <a:pt x="126" y="0"/>
                    <a:pt x="8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3336558" y="2878498"/>
              <a:ext cx="23045" cy="12434"/>
            </a:xfrm>
            <a:custGeom>
              <a:avLst/>
              <a:gdLst/>
              <a:ahLst/>
              <a:cxnLst/>
              <a:rect l="l" t="t" r="r" b="b"/>
              <a:pathLst>
                <a:path w="354" h="191" extrusionOk="0">
                  <a:moveTo>
                    <a:pt x="37" y="1"/>
                  </a:moveTo>
                  <a:cubicBezTo>
                    <a:pt x="29" y="1"/>
                    <a:pt x="21" y="3"/>
                    <a:pt x="15" y="7"/>
                  </a:cubicBezTo>
                  <a:cubicBezTo>
                    <a:pt x="0" y="14"/>
                    <a:pt x="0" y="35"/>
                    <a:pt x="7" y="52"/>
                  </a:cubicBezTo>
                  <a:cubicBezTo>
                    <a:pt x="7" y="59"/>
                    <a:pt x="69" y="171"/>
                    <a:pt x="173" y="187"/>
                  </a:cubicBezTo>
                  <a:cubicBezTo>
                    <a:pt x="186" y="189"/>
                    <a:pt x="197" y="190"/>
                    <a:pt x="208" y="190"/>
                  </a:cubicBezTo>
                  <a:cubicBezTo>
                    <a:pt x="230" y="190"/>
                    <a:pt x="248" y="187"/>
                    <a:pt x="263" y="187"/>
                  </a:cubicBezTo>
                  <a:cubicBezTo>
                    <a:pt x="301" y="187"/>
                    <a:pt x="323" y="178"/>
                    <a:pt x="323" y="178"/>
                  </a:cubicBezTo>
                  <a:cubicBezTo>
                    <a:pt x="339" y="171"/>
                    <a:pt x="353" y="156"/>
                    <a:pt x="346" y="133"/>
                  </a:cubicBezTo>
                  <a:cubicBezTo>
                    <a:pt x="340" y="121"/>
                    <a:pt x="324" y="109"/>
                    <a:pt x="310" y="109"/>
                  </a:cubicBezTo>
                  <a:cubicBezTo>
                    <a:pt x="307" y="109"/>
                    <a:pt x="304" y="110"/>
                    <a:pt x="301" y="111"/>
                  </a:cubicBezTo>
                  <a:cubicBezTo>
                    <a:pt x="301" y="111"/>
                    <a:pt x="272" y="120"/>
                    <a:pt x="222" y="120"/>
                  </a:cubicBezTo>
                  <a:cubicBezTo>
                    <a:pt x="209" y="120"/>
                    <a:pt x="196" y="120"/>
                    <a:pt x="180" y="118"/>
                  </a:cubicBezTo>
                  <a:cubicBezTo>
                    <a:pt x="128" y="111"/>
                    <a:pt x="76" y="43"/>
                    <a:pt x="69" y="14"/>
                  </a:cubicBezTo>
                  <a:cubicBezTo>
                    <a:pt x="59" y="5"/>
                    <a:pt x="48" y="1"/>
                    <a:pt x="37"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3911572" y="2091717"/>
              <a:ext cx="275362" cy="240470"/>
            </a:xfrm>
            <a:custGeom>
              <a:avLst/>
              <a:gdLst/>
              <a:ahLst/>
              <a:cxnLst/>
              <a:rect l="l" t="t" r="r" b="b"/>
              <a:pathLst>
                <a:path w="4230" h="3694" extrusionOk="0">
                  <a:moveTo>
                    <a:pt x="1859" y="0"/>
                  </a:moveTo>
                  <a:cubicBezTo>
                    <a:pt x="1657" y="0"/>
                    <a:pt x="1452" y="26"/>
                    <a:pt x="1248" y="81"/>
                  </a:cubicBezTo>
                  <a:cubicBezTo>
                    <a:pt x="594" y="261"/>
                    <a:pt x="174" y="944"/>
                    <a:pt x="1" y="1703"/>
                  </a:cubicBezTo>
                  <a:cubicBezTo>
                    <a:pt x="1367" y="1756"/>
                    <a:pt x="2847" y="1824"/>
                    <a:pt x="2899" y="1824"/>
                  </a:cubicBezTo>
                  <a:cubicBezTo>
                    <a:pt x="2954" y="1824"/>
                    <a:pt x="2937" y="2763"/>
                    <a:pt x="3006" y="3694"/>
                  </a:cubicBezTo>
                  <a:cubicBezTo>
                    <a:pt x="3817" y="3236"/>
                    <a:pt x="4230" y="2313"/>
                    <a:pt x="3945" y="1426"/>
                  </a:cubicBezTo>
                  <a:cubicBezTo>
                    <a:pt x="3666" y="561"/>
                    <a:pt x="2798" y="0"/>
                    <a:pt x="1859"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4A80A2D-F527-4520-8C1B-55CF021F5B89}"/>
              </a:ext>
            </a:extLst>
          </p:cNvPr>
          <p:cNvSpPr txBox="1"/>
          <p:nvPr/>
        </p:nvSpPr>
        <p:spPr>
          <a:xfrm>
            <a:off x="2760453" y="2990491"/>
            <a:ext cx="5112589" cy="1169551"/>
          </a:xfrm>
          <a:prstGeom prst="rect">
            <a:avLst/>
          </a:prstGeom>
          <a:noFill/>
        </p:spPr>
        <p:txBody>
          <a:bodyPr wrap="square" rtlCol="0">
            <a:spAutoFit/>
          </a:bodyPr>
          <a:lstStyle/>
          <a:p>
            <a:pPr marL="285750" indent="-285750">
              <a:buFont typeface="Arial" panose="020B0604020202020204" pitchFamily="34" charset="0"/>
              <a:buChar char="•"/>
            </a:pPr>
            <a:r>
              <a:rPr lang="en-IN" dirty="0" err="1"/>
              <a:t>Flockman</a:t>
            </a:r>
            <a:r>
              <a:rPr lang="en-IN" dirty="0"/>
              <a:t> – For Chickens </a:t>
            </a:r>
          </a:p>
          <a:p>
            <a:pPr marL="285750" indent="-285750">
              <a:buFont typeface="Arial" panose="020B0604020202020204" pitchFamily="34" charset="0"/>
              <a:buChar char="•"/>
            </a:pPr>
            <a:r>
              <a:rPr lang="en-IN" dirty="0" err="1"/>
              <a:t>eYeNamic</a:t>
            </a:r>
            <a:r>
              <a:rPr lang="en-IN" dirty="0"/>
              <a:t> System</a:t>
            </a:r>
          </a:p>
          <a:p>
            <a:pPr marL="285750" indent="-285750">
              <a:buFont typeface="Arial" panose="020B0604020202020204" pitchFamily="34" charset="0"/>
              <a:buChar char="•"/>
            </a:pPr>
            <a:r>
              <a:rPr lang="en-IN" dirty="0" err="1"/>
              <a:t>MooMonitor</a:t>
            </a:r>
            <a:r>
              <a:rPr lang="en-IN" dirty="0"/>
              <a:t> – Only heat and health events</a:t>
            </a:r>
          </a:p>
          <a:p>
            <a:pPr marL="285750" indent="-285750">
              <a:buFont typeface="Arial" panose="020B0604020202020204" pitchFamily="34" charset="0"/>
              <a:buChar char="•"/>
            </a:pPr>
            <a:r>
              <a:rPr lang="en-IN" dirty="0" err="1"/>
              <a:t>SilentHerdman</a:t>
            </a:r>
            <a:r>
              <a:rPr lang="en-IN" dirty="0"/>
              <a:t> – Collars on the animals</a:t>
            </a:r>
          </a:p>
          <a:p>
            <a:pPr marL="285750" indent="-285750">
              <a:buFont typeface="Arial" panose="020B0604020202020204" pitchFamily="34" charset="0"/>
              <a:buChar char="•"/>
            </a:pPr>
            <a:r>
              <a:rPr lang="en-IN" dirty="0" err="1"/>
              <a:t>PetDialog</a:t>
            </a:r>
            <a:r>
              <a:rPr lang="en-IN" dirty="0"/>
              <a:t> – Exercise , Nutritional intake , socialization</a:t>
            </a:r>
          </a:p>
        </p:txBody>
      </p:sp>
    </p:spTree>
    <p:extLst>
      <p:ext uri="{BB962C8B-B14F-4D97-AF65-F5344CB8AC3E}">
        <p14:creationId xmlns:p14="http://schemas.microsoft.com/office/powerpoint/2010/main" val="1747346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48"/>
          <p:cNvSpPr txBox="1">
            <a:spLocks noGrp="1"/>
          </p:cNvSpPr>
          <p:nvPr>
            <p:ph type="title"/>
          </p:nvPr>
        </p:nvSpPr>
        <p:spPr>
          <a:xfrm>
            <a:off x="1594200" y="2954850"/>
            <a:ext cx="5930550" cy="17822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solidFill>
                <a:schemeClr val="dk1"/>
              </a:solidFill>
            </a:endParaRPr>
          </a:p>
        </p:txBody>
      </p:sp>
      <p:grpSp>
        <p:nvGrpSpPr>
          <p:cNvPr id="1642" name="Google Shape;1642;p48"/>
          <p:cNvGrpSpPr/>
          <p:nvPr/>
        </p:nvGrpSpPr>
        <p:grpSpPr>
          <a:xfrm>
            <a:off x="3387477" y="679786"/>
            <a:ext cx="2369046" cy="2281521"/>
            <a:chOff x="3186893" y="255202"/>
            <a:chExt cx="2441812" cy="2351599"/>
          </a:xfrm>
        </p:grpSpPr>
        <p:sp>
          <p:nvSpPr>
            <p:cNvPr id="1643" name="Google Shape;1643;p48"/>
            <p:cNvSpPr/>
            <p:nvPr/>
          </p:nvSpPr>
          <p:spPr>
            <a:xfrm>
              <a:off x="3540728" y="1315310"/>
              <a:ext cx="587571" cy="581540"/>
            </a:xfrm>
            <a:custGeom>
              <a:avLst/>
              <a:gdLst/>
              <a:ahLst/>
              <a:cxnLst/>
              <a:rect l="l" t="t" r="r" b="b"/>
              <a:pathLst>
                <a:path w="9256" h="9161" extrusionOk="0">
                  <a:moveTo>
                    <a:pt x="1276" y="1"/>
                  </a:moveTo>
                  <a:cubicBezTo>
                    <a:pt x="1268" y="1"/>
                    <a:pt x="1264" y="1"/>
                    <a:pt x="1264" y="1"/>
                  </a:cubicBezTo>
                  <a:cubicBezTo>
                    <a:pt x="1264" y="1"/>
                    <a:pt x="1" y="4458"/>
                    <a:pt x="1519" y="6887"/>
                  </a:cubicBezTo>
                  <a:cubicBezTo>
                    <a:pt x="2863" y="9037"/>
                    <a:pt x="7298" y="9161"/>
                    <a:pt x="8300" y="9161"/>
                  </a:cubicBezTo>
                  <a:cubicBezTo>
                    <a:pt x="8431" y="9161"/>
                    <a:pt x="8503" y="9159"/>
                    <a:pt x="8503" y="9159"/>
                  </a:cubicBezTo>
                  <a:cubicBezTo>
                    <a:pt x="8503" y="9159"/>
                    <a:pt x="9256" y="5576"/>
                    <a:pt x="7082" y="2782"/>
                  </a:cubicBezTo>
                  <a:cubicBezTo>
                    <a:pt x="4980" y="46"/>
                    <a:pt x="1504" y="1"/>
                    <a:pt x="12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3794392" y="1560785"/>
              <a:ext cx="163524" cy="249603"/>
            </a:xfrm>
            <a:custGeom>
              <a:avLst/>
              <a:gdLst/>
              <a:ahLst/>
              <a:cxnLst/>
              <a:rect l="l" t="t" r="r" b="b"/>
              <a:pathLst>
                <a:path w="2576" h="3932" extrusionOk="0">
                  <a:moveTo>
                    <a:pt x="199" y="1"/>
                  </a:moveTo>
                  <a:cubicBezTo>
                    <a:pt x="157" y="1"/>
                    <a:pt x="118" y="12"/>
                    <a:pt x="98" y="33"/>
                  </a:cubicBezTo>
                  <a:cubicBezTo>
                    <a:pt x="49" y="81"/>
                    <a:pt x="1" y="191"/>
                    <a:pt x="49" y="239"/>
                  </a:cubicBezTo>
                  <a:cubicBezTo>
                    <a:pt x="754" y="1199"/>
                    <a:pt x="1726" y="2559"/>
                    <a:pt x="2224" y="3834"/>
                  </a:cubicBezTo>
                  <a:cubicBezTo>
                    <a:pt x="2272" y="3883"/>
                    <a:pt x="2333" y="3931"/>
                    <a:pt x="2430" y="3931"/>
                  </a:cubicBezTo>
                  <a:lnTo>
                    <a:pt x="2479" y="3931"/>
                  </a:lnTo>
                  <a:cubicBezTo>
                    <a:pt x="2527" y="3883"/>
                    <a:pt x="2576" y="3773"/>
                    <a:pt x="2576" y="3676"/>
                  </a:cubicBezTo>
                  <a:cubicBezTo>
                    <a:pt x="2029" y="2413"/>
                    <a:pt x="1058" y="992"/>
                    <a:pt x="353" y="81"/>
                  </a:cubicBezTo>
                  <a:cubicBezTo>
                    <a:pt x="325" y="24"/>
                    <a:pt x="259" y="1"/>
                    <a:pt x="199"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3723485" y="1467978"/>
              <a:ext cx="57894" cy="62528"/>
            </a:xfrm>
            <a:custGeom>
              <a:avLst/>
              <a:gdLst/>
              <a:ahLst/>
              <a:cxnLst/>
              <a:rect l="l" t="t" r="r" b="b"/>
              <a:pathLst>
                <a:path w="912" h="985" extrusionOk="0">
                  <a:moveTo>
                    <a:pt x="163" y="1"/>
                  </a:moveTo>
                  <a:cubicBezTo>
                    <a:pt x="119" y="1"/>
                    <a:pt x="79" y="25"/>
                    <a:pt x="49" y="74"/>
                  </a:cubicBezTo>
                  <a:cubicBezTo>
                    <a:pt x="1" y="134"/>
                    <a:pt x="1" y="231"/>
                    <a:pt x="49" y="280"/>
                  </a:cubicBezTo>
                  <a:cubicBezTo>
                    <a:pt x="49" y="280"/>
                    <a:pt x="207" y="487"/>
                    <a:pt x="559" y="936"/>
                  </a:cubicBezTo>
                  <a:cubicBezTo>
                    <a:pt x="608" y="985"/>
                    <a:pt x="656" y="985"/>
                    <a:pt x="717" y="985"/>
                  </a:cubicBezTo>
                  <a:lnTo>
                    <a:pt x="814" y="985"/>
                  </a:lnTo>
                  <a:cubicBezTo>
                    <a:pt x="863" y="887"/>
                    <a:pt x="911" y="790"/>
                    <a:pt x="814" y="742"/>
                  </a:cubicBezTo>
                  <a:cubicBezTo>
                    <a:pt x="462" y="231"/>
                    <a:pt x="304" y="74"/>
                    <a:pt x="304" y="74"/>
                  </a:cubicBezTo>
                  <a:cubicBezTo>
                    <a:pt x="256" y="25"/>
                    <a:pt x="207" y="1"/>
                    <a:pt x="16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3306361" y="1738464"/>
              <a:ext cx="960008" cy="621215"/>
            </a:xfrm>
            <a:custGeom>
              <a:avLst/>
              <a:gdLst/>
              <a:ahLst/>
              <a:cxnLst/>
              <a:rect l="l" t="t" r="r" b="b"/>
              <a:pathLst>
                <a:path w="15123" h="9786" extrusionOk="0">
                  <a:moveTo>
                    <a:pt x="5691" y="1"/>
                  </a:moveTo>
                  <a:cubicBezTo>
                    <a:pt x="1919" y="1"/>
                    <a:pt x="1" y="1740"/>
                    <a:pt x="1" y="1740"/>
                  </a:cubicBezTo>
                  <a:cubicBezTo>
                    <a:pt x="1" y="1740"/>
                    <a:pt x="912" y="6343"/>
                    <a:pt x="3487" y="8116"/>
                  </a:cubicBezTo>
                  <a:cubicBezTo>
                    <a:pt x="5088" y="9214"/>
                    <a:pt x="6819" y="9785"/>
                    <a:pt x="8637" y="9785"/>
                  </a:cubicBezTo>
                  <a:cubicBezTo>
                    <a:pt x="9757" y="9785"/>
                    <a:pt x="10910" y="9568"/>
                    <a:pt x="12086" y="9124"/>
                  </a:cubicBezTo>
                  <a:cubicBezTo>
                    <a:pt x="15122" y="7958"/>
                    <a:pt x="13458" y="1181"/>
                    <a:pt x="8090" y="221"/>
                  </a:cubicBezTo>
                  <a:cubicBezTo>
                    <a:pt x="7221" y="66"/>
                    <a:pt x="6421" y="1"/>
                    <a:pt x="5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3511464" y="1918174"/>
              <a:ext cx="552847" cy="303117"/>
            </a:xfrm>
            <a:custGeom>
              <a:avLst/>
              <a:gdLst/>
              <a:ahLst/>
              <a:cxnLst/>
              <a:rect l="l" t="t" r="r" b="b"/>
              <a:pathLst>
                <a:path w="8709" h="4775" extrusionOk="0">
                  <a:moveTo>
                    <a:pt x="726" y="1"/>
                  </a:moveTo>
                  <a:cubicBezTo>
                    <a:pt x="380" y="1"/>
                    <a:pt x="174" y="26"/>
                    <a:pt x="158" y="26"/>
                  </a:cubicBezTo>
                  <a:cubicBezTo>
                    <a:pt x="49" y="26"/>
                    <a:pt x="0" y="123"/>
                    <a:pt x="0" y="220"/>
                  </a:cubicBezTo>
                  <a:cubicBezTo>
                    <a:pt x="0" y="260"/>
                    <a:pt x="75" y="342"/>
                    <a:pt x="155" y="342"/>
                  </a:cubicBezTo>
                  <a:cubicBezTo>
                    <a:pt x="173" y="342"/>
                    <a:pt x="190" y="338"/>
                    <a:pt x="207" y="330"/>
                  </a:cubicBezTo>
                  <a:cubicBezTo>
                    <a:pt x="207" y="330"/>
                    <a:pt x="410" y="303"/>
                    <a:pt x="758" y="303"/>
                  </a:cubicBezTo>
                  <a:cubicBezTo>
                    <a:pt x="1478" y="303"/>
                    <a:pt x="2818" y="419"/>
                    <a:pt x="4251" y="1131"/>
                  </a:cubicBezTo>
                  <a:cubicBezTo>
                    <a:pt x="6425" y="2249"/>
                    <a:pt x="8405" y="4726"/>
                    <a:pt x="8405" y="4726"/>
                  </a:cubicBezTo>
                  <a:cubicBezTo>
                    <a:pt x="8454" y="4775"/>
                    <a:pt x="8502" y="4775"/>
                    <a:pt x="8551" y="4775"/>
                  </a:cubicBezTo>
                  <a:lnTo>
                    <a:pt x="8660" y="4775"/>
                  </a:lnTo>
                  <a:cubicBezTo>
                    <a:pt x="8709" y="4726"/>
                    <a:pt x="8709" y="4581"/>
                    <a:pt x="8660" y="4520"/>
                  </a:cubicBezTo>
                  <a:cubicBezTo>
                    <a:pt x="8612" y="4423"/>
                    <a:pt x="6632" y="1945"/>
                    <a:pt x="4409" y="876"/>
                  </a:cubicBezTo>
                  <a:cubicBezTo>
                    <a:pt x="2880" y="120"/>
                    <a:pt x="1476" y="1"/>
                    <a:pt x="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4372690" y="2394715"/>
              <a:ext cx="317717" cy="148099"/>
            </a:xfrm>
            <a:custGeom>
              <a:avLst/>
              <a:gdLst/>
              <a:ahLst/>
              <a:cxnLst/>
              <a:rect l="l" t="t" r="r" b="b"/>
              <a:pathLst>
                <a:path w="5005" h="2333" extrusionOk="0">
                  <a:moveTo>
                    <a:pt x="0" y="1"/>
                  </a:moveTo>
                  <a:lnTo>
                    <a:pt x="0" y="2333"/>
                  </a:lnTo>
                  <a:lnTo>
                    <a:pt x="5004" y="2333"/>
                  </a:lnTo>
                  <a:lnTo>
                    <a:pt x="50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3714217" y="1399357"/>
              <a:ext cx="1635372" cy="1005460"/>
            </a:xfrm>
            <a:custGeom>
              <a:avLst/>
              <a:gdLst/>
              <a:ahLst/>
              <a:cxnLst/>
              <a:rect l="l" t="t" r="r" b="b"/>
              <a:pathLst>
                <a:path w="25762" h="15839" extrusionOk="0">
                  <a:moveTo>
                    <a:pt x="960" y="1"/>
                  </a:moveTo>
                  <a:cubicBezTo>
                    <a:pt x="402" y="1"/>
                    <a:pt x="1" y="450"/>
                    <a:pt x="1" y="960"/>
                  </a:cubicBezTo>
                  <a:lnTo>
                    <a:pt x="1" y="14879"/>
                  </a:lnTo>
                  <a:cubicBezTo>
                    <a:pt x="1" y="15426"/>
                    <a:pt x="402" y="15839"/>
                    <a:pt x="960" y="15839"/>
                  </a:cubicBezTo>
                  <a:lnTo>
                    <a:pt x="24790" y="15839"/>
                  </a:lnTo>
                  <a:cubicBezTo>
                    <a:pt x="25349" y="15839"/>
                    <a:pt x="25762" y="15426"/>
                    <a:pt x="25762" y="14879"/>
                  </a:cubicBezTo>
                  <a:lnTo>
                    <a:pt x="25762" y="960"/>
                  </a:lnTo>
                  <a:cubicBezTo>
                    <a:pt x="25762" y="450"/>
                    <a:pt x="25349" y="1"/>
                    <a:pt x="247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3672575" y="1356952"/>
              <a:ext cx="1721768" cy="1089507"/>
            </a:xfrm>
            <a:custGeom>
              <a:avLst/>
              <a:gdLst/>
              <a:ahLst/>
              <a:cxnLst/>
              <a:rect l="l" t="t" r="r" b="b"/>
              <a:pathLst>
                <a:path w="27123" h="17163" extrusionOk="0">
                  <a:moveTo>
                    <a:pt x="25446" y="1325"/>
                  </a:moveTo>
                  <a:cubicBezTo>
                    <a:pt x="25604" y="1325"/>
                    <a:pt x="25750" y="1470"/>
                    <a:pt x="25750" y="1628"/>
                  </a:cubicBezTo>
                  <a:lnTo>
                    <a:pt x="25750" y="15547"/>
                  </a:lnTo>
                  <a:cubicBezTo>
                    <a:pt x="25750" y="15693"/>
                    <a:pt x="25604" y="15851"/>
                    <a:pt x="25446" y="15851"/>
                  </a:cubicBezTo>
                  <a:lnTo>
                    <a:pt x="1616" y="15851"/>
                  </a:lnTo>
                  <a:cubicBezTo>
                    <a:pt x="1458" y="15851"/>
                    <a:pt x="1313" y="15693"/>
                    <a:pt x="1313" y="15547"/>
                  </a:cubicBezTo>
                  <a:lnTo>
                    <a:pt x="1313" y="1628"/>
                  </a:lnTo>
                  <a:cubicBezTo>
                    <a:pt x="1313" y="1470"/>
                    <a:pt x="1458" y="1325"/>
                    <a:pt x="1616" y="1325"/>
                  </a:cubicBezTo>
                  <a:close/>
                  <a:moveTo>
                    <a:pt x="1616" y="1"/>
                  </a:moveTo>
                  <a:cubicBezTo>
                    <a:pt x="705" y="1"/>
                    <a:pt x="1" y="717"/>
                    <a:pt x="1" y="1628"/>
                  </a:cubicBezTo>
                  <a:lnTo>
                    <a:pt x="1" y="15547"/>
                  </a:lnTo>
                  <a:cubicBezTo>
                    <a:pt x="1" y="16458"/>
                    <a:pt x="705" y="17162"/>
                    <a:pt x="1616" y="17162"/>
                  </a:cubicBezTo>
                  <a:lnTo>
                    <a:pt x="25446" y="17162"/>
                  </a:lnTo>
                  <a:cubicBezTo>
                    <a:pt x="26357" y="17162"/>
                    <a:pt x="27122" y="16458"/>
                    <a:pt x="27122" y="15547"/>
                  </a:cubicBezTo>
                  <a:lnTo>
                    <a:pt x="27122" y="1628"/>
                  </a:lnTo>
                  <a:cubicBezTo>
                    <a:pt x="27122" y="717"/>
                    <a:pt x="26357" y="1"/>
                    <a:pt x="254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4199201" y="2565094"/>
              <a:ext cx="658478" cy="63"/>
            </a:xfrm>
            <a:custGeom>
              <a:avLst/>
              <a:gdLst/>
              <a:ahLst/>
              <a:cxnLst/>
              <a:rect l="l" t="t" r="r" b="b"/>
              <a:pathLst>
                <a:path w="10373" h="1" extrusionOk="0">
                  <a:moveTo>
                    <a:pt x="0" y="1"/>
                  </a:moveTo>
                  <a:lnTo>
                    <a:pt x="10373" y="1"/>
                  </a:lnTo>
                  <a:close/>
                </a:path>
              </a:pathLst>
            </a:custGeom>
            <a:solidFill>
              <a:srgbClr val="BCE4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8"/>
            <p:cNvSpPr/>
            <p:nvPr/>
          </p:nvSpPr>
          <p:spPr>
            <a:xfrm>
              <a:off x="4157558" y="2523451"/>
              <a:ext cx="744874" cy="83349"/>
            </a:xfrm>
            <a:custGeom>
              <a:avLst/>
              <a:gdLst/>
              <a:ahLst/>
              <a:cxnLst/>
              <a:rect l="l" t="t" r="r" b="b"/>
              <a:pathLst>
                <a:path w="11734" h="1313" extrusionOk="0">
                  <a:moveTo>
                    <a:pt x="656" y="1"/>
                  </a:moveTo>
                  <a:cubicBezTo>
                    <a:pt x="304" y="1"/>
                    <a:pt x="0" y="305"/>
                    <a:pt x="0" y="657"/>
                  </a:cubicBezTo>
                  <a:cubicBezTo>
                    <a:pt x="0" y="1009"/>
                    <a:pt x="304" y="1313"/>
                    <a:pt x="656" y="1313"/>
                  </a:cubicBezTo>
                  <a:lnTo>
                    <a:pt x="11029" y="1313"/>
                  </a:lnTo>
                  <a:cubicBezTo>
                    <a:pt x="11430" y="1313"/>
                    <a:pt x="11733" y="1009"/>
                    <a:pt x="11733" y="657"/>
                  </a:cubicBezTo>
                  <a:cubicBezTo>
                    <a:pt x="11733" y="305"/>
                    <a:pt x="11430" y="1"/>
                    <a:pt x="11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8"/>
            <p:cNvSpPr/>
            <p:nvPr/>
          </p:nvSpPr>
          <p:spPr>
            <a:xfrm>
              <a:off x="4439724" y="637603"/>
              <a:ext cx="1188980" cy="1156606"/>
            </a:xfrm>
            <a:custGeom>
              <a:avLst/>
              <a:gdLst/>
              <a:ahLst/>
              <a:cxnLst/>
              <a:rect l="l" t="t" r="r" b="b"/>
              <a:pathLst>
                <a:path w="18730" h="18220" extrusionOk="0">
                  <a:moveTo>
                    <a:pt x="972" y="1"/>
                  </a:moveTo>
                  <a:cubicBezTo>
                    <a:pt x="414" y="1"/>
                    <a:pt x="1" y="402"/>
                    <a:pt x="1" y="960"/>
                  </a:cubicBezTo>
                  <a:lnTo>
                    <a:pt x="1" y="17260"/>
                  </a:lnTo>
                  <a:cubicBezTo>
                    <a:pt x="1" y="17770"/>
                    <a:pt x="414" y="18219"/>
                    <a:pt x="972" y="18219"/>
                  </a:cubicBezTo>
                  <a:lnTo>
                    <a:pt x="17721" y="18219"/>
                  </a:lnTo>
                  <a:cubicBezTo>
                    <a:pt x="18280" y="18219"/>
                    <a:pt x="18729" y="17770"/>
                    <a:pt x="18729" y="17260"/>
                  </a:cubicBezTo>
                  <a:lnTo>
                    <a:pt x="18729" y="960"/>
                  </a:lnTo>
                  <a:cubicBezTo>
                    <a:pt x="18729" y="402"/>
                    <a:pt x="18280" y="1"/>
                    <a:pt x="17721"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4510694" y="894377"/>
              <a:ext cx="999239" cy="787279"/>
            </a:xfrm>
            <a:custGeom>
              <a:avLst/>
              <a:gdLst/>
              <a:ahLst/>
              <a:cxnLst/>
              <a:rect l="l" t="t" r="r" b="b"/>
              <a:pathLst>
                <a:path w="15741" h="12402" extrusionOk="0">
                  <a:moveTo>
                    <a:pt x="0" y="0"/>
                  </a:moveTo>
                  <a:lnTo>
                    <a:pt x="0" y="12401"/>
                  </a:lnTo>
                  <a:lnTo>
                    <a:pt x="15741" y="12352"/>
                  </a:lnTo>
                  <a:lnTo>
                    <a:pt x="157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4497554" y="882062"/>
              <a:ext cx="1025519" cy="812671"/>
            </a:xfrm>
            <a:custGeom>
              <a:avLst/>
              <a:gdLst/>
              <a:ahLst/>
              <a:cxnLst/>
              <a:rect l="l" t="t" r="r" b="b"/>
              <a:pathLst>
                <a:path w="16155" h="12802" extrusionOk="0">
                  <a:moveTo>
                    <a:pt x="15693" y="401"/>
                  </a:moveTo>
                  <a:lnTo>
                    <a:pt x="15693" y="12291"/>
                  </a:lnTo>
                  <a:lnTo>
                    <a:pt x="462" y="12340"/>
                  </a:lnTo>
                  <a:lnTo>
                    <a:pt x="462" y="449"/>
                  </a:lnTo>
                  <a:lnTo>
                    <a:pt x="15693" y="401"/>
                  </a:lnTo>
                  <a:close/>
                  <a:moveTo>
                    <a:pt x="207" y="0"/>
                  </a:moveTo>
                  <a:cubicBezTo>
                    <a:pt x="110" y="0"/>
                    <a:pt x="1" y="97"/>
                    <a:pt x="1" y="194"/>
                  </a:cubicBezTo>
                  <a:lnTo>
                    <a:pt x="1" y="12595"/>
                  </a:lnTo>
                  <a:cubicBezTo>
                    <a:pt x="1" y="12644"/>
                    <a:pt x="1" y="12704"/>
                    <a:pt x="61" y="12753"/>
                  </a:cubicBezTo>
                  <a:cubicBezTo>
                    <a:pt x="110" y="12802"/>
                    <a:pt x="159" y="12802"/>
                    <a:pt x="207" y="12802"/>
                  </a:cubicBezTo>
                  <a:lnTo>
                    <a:pt x="15948" y="12753"/>
                  </a:lnTo>
                  <a:cubicBezTo>
                    <a:pt x="16045" y="12753"/>
                    <a:pt x="16154" y="12644"/>
                    <a:pt x="16154" y="12546"/>
                  </a:cubicBezTo>
                  <a:lnTo>
                    <a:pt x="16154" y="194"/>
                  </a:lnTo>
                  <a:cubicBezTo>
                    <a:pt x="16154" y="146"/>
                    <a:pt x="16154" y="97"/>
                    <a:pt x="16094" y="49"/>
                  </a:cubicBezTo>
                  <a:cubicBezTo>
                    <a:pt x="16045" y="0"/>
                    <a:pt x="15996" y="0"/>
                    <a:pt x="159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4362660" y="744058"/>
              <a:ext cx="54783" cy="54021"/>
            </a:xfrm>
            <a:custGeom>
              <a:avLst/>
              <a:gdLst/>
              <a:ahLst/>
              <a:cxnLst/>
              <a:rect l="l" t="t" r="r" b="b"/>
              <a:pathLst>
                <a:path w="863" h="851" extrusionOk="0">
                  <a:moveTo>
                    <a:pt x="462" y="0"/>
                  </a:moveTo>
                  <a:cubicBezTo>
                    <a:pt x="207" y="0"/>
                    <a:pt x="0" y="194"/>
                    <a:pt x="0" y="401"/>
                  </a:cubicBezTo>
                  <a:cubicBezTo>
                    <a:pt x="0" y="656"/>
                    <a:pt x="207" y="850"/>
                    <a:pt x="462" y="850"/>
                  </a:cubicBezTo>
                  <a:cubicBezTo>
                    <a:pt x="668" y="850"/>
                    <a:pt x="863" y="656"/>
                    <a:pt x="863" y="401"/>
                  </a:cubicBezTo>
                  <a:cubicBezTo>
                    <a:pt x="863" y="194"/>
                    <a:pt x="668" y="0"/>
                    <a:pt x="46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4543069" y="744058"/>
              <a:ext cx="54783" cy="54021"/>
            </a:xfrm>
            <a:custGeom>
              <a:avLst/>
              <a:gdLst/>
              <a:ahLst/>
              <a:cxnLst/>
              <a:rect l="l" t="t" r="r" b="b"/>
              <a:pathLst>
                <a:path w="863" h="851" extrusionOk="0">
                  <a:moveTo>
                    <a:pt x="450" y="0"/>
                  </a:moveTo>
                  <a:cubicBezTo>
                    <a:pt x="195" y="0"/>
                    <a:pt x="0" y="194"/>
                    <a:pt x="0" y="401"/>
                  </a:cubicBezTo>
                  <a:cubicBezTo>
                    <a:pt x="0" y="656"/>
                    <a:pt x="195" y="850"/>
                    <a:pt x="450" y="850"/>
                  </a:cubicBezTo>
                  <a:cubicBezTo>
                    <a:pt x="705" y="850"/>
                    <a:pt x="863" y="656"/>
                    <a:pt x="863" y="401"/>
                  </a:cubicBezTo>
                  <a:cubicBezTo>
                    <a:pt x="863" y="194"/>
                    <a:pt x="705" y="0"/>
                    <a:pt x="450"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4725763" y="744058"/>
              <a:ext cx="54847" cy="54021"/>
            </a:xfrm>
            <a:custGeom>
              <a:avLst/>
              <a:gdLst/>
              <a:ahLst/>
              <a:cxnLst/>
              <a:rect l="l" t="t" r="r" b="b"/>
              <a:pathLst>
                <a:path w="864" h="851" extrusionOk="0">
                  <a:moveTo>
                    <a:pt x="414" y="0"/>
                  </a:moveTo>
                  <a:cubicBezTo>
                    <a:pt x="159" y="0"/>
                    <a:pt x="1" y="194"/>
                    <a:pt x="1" y="401"/>
                  </a:cubicBezTo>
                  <a:cubicBezTo>
                    <a:pt x="1" y="656"/>
                    <a:pt x="159" y="850"/>
                    <a:pt x="414" y="850"/>
                  </a:cubicBezTo>
                  <a:cubicBezTo>
                    <a:pt x="657" y="850"/>
                    <a:pt x="863" y="656"/>
                    <a:pt x="863" y="401"/>
                  </a:cubicBezTo>
                  <a:cubicBezTo>
                    <a:pt x="863" y="194"/>
                    <a:pt x="657" y="0"/>
                    <a:pt x="414"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8"/>
            <p:cNvSpPr/>
            <p:nvPr/>
          </p:nvSpPr>
          <p:spPr>
            <a:xfrm>
              <a:off x="4906172" y="744058"/>
              <a:ext cx="54085" cy="54021"/>
            </a:xfrm>
            <a:custGeom>
              <a:avLst/>
              <a:gdLst/>
              <a:ahLst/>
              <a:cxnLst/>
              <a:rect l="l" t="t" r="r" b="b"/>
              <a:pathLst>
                <a:path w="852" h="851" extrusionOk="0">
                  <a:moveTo>
                    <a:pt x="402" y="0"/>
                  </a:moveTo>
                  <a:cubicBezTo>
                    <a:pt x="195" y="0"/>
                    <a:pt x="1" y="194"/>
                    <a:pt x="1" y="401"/>
                  </a:cubicBezTo>
                  <a:cubicBezTo>
                    <a:pt x="1" y="656"/>
                    <a:pt x="195" y="850"/>
                    <a:pt x="402" y="850"/>
                  </a:cubicBezTo>
                  <a:cubicBezTo>
                    <a:pt x="657" y="850"/>
                    <a:pt x="851" y="656"/>
                    <a:pt x="851" y="401"/>
                  </a:cubicBezTo>
                  <a:cubicBezTo>
                    <a:pt x="851" y="194"/>
                    <a:pt x="657" y="0"/>
                    <a:pt x="402" y="0"/>
                  </a:cubicBezTo>
                  <a:close/>
                </a:path>
              </a:pathLst>
            </a:custGeom>
            <a:solidFill>
              <a:srgbClr val="F7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5085819" y="744058"/>
              <a:ext cx="54847" cy="54021"/>
            </a:xfrm>
            <a:custGeom>
              <a:avLst/>
              <a:gdLst/>
              <a:ahLst/>
              <a:cxnLst/>
              <a:rect l="l" t="t" r="r" b="b"/>
              <a:pathLst>
                <a:path w="864" h="851" extrusionOk="0">
                  <a:moveTo>
                    <a:pt x="450" y="0"/>
                  </a:moveTo>
                  <a:cubicBezTo>
                    <a:pt x="207" y="0"/>
                    <a:pt x="1" y="194"/>
                    <a:pt x="1" y="401"/>
                  </a:cubicBezTo>
                  <a:cubicBezTo>
                    <a:pt x="1" y="656"/>
                    <a:pt x="207" y="850"/>
                    <a:pt x="450" y="850"/>
                  </a:cubicBezTo>
                  <a:cubicBezTo>
                    <a:pt x="657" y="850"/>
                    <a:pt x="863" y="656"/>
                    <a:pt x="863" y="401"/>
                  </a:cubicBezTo>
                  <a:cubicBezTo>
                    <a:pt x="863" y="194"/>
                    <a:pt x="657" y="0"/>
                    <a:pt x="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5265466" y="744058"/>
              <a:ext cx="54847" cy="54021"/>
            </a:xfrm>
            <a:custGeom>
              <a:avLst/>
              <a:gdLst/>
              <a:ahLst/>
              <a:cxnLst/>
              <a:rect l="l" t="t" r="r" b="b"/>
              <a:pathLst>
                <a:path w="864" h="851" extrusionOk="0">
                  <a:moveTo>
                    <a:pt x="462" y="0"/>
                  </a:moveTo>
                  <a:cubicBezTo>
                    <a:pt x="207" y="0"/>
                    <a:pt x="1" y="194"/>
                    <a:pt x="1" y="401"/>
                  </a:cubicBezTo>
                  <a:cubicBezTo>
                    <a:pt x="1" y="656"/>
                    <a:pt x="207" y="850"/>
                    <a:pt x="462" y="850"/>
                  </a:cubicBezTo>
                  <a:cubicBezTo>
                    <a:pt x="717" y="850"/>
                    <a:pt x="863" y="656"/>
                    <a:pt x="863" y="401"/>
                  </a:cubicBezTo>
                  <a:cubicBezTo>
                    <a:pt x="863" y="194"/>
                    <a:pt x="717" y="0"/>
                    <a:pt x="4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5448985" y="744058"/>
              <a:ext cx="54783" cy="54021"/>
            </a:xfrm>
            <a:custGeom>
              <a:avLst/>
              <a:gdLst/>
              <a:ahLst/>
              <a:cxnLst/>
              <a:rect l="l" t="t" r="r" b="b"/>
              <a:pathLst>
                <a:path w="863" h="851" extrusionOk="0">
                  <a:moveTo>
                    <a:pt x="401" y="0"/>
                  </a:moveTo>
                  <a:cubicBezTo>
                    <a:pt x="146" y="0"/>
                    <a:pt x="0" y="194"/>
                    <a:pt x="0" y="401"/>
                  </a:cubicBezTo>
                  <a:cubicBezTo>
                    <a:pt x="0" y="656"/>
                    <a:pt x="146" y="850"/>
                    <a:pt x="401" y="850"/>
                  </a:cubicBezTo>
                  <a:cubicBezTo>
                    <a:pt x="656" y="850"/>
                    <a:pt x="863" y="656"/>
                    <a:pt x="863" y="401"/>
                  </a:cubicBezTo>
                  <a:cubicBezTo>
                    <a:pt x="863" y="194"/>
                    <a:pt x="656" y="0"/>
                    <a:pt x="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5320248" y="956079"/>
              <a:ext cx="128801" cy="661525"/>
            </a:xfrm>
            <a:custGeom>
              <a:avLst/>
              <a:gdLst/>
              <a:ahLst/>
              <a:cxnLst/>
              <a:rect l="l" t="t" r="r" b="b"/>
              <a:pathLst>
                <a:path w="2029" h="10421" extrusionOk="0">
                  <a:moveTo>
                    <a:pt x="0" y="0"/>
                  </a:moveTo>
                  <a:lnTo>
                    <a:pt x="0" y="10421"/>
                  </a:lnTo>
                  <a:lnTo>
                    <a:pt x="2028" y="10421"/>
                  </a:lnTo>
                  <a:lnTo>
                    <a:pt x="20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5310980"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49" y="0"/>
                    <a:pt x="0" y="97"/>
                    <a:pt x="0" y="158"/>
                  </a:cubicBezTo>
                  <a:lnTo>
                    <a:pt x="0" y="10579"/>
                  </a:lnTo>
                  <a:cubicBezTo>
                    <a:pt x="0" y="10628"/>
                    <a:pt x="49" y="10725"/>
                    <a:pt x="146" y="10725"/>
                  </a:cubicBezTo>
                  <a:lnTo>
                    <a:pt x="2174" y="10725"/>
                  </a:lnTo>
                  <a:cubicBezTo>
                    <a:pt x="2223" y="10725"/>
                    <a:pt x="2320" y="10628"/>
                    <a:pt x="2320" y="10579"/>
                  </a:cubicBezTo>
                  <a:lnTo>
                    <a:pt x="2320" y="158"/>
                  </a:lnTo>
                  <a:cubicBezTo>
                    <a:pt x="2320" y="97"/>
                    <a:pt x="2223" y="0"/>
                    <a:pt x="2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5320248" y="1158071"/>
              <a:ext cx="128801" cy="459532"/>
            </a:xfrm>
            <a:custGeom>
              <a:avLst/>
              <a:gdLst/>
              <a:ahLst/>
              <a:cxnLst/>
              <a:rect l="l" t="t" r="r" b="b"/>
              <a:pathLst>
                <a:path w="2029" h="7239" extrusionOk="0">
                  <a:moveTo>
                    <a:pt x="0" y="0"/>
                  </a:moveTo>
                  <a:lnTo>
                    <a:pt x="0" y="7239"/>
                  </a:lnTo>
                  <a:lnTo>
                    <a:pt x="2028" y="7239"/>
                  </a:lnTo>
                  <a:lnTo>
                    <a:pt x="2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5310980" y="1148803"/>
              <a:ext cx="147337" cy="478068"/>
            </a:xfrm>
            <a:custGeom>
              <a:avLst/>
              <a:gdLst/>
              <a:ahLst/>
              <a:cxnLst/>
              <a:rect l="l" t="t" r="r" b="b"/>
              <a:pathLst>
                <a:path w="2321" h="7531" extrusionOk="0">
                  <a:moveTo>
                    <a:pt x="1968" y="353"/>
                  </a:moveTo>
                  <a:lnTo>
                    <a:pt x="1968" y="7178"/>
                  </a:lnTo>
                  <a:lnTo>
                    <a:pt x="353" y="7178"/>
                  </a:lnTo>
                  <a:lnTo>
                    <a:pt x="353" y="353"/>
                  </a:lnTo>
                  <a:close/>
                  <a:moveTo>
                    <a:pt x="146" y="0"/>
                  </a:moveTo>
                  <a:cubicBezTo>
                    <a:pt x="49" y="0"/>
                    <a:pt x="0" y="49"/>
                    <a:pt x="0" y="146"/>
                  </a:cubicBezTo>
                  <a:lnTo>
                    <a:pt x="0" y="7385"/>
                  </a:lnTo>
                  <a:cubicBezTo>
                    <a:pt x="0" y="7434"/>
                    <a:pt x="49" y="7531"/>
                    <a:pt x="146" y="7531"/>
                  </a:cubicBezTo>
                  <a:lnTo>
                    <a:pt x="2174" y="7531"/>
                  </a:lnTo>
                  <a:cubicBezTo>
                    <a:pt x="2223" y="7531"/>
                    <a:pt x="2320" y="7434"/>
                    <a:pt x="2320" y="7385"/>
                  </a:cubicBezTo>
                  <a:lnTo>
                    <a:pt x="2320" y="146"/>
                  </a:lnTo>
                  <a:cubicBezTo>
                    <a:pt x="2320" y="49"/>
                    <a:pt x="2223" y="0"/>
                    <a:pt x="2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5088929" y="956079"/>
              <a:ext cx="128801" cy="661525"/>
            </a:xfrm>
            <a:custGeom>
              <a:avLst/>
              <a:gdLst/>
              <a:ahLst/>
              <a:cxnLst/>
              <a:rect l="l" t="t" r="r" b="b"/>
              <a:pathLst>
                <a:path w="2029" h="10421" extrusionOk="0">
                  <a:moveTo>
                    <a:pt x="0" y="0"/>
                  </a:moveTo>
                  <a:lnTo>
                    <a:pt x="0"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5079661" y="946049"/>
              <a:ext cx="147337" cy="680823"/>
            </a:xfrm>
            <a:custGeom>
              <a:avLst/>
              <a:gdLst/>
              <a:ahLst/>
              <a:cxnLst/>
              <a:rect l="l" t="t" r="r" b="b"/>
              <a:pathLst>
                <a:path w="2321" h="10725" extrusionOk="0">
                  <a:moveTo>
                    <a:pt x="1968" y="352"/>
                  </a:moveTo>
                  <a:lnTo>
                    <a:pt x="1968" y="10372"/>
                  </a:lnTo>
                  <a:lnTo>
                    <a:pt x="353" y="10372"/>
                  </a:lnTo>
                  <a:lnTo>
                    <a:pt x="353" y="352"/>
                  </a:lnTo>
                  <a:close/>
                  <a:moveTo>
                    <a:pt x="146" y="0"/>
                  </a:moveTo>
                  <a:cubicBezTo>
                    <a:pt x="98" y="0"/>
                    <a:pt x="1" y="97"/>
                    <a:pt x="1" y="158"/>
                  </a:cubicBezTo>
                  <a:lnTo>
                    <a:pt x="1" y="10579"/>
                  </a:lnTo>
                  <a:cubicBezTo>
                    <a:pt x="1" y="10628"/>
                    <a:pt x="98" y="10725"/>
                    <a:pt x="146" y="10725"/>
                  </a:cubicBezTo>
                  <a:lnTo>
                    <a:pt x="2175" y="10725"/>
                  </a:lnTo>
                  <a:cubicBezTo>
                    <a:pt x="2223" y="10725"/>
                    <a:pt x="2320" y="10628"/>
                    <a:pt x="2320" y="10579"/>
                  </a:cubicBezTo>
                  <a:lnTo>
                    <a:pt x="2320" y="158"/>
                  </a:lnTo>
                  <a:cubicBezTo>
                    <a:pt x="2320" y="97"/>
                    <a:pt x="2223"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5088929" y="1090973"/>
              <a:ext cx="128801" cy="526630"/>
            </a:xfrm>
            <a:custGeom>
              <a:avLst/>
              <a:gdLst/>
              <a:ahLst/>
              <a:cxnLst/>
              <a:rect l="l" t="t" r="r" b="b"/>
              <a:pathLst>
                <a:path w="2029" h="8296" extrusionOk="0">
                  <a:moveTo>
                    <a:pt x="0" y="1"/>
                  </a:moveTo>
                  <a:lnTo>
                    <a:pt x="0" y="8296"/>
                  </a:lnTo>
                  <a:lnTo>
                    <a:pt x="2029" y="8296"/>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5079661" y="1080943"/>
              <a:ext cx="147337" cy="545928"/>
            </a:xfrm>
            <a:custGeom>
              <a:avLst/>
              <a:gdLst/>
              <a:ahLst/>
              <a:cxnLst/>
              <a:rect l="l" t="t" r="r" b="b"/>
              <a:pathLst>
                <a:path w="2321" h="8600" extrusionOk="0">
                  <a:moveTo>
                    <a:pt x="1968" y="304"/>
                  </a:moveTo>
                  <a:lnTo>
                    <a:pt x="1968" y="8247"/>
                  </a:lnTo>
                  <a:lnTo>
                    <a:pt x="353" y="8247"/>
                  </a:lnTo>
                  <a:lnTo>
                    <a:pt x="353" y="304"/>
                  </a:lnTo>
                  <a:close/>
                  <a:moveTo>
                    <a:pt x="146" y="1"/>
                  </a:moveTo>
                  <a:cubicBezTo>
                    <a:pt x="98" y="1"/>
                    <a:pt x="1" y="49"/>
                    <a:pt x="1" y="159"/>
                  </a:cubicBezTo>
                  <a:lnTo>
                    <a:pt x="1" y="8454"/>
                  </a:lnTo>
                  <a:cubicBezTo>
                    <a:pt x="1" y="8503"/>
                    <a:pt x="98" y="8600"/>
                    <a:pt x="146" y="8600"/>
                  </a:cubicBezTo>
                  <a:lnTo>
                    <a:pt x="2175" y="8600"/>
                  </a:lnTo>
                  <a:cubicBezTo>
                    <a:pt x="2223" y="8600"/>
                    <a:pt x="2320" y="8503"/>
                    <a:pt x="2320" y="8454"/>
                  </a:cubicBezTo>
                  <a:lnTo>
                    <a:pt x="2320" y="159"/>
                  </a:lnTo>
                  <a:cubicBezTo>
                    <a:pt x="2320" y="49"/>
                    <a:pt x="2223"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4857610" y="956079"/>
              <a:ext cx="128864" cy="661525"/>
            </a:xfrm>
            <a:custGeom>
              <a:avLst/>
              <a:gdLst/>
              <a:ahLst/>
              <a:cxnLst/>
              <a:rect l="l" t="t" r="r" b="b"/>
              <a:pathLst>
                <a:path w="2030" h="10421" extrusionOk="0">
                  <a:moveTo>
                    <a:pt x="1" y="0"/>
                  </a:moveTo>
                  <a:lnTo>
                    <a:pt x="1" y="10421"/>
                  </a:lnTo>
                  <a:lnTo>
                    <a:pt x="2029" y="10421"/>
                  </a:lnTo>
                  <a:lnTo>
                    <a:pt x="20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4848342" y="946049"/>
              <a:ext cx="147337" cy="680823"/>
            </a:xfrm>
            <a:custGeom>
              <a:avLst/>
              <a:gdLst/>
              <a:ahLst/>
              <a:cxnLst/>
              <a:rect l="l" t="t" r="r" b="b"/>
              <a:pathLst>
                <a:path w="2321" h="10725" extrusionOk="0">
                  <a:moveTo>
                    <a:pt x="1969" y="352"/>
                  </a:moveTo>
                  <a:lnTo>
                    <a:pt x="1969" y="10372"/>
                  </a:lnTo>
                  <a:lnTo>
                    <a:pt x="353" y="10372"/>
                  </a:lnTo>
                  <a:lnTo>
                    <a:pt x="353" y="352"/>
                  </a:lnTo>
                  <a:close/>
                  <a:moveTo>
                    <a:pt x="147" y="0"/>
                  </a:moveTo>
                  <a:cubicBezTo>
                    <a:pt x="98" y="0"/>
                    <a:pt x="1" y="97"/>
                    <a:pt x="1" y="158"/>
                  </a:cubicBezTo>
                  <a:lnTo>
                    <a:pt x="1" y="10579"/>
                  </a:lnTo>
                  <a:cubicBezTo>
                    <a:pt x="1" y="10628"/>
                    <a:pt x="98" y="10725"/>
                    <a:pt x="147" y="10725"/>
                  </a:cubicBezTo>
                  <a:lnTo>
                    <a:pt x="2175" y="10725"/>
                  </a:lnTo>
                  <a:cubicBezTo>
                    <a:pt x="2224" y="10725"/>
                    <a:pt x="2321" y="10628"/>
                    <a:pt x="2321" y="10579"/>
                  </a:cubicBezTo>
                  <a:lnTo>
                    <a:pt x="2321" y="158"/>
                  </a:lnTo>
                  <a:cubicBezTo>
                    <a:pt x="2321" y="97"/>
                    <a:pt x="2224" y="0"/>
                    <a:pt x="2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4857610" y="1033143"/>
              <a:ext cx="128864" cy="584460"/>
            </a:xfrm>
            <a:custGeom>
              <a:avLst/>
              <a:gdLst/>
              <a:ahLst/>
              <a:cxnLst/>
              <a:rect l="l" t="t" r="r" b="b"/>
              <a:pathLst>
                <a:path w="2030" h="9207" extrusionOk="0">
                  <a:moveTo>
                    <a:pt x="1" y="1"/>
                  </a:moveTo>
                  <a:lnTo>
                    <a:pt x="1" y="9207"/>
                  </a:lnTo>
                  <a:lnTo>
                    <a:pt x="2029" y="9207"/>
                  </a:lnTo>
                  <a:lnTo>
                    <a:pt x="20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4848342" y="1023114"/>
              <a:ext cx="147337" cy="603758"/>
            </a:xfrm>
            <a:custGeom>
              <a:avLst/>
              <a:gdLst/>
              <a:ahLst/>
              <a:cxnLst/>
              <a:rect l="l" t="t" r="r" b="b"/>
              <a:pathLst>
                <a:path w="2321" h="9511" extrusionOk="0">
                  <a:moveTo>
                    <a:pt x="1969" y="304"/>
                  </a:moveTo>
                  <a:lnTo>
                    <a:pt x="1969" y="9158"/>
                  </a:lnTo>
                  <a:lnTo>
                    <a:pt x="353" y="9158"/>
                  </a:lnTo>
                  <a:lnTo>
                    <a:pt x="353" y="304"/>
                  </a:lnTo>
                  <a:close/>
                  <a:moveTo>
                    <a:pt x="147" y="1"/>
                  </a:moveTo>
                  <a:cubicBezTo>
                    <a:pt x="98" y="1"/>
                    <a:pt x="1" y="49"/>
                    <a:pt x="1" y="159"/>
                  </a:cubicBezTo>
                  <a:lnTo>
                    <a:pt x="1" y="9365"/>
                  </a:lnTo>
                  <a:cubicBezTo>
                    <a:pt x="1" y="9414"/>
                    <a:pt x="98" y="9511"/>
                    <a:pt x="147" y="9511"/>
                  </a:cubicBezTo>
                  <a:lnTo>
                    <a:pt x="2175" y="9511"/>
                  </a:lnTo>
                  <a:cubicBezTo>
                    <a:pt x="2224" y="9511"/>
                    <a:pt x="2321" y="9414"/>
                    <a:pt x="2321" y="9365"/>
                  </a:cubicBezTo>
                  <a:lnTo>
                    <a:pt x="2321" y="159"/>
                  </a:lnTo>
                  <a:cubicBezTo>
                    <a:pt x="2321" y="49"/>
                    <a:pt x="2224" y="1"/>
                    <a:pt x="2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3874630" y="651251"/>
              <a:ext cx="1012379" cy="883197"/>
            </a:xfrm>
            <a:custGeom>
              <a:avLst/>
              <a:gdLst/>
              <a:ahLst/>
              <a:cxnLst/>
              <a:rect l="l" t="t" r="r" b="b"/>
              <a:pathLst>
                <a:path w="15948" h="13913" extrusionOk="0">
                  <a:moveTo>
                    <a:pt x="6775" y="0"/>
                  </a:moveTo>
                  <a:cubicBezTo>
                    <a:pt x="4386" y="0"/>
                    <a:pt x="1702" y="671"/>
                    <a:pt x="765" y="3430"/>
                  </a:cubicBezTo>
                  <a:cubicBezTo>
                    <a:pt x="0" y="5713"/>
                    <a:pt x="1421" y="7474"/>
                    <a:pt x="1421" y="7474"/>
                  </a:cubicBezTo>
                  <a:cubicBezTo>
                    <a:pt x="1421" y="7474"/>
                    <a:pt x="401" y="7838"/>
                    <a:pt x="1008" y="10013"/>
                  </a:cubicBezTo>
                  <a:cubicBezTo>
                    <a:pt x="1822" y="12842"/>
                    <a:pt x="10980" y="13851"/>
                    <a:pt x="11587" y="13911"/>
                  </a:cubicBezTo>
                  <a:cubicBezTo>
                    <a:pt x="11612" y="13912"/>
                    <a:pt x="11637" y="13913"/>
                    <a:pt x="11663" y="13913"/>
                  </a:cubicBezTo>
                  <a:cubicBezTo>
                    <a:pt x="13051" y="13913"/>
                    <a:pt x="14230" y="12599"/>
                    <a:pt x="14623" y="10571"/>
                  </a:cubicBezTo>
                  <a:cubicBezTo>
                    <a:pt x="15036" y="8798"/>
                    <a:pt x="14271" y="8081"/>
                    <a:pt x="14271" y="8081"/>
                  </a:cubicBezTo>
                  <a:cubicBezTo>
                    <a:pt x="14271" y="8081"/>
                    <a:pt x="15437" y="7583"/>
                    <a:pt x="15692" y="6624"/>
                  </a:cubicBezTo>
                  <a:cubicBezTo>
                    <a:pt x="15947" y="5652"/>
                    <a:pt x="15838" y="3284"/>
                    <a:pt x="15838" y="3284"/>
                  </a:cubicBezTo>
                  <a:lnTo>
                    <a:pt x="15085" y="1401"/>
                  </a:lnTo>
                  <a:lnTo>
                    <a:pt x="11028" y="600"/>
                  </a:lnTo>
                  <a:cubicBezTo>
                    <a:pt x="11028" y="600"/>
                    <a:pt x="9034" y="0"/>
                    <a:pt x="6775"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4122073" y="589803"/>
              <a:ext cx="568336" cy="902178"/>
            </a:xfrm>
            <a:custGeom>
              <a:avLst/>
              <a:gdLst/>
              <a:ahLst/>
              <a:cxnLst/>
              <a:rect l="l" t="t" r="r" b="b"/>
              <a:pathLst>
                <a:path w="8953" h="14212" extrusionOk="0">
                  <a:moveTo>
                    <a:pt x="7434" y="1"/>
                  </a:moveTo>
                  <a:cubicBezTo>
                    <a:pt x="7434" y="1"/>
                    <a:pt x="2527" y="450"/>
                    <a:pt x="2430" y="547"/>
                  </a:cubicBezTo>
                  <a:cubicBezTo>
                    <a:pt x="2333" y="608"/>
                    <a:pt x="2175" y="2126"/>
                    <a:pt x="1968" y="3487"/>
                  </a:cubicBezTo>
                  <a:cubicBezTo>
                    <a:pt x="1782" y="3323"/>
                    <a:pt x="1540" y="3246"/>
                    <a:pt x="1304" y="3246"/>
                  </a:cubicBezTo>
                  <a:cubicBezTo>
                    <a:pt x="1033" y="3246"/>
                    <a:pt x="770" y="3347"/>
                    <a:pt x="608" y="3535"/>
                  </a:cubicBezTo>
                  <a:cubicBezTo>
                    <a:pt x="1" y="4191"/>
                    <a:pt x="353" y="5163"/>
                    <a:pt x="912" y="5466"/>
                  </a:cubicBezTo>
                  <a:cubicBezTo>
                    <a:pt x="1080" y="5574"/>
                    <a:pt x="1233" y="5607"/>
                    <a:pt x="1360" y="5607"/>
                  </a:cubicBezTo>
                  <a:cubicBezTo>
                    <a:pt x="1464" y="5607"/>
                    <a:pt x="1551" y="5585"/>
                    <a:pt x="1616" y="5564"/>
                  </a:cubicBezTo>
                  <a:lnTo>
                    <a:pt x="1616" y="5770"/>
                  </a:lnTo>
                  <a:cubicBezTo>
                    <a:pt x="1568" y="6122"/>
                    <a:pt x="1616" y="6620"/>
                    <a:pt x="1823" y="7082"/>
                  </a:cubicBezTo>
                  <a:cubicBezTo>
                    <a:pt x="1920" y="7385"/>
                    <a:pt x="2078" y="7738"/>
                    <a:pt x="2272" y="7993"/>
                  </a:cubicBezTo>
                  <a:cubicBezTo>
                    <a:pt x="2430" y="8138"/>
                    <a:pt x="2734" y="8442"/>
                    <a:pt x="2989" y="8551"/>
                  </a:cubicBezTo>
                  <a:lnTo>
                    <a:pt x="2940" y="9608"/>
                  </a:lnTo>
                  <a:lnTo>
                    <a:pt x="960" y="10628"/>
                  </a:lnTo>
                  <a:cubicBezTo>
                    <a:pt x="960" y="10628"/>
                    <a:pt x="4507" y="14211"/>
                    <a:pt x="4859" y="14211"/>
                  </a:cubicBezTo>
                  <a:cubicBezTo>
                    <a:pt x="5211" y="14211"/>
                    <a:pt x="7191" y="11029"/>
                    <a:pt x="7191" y="11029"/>
                  </a:cubicBezTo>
                  <a:lnTo>
                    <a:pt x="4859" y="9863"/>
                  </a:lnTo>
                  <a:cubicBezTo>
                    <a:pt x="4859" y="9863"/>
                    <a:pt x="4908" y="9414"/>
                    <a:pt x="4908" y="9049"/>
                  </a:cubicBezTo>
                  <a:cubicBezTo>
                    <a:pt x="5418" y="9049"/>
                    <a:pt x="5976" y="8952"/>
                    <a:pt x="6280" y="8806"/>
                  </a:cubicBezTo>
                  <a:cubicBezTo>
                    <a:pt x="7385" y="8345"/>
                    <a:pt x="7738" y="7592"/>
                    <a:pt x="7944" y="6730"/>
                  </a:cubicBezTo>
                  <a:cubicBezTo>
                    <a:pt x="8151" y="5916"/>
                    <a:pt x="8952" y="2066"/>
                    <a:pt x="8952" y="2066"/>
                  </a:cubicBezTo>
                  <a:lnTo>
                    <a:pt x="8952" y="1264"/>
                  </a:lnTo>
                  <a:lnTo>
                    <a:pt x="7434" y="1"/>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4311750" y="1132616"/>
              <a:ext cx="259887" cy="154256"/>
            </a:xfrm>
            <a:custGeom>
              <a:avLst/>
              <a:gdLst/>
              <a:ahLst/>
              <a:cxnLst/>
              <a:rect l="l" t="t" r="r" b="b"/>
              <a:pathLst>
                <a:path w="4094" h="2430" extrusionOk="0">
                  <a:moveTo>
                    <a:pt x="1" y="0"/>
                  </a:moveTo>
                  <a:cubicBezTo>
                    <a:pt x="1" y="0"/>
                    <a:pt x="195" y="255"/>
                    <a:pt x="608" y="450"/>
                  </a:cubicBezTo>
                  <a:cubicBezTo>
                    <a:pt x="1009" y="656"/>
                    <a:pt x="1470" y="802"/>
                    <a:pt x="1470" y="802"/>
                  </a:cubicBezTo>
                  <a:lnTo>
                    <a:pt x="1410" y="1713"/>
                  </a:lnTo>
                  <a:lnTo>
                    <a:pt x="4094" y="2430"/>
                  </a:lnTo>
                  <a:lnTo>
                    <a:pt x="3741" y="1968"/>
                  </a:lnTo>
                  <a:lnTo>
                    <a:pt x="1871" y="1312"/>
                  </a:lnTo>
                  <a:lnTo>
                    <a:pt x="1920" y="498"/>
                  </a:lnTo>
                  <a:cubicBezTo>
                    <a:pt x="1920" y="498"/>
                    <a:pt x="1871" y="450"/>
                    <a:pt x="1167" y="353"/>
                  </a:cubicBezTo>
                  <a:cubicBezTo>
                    <a:pt x="499" y="255"/>
                    <a:pt x="1" y="0"/>
                    <a:pt x="1"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4353392" y="781257"/>
              <a:ext cx="105694" cy="36057"/>
            </a:xfrm>
            <a:custGeom>
              <a:avLst/>
              <a:gdLst/>
              <a:ahLst/>
              <a:cxnLst/>
              <a:rect l="l" t="t" r="r" b="b"/>
              <a:pathLst>
                <a:path w="1665" h="568" extrusionOk="0">
                  <a:moveTo>
                    <a:pt x="1297" y="0"/>
                  </a:moveTo>
                  <a:cubicBezTo>
                    <a:pt x="1127" y="0"/>
                    <a:pt x="911" y="40"/>
                    <a:pt x="705" y="118"/>
                  </a:cubicBezTo>
                  <a:cubicBezTo>
                    <a:pt x="256" y="264"/>
                    <a:pt x="0" y="568"/>
                    <a:pt x="0" y="568"/>
                  </a:cubicBezTo>
                  <a:cubicBezTo>
                    <a:pt x="0" y="568"/>
                    <a:pt x="656" y="422"/>
                    <a:pt x="960" y="422"/>
                  </a:cubicBezTo>
                  <a:cubicBezTo>
                    <a:pt x="1312" y="422"/>
                    <a:pt x="1616" y="568"/>
                    <a:pt x="1616" y="568"/>
                  </a:cubicBezTo>
                  <a:cubicBezTo>
                    <a:pt x="1616" y="568"/>
                    <a:pt x="1664" y="264"/>
                    <a:pt x="1616" y="118"/>
                  </a:cubicBezTo>
                  <a:cubicBezTo>
                    <a:pt x="1592" y="40"/>
                    <a:pt x="1467" y="0"/>
                    <a:pt x="129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4562303" y="811092"/>
              <a:ext cx="93379" cy="64051"/>
            </a:xfrm>
            <a:custGeom>
              <a:avLst/>
              <a:gdLst/>
              <a:ahLst/>
              <a:cxnLst/>
              <a:rect l="l" t="t" r="r" b="b"/>
              <a:pathLst>
                <a:path w="1471" h="1009" extrusionOk="0">
                  <a:moveTo>
                    <a:pt x="499" y="1"/>
                  </a:moveTo>
                  <a:cubicBezTo>
                    <a:pt x="305" y="1"/>
                    <a:pt x="1" y="304"/>
                    <a:pt x="1" y="304"/>
                  </a:cubicBezTo>
                  <a:cubicBezTo>
                    <a:pt x="1" y="304"/>
                    <a:pt x="450" y="401"/>
                    <a:pt x="754" y="511"/>
                  </a:cubicBezTo>
                  <a:cubicBezTo>
                    <a:pt x="1009" y="608"/>
                    <a:pt x="1471" y="1009"/>
                    <a:pt x="1471" y="1009"/>
                  </a:cubicBezTo>
                  <a:cubicBezTo>
                    <a:pt x="1471" y="1009"/>
                    <a:pt x="1471" y="705"/>
                    <a:pt x="1313" y="462"/>
                  </a:cubicBezTo>
                  <a:cubicBezTo>
                    <a:pt x="1167" y="256"/>
                    <a:pt x="705" y="1"/>
                    <a:pt x="49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4381894" y="868478"/>
              <a:ext cx="38659" cy="55228"/>
            </a:xfrm>
            <a:custGeom>
              <a:avLst/>
              <a:gdLst/>
              <a:ahLst/>
              <a:cxnLst/>
              <a:rect l="l" t="t" r="r" b="b"/>
              <a:pathLst>
                <a:path w="609" h="870" extrusionOk="0">
                  <a:moveTo>
                    <a:pt x="367" y="0"/>
                  </a:moveTo>
                  <a:cubicBezTo>
                    <a:pt x="228" y="0"/>
                    <a:pt x="105" y="185"/>
                    <a:pt x="62" y="360"/>
                  </a:cubicBezTo>
                  <a:cubicBezTo>
                    <a:pt x="1" y="615"/>
                    <a:pt x="110" y="821"/>
                    <a:pt x="207" y="870"/>
                  </a:cubicBezTo>
                  <a:cubicBezTo>
                    <a:pt x="365" y="870"/>
                    <a:pt x="511" y="712"/>
                    <a:pt x="560" y="469"/>
                  </a:cubicBezTo>
                  <a:cubicBezTo>
                    <a:pt x="608" y="263"/>
                    <a:pt x="511" y="56"/>
                    <a:pt x="414" y="8"/>
                  </a:cubicBezTo>
                  <a:cubicBezTo>
                    <a:pt x="398" y="3"/>
                    <a:pt x="382" y="0"/>
                    <a:pt x="36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4565414" y="898249"/>
              <a:ext cx="38596" cy="54021"/>
            </a:xfrm>
            <a:custGeom>
              <a:avLst/>
              <a:gdLst/>
              <a:ahLst/>
              <a:cxnLst/>
              <a:rect l="l" t="t" r="r" b="b"/>
              <a:pathLst>
                <a:path w="608" h="851" extrusionOk="0">
                  <a:moveTo>
                    <a:pt x="401" y="0"/>
                  </a:moveTo>
                  <a:cubicBezTo>
                    <a:pt x="256" y="0"/>
                    <a:pt x="98" y="146"/>
                    <a:pt x="49" y="401"/>
                  </a:cubicBezTo>
                  <a:cubicBezTo>
                    <a:pt x="1" y="607"/>
                    <a:pt x="98" y="802"/>
                    <a:pt x="207" y="850"/>
                  </a:cubicBezTo>
                  <a:cubicBezTo>
                    <a:pt x="353" y="850"/>
                    <a:pt x="511" y="705"/>
                    <a:pt x="559" y="498"/>
                  </a:cubicBezTo>
                  <a:cubicBezTo>
                    <a:pt x="608" y="243"/>
                    <a:pt x="511" y="49"/>
                    <a:pt x="401"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4405065" y="1045458"/>
              <a:ext cx="70209" cy="43674"/>
            </a:xfrm>
            <a:custGeom>
              <a:avLst/>
              <a:gdLst/>
              <a:ahLst/>
              <a:cxnLst/>
              <a:rect l="l" t="t" r="r" b="b"/>
              <a:pathLst>
                <a:path w="1106" h="688" extrusionOk="0">
                  <a:moveTo>
                    <a:pt x="0" y="1"/>
                  </a:moveTo>
                  <a:cubicBezTo>
                    <a:pt x="0" y="1"/>
                    <a:pt x="0" y="511"/>
                    <a:pt x="304" y="657"/>
                  </a:cubicBezTo>
                  <a:cubicBezTo>
                    <a:pt x="336" y="678"/>
                    <a:pt x="375" y="687"/>
                    <a:pt x="416" y="687"/>
                  </a:cubicBezTo>
                  <a:cubicBezTo>
                    <a:pt x="687" y="687"/>
                    <a:pt x="1105" y="305"/>
                    <a:pt x="1105" y="305"/>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3887707" y="364704"/>
              <a:ext cx="1121120" cy="819971"/>
            </a:xfrm>
            <a:custGeom>
              <a:avLst/>
              <a:gdLst/>
              <a:ahLst/>
              <a:cxnLst/>
              <a:rect l="l" t="t" r="r" b="b"/>
              <a:pathLst>
                <a:path w="17661" h="12917" extrusionOk="0">
                  <a:moveTo>
                    <a:pt x="10980" y="0"/>
                  </a:moveTo>
                  <a:cubicBezTo>
                    <a:pt x="9365" y="0"/>
                    <a:pt x="8758" y="1215"/>
                    <a:pt x="8758" y="1215"/>
                  </a:cubicBezTo>
                  <a:cubicBezTo>
                    <a:pt x="8758" y="1215"/>
                    <a:pt x="8429" y="567"/>
                    <a:pt x="7491" y="567"/>
                  </a:cubicBezTo>
                  <a:cubicBezTo>
                    <a:pt x="7260" y="567"/>
                    <a:pt x="6991" y="606"/>
                    <a:pt x="6681" y="705"/>
                  </a:cubicBezTo>
                  <a:cubicBezTo>
                    <a:pt x="5114" y="1215"/>
                    <a:pt x="5211" y="2636"/>
                    <a:pt x="5211" y="2636"/>
                  </a:cubicBezTo>
                  <a:cubicBezTo>
                    <a:pt x="5211" y="2636"/>
                    <a:pt x="5016" y="2547"/>
                    <a:pt x="4681" y="2547"/>
                  </a:cubicBezTo>
                  <a:cubicBezTo>
                    <a:pt x="4216" y="2547"/>
                    <a:pt x="3479" y="2720"/>
                    <a:pt x="2624" y="3547"/>
                  </a:cubicBezTo>
                  <a:cubicBezTo>
                    <a:pt x="1167" y="4907"/>
                    <a:pt x="1" y="7944"/>
                    <a:pt x="353" y="9863"/>
                  </a:cubicBezTo>
                  <a:cubicBezTo>
                    <a:pt x="705" y="12097"/>
                    <a:pt x="1871" y="12802"/>
                    <a:pt x="3292" y="12899"/>
                  </a:cubicBezTo>
                  <a:cubicBezTo>
                    <a:pt x="3394" y="12911"/>
                    <a:pt x="3491" y="12916"/>
                    <a:pt x="3583" y="12916"/>
                  </a:cubicBezTo>
                  <a:cubicBezTo>
                    <a:pt x="5873" y="12916"/>
                    <a:pt x="5363" y="9421"/>
                    <a:pt x="5515" y="8405"/>
                  </a:cubicBezTo>
                  <a:cubicBezTo>
                    <a:pt x="5660" y="7288"/>
                    <a:pt x="5721" y="7081"/>
                    <a:pt x="5721" y="7081"/>
                  </a:cubicBezTo>
                  <a:cubicBezTo>
                    <a:pt x="5721" y="7081"/>
                    <a:pt x="5843" y="7164"/>
                    <a:pt x="6061" y="7164"/>
                  </a:cubicBezTo>
                  <a:cubicBezTo>
                    <a:pt x="6385" y="7164"/>
                    <a:pt x="6923" y="6981"/>
                    <a:pt x="7592" y="6073"/>
                  </a:cubicBezTo>
                  <a:cubicBezTo>
                    <a:pt x="8454" y="4956"/>
                    <a:pt x="8697" y="3948"/>
                    <a:pt x="8697" y="3948"/>
                  </a:cubicBezTo>
                  <a:cubicBezTo>
                    <a:pt x="8697" y="3948"/>
                    <a:pt x="9365" y="5514"/>
                    <a:pt x="10324" y="5976"/>
                  </a:cubicBezTo>
                  <a:cubicBezTo>
                    <a:pt x="10906" y="6249"/>
                    <a:pt x="11229" y="6302"/>
                    <a:pt x="11393" y="6302"/>
                  </a:cubicBezTo>
                  <a:cubicBezTo>
                    <a:pt x="11499" y="6302"/>
                    <a:pt x="11539" y="6280"/>
                    <a:pt x="11539" y="6280"/>
                  </a:cubicBezTo>
                  <a:cubicBezTo>
                    <a:pt x="11539" y="6280"/>
                    <a:pt x="11636" y="6887"/>
                    <a:pt x="12802" y="7737"/>
                  </a:cubicBezTo>
                  <a:cubicBezTo>
                    <a:pt x="13485" y="8244"/>
                    <a:pt x="14297" y="8461"/>
                    <a:pt x="15049" y="8461"/>
                  </a:cubicBezTo>
                  <a:cubicBezTo>
                    <a:pt x="15127" y="8461"/>
                    <a:pt x="15204" y="8458"/>
                    <a:pt x="15280" y="8454"/>
                  </a:cubicBezTo>
                  <a:cubicBezTo>
                    <a:pt x="16397" y="8454"/>
                    <a:pt x="17660" y="7591"/>
                    <a:pt x="17199" y="5065"/>
                  </a:cubicBezTo>
                  <a:cubicBezTo>
                    <a:pt x="16749" y="2527"/>
                    <a:pt x="15887" y="2272"/>
                    <a:pt x="15134" y="2029"/>
                  </a:cubicBezTo>
                  <a:cubicBezTo>
                    <a:pt x="14417" y="1725"/>
                    <a:pt x="13458" y="1664"/>
                    <a:pt x="13458" y="1664"/>
                  </a:cubicBezTo>
                  <a:cubicBezTo>
                    <a:pt x="13458" y="1664"/>
                    <a:pt x="12596" y="49"/>
                    <a:pt x="1098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4122073" y="795794"/>
              <a:ext cx="148099" cy="243573"/>
            </a:xfrm>
            <a:custGeom>
              <a:avLst/>
              <a:gdLst/>
              <a:ahLst/>
              <a:cxnLst/>
              <a:rect l="l" t="t" r="r" b="b"/>
              <a:pathLst>
                <a:path w="2333" h="3837" extrusionOk="0">
                  <a:moveTo>
                    <a:pt x="1304" y="1"/>
                  </a:moveTo>
                  <a:cubicBezTo>
                    <a:pt x="1033" y="1"/>
                    <a:pt x="770" y="102"/>
                    <a:pt x="608" y="290"/>
                  </a:cubicBezTo>
                  <a:cubicBezTo>
                    <a:pt x="1" y="946"/>
                    <a:pt x="353" y="1918"/>
                    <a:pt x="912" y="2221"/>
                  </a:cubicBezTo>
                  <a:cubicBezTo>
                    <a:pt x="1080" y="2329"/>
                    <a:pt x="1233" y="2362"/>
                    <a:pt x="1360" y="2362"/>
                  </a:cubicBezTo>
                  <a:cubicBezTo>
                    <a:pt x="1464" y="2362"/>
                    <a:pt x="1551" y="2340"/>
                    <a:pt x="1616" y="2319"/>
                  </a:cubicBezTo>
                  <a:lnTo>
                    <a:pt x="1616" y="2525"/>
                  </a:lnTo>
                  <a:cubicBezTo>
                    <a:pt x="1568" y="2877"/>
                    <a:pt x="1616" y="3375"/>
                    <a:pt x="1823" y="3837"/>
                  </a:cubicBezTo>
                  <a:lnTo>
                    <a:pt x="2333" y="594"/>
                  </a:lnTo>
                  <a:lnTo>
                    <a:pt x="1968" y="242"/>
                  </a:lnTo>
                  <a:cubicBezTo>
                    <a:pt x="1782" y="78"/>
                    <a:pt x="1540" y="1"/>
                    <a:pt x="130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4482129" y="824232"/>
              <a:ext cx="96426" cy="192789"/>
            </a:xfrm>
            <a:custGeom>
              <a:avLst/>
              <a:gdLst/>
              <a:ahLst/>
              <a:cxnLst/>
              <a:rect l="l" t="t" r="r" b="b"/>
              <a:pathLst>
                <a:path w="1519" h="3037" extrusionOk="0">
                  <a:moveTo>
                    <a:pt x="1313" y="0"/>
                  </a:moveTo>
                  <a:cubicBezTo>
                    <a:pt x="1313" y="49"/>
                    <a:pt x="705" y="304"/>
                    <a:pt x="754" y="911"/>
                  </a:cubicBezTo>
                  <a:cubicBezTo>
                    <a:pt x="851" y="1713"/>
                    <a:pt x="851" y="2320"/>
                    <a:pt x="802" y="2575"/>
                  </a:cubicBezTo>
                  <a:cubicBezTo>
                    <a:pt x="766" y="2805"/>
                    <a:pt x="408" y="2833"/>
                    <a:pt x="216" y="2833"/>
                  </a:cubicBezTo>
                  <a:cubicBezTo>
                    <a:pt x="154" y="2833"/>
                    <a:pt x="110" y="2830"/>
                    <a:pt x="98" y="2830"/>
                  </a:cubicBezTo>
                  <a:cubicBezTo>
                    <a:pt x="85" y="2817"/>
                    <a:pt x="72" y="2811"/>
                    <a:pt x="60" y="2811"/>
                  </a:cubicBezTo>
                  <a:cubicBezTo>
                    <a:pt x="27" y="2811"/>
                    <a:pt x="1" y="2856"/>
                    <a:pt x="1" y="2927"/>
                  </a:cubicBezTo>
                  <a:cubicBezTo>
                    <a:pt x="1" y="2988"/>
                    <a:pt x="49" y="3037"/>
                    <a:pt x="98" y="3037"/>
                  </a:cubicBezTo>
                  <a:lnTo>
                    <a:pt x="304" y="3037"/>
                  </a:lnTo>
                  <a:cubicBezTo>
                    <a:pt x="547" y="3037"/>
                    <a:pt x="960" y="2988"/>
                    <a:pt x="1009" y="2624"/>
                  </a:cubicBezTo>
                  <a:cubicBezTo>
                    <a:pt x="1106" y="2223"/>
                    <a:pt x="1057" y="1360"/>
                    <a:pt x="1009" y="911"/>
                  </a:cubicBezTo>
                  <a:cubicBezTo>
                    <a:pt x="960" y="450"/>
                    <a:pt x="1410" y="255"/>
                    <a:pt x="1410" y="194"/>
                  </a:cubicBezTo>
                  <a:cubicBezTo>
                    <a:pt x="1458" y="194"/>
                    <a:pt x="1519" y="146"/>
                    <a:pt x="1458" y="49"/>
                  </a:cubicBezTo>
                  <a:cubicBezTo>
                    <a:pt x="1458" y="0"/>
                    <a:pt x="1361" y="0"/>
                    <a:pt x="1313"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4193043" y="861495"/>
              <a:ext cx="50911" cy="39865"/>
            </a:xfrm>
            <a:custGeom>
              <a:avLst/>
              <a:gdLst/>
              <a:ahLst/>
              <a:cxnLst/>
              <a:rect l="l" t="t" r="r" b="b"/>
              <a:pathLst>
                <a:path w="802" h="628" extrusionOk="0">
                  <a:moveTo>
                    <a:pt x="104" y="0"/>
                  </a:moveTo>
                  <a:cubicBezTo>
                    <a:pt x="73" y="0"/>
                    <a:pt x="49" y="35"/>
                    <a:pt x="49" y="69"/>
                  </a:cubicBezTo>
                  <a:cubicBezTo>
                    <a:pt x="0" y="166"/>
                    <a:pt x="49" y="215"/>
                    <a:pt x="97" y="215"/>
                  </a:cubicBezTo>
                  <a:cubicBezTo>
                    <a:pt x="498" y="275"/>
                    <a:pt x="547" y="579"/>
                    <a:pt x="547" y="579"/>
                  </a:cubicBezTo>
                  <a:cubicBezTo>
                    <a:pt x="607" y="628"/>
                    <a:pt x="607" y="628"/>
                    <a:pt x="656" y="628"/>
                  </a:cubicBezTo>
                  <a:lnTo>
                    <a:pt x="705" y="628"/>
                  </a:lnTo>
                  <a:cubicBezTo>
                    <a:pt x="753" y="628"/>
                    <a:pt x="802" y="579"/>
                    <a:pt x="802" y="518"/>
                  </a:cubicBezTo>
                  <a:cubicBezTo>
                    <a:pt x="802" y="470"/>
                    <a:pt x="656" y="69"/>
                    <a:pt x="146" y="20"/>
                  </a:cubicBezTo>
                  <a:cubicBezTo>
                    <a:pt x="132" y="6"/>
                    <a:pt x="117" y="0"/>
                    <a:pt x="104"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4395035" y="1036254"/>
              <a:ext cx="87158" cy="35485"/>
            </a:xfrm>
            <a:custGeom>
              <a:avLst/>
              <a:gdLst/>
              <a:ahLst/>
              <a:cxnLst/>
              <a:rect l="l" t="t" r="r" b="b"/>
              <a:pathLst>
                <a:path w="1373" h="559" extrusionOk="0">
                  <a:moveTo>
                    <a:pt x="158" y="0"/>
                  </a:moveTo>
                  <a:cubicBezTo>
                    <a:pt x="98" y="0"/>
                    <a:pt x="49" y="49"/>
                    <a:pt x="49" y="97"/>
                  </a:cubicBezTo>
                  <a:cubicBezTo>
                    <a:pt x="0" y="146"/>
                    <a:pt x="49" y="195"/>
                    <a:pt x="98" y="255"/>
                  </a:cubicBezTo>
                  <a:lnTo>
                    <a:pt x="1215" y="559"/>
                  </a:lnTo>
                  <a:lnTo>
                    <a:pt x="1263" y="559"/>
                  </a:lnTo>
                  <a:cubicBezTo>
                    <a:pt x="1312" y="559"/>
                    <a:pt x="1373" y="498"/>
                    <a:pt x="1373" y="450"/>
                  </a:cubicBezTo>
                  <a:cubicBezTo>
                    <a:pt x="1373" y="401"/>
                    <a:pt x="1312" y="352"/>
                    <a:pt x="1263" y="304"/>
                  </a:cubicBezTo>
                  <a:lnTo>
                    <a:pt x="158" y="0"/>
                  </a:ln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4125183" y="1235135"/>
              <a:ext cx="559005" cy="1128040"/>
            </a:xfrm>
            <a:custGeom>
              <a:avLst/>
              <a:gdLst/>
              <a:ahLst/>
              <a:cxnLst/>
              <a:rect l="l" t="t" r="r" b="b"/>
              <a:pathLst>
                <a:path w="8806" h="17770" extrusionOk="0">
                  <a:moveTo>
                    <a:pt x="1774" y="1"/>
                  </a:moveTo>
                  <a:lnTo>
                    <a:pt x="1215" y="304"/>
                  </a:lnTo>
                  <a:lnTo>
                    <a:pt x="1118" y="304"/>
                  </a:lnTo>
                  <a:lnTo>
                    <a:pt x="0" y="863"/>
                  </a:lnTo>
                  <a:lnTo>
                    <a:pt x="1725" y="17770"/>
                  </a:lnTo>
                  <a:lnTo>
                    <a:pt x="8806" y="17770"/>
                  </a:lnTo>
                  <a:lnTo>
                    <a:pt x="7640" y="815"/>
                  </a:lnTo>
                  <a:lnTo>
                    <a:pt x="6280" y="207"/>
                  </a:lnTo>
                  <a:lnTo>
                    <a:pt x="5927" y="49"/>
                  </a:lnTo>
                  <a:cubicBezTo>
                    <a:pt x="5927" y="49"/>
                    <a:pt x="5721" y="1312"/>
                    <a:pt x="5514" y="1823"/>
                  </a:cubicBezTo>
                  <a:cubicBezTo>
                    <a:pt x="5403" y="2175"/>
                    <a:pt x="5200" y="2790"/>
                    <a:pt x="4790" y="2790"/>
                  </a:cubicBezTo>
                  <a:cubicBezTo>
                    <a:pt x="4664" y="2790"/>
                    <a:pt x="4518" y="2731"/>
                    <a:pt x="4349" y="2588"/>
                  </a:cubicBezTo>
                  <a:cubicBezTo>
                    <a:pt x="3595" y="1920"/>
                    <a:pt x="1774" y="1"/>
                    <a:pt x="1774"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3926239" y="1254433"/>
              <a:ext cx="536723" cy="1108742"/>
            </a:xfrm>
            <a:custGeom>
              <a:avLst/>
              <a:gdLst/>
              <a:ahLst/>
              <a:cxnLst/>
              <a:rect l="l" t="t" r="r" b="b"/>
              <a:pathLst>
                <a:path w="8455" h="17466" extrusionOk="0">
                  <a:moveTo>
                    <a:pt x="4300" y="0"/>
                  </a:moveTo>
                  <a:cubicBezTo>
                    <a:pt x="4203" y="49"/>
                    <a:pt x="3900" y="158"/>
                    <a:pt x="3535" y="304"/>
                  </a:cubicBezTo>
                  <a:cubicBezTo>
                    <a:pt x="2831" y="656"/>
                    <a:pt x="1871" y="1118"/>
                    <a:pt x="1264" y="1470"/>
                  </a:cubicBezTo>
                  <a:cubicBezTo>
                    <a:pt x="353" y="2126"/>
                    <a:pt x="560" y="2782"/>
                    <a:pt x="402" y="3498"/>
                  </a:cubicBezTo>
                  <a:cubicBezTo>
                    <a:pt x="1" y="5369"/>
                    <a:pt x="304" y="13312"/>
                    <a:pt x="304" y="13312"/>
                  </a:cubicBezTo>
                  <a:lnTo>
                    <a:pt x="450" y="17405"/>
                  </a:lnTo>
                  <a:lnTo>
                    <a:pt x="499" y="17466"/>
                  </a:lnTo>
                  <a:lnTo>
                    <a:pt x="8454" y="17466"/>
                  </a:lnTo>
                  <a:cubicBezTo>
                    <a:pt x="8454" y="16300"/>
                    <a:pt x="8454" y="15182"/>
                    <a:pt x="8345" y="14223"/>
                  </a:cubicBezTo>
                  <a:cubicBezTo>
                    <a:pt x="8090" y="9110"/>
                    <a:pt x="7130" y="6425"/>
                    <a:pt x="6632" y="4604"/>
                  </a:cubicBezTo>
                  <a:cubicBezTo>
                    <a:pt x="5964" y="2381"/>
                    <a:pt x="4446" y="98"/>
                    <a:pt x="4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4186060" y="1232088"/>
              <a:ext cx="273027" cy="950676"/>
            </a:xfrm>
            <a:custGeom>
              <a:avLst/>
              <a:gdLst/>
              <a:ahLst/>
              <a:cxnLst/>
              <a:rect l="l" t="t" r="r" b="b"/>
              <a:pathLst>
                <a:path w="4301" h="14976" extrusionOk="0">
                  <a:moveTo>
                    <a:pt x="717" y="0"/>
                  </a:moveTo>
                  <a:cubicBezTo>
                    <a:pt x="608" y="0"/>
                    <a:pt x="49" y="255"/>
                    <a:pt x="1" y="304"/>
                  </a:cubicBezTo>
                  <a:lnTo>
                    <a:pt x="1" y="450"/>
                  </a:lnTo>
                  <a:cubicBezTo>
                    <a:pt x="1" y="1008"/>
                    <a:pt x="110" y="3340"/>
                    <a:pt x="110" y="3340"/>
                  </a:cubicBezTo>
                  <a:lnTo>
                    <a:pt x="1774" y="4458"/>
                  </a:lnTo>
                  <a:lnTo>
                    <a:pt x="1021" y="6073"/>
                  </a:lnTo>
                  <a:cubicBezTo>
                    <a:pt x="1021" y="6073"/>
                    <a:pt x="2333" y="8150"/>
                    <a:pt x="3086" y="9364"/>
                  </a:cubicBezTo>
                  <a:cubicBezTo>
                    <a:pt x="3802" y="10579"/>
                    <a:pt x="4300" y="14976"/>
                    <a:pt x="4300" y="14976"/>
                  </a:cubicBezTo>
                  <a:cubicBezTo>
                    <a:pt x="4058" y="9862"/>
                    <a:pt x="3547" y="6522"/>
                    <a:pt x="3037" y="4761"/>
                  </a:cubicBezTo>
                  <a:cubicBezTo>
                    <a:pt x="2430" y="2526"/>
                    <a:pt x="912" y="255"/>
                    <a:pt x="815" y="97"/>
                  </a:cubicBezTo>
                  <a:cubicBezTo>
                    <a:pt x="815" y="97"/>
                    <a:pt x="766" y="0"/>
                    <a:pt x="717"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4523771" y="1248275"/>
              <a:ext cx="298483" cy="1114899"/>
            </a:xfrm>
            <a:custGeom>
              <a:avLst/>
              <a:gdLst/>
              <a:ahLst/>
              <a:cxnLst/>
              <a:rect l="l" t="t" r="r" b="b"/>
              <a:pathLst>
                <a:path w="4702" h="17563" extrusionOk="0">
                  <a:moveTo>
                    <a:pt x="1" y="0"/>
                  </a:moveTo>
                  <a:cubicBezTo>
                    <a:pt x="49" y="401"/>
                    <a:pt x="559" y="3437"/>
                    <a:pt x="657" y="5259"/>
                  </a:cubicBezTo>
                  <a:cubicBezTo>
                    <a:pt x="705" y="6425"/>
                    <a:pt x="754" y="10579"/>
                    <a:pt x="754" y="13968"/>
                  </a:cubicBezTo>
                  <a:cubicBezTo>
                    <a:pt x="802" y="15377"/>
                    <a:pt x="802" y="16700"/>
                    <a:pt x="802" y="17563"/>
                  </a:cubicBezTo>
                  <a:lnTo>
                    <a:pt x="4604" y="17563"/>
                  </a:lnTo>
                  <a:lnTo>
                    <a:pt x="4701" y="14320"/>
                  </a:lnTo>
                  <a:lnTo>
                    <a:pt x="4507" y="8150"/>
                  </a:lnTo>
                  <a:cubicBezTo>
                    <a:pt x="4507" y="8150"/>
                    <a:pt x="4349" y="4603"/>
                    <a:pt x="4094" y="3292"/>
                  </a:cubicBezTo>
                  <a:cubicBezTo>
                    <a:pt x="3790" y="2077"/>
                    <a:pt x="3037" y="1409"/>
                    <a:pt x="2272" y="960"/>
                  </a:cubicBezTo>
                  <a:cubicBezTo>
                    <a:pt x="1616" y="608"/>
                    <a:pt x="1470" y="498"/>
                    <a:pt x="754" y="255"/>
                  </a:cubicBezTo>
                  <a:cubicBezTo>
                    <a:pt x="353" y="49"/>
                    <a:pt x="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4494507" y="1235135"/>
              <a:ext cx="161176" cy="960770"/>
            </a:xfrm>
            <a:custGeom>
              <a:avLst/>
              <a:gdLst/>
              <a:ahLst/>
              <a:cxnLst/>
              <a:rect l="l" t="t" r="r" b="b"/>
              <a:pathLst>
                <a:path w="2539" h="15135" extrusionOk="0">
                  <a:moveTo>
                    <a:pt x="109" y="1"/>
                  </a:moveTo>
                  <a:cubicBezTo>
                    <a:pt x="0" y="49"/>
                    <a:pt x="109" y="98"/>
                    <a:pt x="109" y="98"/>
                  </a:cubicBezTo>
                  <a:cubicBezTo>
                    <a:pt x="109" y="98"/>
                    <a:pt x="656" y="3438"/>
                    <a:pt x="765" y="5418"/>
                  </a:cubicBezTo>
                  <a:cubicBezTo>
                    <a:pt x="814" y="6584"/>
                    <a:pt x="1215" y="11746"/>
                    <a:pt x="1215" y="15134"/>
                  </a:cubicBezTo>
                  <a:cubicBezTo>
                    <a:pt x="1263" y="14830"/>
                    <a:pt x="1421" y="11029"/>
                    <a:pt x="1628" y="9924"/>
                  </a:cubicBezTo>
                  <a:cubicBezTo>
                    <a:pt x="1822" y="8758"/>
                    <a:pt x="2539" y="5563"/>
                    <a:pt x="2539" y="5563"/>
                  </a:cubicBezTo>
                  <a:lnTo>
                    <a:pt x="1470" y="4045"/>
                  </a:lnTo>
                  <a:lnTo>
                    <a:pt x="2381" y="2782"/>
                  </a:lnTo>
                  <a:cubicBezTo>
                    <a:pt x="2381" y="2782"/>
                    <a:pt x="1263" y="912"/>
                    <a:pt x="911" y="353"/>
                  </a:cubicBezTo>
                  <a:lnTo>
                    <a:pt x="814" y="256"/>
                  </a:lnTo>
                  <a:cubicBezTo>
                    <a:pt x="765" y="159"/>
                    <a:pt x="207" y="1"/>
                    <a:pt x="10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4163715" y="1611378"/>
              <a:ext cx="29391" cy="135022"/>
            </a:xfrm>
            <a:custGeom>
              <a:avLst/>
              <a:gdLst/>
              <a:ahLst/>
              <a:cxnLst/>
              <a:rect l="l" t="t" r="r" b="b"/>
              <a:pathLst>
                <a:path w="463" h="2127" extrusionOk="0">
                  <a:moveTo>
                    <a:pt x="207" y="1"/>
                  </a:moveTo>
                  <a:cubicBezTo>
                    <a:pt x="98" y="1"/>
                    <a:pt x="1" y="98"/>
                    <a:pt x="1" y="195"/>
                  </a:cubicBezTo>
                  <a:lnTo>
                    <a:pt x="1" y="1871"/>
                  </a:lnTo>
                  <a:cubicBezTo>
                    <a:pt x="1" y="2017"/>
                    <a:pt x="98" y="2126"/>
                    <a:pt x="207" y="2126"/>
                  </a:cubicBezTo>
                  <a:cubicBezTo>
                    <a:pt x="353" y="2126"/>
                    <a:pt x="462" y="2017"/>
                    <a:pt x="462" y="1871"/>
                  </a:cubicBezTo>
                  <a:lnTo>
                    <a:pt x="462" y="195"/>
                  </a:lnTo>
                  <a:cubicBezTo>
                    <a:pt x="462" y="98"/>
                    <a:pt x="353" y="1"/>
                    <a:pt x="207"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4102839" y="1568974"/>
              <a:ext cx="28566" cy="222117"/>
            </a:xfrm>
            <a:custGeom>
              <a:avLst/>
              <a:gdLst/>
              <a:ahLst/>
              <a:cxnLst/>
              <a:rect l="l" t="t" r="r" b="b"/>
              <a:pathLst>
                <a:path w="450" h="3499" extrusionOk="0">
                  <a:moveTo>
                    <a:pt x="207" y="1"/>
                  </a:moveTo>
                  <a:cubicBezTo>
                    <a:pt x="97" y="1"/>
                    <a:pt x="0" y="110"/>
                    <a:pt x="0" y="207"/>
                  </a:cubicBezTo>
                  <a:lnTo>
                    <a:pt x="0" y="3292"/>
                  </a:lnTo>
                  <a:cubicBezTo>
                    <a:pt x="0" y="3402"/>
                    <a:pt x="97" y="3499"/>
                    <a:pt x="207" y="3499"/>
                  </a:cubicBezTo>
                  <a:cubicBezTo>
                    <a:pt x="352" y="3499"/>
                    <a:pt x="450" y="3402"/>
                    <a:pt x="450" y="3292"/>
                  </a:cubicBezTo>
                  <a:lnTo>
                    <a:pt x="450" y="207"/>
                  </a:lnTo>
                  <a:cubicBezTo>
                    <a:pt x="450" y="110"/>
                    <a:pt x="352"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4096618" y="1543518"/>
              <a:ext cx="38659" cy="38659"/>
            </a:xfrm>
            <a:custGeom>
              <a:avLst/>
              <a:gdLst/>
              <a:ahLst/>
              <a:cxnLst/>
              <a:rect l="l" t="t" r="r" b="b"/>
              <a:pathLst>
                <a:path w="609" h="609" extrusionOk="0">
                  <a:moveTo>
                    <a:pt x="305" y="1"/>
                  </a:moveTo>
                  <a:cubicBezTo>
                    <a:pt x="147" y="1"/>
                    <a:pt x="1" y="159"/>
                    <a:pt x="1" y="305"/>
                  </a:cubicBezTo>
                  <a:cubicBezTo>
                    <a:pt x="1" y="463"/>
                    <a:pt x="147" y="608"/>
                    <a:pt x="305" y="608"/>
                  </a:cubicBezTo>
                  <a:cubicBezTo>
                    <a:pt x="499" y="608"/>
                    <a:pt x="608" y="463"/>
                    <a:pt x="608" y="305"/>
                  </a:cubicBezTo>
                  <a:cubicBezTo>
                    <a:pt x="608" y="159"/>
                    <a:pt x="499" y="1"/>
                    <a:pt x="305"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4080430" y="1527331"/>
              <a:ext cx="70272" cy="71034"/>
            </a:xfrm>
            <a:custGeom>
              <a:avLst/>
              <a:gdLst/>
              <a:ahLst/>
              <a:cxnLst/>
              <a:rect l="l" t="t" r="r" b="b"/>
              <a:pathLst>
                <a:path w="1107" h="1119" extrusionOk="0">
                  <a:moveTo>
                    <a:pt x="560" y="462"/>
                  </a:moveTo>
                  <a:cubicBezTo>
                    <a:pt x="608" y="462"/>
                    <a:pt x="657" y="511"/>
                    <a:pt x="657" y="560"/>
                  </a:cubicBezTo>
                  <a:cubicBezTo>
                    <a:pt x="657" y="608"/>
                    <a:pt x="605" y="632"/>
                    <a:pt x="554" y="632"/>
                  </a:cubicBezTo>
                  <a:cubicBezTo>
                    <a:pt x="502" y="632"/>
                    <a:pt x="450" y="608"/>
                    <a:pt x="450" y="560"/>
                  </a:cubicBezTo>
                  <a:cubicBezTo>
                    <a:pt x="450" y="511"/>
                    <a:pt x="499" y="462"/>
                    <a:pt x="560" y="462"/>
                  </a:cubicBezTo>
                  <a:close/>
                  <a:moveTo>
                    <a:pt x="560" y="1"/>
                  </a:moveTo>
                  <a:cubicBezTo>
                    <a:pt x="256" y="1"/>
                    <a:pt x="1" y="256"/>
                    <a:pt x="1" y="560"/>
                  </a:cubicBezTo>
                  <a:cubicBezTo>
                    <a:pt x="1" y="863"/>
                    <a:pt x="256" y="1118"/>
                    <a:pt x="560" y="1118"/>
                  </a:cubicBezTo>
                  <a:cubicBezTo>
                    <a:pt x="863" y="1118"/>
                    <a:pt x="1106" y="863"/>
                    <a:pt x="1106" y="560"/>
                  </a:cubicBezTo>
                  <a:cubicBezTo>
                    <a:pt x="1106" y="256"/>
                    <a:pt x="863" y="1"/>
                    <a:pt x="560"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4045009" y="1688506"/>
              <a:ext cx="225164" cy="276075"/>
            </a:xfrm>
            <a:custGeom>
              <a:avLst/>
              <a:gdLst/>
              <a:ahLst/>
              <a:cxnLst/>
              <a:rect l="l" t="t" r="r" b="b"/>
              <a:pathLst>
                <a:path w="3547" h="4349" extrusionOk="0">
                  <a:moveTo>
                    <a:pt x="352" y="0"/>
                  </a:moveTo>
                  <a:cubicBezTo>
                    <a:pt x="352" y="0"/>
                    <a:pt x="0" y="4348"/>
                    <a:pt x="1773" y="4348"/>
                  </a:cubicBezTo>
                  <a:cubicBezTo>
                    <a:pt x="3547" y="4348"/>
                    <a:pt x="3243" y="0"/>
                    <a:pt x="3243" y="0"/>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852222" y="1945217"/>
              <a:ext cx="1355488" cy="321590"/>
            </a:xfrm>
            <a:custGeom>
              <a:avLst/>
              <a:gdLst/>
              <a:ahLst/>
              <a:cxnLst/>
              <a:rect l="l" t="t" r="r" b="b"/>
              <a:pathLst>
                <a:path w="21353" h="5066" extrusionOk="0">
                  <a:moveTo>
                    <a:pt x="13713" y="1"/>
                  </a:moveTo>
                  <a:lnTo>
                    <a:pt x="13665" y="1057"/>
                  </a:lnTo>
                  <a:lnTo>
                    <a:pt x="960" y="1057"/>
                  </a:lnTo>
                  <a:cubicBezTo>
                    <a:pt x="450" y="1057"/>
                    <a:pt x="1" y="1519"/>
                    <a:pt x="1" y="2029"/>
                  </a:cubicBezTo>
                  <a:lnTo>
                    <a:pt x="1" y="4094"/>
                  </a:lnTo>
                  <a:cubicBezTo>
                    <a:pt x="1" y="4604"/>
                    <a:pt x="450" y="5066"/>
                    <a:pt x="960" y="5066"/>
                  </a:cubicBezTo>
                  <a:lnTo>
                    <a:pt x="20345" y="5066"/>
                  </a:lnTo>
                  <a:cubicBezTo>
                    <a:pt x="20903" y="5066"/>
                    <a:pt x="21353" y="4604"/>
                    <a:pt x="21353" y="4094"/>
                  </a:cubicBezTo>
                  <a:lnTo>
                    <a:pt x="21353" y="2029"/>
                  </a:lnTo>
                  <a:cubicBezTo>
                    <a:pt x="21353" y="1519"/>
                    <a:pt x="20903" y="1057"/>
                    <a:pt x="20345" y="1057"/>
                  </a:cubicBezTo>
                  <a:lnTo>
                    <a:pt x="15389" y="1057"/>
                  </a:lnTo>
                  <a:cubicBezTo>
                    <a:pt x="15389" y="1057"/>
                    <a:pt x="14673" y="1009"/>
                    <a:pt x="14272" y="754"/>
                  </a:cubicBezTo>
                  <a:cubicBezTo>
                    <a:pt x="13920" y="450"/>
                    <a:pt x="13713" y="1"/>
                    <a:pt x="13713"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954804" y="2115596"/>
              <a:ext cx="54783" cy="54847"/>
            </a:xfrm>
            <a:custGeom>
              <a:avLst/>
              <a:gdLst/>
              <a:ahLst/>
              <a:cxnLst/>
              <a:rect l="l" t="t" r="r" b="b"/>
              <a:pathLst>
                <a:path w="863" h="864" extrusionOk="0">
                  <a:moveTo>
                    <a:pt x="462" y="1"/>
                  </a:moveTo>
                  <a:cubicBezTo>
                    <a:pt x="207" y="1"/>
                    <a:pt x="0" y="195"/>
                    <a:pt x="0" y="450"/>
                  </a:cubicBezTo>
                  <a:cubicBezTo>
                    <a:pt x="0" y="705"/>
                    <a:pt x="207" y="863"/>
                    <a:pt x="462" y="863"/>
                  </a:cubicBezTo>
                  <a:cubicBezTo>
                    <a:pt x="656" y="863"/>
                    <a:pt x="863" y="705"/>
                    <a:pt x="863" y="450"/>
                  </a:cubicBezTo>
                  <a:cubicBezTo>
                    <a:pt x="863" y="195"/>
                    <a:pt x="656"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4135213" y="2115596"/>
              <a:ext cx="54021" cy="54847"/>
            </a:xfrm>
            <a:custGeom>
              <a:avLst/>
              <a:gdLst/>
              <a:ahLst/>
              <a:cxnLst/>
              <a:rect l="l" t="t" r="r" b="b"/>
              <a:pathLst>
                <a:path w="851" h="864" extrusionOk="0">
                  <a:moveTo>
                    <a:pt x="450" y="1"/>
                  </a:moveTo>
                  <a:cubicBezTo>
                    <a:pt x="195" y="1"/>
                    <a:pt x="0" y="195"/>
                    <a:pt x="0" y="450"/>
                  </a:cubicBezTo>
                  <a:cubicBezTo>
                    <a:pt x="0" y="705"/>
                    <a:pt x="195" y="863"/>
                    <a:pt x="450" y="863"/>
                  </a:cubicBezTo>
                  <a:cubicBezTo>
                    <a:pt x="705" y="863"/>
                    <a:pt x="850" y="705"/>
                    <a:pt x="850" y="450"/>
                  </a:cubicBezTo>
                  <a:cubicBezTo>
                    <a:pt x="850" y="195"/>
                    <a:pt x="705"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4317907" y="2115596"/>
              <a:ext cx="54847" cy="54847"/>
            </a:xfrm>
            <a:custGeom>
              <a:avLst/>
              <a:gdLst/>
              <a:ahLst/>
              <a:cxnLst/>
              <a:rect l="l" t="t" r="r" b="b"/>
              <a:pathLst>
                <a:path w="864" h="864" extrusionOk="0">
                  <a:moveTo>
                    <a:pt x="402" y="1"/>
                  </a:moveTo>
                  <a:cubicBezTo>
                    <a:pt x="159" y="1"/>
                    <a:pt x="1" y="195"/>
                    <a:pt x="1" y="450"/>
                  </a:cubicBezTo>
                  <a:cubicBezTo>
                    <a:pt x="1" y="705"/>
                    <a:pt x="159" y="863"/>
                    <a:pt x="402" y="863"/>
                  </a:cubicBezTo>
                  <a:cubicBezTo>
                    <a:pt x="657" y="863"/>
                    <a:pt x="863" y="705"/>
                    <a:pt x="863" y="450"/>
                  </a:cubicBezTo>
                  <a:cubicBezTo>
                    <a:pt x="863" y="195"/>
                    <a:pt x="657"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4497554" y="2115596"/>
              <a:ext cx="54847" cy="54847"/>
            </a:xfrm>
            <a:custGeom>
              <a:avLst/>
              <a:gdLst/>
              <a:ahLst/>
              <a:cxnLst/>
              <a:rect l="l" t="t" r="r" b="b"/>
              <a:pathLst>
                <a:path w="864" h="864" extrusionOk="0">
                  <a:moveTo>
                    <a:pt x="414" y="1"/>
                  </a:moveTo>
                  <a:cubicBezTo>
                    <a:pt x="207" y="1"/>
                    <a:pt x="1" y="195"/>
                    <a:pt x="1" y="450"/>
                  </a:cubicBezTo>
                  <a:cubicBezTo>
                    <a:pt x="1" y="705"/>
                    <a:pt x="207" y="863"/>
                    <a:pt x="414" y="863"/>
                  </a:cubicBezTo>
                  <a:cubicBezTo>
                    <a:pt x="669" y="863"/>
                    <a:pt x="863" y="705"/>
                    <a:pt x="863" y="450"/>
                  </a:cubicBezTo>
                  <a:cubicBezTo>
                    <a:pt x="863" y="195"/>
                    <a:pt x="669" y="1"/>
                    <a:pt x="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4677963" y="2115596"/>
              <a:ext cx="54847" cy="54847"/>
            </a:xfrm>
            <a:custGeom>
              <a:avLst/>
              <a:gdLst/>
              <a:ahLst/>
              <a:cxnLst/>
              <a:rect l="l" t="t" r="r" b="b"/>
              <a:pathLst>
                <a:path w="864" h="864" extrusionOk="0">
                  <a:moveTo>
                    <a:pt x="450" y="1"/>
                  </a:moveTo>
                  <a:cubicBezTo>
                    <a:pt x="195" y="1"/>
                    <a:pt x="1" y="195"/>
                    <a:pt x="1" y="450"/>
                  </a:cubicBezTo>
                  <a:cubicBezTo>
                    <a:pt x="1" y="705"/>
                    <a:pt x="195" y="863"/>
                    <a:pt x="450" y="863"/>
                  </a:cubicBezTo>
                  <a:cubicBezTo>
                    <a:pt x="657" y="863"/>
                    <a:pt x="863" y="705"/>
                    <a:pt x="863" y="450"/>
                  </a:cubicBezTo>
                  <a:cubicBezTo>
                    <a:pt x="863" y="195"/>
                    <a:pt x="65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4857610" y="2115596"/>
              <a:ext cx="54847" cy="54847"/>
            </a:xfrm>
            <a:custGeom>
              <a:avLst/>
              <a:gdLst/>
              <a:ahLst/>
              <a:cxnLst/>
              <a:rect l="l" t="t" r="r" b="b"/>
              <a:pathLst>
                <a:path w="864" h="864" extrusionOk="0">
                  <a:moveTo>
                    <a:pt x="462" y="1"/>
                  </a:moveTo>
                  <a:cubicBezTo>
                    <a:pt x="207" y="1"/>
                    <a:pt x="1" y="195"/>
                    <a:pt x="1" y="450"/>
                  </a:cubicBezTo>
                  <a:cubicBezTo>
                    <a:pt x="1" y="705"/>
                    <a:pt x="207" y="863"/>
                    <a:pt x="462" y="863"/>
                  </a:cubicBezTo>
                  <a:cubicBezTo>
                    <a:pt x="657" y="863"/>
                    <a:pt x="863" y="705"/>
                    <a:pt x="863" y="450"/>
                  </a:cubicBezTo>
                  <a:cubicBezTo>
                    <a:pt x="863" y="195"/>
                    <a:pt x="657"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5041129" y="2115596"/>
              <a:ext cx="54021" cy="54847"/>
            </a:xfrm>
            <a:custGeom>
              <a:avLst/>
              <a:gdLst/>
              <a:ahLst/>
              <a:cxnLst/>
              <a:rect l="l" t="t" r="r" b="b"/>
              <a:pathLst>
                <a:path w="851" h="864" extrusionOk="0">
                  <a:moveTo>
                    <a:pt x="401" y="1"/>
                  </a:moveTo>
                  <a:cubicBezTo>
                    <a:pt x="146" y="1"/>
                    <a:pt x="0" y="195"/>
                    <a:pt x="0" y="450"/>
                  </a:cubicBezTo>
                  <a:cubicBezTo>
                    <a:pt x="0" y="705"/>
                    <a:pt x="146" y="863"/>
                    <a:pt x="401" y="863"/>
                  </a:cubicBezTo>
                  <a:cubicBezTo>
                    <a:pt x="656" y="863"/>
                    <a:pt x="851" y="705"/>
                    <a:pt x="851" y="450"/>
                  </a:cubicBezTo>
                  <a:cubicBezTo>
                    <a:pt x="851" y="195"/>
                    <a:pt x="656"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3392757" y="255202"/>
              <a:ext cx="680823" cy="812734"/>
            </a:xfrm>
            <a:custGeom>
              <a:avLst/>
              <a:gdLst/>
              <a:ahLst/>
              <a:cxnLst/>
              <a:rect l="l" t="t" r="r" b="b"/>
              <a:pathLst>
                <a:path w="10725" h="12803" extrusionOk="0">
                  <a:moveTo>
                    <a:pt x="960" y="1"/>
                  </a:moveTo>
                  <a:cubicBezTo>
                    <a:pt x="462" y="1"/>
                    <a:pt x="0" y="414"/>
                    <a:pt x="0" y="960"/>
                  </a:cubicBezTo>
                  <a:lnTo>
                    <a:pt x="0" y="10786"/>
                  </a:lnTo>
                  <a:cubicBezTo>
                    <a:pt x="0" y="11345"/>
                    <a:pt x="462" y="11794"/>
                    <a:pt x="960" y="11794"/>
                  </a:cubicBezTo>
                  <a:lnTo>
                    <a:pt x="6024" y="11794"/>
                  </a:lnTo>
                  <a:cubicBezTo>
                    <a:pt x="6121" y="11794"/>
                    <a:pt x="6729" y="11843"/>
                    <a:pt x="7032" y="12098"/>
                  </a:cubicBezTo>
                  <a:cubicBezTo>
                    <a:pt x="7445" y="12353"/>
                    <a:pt x="7640" y="12802"/>
                    <a:pt x="7640" y="12802"/>
                  </a:cubicBezTo>
                  <a:lnTo>
                    <a:pt x="7640" y="11794"/>
                  </a:lnTo>
                  <a:lnTo>
                    <a:pt x="9765" y="11794"/>
                  </a:lnTo>
                  <a:cubicBezTo>
                    <a:pt x="10324" y="11794"/>
                    <a:pt x="10725" y="11345"/>
                    <a:pt x="10725" y="10786"/>
                  </a:cubicBezTo>
                  <a:lnTo>
                    <a:pt x="10725" y="960"/>
                  </a:lnTo>
                  <a:cubicBezTo>
                    <a:pt x="10725" y="414"/>
                    <a:pt x="10324" y="1"/>
                    <a:pt x="9765" y="1"/>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3598558" y="351564"/>
              <a:ext cx="273027" cy="273027"/>
            </a:xfrm>
            <a:custGeom>
              <a:avLst/>
              <a:gdLst/>
              <a:ahLst/>
              <a:cxnLst/>
              <a:rect l="l" t="t" r="r" b="b"/>
              <a:pathLst>
                <a:path w="4301" h="4301" extrusionOk="0">
                  <a:moveTo>
                    <a:pt x="2126" y="1"/>
                  </a:moveTo>
                  <a:cubicBezTo>
                    <a:pt x="960" y="1"/>
                    <a:pt x="1" y="960"/>
                    <a:pt x="1" y="2175"/>
                  </a:cubicBezTo>
                  <a:cubicBezTo>
                    <a:pt x="1" y="3341"/>
                    <a:pt x="960" y="4300"/>
                    <a:pt x="2126" y="4300"/>
                  </a:cubicBezTo>
                  <a:cubicBezTo>
                    <a:pt x="3341" y="4300"/>
                    <a:pt x="4300" y="3341"/>
                    <a:pt x="4300" y="2175"/>
                  </a:cubicBezTo>
                  <a:cubicBezTo>
                    <a:pt x="4300" y="960"/>
                    <a:pt x="3341" y="1"/>
                    <a:pt x="21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3653340" y="406347"/>
              <a:ext cx="163524" cy="218244"/>
            </a:xfrm>
            <a:custGeom>
              <a:avLst/>
              <a:gdLst/>
              <a:ahLst/>
              <a:cxnLst/>
              <a:rect l="l" t="t" r="r" b="b"/>
              <a:pathLst>
                <a:path w="2576" h="3438" extrusionOk="0">
                  <a:moveTo>
                    <a:pt x="1263" y="0"/>
                  </a:moveTo>
                  <a:cubicBezTo>
                    <a:pt x="802" y="0"/>
                    <a:pt x="401" y="401"/>
                    <a:pt x="401" y="911"/>
                  </a:cubicBezTo>
                  <a:cubicBezTo>
                    <a:pt x="401" y="1373"/>
                    <a:pt x="656" y="1725"/>
                    <a:pt x="1057" y="1822"/>
                  </a:cubicBezTo>
                  <a:lnTo>
                    <a:pt x="1057" y="2174"/>
                  </a:lnTo>
                  <a:cubicBezTo>
                    <a:pt x="608" y="2284"/>
                    <a:pt x="195" y="2587"/>
                    <a:pt x="0" y="3037"/>
                  </a:cubicBezTo>
                  <a:cubicBezTo>
                    <a:pt x="352" y="3292"/>
                    <a:pt x="802" y="3437"/>
                    <a:pt x="1263" y="3437"/>
                  </a:cubicBezTo>
                  <a:cubicBezTo>
                    <a:pt x="1761" y="3437"/>
                    <a:pt x="2223" y="3292"/>
                    <a:pt x="2575" y="2988"/>
                  </a:cubicBezTo>
                  <a:cubicBezTo>
                    <a:pt x="2369" y="2587"/>
                    <a:pt x="1968" y="2284"/>
                    <a:pt x="1518" y="2174"/>
                  </a:cubicBezTo>
                  <a:lnTo>
                    <a:pt x="1518" y="1822"/>
                  </a:lnTo>
                  <a:cubicBezTo>
                    <a:pt x="1871" y="1725"/>
                    <a:pt x="2126" y="1373"/>
                    <a:pt x="2126" y="911"/>
                  </a:cubicBezTo>
                  <a:cubicBezTo>
                    <a:pt x="2126" y="401"/>
                    <a:pt x="1761" y="0"/>
                    <a:pt x="1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3489119" y="814203"/>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3472932" y="801824"/>
              <a:ext cx="533549" cy="28629"/>
            </a:xfrm>
            <a:custGeom>
              <a:avLst/>
              <a:gdLst/>
              <a:ahLst/>
              <a:cxnLst/>
              <a:rect l="l" t="t" r="r" b="b"/>
              <a:pathLst>
                <a:path w="8405" h="451" extrusionOk="0">
                  <a:moveTo>
                    <a:pt x="255" y="1"/>
                  </a:moveTo>
                  <a:cubicBezTo>
                    <a:pt x="109" y="1"/>
                    <a:pt x="0" y="98"/>
                    <a:pt x="0" y="195"/>
                  </a:cubicBezTo>
                  <a:cubicBezTo>
                    <a:pt x="0" y="353"/>
                    <a:pt x="109" y="450"/>
                    <a:pt x="255" y="450"/>
                  </a:cubicBezTo>
                  <a:lnTo>
                    <a:pt x="8198" y="450"/>
                  </a:lnTo>
                  <a:cubicBezTo>
                    <a:pt x="8308" y="450"/>
                    <a:pt x="8405" y="353"/>
                    <a:pt x="8405" y="195"/>
                  </a:cubicBezTo>
                  <a:cubicBezTo>
                    <a:pt x="8405" y="98"/>
                    <a:pt x="8308" y="1"/>
                    <a:pt x="8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3489119" y="894377"/>
              <a:ext cx="504285" cy="63"/>
            </a:xfrm>
            <a:custGeom>
              <a:avLst/>
              <a:gdLst/>
              <a:ahLst/>
              <a:cxnLst/>
              <a:rect l="l" t="t" r="r" b="b"/>
              <a:pathLst>
                <a:path w="7944" h="1" extrusionOk="0">
                  <a:moveTo>
                    <a:pt x="0" y="0"/>
                  </a:moveTo>
                  <a:lnTo>
                    <a:pt x="79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3472932" y="882062"/>
              <a:ext cx="533549" cy="25455"/>
            </a:xfrm>
            <a:custGeom>
              <a:avLst/>
              <a:gdLst/>
              <a:ahLst/>
              <a:cxnLst/>
              <a:rect l="l" t="t" r="r" b="b"/>
              <a:pathLst>
                <a:path w="8405" h="401" extrusionOk="0">
                  <a:moveTo>
                    <a:pt x="255" y="0"/>
                  </a:moveTo>
                  <a:cubicBezTo>
                    <a:pt x="109" y="0"/>
                    <a:pt x="0" y="97"/>
                    <a:pt x="0" y="194"/>
                  </a:cubicBezTo>
                  <a:cubicBezTo>
                    <a:pt x="0" y="304"/>
                    <a:pt x="109" y="401"/>
                    <a:pt x="255" y="401"/>
                  </a:cubicBezTo>
                  <a:lnTo>
                    <a:pt x="8198" y="401"/>
                  </a:lnTo>
                  <a:cubicBezTo>
                    <a:pt x="8308" y="401"/>
                    <a:pt x="8405" y="304"/>
                    <a:pt x="8405" y="194"/>
                  </a:cubicBezTo>
                  <a:cubicBezTo>
                    <a:pt x="8405" y="97"/>
                    <a:pt x="8308" y="0"/>
                    <a:pt x="8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3489119" y="698543"/>
              <a:ext cx="504285" cy="54783"/>
            </a:xfrm>
            <a:custGeom>
              <a:avLst/>
              <a:gdLst/>
              <a:ahLst/>
              <a:cxnLst/>
              <a:rect l="l" t="t" r="r" b="b"/>
              <a:pathLst>
                <a:path w="7944" h="863" extrusionOk="0">
                  <a:moveTo>
                    <a:pt x="0" y="0"/>
                  </a:moveTo>
                  <a:lnTo>
                    <a:pt x="0" y="863"/>
                  </a:lnTo>
                  <a:lnTo>
                    <a:pt x="7943" y="863"/>
                  </a:lnTo>
                  <a:lnTo>
                    <a:pt x="7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3186893" y="782590"/>
              <a:ext cx="527392" cy="523583"/>
            </a:xfrm>
            <a:custGeom>
              <a:avLst/>
              <a:gdLst/>
              <a:ahLst/>
              <a:cxnLst/>
              <a:rect l="l" t="t" r="r" b="b"/>
              <a:pathLst>
                <a:path w="8308" h="8248" extrusionOk="0">
                  <a:moveTo>
                    <a:pt x="4154" y="0"/>
                  </a:moveTo>
                  <a:cubicBezTo>
                    <a:pt x="1883" y="0"/>
                    <a:pt x="0" y="1822"/>
                    <a:pt x="0" y="4142"/>
                  </a:cubicBezTo>
                  <a:cubicBezTo>
                    <a:pt x="0" y="6425"/>
                    <a:pt x="1883" y="8247"/>
                    <a:pt x="4154" y="8247"/>
                  </a:cubicBezTo>
                  <a:cubicBezTo>
                    <a:pt x="6437" y="8247"/>
                    <a:pt x="8308" y="6425"/>
                    <a:pt x="8308" y="4142"/>
                  </a:cubicBezTo>
                  <a:cubicBezTo>
                    <a:pt x="8308" y="1822"/>
                    <a:pt x="6437" y="0"/>
                    <a:pt x="4154" y="0"/>
                  </a:cubicBezTo>
                  <a:close/>
                </a:path>
              </a:pathLst>
            </a:custGeom>
            <a:solidFill>
              <a:srgbClr val="FFFFFF"/>
            </a:solidFill>
            <a:ln>
              <a:noFill/>
            </a:ln>
            <a:effectLst>
              <a:outerShdw blurRad="171450" dist="47625" dir="5400000" algn="bl" rotWithShape="0">
                <a:schemeClr val="accent6">
                  <a:alpha val="2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3263957" y="925419"/>
              <a:ext cx="370152" cy="258110"/>
            </a:xfrm>
            <a:custGeom>
              <a:avLst/>
              <a:gdLst/>
              <a:ahLst/>
              <a:cxnLst/>
              <a:rect l="l" t="t" r="r" b="b"/>
              <a:pathLst>
                <a:path w="5831" h="4066" extrusionOk="0">
                  <a:moveTo>
                    <a:pt x="1829" y="0"/>
                  </a:moveTo>
                  <a:cubicBezTo>
                    <a:pt x="1624" y="0"/>
                    <a:pt x="1417" y="38"/>
                    <a:pt x="1215" y="119"/>
                  </a:cubicBezTo>
                  <a:cubicBezTo>
                    <a:pt x="414" y="483"/>
                    <a:pt x="1" y="1443"/>
                    <a:pt x="365" y="2244"/>
                  </a:cubicBezTo>
                  <a:cubicBezTo>
                    <a:pt x="511" y="2548"/>
                    <a:pt x="766" y="2803"/>
                    <a:pt x="1021" y="3009"/>
                  </a:cubicBezTo>
                  <a:lnTo>
                    <a:pt x="1118" y="3058"/>
                  </a:lnTo>
                  <a:lnTo>
                    <a:pt x="2940" y="4066"/>
                  </a:lnTo>
                  <a:lnTo>
                    <a:pt x="4713" y="3058"/>
                  </a:lnTo>
                  <a:lnTo>
                    <a:pt x="4859" y="3009"/>
                  </a:lnTo>
                  <a:cubicBezTo>
                    <a:pt x="5114" y="2803"/>
                    <a:pt x="5369" y="2548"/>
                    <a:pt x="5466" y="2244"/>
                  </a:cubicBezTo>
                  <a:cubicBezTo>
                    <a:pt x="5831" y="1443"/>
                    <a:pt x="5466" y="483"/>
                    <a:pt x="4665" y="119"/>
                  </a:cubicBezTo>
                  <a:cubicBezTo>
                    <a:pt x="4463" y="38"/>
                    <a:pt x="4257" y="0"/>
                    <a:pt x="4054" y="0"/>
                  </a:cubicBezTo>
                  <a:cubicBezTo>
                    <a:pt x="3644" y="0"/>
                    <a:pt x="3249" y="154"/>
                    <a:pt x="2940" y="422"/>
                  </a:cubicBezTo>
                  <a:cubicBezTo>
                    <a:pt x="2639" y="154"/>
                    <a:pt x="2241" y="0"/>
                    <a:pt x="1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372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78"/>
        <p:cNvGrpSpPr/>
        <p:nvPr/>
      </p:nvGrpSpPr>
      <p:grpSpPr>
        <a:xfrm>
          <a:off x="0" y="0"/>
          <a:ext cx="0" cy="0"/>
          <a:chOff x="0" y="0"/>
          <a:chExt cx="0" cy="0"/>
        </a:xfrm>
      </p:grpSpPr>
      <p:sp>
        <p:nvSpPr>
          <p:cNvPr id="2779" name="Google Shape;2779;p65"/>
          <p:cNvSpPr txBox="1">
            <a:spLocks noGrp="1"/>
          </p:cNvSpPr>
          <p:nvPr>
            <p:ph type="title"/>
          </p:nvPr>
        </p:nvSpPr>
        <p:spPr>
          <a:xfrm>
            <a:off x="3823139" y="1718250"/>
            <a:ext cx="4160461" cy="45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sp>
        <p:nvSpPr>
          <p:cNvPr id="2780" name="Google Shape;2780;p65"/>
          <p:cNvSpPr txBox="1">
            <a:spLocks noGrp="1"/>
          </p:cNvSpPr>
          <p:nvPr>
            <p:ph type="subTitle" idx="1"/>
          </p:nvPr>
        </p:nvSpPr>
        <p:spPr>
          <a:xfrm>
            <a:off x="3738113" y="2577025"/>
            <a:ext cx="4738778" cy="10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Thus from our current research we can conclude that there is a need of more advanced and directed need of PLF technique and monitoring system which can help to increase the productions in regards with the growing demand of word .This is probably the last decade where any milk is produced without and help of technology [2].</a:t>
            </a:r>
            <a:endParaRPr dirty="0"/>
          </a:p>
        </p:txBody>
      </p:sp>
      <p:grpSp>
        <p:nvGrpSpPr>
          <p:cNvPr id="2781" name="Google Shape;2781;p65"/>
          <p:cNvGrpSpPr/>
          <p:nvPr/>
        </p:nvGrpSpPr>
        <p:grpSpPr>
          <a:xfrm>
            <a:off x="892245" y="2064716"/>
            <a:ext cx="1539806" cy="1292926"/>
            <a:chOff x="1337125" y="1400175"/>
            <a:chExt cx="3012620" cy="2529599"/>
          </a:xfrm>
        </p:grpSpPr>
        <p:sp>
          <p:nvSpPr>
            <p:cNvPr id="2782" name="Google Shape;2782;p65"/>
            <p:cNvSpPr/>
            <p:nvPr/>
          </p:nvSpPr>
          <p:spPr>
            <a:xfrm>
              <a:off x="3448007" y="2956096"/>
              <a:ext cx="323990" cy="270155"/>
            </a:xfrm>
            <a:custGeom>
              <a:avLst/>
              <a:gdLst/>
              <a:ahLst/>
              <a:cxnLst/>
              <a:rect l="l" t="t" r="r" b="b"/>
              <a:pathLst>
                <a:path w="4977" h="4150" extrusionOk="0">
                  <a:moveTo>
                    <a:pt x="501" y="1"/>
                  </a:moveTo>
                  <a:cubicBezTo>
                    <a:pt x="499" y="1"/>
                    <a:pt x="498" y="1"/>
                    <a:pt x="496" y="1"/>
                  </a:cubicBezTo>
                  <a:lnTo>
                    <a:pt x="257" y="428"/>
                  </a:lnTo>
                  <a:cubicBezTo>
                    <a:pt x="105" y="444"/>
                    <a:pt x="1" y="572"/>
                    <a:pt x="1" y="722"/>
                  </a:cubicBezTo>
                  <a:cubicBezTo>
                    <a:pt x="24" y="1375"/>
                    <a:pt x="174" y="2539"/>
                    <a:pt x="286" y="2727"/>
                  </a:cubicBezTo>
                  <a:cubicBezTo>
                    <a:pt x="354" y="2835"/>
                    <a:pt x="1342" y="4149"/>
                    <a:pt x="1924" y="4149"/>
                  </a:cubicBezTo>
                  <a:cubicBezTo>
                    <a:pt x="1990" y="4149"/>
                    <a:pt x="2051" y="4132"/>
                    <a:pt x="2105" y="4095"/>
                  </a:cubicBezTo>
                  <a:cubicBezTo>
                    <a:pt x="3464" y="3132"/>
                    <a:pt x="4740" y="2532"/>
                    <a:pt x="4883" y="2276"/>
                  </a:cubicBezTo>
                  <a:cubicBezTo>
                    <a:pt x="4977" y="2127"/>
                    <a:pt x="4193" y="1528"/>
                    <a:pt x="4115" y="1528"/>
                  </a:cubicBezTo>
                  <a:cubicBezTo>
                    <a:pt x="4111" y="1528"/>
                    <a:pt x="4109" y="1530"/>
                    <a:pt x="4109" y="1533"/>
                  </a:cubicBezTo>
                  <a:lnTo>
                    <a:pt x="1998" y="2465"/>
                  </a:lnTo>
                  <a:lnTo>
                    <a:pt x="843" y="437"/>
                  </a:lnTo>
                  <a:cubicBezTo>
                    <a:pt x="798" y="318"/>
                    <a:pt x="628" y="1"/>
                    <a:pt x="501" y="1"/>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5"/>
            <p:cNvSpPr/>
            <p:nvPr/>
          </p:nvSpPr>
          <p:spPr>
            <a:xfrm>
              <a:off x="3707163" y="3046648"/>
              <a:ext cx="98493" cy="90616"/>
            </a:xfrm>
            <a:custGeom>
              <a:avLst/>
              <a:gdLst/>
              <a:ahLst/>
              <a:cxnLst/>
              <a:rect l="l" t="t" r="r" b="b"/>
              <a:pathLst>
                <a:path w="1513" h="1392" extrusionOk="0">
                  <a:moveTo>
                    <a:pt x="531" y="0"/>
                  </a:moveTo>
                  <a:cubicBezTo>
                    <a:pt x="328" y="0"/>
                    <a:pt x="160" y="46"/>
                    <a:pt x="128" y="142"/>
                  </a:cubicBezTo>
                  <a:cubicBezTo>
                    <a:pt x="128" y="142"/>
                    <a:pt x="0" y="1110"/>
                    <a:pt x="361" y="1336"/>
                  </a:cubicBezTo>
                  <a:cubicBezTo>
                    <a:pt x="420" y="1374"/>
                    <a:pt x="480" y="1391"/>
                    <a:pt x="541" y="1391"/>
                  </a:cubicBezTo>
                  <a:cubicBezTo>
                    <a:pt x="852" y="1391"/>
                    <a:pt x="1173" y="939"/>
                    <a:pt x="1361" y="524"/>
                  </a:cubicBezTo>
                  <a:cubicBezTo>
                    <a:pt x="1513" y="191"/>
                    <a:pt x="948" y="0"/>
                    <a:pt x="531"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3738476" y="2455227"/>
              <a:ext cx="226930" cy="632032"/>
            </a:xfrm>
            <a:custGeom>
              <a:avLst/>
              <a:gdLst/>
              <a:ahLst/>
              <a:cxnLst/>
              <a:rect l="l" t="t" r="r" b="b"/>
              <a:pathLst>
                <a:path w="3486" h="9709" extrusionOk="0">
                  <a:moveTo>
                    <a:pt x="1128" y="1"/>
                  </a:moveTo>
                  <a:cubicBezTo>
                    <a:pt x="929" y="1"/>
                    <a:pt x="776" y="42"/>
                    <a:pt x="752" y="161"/>
                  </a:cubicBezTo>
                  <a:cubicBezTo>
                    <a:pt x="278" y="2669"/>
                    <a:pt x="1421" y="5396"/>
                    <a:pt x="1421" y="5396"/>
                  </a:cubicBezTo>
                  <a:lnTo>
                    <a:pt x="1" y="9581"/>
                  </a:lnTo>
                  <a:lnTo>
                    <a:pt x="1127" y="9709"/>
                  </a:lnTo>
                  <a:cubicBezTo>
                    <a:pt x="1127" y="9709"/>
                    <a:pt x="3186" y="6801"/>
                    <a:pt x="3305" y="6554"/>
                  </a:cubicBezTo>
                  <a:cubicBezTo>
                    <a:pt x="3433" y="6305"/>
                    <a:pt x="3485" y="5930"/>
                    <a:pt x="3224" y="3743"/>
                  </a:cubicBezTo>
                  <a:cubicBezTo>
                    <a:pt x="2961" y="1551"/>
                    <a:pt x="2629" y="432"/>
                    <a:pt x="2195" y="190"/>
                  </a:cubicBezTo>
                  <a:cubicBezTo>
                    <a:pt x="2195" y="190"/>
                    <a:pt x="1556" y="1"/>
                    <a:pt x="1128"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5"/>
            <p:cNvSpPr/>
            <p:nvPr/>
          </p:nvSpPr>
          <p:spPr>
            <a:xfrm>
              <a:off x="4004077" y="2092238"/>
              <a:ext cx="231812" cy="289423"/>
            </a:xfrm>
            <a:custGeom>
              <a:avLst/>
              <a:gdLst/>
              <a:ahLst/>
              <a:cxnLst/>
              <a:rect l="l" t="t" r="r" b="b"/>
              <a:pathLst>
                <a:path w="3561" h="4446" extrusionOk="0">
                  <a:moveTo>
                    <a:pt x="818" y="1"/>
                  </a:moveTo>
                  <a:cubicBezTo>
                    <a:pt x="598" y="1"/>
                    <a:pt x="458" y="28"/>
                    <a:pt x="458" y="28"/>
                  </a:cubicBezTo>
                  <a:lnTo>
                    <a:pt x="0" y="4445"/>
                  </a:lnTo>
                  <a:cubicBezTo>
                    <a:pt x="0" y="4445"/>
                    <a:pt x="101" y="4445"/>
                    <a:pt x="267" y="4445"/>
                  </a:cubicBezTo>
                  <a:cubicBezTo>
                    <a:pt x="1087" y="4445"/>
                    <a:pt x="3509" y="4424"/>
                    <a:pt x="3523" y="4174"/>
                  </a:cubicBezTo>
                  <a:cubicBezTo>
                    <a:pt x="3561" y="3476"/>
                    <a:pt x="3454" y="2146"/>
                    <a:pt x="3191" y="1575"/>
                  </a:cubicBezTo>
                  <a:cubicBezTo>
                    <a:pt x="2554" y="191"/>
                    <a:pt x="1402" y="1"/>
                    <a:pt x="818"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5"/>
            <p:cNvSpPr/>
            <p:nvPr/>
          </p:nvSpPr>
          <p:spPr>
            <a:xfrm>
              <a:off x="3835798" y="3016768"/>
              <a:ext cx="401066" cy="853233"/>
            </a:xfrm>
            <a:custGeom>
              <a:avLst/>
              <a:gdLst/>
              <a:ahLst/>
              <a:cxnLst/>
              <a:rect l="l" t="t" r="r" b="b"/>
              <a:pathLst>
                <a:path w="6161" h="13107" extrusionOk="0">
                  <a:moveTo>
                    <a:pt x="0" y="1"/>
                  </a:moveTo>
                  <a:lnTo>
                    <a:pt x="159" y="13107"/>
                  </a:lnTo>
                  <a:lnTo>
                    <a:pt x="1330" y="13107"/>
                  </a:lnTo>
                  <a:cubicBezTo>
                    <a:pt x="1330" y="13107"/>
                    <a:pt x="2216" y="5175"/>
                    <a:pt x="2555" y="1533"/>
                  </a:cubicBezTo>
                  <a:lnTo>
                    <a:pt x="3366" y="1533"/>
                  </a:lnTo>
                  <a:lnTo>
                    <a:pt x="3606" y="13107"/>
                  </a:lnTo>
                  <a:lnTo>
                    <a:pt x="4777" y="13107"/>
                  </a:lnTo>
                  <a:cubicBezTo>
                    <a:pt x="4777" y="13107"/>
                    <a:pt x="6160" y="2831"/>
                    <a:pt x="6122" y="848"/>
                  </a:cubicBezTo>
                  <a:cubicBezTo>
                    <a:pt x="6160" y="699"/>
                    <a:pt x="6129" y="1"/>
                    <a:pt x="6129"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5"/>
            <p:cNvSpPr/>
            <p:nvPr/>
          </p:nvSpPr>
          <p:spPr>
            <a:xfrm>
              <a:off x="3781571" y="2406534"/>
              <a:ext cx="507630" cy="610289"/>
            </a:xfrm>
            <a:custGeom>
              <a:avLst/>
              <a:gdLst/>
              <a:ahLst/>
              <a:cxnLst/>
              <a:rect l="l" t="t" r="r" b="b"/>
              <a:pathLst>
                <a:path w="7798" h="9375" extrusionOk="0">
                  <a:moveTo>
                    <a:pt x="1457" y="1"/>
                  </a:moveTo>
                  <a:cubicBezTo>
                    <a:pt x="638" y="1"/>
                    <a:pt x="0" y="563"/>
                    <a:pt x="67" y="1232"/>
                  </a:cubicBezTo>
                  <a:lnTo>
                    <a:pt x="1675" y="6249"/>
                  </a:lnTo>
                  <a:lnTo>
                    <a:pt x="833" y="9375"/>
                  </a:lnTo>
                  <a:lnTo>
                    <a:pt x="6962" y="9375"/>
                  </a:lnTo>
                  <a:lnTo>
                    <a:pt x="5987" y="6249"/>
                  </a:lnTo>
                  <a:lnTo>
                    <a:pt x="7729" y="1232"/>
                  </a:lnTo>
                  <a:cubicBezTo>
                    <a:pt x="7797" y="563"/>
                    <a:pt x="7159" y="1"/>
                    <a:pt x="633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3982009" y="2307389"/>
              <a:ext cx="130651" cy="158838"/>
            </a:xfrm>
            <a:custGeom>
              <a:avLst/>
              <a:gdLst/>
              <a:ahLst/>
              <a:cxnLst/>
              <a:rect l="l" t="t" r="r" b="b"/>
              <a:pathLst>
                <a:path w="2007" h="2440" extrusionOk="0">
                  <a:moveTo>
                    <a:pt x="195" y="1"/>
                  </a:moveTo>
                  <a:cubicBezTo>
                    <a:pt x="79" y="1"/>
                    <a:pt x="0" y="33"/>
                    <a:pt x="0" y="200"/>
                  </a:cubicBezTo>
                  <a:lnTo>
                    <a:pt x="0" y="1621"/>
                  </a:lnTo>
                  <a:cubicBezTo>
                    <a:pt x="0" y="1801"/>
                    <a:pt x="38" y="2439"/>
                    <a:pt x="916" y="2439"/>
                  </a:cubicBezTo>
                  <a:cubicBezTo>
                    <a:pt x="2007" y="2439"/>
                    <a:pt x="1872" y="1643"/>
                    <a:pt x="1872" y="1462"/>
                  </a:cubicBezTo>
                  <a:lnTo>
                    <a:pt x="1872" y="262"/>
                  </a:lnTo>
                  <a:cubicBezTo>
                    <a:pt x="1872" y="28"/>
                    <a:pt x="1570" y="12"/>
                    <a:pt x="1328" y="12"/>
                  </a:cubicBezTo>
                  <a:cubicBezTo>
                    <a:pt x="1289" y="12"/>
                    <a:pt x="1251" y="13"/>
                    <a:pt x="1217" y="13"/>
                  </a:cubicBezTo>
                  <a:lnTo>
                    <a:pt x="444" y="13"/>
                  </a:lnTo>
                  <a:cubicBezTo>
                    <a:pt x="353" y="13"/>
                    <a:pt x="267" y="1"/>
                    <a:pt x="195"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3736458" y="3016768"/>
              <a:ext cx="570319" cy="625457"/>
            </a:xfrm>
            <a:custGeom>
              <a:avLst/>
              <a:gdLst/>
              <a:ahLst/>
              <a:cxnLst/>
              <a:rect l="l" t="t" r="r" b="b"/>
              <a:pathLst>
                <a:path w="8761" h="9608" extrusionOk="0">
                  <a:moveTo>
                    <a:pt x="1526" y="1"/>
                  </a:moveTo>
                  <a:lnTo>
                    <a:pt x="1" y="9608"/>
                  </a:lnTo>
                  <a:lnTo>
                    <a:pt x="8761" y="9608"/>
                  </a:lnTo>
                  <a:lnTo>
                    <a:pt x="7634"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5"/>
            <p:cNvSpPr/>
            <p:nvPr/>
          </p:nvSpPr>
          <p:spPr>
            <a:xfrm>
              <a:off x="3915478" y="2091717"/>
              <a:ext cx="260715" cy="269829"/>
            </a:xfrm>
            <a:custGeom>
              <a:avLst/>
              <a:gdLst/>
              <a:ahLst/>
              <a:cxnLst/>
              <a:rect l="l" t="t" r="r" b="b"/>
              <a:pathLst>
                <a:path w="4005" h="4145" extrusionOk="0">
                  <a:moveTo>
                    <a:pt x="1826" y="0"/>
                  </a:moveTo>
                  <a:cubicBezTo>
                    <a:pt x="1640" y="0"/>
                    <a:pt x="1450" y="26"/>
                    <a:pt x="1262" y="81"/>
                  </a:cubicBezTo>
                  <a:cubicBezTo>
                    <a:pt x="662" y="261"/>
                    <a:pt x="280" y="944"/>
                    <a:pt x="121" y="1703"/>
                  </a:cubicBezTo>
                  <a:cubicBezTo>
                    <a:pt x="0" y="2268"/>
                    <a:pt x="9" y="2875"/>
                    <a:pt x="144" y="3326"/>
                  </a:cubicBezTo>
                  <a:cubicBezTo>
                    <a:pt x="323" y="3943"/>
                    <a:pt x="698" y="4145"/>
                    <a:pt x="1189" y="4145"/>
                  </a:cubicBezTo>
                  <a:cubicBezTo>
                    <a:pt x="1542" y="4145"/>
                    <a:pt x="1955" y="4041"/>
                    <a:pt x="2398" y="3912"/>
                  </a:cubicBezTo>
                  <a:cubicBezTo>
                    <a:pt x="2569" y="3859"/>
                    <a:pt x="2728" y="3784"/>
                    <a:pt x="2877" y="3694"/>
                  </a:cubicBezTo>
                  <a:cubicBezTo>
                    <a:pt x="3629" y="3236"/>
                    <a:pt x="4004" y="2313"/>
                    <a:pt x="3741" y="1426"/>
                  </a:cubicBezTo>
                  <a:cubicBezTo>
                    <a:pt x="3489" y="561"/>
                    <a:pt x="2691" y="0"/>
                    <a:pt x="182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5"/>
            <p:cNvSpPr/>
            <p:nvPr/>
          </p:nvSpPr>
          <p:spPr>
            <a:xfrm>
              <a:off x="3751756" y="3868582"/>
              <a:ext cx="171141" cy="59694"/>
            </a:xfrm>
            <a:custGeom>
              <a:avLst/>
              <a:gdLst/>
              <a:ahLst/>
              <a:cxnLst/>
              <a:rect l="l" t="t" r="r" b="b"/>
              <a:pathLst>
                <a:path w="2629" h="917" extrusionOk="0">
                  <a:moveTo>
                    <a:pt x="1433" y="0"/>
                  </a:moveTo>
                  <a:lnTo>
                    <a:pt x="135" y="482"/>
                  </a:lnTo>
                  <a:cubicBezTo>
                    <a:pt x="0" y="556"/>
                    <a:pt x="53" y="916"/>
                    <a:pt x="209" y="916"/>
                  </a:cubicBezTo>
                  <a:lnTo>
                    <a:pt x="2629" y="916"/>
                  </a:lnTo>
                  <a:lnTo>
                    <a:pt x="2629"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3979535" y="3868582"/>
              <a:ext cx="171272" cy="59694"/>
            </a:xfrm>
            <a:custGeom>
              <a:avLst/>
              <a:gdLst/>
              <a:ahLst/>
              <a:cxnLst/>
              <a:rect l="l" t="t" r="r" b="b"/>
              <a:pathLst>
                <a:path w="2631" h="917" extrusionOk="0">
                  <a:moveTo>
                    <a:pt x="1435" y="0"/>
                  </a:moveTo>
                  <a:lnTo>
                    <a:pt x="136" y="482"/>
                  </a:lnTo>
                  <a:cubicBezTo>
                    <a:pt x="0" y="556"/>
                    <a:pt x="53" y="916"/>
                    <a:pt x="211" y="916"/>
                  </a:cubicBezTo>
                  <a:lnTo>
                    <a:pt x="2631" y="916"/>
                  </a:lnTo>
                  <a:lnTo>
                    <a:pt x="2631"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3991709" y="2434331"/>
              <a:ext cx="358036" cy="468767"/>
            </a:xfrm>
            <a:custGeom>
              <a:avLst/>
              <a:gdLst/>
              <a:ahLst/>
              <a:cxnLst/>
              <a:rect l="l" t="t" r="r" b="b"/>
              <a:pathLst>
                <a:path w="5500" h="7201" extrusionOk="0">
                  <a:moveTo>
                    <a:pt x="4201" y="1"/>
                  </a:moveTo>
                  <a:cubicBezTo>
                    <a:pt x="4201" y="1"/>
                    <a:pt x="3464" y="700"/>
                    <a:pt x="3367" y="1849"/>
                  </a:cubicBezTo>
                  <a:cubicBezTo>
                    <a:pt x="3277" y="2847"/>
                    <a:pt x="3682" y="5634"/>
                    <a:pt x="3682" y="5634"/>
                  </a:cubicBezTo>
                  <a:lnTo>
                    <a:pt x="738" y="6235"/>
                  </a:lnTo>
                  <a:lnTo>
                    <a:pt x="1" y="7160"/>
                  </a:lnTo>
                  <a:cubicBezTo>
                    <a:pt x="1" y="7160"/>
                    <a:pt x="1380" y="7200"/>
                    <a:pt x="2680" y="7200"/>
                  </a:cubicBezTo>
                  <a:cubicBezTo>
                    <a:pt x="3807" y="7200"/>
                    <a:pt x="4874" y="7170"/>
                    <a:pt x="4930" y="7055"/>
                  </a:cubicBezTo>
                  <a:cubicBezTo>
                    <a:pt x="5058" y="6806"/>
                    <a:pt x="5499" y="5883"/>
                    <a:pt x="5238" y="3696"/>
                  </a:cubicBezTo>
                  <a:cubicBezTo>
                    <a:pt x="4975" y="1502"/>
                    <a:pt x="4643" y="241"/>
                    <a:pt x="4201"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3717514" y="3078872"/>
              <a:ext cx="93936" cy="80330"/>
            </a:xfrm>
            <a:custGeom>
              <a:avLst/>
              <a:gdLst/>
              <a:ahLst/>
              <a:cxnLst/>
              <a:rect l="l" t="t" r="r" b="b"/>
              <a:pathLst>
                <a:path w="1443" h="1234" extrusionOk="0">
                  <a:moveTo>
                    <a:pt x="323" y="1"/>
                  </a:moveTo>
                  <a:cubicBezTo>
                    <a:pt x="323" y="1"/>
                    <a:pt x="0" y="1233"/>
                    <a:pt x="652" y="1233"/>
                  </a:cubicBezTo>
                  <a:cubicBezTo>
                    <a:pt x="683" y="1233"/>
                    <a:pt x="716" y="1230"/>
                    <a:pt x="752" y="1225"/>
                  </a:cubicBezTo>
                  <a:cubicBezTo>
                    <a:pt x="1374" y="1127"/>
                    <a:pt x="1442" y="120"/>
                    <a:pt x="1442" y="120"/>
                  </a:cubicBezTo>
                  <a:lnTo>
                    <a:pt x="323" y="1"/>
                  </a:ln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3037431" y="3371815"/>
              <a:ext cx="94261" cy="72454"/>
            </a:xfrm>
            <a:custGeom>
              <a:avLst/>
              <a:gdLst/>
              <a:ahLst/>
              <a:cxnLst/>
              <a:rect l="l" t="t" r="r" b="b"/>
              <a:pathLst>
                <a:path w="1448" h="1113" extrusionOk="0">
                  <a:moveTo>
                    <a:pt x="223" y="0"/>
                  </a:moveTo>
                  <a:cubicBezTo>
                    <a:pt x="223" y="0"/>
                    <a:pt x="0" y="1113"/>
                    <a:pt x="649" y="1113"/>
                  </a:cubicBezTo>
                  <a:cubicBezTo>
                    <a:pt x="682" y="1113"/>
                    <a:pt x="718" y="1110"/>
                    <a:pt x="757" y="1103"/>
                  </a:cubicBezTo>
                  <a:cubicBezTo>
                    <a:pt x="1381" y="1006"/>
                    <a:pt x="1447" y="0"/>
                    <a:pt x="1447"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5"/>
            <p:cNvSpPr/>
            <p:nvPr/>
          </p:nvSpPr>
          <p:spPr>
            <a:xfrm>
              <a:off x="4012866" y="1991791"/>
              <a:ext cx="136900" cy="115548"/>
            </a:xfrm>
            <a:custGeom>
              <a:avLst/>
              <a:gdLst/>
              <a:ahLst/>
              <a:cxnLst/>
              <a:rect l="l" t="t" r="r" b="b"/>
              <a:pathLst>
                <a:path w="2103" h="1775" extrusionOk="0">
                  <a:moveTo>
                    <a:pt x="966" y="0"/>
                  </a:moveTo>
                  <a:cubicBezTo>
                    <a:pt x="518" y="0"/>
                    <a:pt x="81" y="354"/>
                    <a:pt x="60" y="752"/>
                  </a:cubicBezTo>
                  <a:cubicBezTo>
                    <a:pt x="0" y="1720"/>
                    <a:pt x="413" y="1775"/>
                    <a:pt x="1134" y="1775"/>
                  </a:cubicBezTo>
                  <a:cubicBezTo>
                    <a:pt x="1464" y="1775"/>
                    <a:pt x="2102" y="774"/>
                    <a:pt x="1524" y="226"/>
                  </a:cubicBezTo>
                  <a:cubicBezTo>
                    <a:pt x="1358" y="67"/>
                    <a:pt x="1161" y="0"/>
                    <a:pt x="966"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5"/>
            <p:cNvSpPr/>
            <p:nvPr/>
          </p:nvSpPr>
          <p:spPr>
            <a:xfrm>
              <a:off x="2574321" y="2376914"/>
              <a:ext cx="979392" cy="624220"/>
            </a:xfrm>
            <a:custGeom>
              <a:avLst/>
              <a:gdLst/>
              <a:ahLst/>
              <a:cxnLst/>
              <a:rect l="l" t="t" r="r" b="b"/>
              <a:pathLst>
                <a:path w="15045" h="9589" extrusionOk="0">
                  <a:moveTo>
                    <a:pt x="2324" y="1"/>
                  </a:moveTo>
                  <a:cubicBezTo>
                    <a:pt x="1606" y="1"/>
                    <a:pt x="0" y="3117"/>
                    <a:pt x="900" y="4766"/>
                  </a:cubicBezTo>
                  <a:cubicBezTo>
                    <a:pt x="1825" y="6479"/>
                    <a:pt x="8156" y="9588"/>
                    <a:pt x="9515" y="9588"/>
                  </a:cubicBezTo>
                  <a:cubicBezTo>
                    <a:pt x="10867" y="9588"/>
                    <a:pt x="14473" y="6253"/>
                    <a:pt x="14759" y="6111"/>
                  </a:cubicBezTo>
                  <a:cubicBezTo>
                    <a:pt x="15044" y="5968"/>
                    <a:pt x="13526" y="3490"/>
                    <a:pt x="13362" y="3376"/>
                  </a:cubicBezTo>
                  <a:cubicBezTo>
                    <a:pt x="13298" y="3333"/>
                    <a:pt x="13218" y="3314"/>
                    <a:pt x="13125" y="3314"/>
                  </a:cubicBezTo>
                  <a:cubicBezTo>
                    <a:pt x="12227" y="3314"/>
                    <a:pt x="10102" y="5089"/>
                    <a:pt x="9456" y="5089"/>
                  </a:cubicBezTo>
                  <a:cubicBezTo>
                    <a:pt x="8749" y="5089"/>
                    <a:pt x="8066" y="4443"/>
                    <a:pt x="7262" y="3700"/>
                  </a:cubicBezTo>
                  <a:cubicBezTo>
                    <a:pt x="5819" y="2363"/>
                    <a:pt x="3160" y="259"/>
                    <a:pt x="2394" y="12"/>
                  </a:cubicBezTo>
                  <a:cubicBezTo>
                    <a:pt x="2372" y="5"/>
                    <a:pt x="2348" y="1"/>
                    <a:pt x="2324"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1337125" y="1816806"/>
              <a:ext cx="1198054" cy="2110461"/>
            </a:xfrm>
            <a:custGeom>
              <a:avLst/>
              <a:gdLst/>
              <a:ahLst/>
              <a:cxnLst/>
              <a:rect l="l" t="t" r="r" b="b"/>
              <a:pathLst>
                <a:path w="18404" h="32420" extrusionOk="0">
                  <a:moveTo>
                    <a:pt x="1713" y="1"/>
                  </a:moveTo>
                  <a:cubicBezTo>
                    <a:pt x="767" y="1"/>
                    <a:pt x="0" y="767"/>
                    <a:pt x="0" y="1713"/>
                  </a:cubicBezTo>
                  <a:lnTo>
                    <a:pt x="0" y="30707"/>
                  </a:lnTo>
                  <a:cubicBezTo>
                    <a:pt x="0" y="31653"/>
                    <a:pt x="767" y="32420"/>
                    <a:pt x="1713" y="32420"/>
                  </a:cubicBezTo>
                  <a:lnTo>
                    <a:pt x="16690" y="32420"/>
                  </a:lnTo>
                  <a:cubicBezTo>
                    <a:pt x="17637" y="32420"/>
                    <a:pt x="18403" y="31653"/>
                    <a:pt x="18403" y="30707"/>
                  </a:cubicBezTo>
                  <a:lnTo>
                    <a:pt x="18403" y="1713"/>
                  </a:lnTo>
                  <a:cubicBezTo>
                    <a:pt x="18403" y="767"/>
                    <a:pt x="17637" y="1"/>
                    <a:pt x="16690" y="1"/>
                  </a:cubicBezTo>
                  <a:close/>
                </a:path>
              </a:pathLst>
            </a:custGeom>
            <a:solidFill>
              <a:schemeClr val="accent3"/>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1441673" y="1917058"/>
              <a:ext cx="989287" cy="1791613"/>
            </a:xfrm>
            <a:custGeom>
              <a:avLst/>
              <a:gdLst/>
              <a:ahLst/>
              <a:cxnLst/>
              <a:rect l="l" t="t" r="r" b="b"/>
              <a:pathLst>
                <a:path w="15197" h="27522" extrusionOk="0">
                  <a:moveTo>
                    <a:pt x="1414" y="0"/>
                  </a:moveTo>
                  <a:cubicBezTo>
                    <a:pt x="632" y="0"/>
                    <a:pt x="1" y="638"/>
                    <a:pt x="1" y="1412"/>
                  </a:cubicBezTo>
                  <a:lnTo>
                    <a:pt x="1" y="26102"/>
                  </a:lnTo>
                  <a:cubicBezTo>
                    <a:pt x="1" y="26883"/>
                    <a:pt x="632" y="27521"/>
                    <a:pt x="1414" y="27521"/>
                  </a:cubicBezTo>
                  <a:lnTo>
                    <a:pt x="13785" y="27521"/>
                  </a:lnTo>
                  <a:cubicBezTo>
                    <a:pt x="14558" y="27521"/>
                    <a:pt x="15196" y="26883"/>
                    <a:pt x="15196" y="26102"/>
                  </a:cubicBezTo>
                  <a:lnTo>
                    <a:pt x="15196" y="1412"/>
                  </a:lnTo>
                  <a:cubicBezTo>
                    <a:pt x="15196" y="638"/>
                    <a:pt x="14558" y="0"/>
                    <a:pt x="1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1789885" y="3780569"/>
              <a:ext cx="292548" cy="70435"/>
            </a:xfrm>
            <a:custGeom>
              <a:avLst/>
              <a:gdLst/>
              <a:ahLst/>
              <a:cxnLst/>
              <a:rect l="l" t="t" r="r" b="b"/>
              <a:pathLst>
                <a:path w="4494" h="1082" extrusionOk="0">
                  <a:moveTo>
                    <a:pt x="541" y="0"/>
                  </a:moveTo>
                  <a:cubicBezTo>
                    <a:pt x="240" y="0"/>
                    <a:pt x="1" y="247"/>
                    <a:pt x="1" y="541"/>
                  </a:cubicBezTo>
                  <a:cubicBezTo>
                    <a:pt x="1" y="842"/>
                    <a:pt x="240" y="1082"/>
                    <a:pt x="541" y="1082"/>
                  </a:cubicBezTo>
                  <a:lnTo>
                    <a:pt x="3959" y="1082"/>
                  </a:lnTo>
                  <a:cubicBezTo>
                    <a:pt x="4251" y="1082"/>
                    <a:pt x="4493" y="842"/>
                    <a:pt x="4493" y="541"/>
                  </a:cubicBezTo>
                  <a:cubicBezTo>
                    <a:pt x="4493" y="247"/>
                    <a:pt x="4251"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1647059" y="3345385"/>
              <a:ext cx="783904" cy="363309"/>
            </a:xfrm>
            <a:custGeom>
              <a:avLst/>
              <a:gdLst/>
              <a:ahLst/>
              <a:cxnLst/>
              <a:rect l="l" t="t" r="r" b="b"/>
              <a:pathLst>
                <a:path w="12042" h="5581" extrusionOk="0">
                  <a:moveTo>
                    <a:pt x="1315" y="1"/>
                  </a:moveTo>
                  <a:cubicBezTo>
                    <a:pt x="1315" y="1"/>
                    <a:pt x="31" y="2816"/>
                    <a:pt x="1" y="5580"/>
                  </a:cubicBezTo>
                  <a:lnTo>
                    <a:pt x="10630" y="5580"/>
                  </a:lnTo>
                  <a:cubicBezTo>
                    <a:pt x="11403" y="5580"/>
                    <a:pt x="12041" y="4942"/>
                    <a:pt x="12041" y="4161"/>
                  </a:cubicBezTo>
                  <a:lnTo>
                    <a:pt x="12041" y="3583"/>
                  </a:lnTo>
                  <a:lnTo>
                    <a:pt x="1315"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619717" y="2234153"/>
              <a:ext cx="1264584" cy="1372841"/>
            </a:xfrm>
            <a:custGeom>
              <a:avLst/>
              <a:gdLst/>
              <a:ahLst/>
              <a:cxnLst/>
              <a:rect l="l" t="t" r="r" b="b"/>
              <a:pathLst>
                <a:path w="19426" h="21089" extrusionOk="0">
                  <a:moveTo>
                    <a:pt x="7722" y="1"/>
                  </a:moveTo>
                  <a:cubicBezTo>
                    <a:pt x="6268" y="1"/>
                    <a:pt x="4232" y="957"/>
                    <a:pt x="4095" y="1987"/>
                  </a:cubicBezTo>
                  <a:lnTo>
                    <a:pt x="76" y="19391"/>
                  </a:lnTo>
                  <a:cubicBezTo>
                    <a:pt x="1" y="19744"/>
                    <a:pt x="240" y="20074"/>
                    <a:pt x="601" y="20105"/>
                  </a:cubicBezTo>
                  <a:lnTo>
                    <a:pt x="12461" y="21089"/>
                  </a:lnTo>
                  <a:cubicBezTo>
                    <a:pt x="12461" y="21089"/>
                    <a:pt x="17404" y="10626"/>
                    <a:pt x="18735" y="6712"/>
                  </a:cubicBezTo>
                  <a:cubicBezTo>
                    <a:pt x="19425" y="4705"/>
                    <a:pt x="18156" y="2400"/>
                    <a:pt x="16743" y="2070"/>
                  </a:cubicBezTo>
                  <a:lnTo>
                    <a:pt x="8308" y="63"/>
                  </a:lnTo>
                  <a:cubicBezTo>
                    <a:pt x="8129" y="21"/>
                    <a:pt x="7932" y="1"/>
                    <a:pt x="7722"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578184" y="2295801"/>
              <a:ext cx="646939" cy="1112646"/>
            </a:xfrm>
            <a:custGeom>
              <a:avLst/>
              <a:gdLst/>
              <a:ahLst/>
              <a:cxnLst/>
              <a:rect l="l" t="t" r="r" b="b"/>
              <a:pathLst>
                <a:path w="9938" h="17092" extrusionOk="0">
                  <a:moveTo>
                    <a:pt x="6069" y="1"/>
                  </a:moveTo>
                  <a:cubicBezTo>
                    <a:pt x="4576" y="1"/>
                    <a:pt x="3325" y="2513"/>
                    <a:pt x="1803" y="6154"/>
                  </a:cubicBezTo>
                  <a:cubicBezTo>
                    <a:pt x="525" y="9205"/>
                    <a:pt x="0" y="12706"/>
                    <a:pt x="361" y="13486"/>
                  </a:cubicBezTo>
                  <a:cubicBezTo>
                    <a:pt x="947" y="14755"/>
                    <a:pt x="8293" y="17092"/>
                    <a:pt x="8293" y="17092"/>
                  </a:cubicBezTo>
                  <a:lnTo>
                    <a:pt x="9937" y="13885"/>
                  </a:lnTo>
                  <a:cubicBezTo>
                    <a:pt x="9937" y="13885"/>
                    <a:pt x="5409" y="11683"/>
                    <a:pt x="5409" y="11202"/>
                  </a:cubicBezTo>
                  <a:cubicBezTo>
                    <a:pt x="5409" y="10723"/>
                    <a:pt x="7752" y="7236"/>
                    <a:pt x="8412" y="3991"/>
                  </a:cubicBezTo>
                  <a:cubicBezTo>
                    <a:pt x="8744" y="2347"/>
                    <a:pt x="8773" y="867"/>
                    <a:pt x="6550" y="86"/>
                  </a:cubicBezTo>
                  <a:cubicBezTo>
                    <a:pt x="6387" y="29"/>
                    <a:pt x="6227" y="1"/>
                    <a:pt x="6069"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2187376" y="2264554"/>
              <a:ext cx="500795" cy="437781"/>
            </a:xfrm>
            <a:custGeom>
              <a:avLst/>
              <a:gdLst/>
              <a:ahLst/>
              <a:cxnLst/>
              <a:rect l="l" t="t" r="r" b="b"/>
              <a:pathLst>
                <a:path w="7693" h="6725" extrusionOk="0">
                  <a:moveTo>
                    <a:pt x="1973" y="1"/>
                  </a:moveTo>
                  <a:cubicBezTo>
                    <a:pt x="1574" y="1"/>
                    <a:pt x="1247" y="88"/>
                    <a:pt x="985" y="265"/>
                  </a:cubicBezTo>
                  <a:cubicBezTo>
                    <a:pt x="332" y="709"/>
                    <a:pt x="219" y="1610"/>
                    <a:pt x="107" y="2474"/>
                  </a:cubicBezTo>
                  <a:cubicBezTo>
                    <a:pt x="76" y="2713"/>
                    <a:pt x="46" y="2962"/>
                    <a:pt x="0" y="3187"/>
                  </a:cubicBezTo>
                  <a:lnTo>
                    <a:pt x="271" y="3240"/>
                  </a:lnTo>
                  <a:cubicBezTo>
                    <a:pt x="316" y="3007"/>
                    <a:pt x="347" y="2751"/>
                    <a:pt x="377" y="2511"/>
                  </a:cubicBezTo>
                  <a:cubicBezTo>
                    <a:pt x="482" y="1700"/>
                    <a:pt x="586" y="866"/>
                    <a:pt x="1136" y="491"/>
                  </a:cubicBezTo>
                  <a:cubicBezTo>
                    <a:pt x="1352" y="343"/>
                    <a:pt x="1629" y="270"/>
                    <a:pt x="1972" y="270"/>
                  </a:cubicBezTo>
                  <a:cubicBezTo>
                    <a:pt x="2259" y="270"/>
                    <a:pt x="2592" y="321"/>
                    <a:pt x="2975" y="424"/>
                  </a:cubicBezTo>
                  <a:cubicBezTo>
                    <a:pt x="3561" y="573"/>
                    <a:pt x="4095" y="685"/>
                    <a:pt x="4569" y="784"/>
                  </a:cubicBezTo>
                  <a:cubicBezTo>
                    <a:pt x="6355" y="1152"/>
                    <a:pt x="7257" y="1332"/>
                    <a:pt x="7347" y="3225"/>
                  </a:cubicBezTo>
                  <a:cubicBezTo>
                    <a:pt x="7415" y="4599"/>
                    <a:pt x="6656" y="6605"/>
                    <a:pt x="6649" y="6627"/>
                  </a:cubicBezTo>
                  <a:lnTo>
                    <a:pt x="6896" y="6724"/>
                  </a:lnTo>
                  <a:cubicBezTo>
                    <a:pt x="6927" y="6643"/>
                    <a:pt x="7693" y="4644"/>
                    <a:pt x="7617" y="3209"/>
                  </a:cubicBezTo>
                  <a:cubicBezTo>
                    <a:pt x="7513" y="1107"/>
                    <a:pt x="6424" y="889"/>
                    <a:pt x="4621" y="514"/>
                  </a:cubicBezTo>
                  <a:cubicBezTo>
                    <a:pt x="4156" y="424"/>
                    <a:pt x="3622" y="310"/>
                    <a:pt x="3044" y="161"/>
                  </a:cubicBezTo>
                  <a:cubicBezTo>
                    <a:pt x="2641" y="55"/>
                    <a:pt x="2285" y="1"/>
                    <a:pt x="197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289580" y="2075442"/>
              <a:ext cx="340395" cy="468442"/>
            </a:xfrm>
            <a:custGeom>
              <a:avLst/>
              <a:gdLst/>
              <a:ahLst/>
              <a:cxnLst/>
              <a:rect l="l" t="t" r="r" b="b"/>
              <a:pathLst>
                <a:path w="5229" h="7196" extrusionOk="0">
                  <a:moveTo>
                    <a:pt x="1292" y="0"/>
                  </a:moveTo>
                  <a:cubicBezTo>
                    <a:pt x="1002" y="0"/>
                    <a:pt x="762" y="88"/>
                    <a:pt x="693" y="376"/>
                  </a:cubicBezTo>
                  <a:lnTo>
                    <a:pt x="69" y="2997"/>
                  </a:lnTo>
                  <a:cubicBezTo>
                    <a:pt x="1" y="3275"/>
                    <a:pt x="1353" y="5649"/>
                    <a:pt x="2097" y="6925"/>
                  </a:cubicBezTo>
                  <a:cubicBezTo>
                    <a:pt x="2202" y="7106"/>
                    <a:pt x="2386" y="7196"/>
                    <a:pt x="2570" y="7196"/>
                  </a:cubicBezTo>
                  <a:cubicBezTo>
                    <a:pt x="2754" y="7196"/>
                    <a:pt x="2938" y="7106"/>
                    <a:pt x="3044" y="6925"/>
                  </a:cubicBezTo>
                  <a:cubicBezTo>
                    <a:pt x="3622" y="5927"/>
                    <a:pt x="4531" y="4335"/>
                    <a:pt x="4591" y="4072"/>
                  </a:cubicBezTo>
                  <a:lnTo>
                    <a:pt x="5093" y="1984"/>
                  </a:lnTo>
                  <a:cubicBezTo>
                    <a:pt x="5229" y="1391"/>
                    <a:pt x="4463" y="691"/>
                    <a:pt x="3938" y="571"/>
                  </a:cubicBezTo>
                  <a:lnTo>
                    <a:pt x="2240" y="165"/>
                  </a:lnTo>
                  <a:cubicBezTo>
                    <a:pt x="1965" y="100"/>
                    <a:pt x="1600" y="0"/>
                    <a:pt x="1292"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387488" y="2675130"/>
              <a:ext cx="363244" cy="262994"/>
            </a:xfrm>
            <a:custGeom>
              <a:avLst/>
              <a:gdLst/>
              <a:ahLst/>
              <a:cxnLst/>
              <a:rect l="l" t="t" r="r" b="b"/>
              <a:pathLst>
                <a:path w="5580" h="4040" extrusionOk="0">
                  <a:moveTo>
                    <a:pt x="2426" y="0"/>
                  </a:moveTo>
                  <a:cubicBezTo>
                    <a:pt x="1992" y="0"/>
                    <a:pt x="1606" y="95"/>
                    <a:pt x="1269" y="282"/>
                  </a:cubicBezTo>
                  <a:cubicBezTo>
                    <a:pt x="667" y="621"/>
                    <a:pt x="240" y="1267"/>
                    <a:pt x="0" y="2191"/>
                  </a:cubicBezTo>
                  <a:lnTo>
                    <a:pt x="262" y="2258"/>
                  </a:lnTo>
                  <a:cubicBezTo>
                    <a:pt x="480" y="1409"/>
                    <a:pt x="864" y="823"/>
                    <a:pt x="1405" y="517"/>
                  </a:cubicBezTo>
                  <a:cubicBezTo>
                    <a:pt x="1693" y="354"/>
                    <a:pt x="2032" y="272"/>
                    <a:pt x="2416" y="272"/>
                  </a:cubicBezTo>
                  <a:cubicBezTo>
                    <a:pt x="2741" y="272"/>
                    <a:pt x="3099" y="331"/>
                    <a:pt x="3485" y="448"/>
                  </a:cubicBezTo>
                  <a:cubicBezTo>
                    <a:pt x="4206" y="659"/>
                    <a:pt x="4671" y="1034"/>
                    <a:pt x="4882" y="1560"/>
                  </a:cubicBezTo>
                  <a:cubicBezTo>
                    <a:pt x="5280" y="2590"/>
                    <a:pt x="4536" y="3888"/>
                    <a:pt x="4529" y="3897"/>
                  </a:cubicBezTo>
                  <a:lnTo>
                    <a:pt x="4761" y="4039"/>
                  </a:lnTo>
                  <a:cubicBezTo>
                    <a:pt x="4792" y="3978"/>
                    <a:pt x="5580" y="2619"/>
                    <a:pt x="5129" y="1463"/>
                  </a:cubicBezTo>
                  <a:cubicBezTo>
                    <a:pt x="4896" y="854"/>
                    <a:pt x="4363" y="426"/>
                    <a:pt x="3561" y="185"/>
                  </a:cubicBezTo>
                  <a:cubicBezTo>
                    <a:pt x="3152" y="61"/>
                    <a:pt x="2774" y="0"/>
                    <a:pt x="2426"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368349" y="2807411"/>
              <a:ext cx="45568" cy="46089"/>
            </a:xfrm>
            <a:custGeom>
              <a:avLst/>
              <a:gdLst/>
              <a:ahLst/>
              <a:cxnLst/>
              <a:rect l="l" t="t" r="r" b="b"/>
              <a:pathLst>
                <a:path w="700" h="708" extrusionOk="0">
                  <a:moveTo>
                    <a:pt x="354" y="1"/>
                  </a:moveTo>
                  <a:cubicBezTo>
                    <a:pt x="159" y="1"/>
                    <a:pt x="0" y="159"/>
                    <a:pt x="0" y="354"/>
                  </a:cubicBezTo>
                  <a:cubicBezTo>
                    <a:pt x="0" y="549"/>
                    <a:pt x="159" y="707"/>
                    <a:pt x="354" y="707"/>
                  </a:cubicBezTo>
                  <a:cubicBezTo>
                    <a:pt x="548" y="707"/>
                    <a:pt x="700" y="549"/>
                    <a:pt x="700" y="354"/>
                  </a:cubicBezTo>
                  <a:cubicBezTo>
                    <a:pt x="700" y="159"/>
                    <a:pt x="548" y="1"/>
                    <a:pt x="35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660316" y="2923872"/>
              <a:ext cx="45959" cy="45438"/>
            </a:xfrm>
            <a:custGeom>
              <a:avLst/>
              <a:gdLst/>
              <a:ahLst/>
              <a:cxnLst/>
              <a:rect l="l" t="t" r="r" b="b"/>
              <a:pathLst>
                <a:path w="706" h="698" extrusionOk="0">
                  <a:moveTo>
                    <a:pt x="352" y="0"/>
                  </a:moveTo>
                  <a:cubicBezTo>
                    <a:pt x="157" y="0"/>
                    <a:pt x="1" y="157"/>
                    <a:pt x="1" y="353"/>
                  </a:cubicBezTo>
                  <a:cubicBezTo>
                    <a:pt x="1" y="541"/>
                    <a:pt x="157" y="698"/>
                    <a:pt x="352" y="698"/>
                  </a:cubicBezTo>
                  <a:cubicBezTo>
                    <a:pt x="549" y="698"/>
                    <a:pt x="705" y="541"/>
                    <a:pt x="705" y="353"/>
                  </a:cubicBezTo>
                  <a:cubicBezTo>
                    <a:pt x="705" y="157"/>
                    <a:pt x="549" y="0"/>
                    <a:pt x="352"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146298" y="2450540"/>
              <a:ext cx="101357" cy="101227"/>
            </a:xfrm>
            <a:custGeom>
              <a:avLst/>
              <a:gdLst/>
              <a:ahLst/>
              <a:cxnLst/>
              <a:rect l="l" t="t" r="r" b="b"/>
              <a:pathLst>
                <a:path w="1557" h="1555" extrusionOk="0">
                  <a:moveTo>
                    <a:pt x="776" y="1"/>
                  </a:moveTo>
                  <a:cubicBezTo>
                    <a:pt x="347" y="1"/>
                    <a:pt x="1" y="345"/>
                    <a:pt x="1" y="774"/>
                  </a:cubicBezTo>
                  <a:cubicBezTo>
                    <a:pt x="1" y="1201"/>
                    <a:pt x="347" y="1555"/>
                    <a:pt x="776" y="1555"/>
                  </a:cubicBezTo>
                  <a:cubicBezTo>
                    <a:pt x="1203" y="1555"/>
                    <a:pt x="1556" y="1201"/>
                    <a:pt x="1556" y="774"/>
                  </a:cubicBezTo>
                  <a:cubicBezTo>
                    <a:pt x="1556" y="345"/>
                    <a:pt x="1203" y="1"/>
                    <a:pt x="776"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3374706" y="2356082"/>
              <a:ext cx="602412" cy="442598"/>
            </a:xfrm>
            <a:custGeom>
              <a:avLst/>
              <a:gdLst/>
              <a:ahLst/>
              <a:cxnLst/>
              <a:rect l="l" t="t" r="r" b="b"/>
              <a:pathLst>
                <a:path w="9254" h="6799" extrusionOk="0">
                  <a:moveTo>
                    <a:pt x="7918" y="0"/>
                  </a:moveTo>
                  <a:cubicBezTo>
                    <a:pt x="7040" y="0"/>
                    <a:pt x="6438" y="784"/>
                    <a:pt x="5828" y="1188"/>
                  </a:cubicBezTo>
                  <a:cubicBezTo>
                    <a:pt x="5190" y="1616"/>
                    <a:pt x="0" y="3914"/>
                    <a:pt x="0" y="3914"/>
                  </a:cubicBezTo>
                  <a:lnTo>
                    <a:pt x="1983" y="6799"/>
                  </a:lnTo>
                  <a:cubicBezTo>
                    <a:pt x="1983" y="6799"/>
                    <a:pt x="4972" y="4237"/>
                    <a:pt x="6046" y="3696"/>
                  </a:cubicBezTo>
                  <a:cubicBezTo>
                    <a:pt x="7114" y="3164"/>
                    <a:pt x="8722" y="3216"/>
                    <a:pt x="8992" y="2412"/>
                  </a:cubicBezTo>
                  <a:cubicBezTo>
                    <a:pt x="9254" y="1616"/>
                    <a:pt x="9044" y="114"/>
                    <a:pt x="8082" y="9"/>
                  </a:cubicBezTo>
                  <a:cubicBezTo>
                    <a:pt x="8026" y="3"/>
                    <a:pt x="7971" y="0"/>
                    <a:pt x="7918"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3569220" y="2391887"/>
              <a:ext cx="470134" cy="577415"/>
            </a:xfrm>
            <a:custGeom>
              <a:avLst/>
              <a:gdLst/>
              <a:ahLst/>
              <a:cxnLst/>
              <a:rect l="l" t="t" r="r" b="b"/>
              <a:pathLst>
                <a:path w="7222" h="8870" extrusionOk="0">
                  <a:moveTo>
                    <a:pt x="5139" y="0"/>
                  </a:moveTo>
                  <a:lnTo>
                    <a:pt x="1" y="833"/>
                  </a:lnTo>
                  <a:cubicBezTo>
                    <a:pt x="1" y="833"/>
                    <a:pt x="1061" y="2245"/>
                    <a:pt x="992" y="3815"/>
                  </a:cubicBezTo>
                  <a:cubicBezTo>
                    <a:pt x="857" y="7060"/>
                    <a:pt x="2750" y="8870"/>
                    <a:pt x="2750" y="8870"/>
                  </a:cubicBezTo>
                  <a:lnTo>
                    <a:pt x="7221" y="6429"/>
                  </a:lnTo>
                  <a:cubicBezTo>
                    <a:pt x="7221" y="6429"/>
                    <a:pt x="5734" y="5302"/>
                    <a:pt x="5463" y="3319"/>
                  </a:cubicBezTo>
                  <a:cubicBezTo>
                    <a:pt x="5238" y="1659"/>
                    <a:pt x="5139" y="0"/>
                    <a:pt x="5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658298" y="3151782"/>
              <a:ext cx="246524" cy="246459"/>
            </a:xfrm>
            <a:custGeom>
              <a:avLst/>
              <a:gdLst/>
              <a:ahLst/>
              <a:cxnLst/>
              <a:rect l="l" t="t" r="r" b="b"/>
              <a:pathLst>
                <a:path w="3787" h="3786" extrusionOk="0">
                  <a:moveTo>
                    <a:pt x="1894" y="0"/>
                  </a:moveTo>
                  <a:cubicBezTo>
                    <a:pt x="850" y="0"/>
                    <a:pt x="1" y="847"/>
                    <a:pt x="1" y="1893"/>
                  </a:cubicBezTo>
                  <a:cubicBezTo>
                    <a:pt x="1" y="2937"/>
                    <a:pt x="850" y="3786"/>
                    <a:pt x="1894" y="3786"/>
                  </a:cubicBezTo>
                  <a:cubicBezTo>
                    <a:pt x="2938" y="3786"/>
                    <a:pt x="3787" y="2937"/>
                    <a:pt x="3787" y="1893"/>
                  </a:cubicBezTo>
                  <a:cubicBezTo>
                    <a:pt x="3787" y="847"/>
                    <a:pt x="2938" y="0"/>
                    <a:pt x="1894"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116028" y="3199630"/>
              <a:ext cx="824916" cy="265403"/>
            </a:xfrm>
            <a:custGeom>
              <a:avLst/>
              <a:gdLst/>
              <a:ahLst/>
              <a:cxnLst/>
              <a:rect l="l" t="t" r="r" b="b"/>
              <a:pathLst>
                <a:path w="12672" h="4077" extrusionOk="0">
                  <a:moveTo>
                    <a:pt x="1675" y="1"/>
                  </a:moveTo>
                  <a:lnTo>
                    <a:pt x="0" y="3200"/>
                  </a:lnTo>
                  <a:cubicBezTo>
                    <a:pt x="0" y="3200"/>
                    <a:pt x="2690" y="3824"/>
                    <a:pt x="5333" y="3898"/>
                  </a:cubicBezTo>
                  <a:cubicBezTo>
                    <a:pt x="6589" y="3939"/>
                    <a:pt x="7262" y="4077"/>
                    <a:pt x="8188" y="4077"/>
                  </a:cubicBezTo>
                  <a:cubicBezTo>
                    <a:pt x="8292" y="4077"/>
                    <a:pt x="8400" y="4075"/>
                    <a:pt x="8511" y="4071"/>
                  </a:cubicBezTo>
                  <a:cubicBezTo>
                    <a:pt x="10795" y="3988"/>
                    <a:pt x="12672" y="2600"/>
                    <a:pt x="12259" y="1675"/>
                  </a:cubicBezTo>
                  <a:cubicBezTo>
                    <a:pt x="12204" y="1553"/>
                    <a:pt x="12064" y="1507"/>
                    <a:pt x="11873" y="1507"/>
                  </a:cubicBezTo>
                  <a:cubicBezTo>
                    <a:pt x="11385" y="1507"/>
                    <a:pt x="10570" y="1805"/>
                    <a:pt x="10036" y="1870"/>
                  </a:cubicBezTo>
                  <a:cubicBezTo>
                    <a:pt x="9808" y="1897"/>
                    <a:pt x="9588" y="1909"/>
                    <a:pt x="9392" y="1909"/>
                  </a:cubicBezTo>
                  <a:cubicBezTo>
                    <a:pt x="8977" y="1909"/>
                    <a:pt x="8668" y="1855"/>
                    <a:pt x="8601" y="1773"/>
                  </a:cubicBezTo>
                  <a:cubicBezTo>
                    <a:pt x="8414" y="1518"/>
                    <a:pt x="9465" y="760"/>
                    <a:pt x="9083" y="376"/>
                  </a:cubicBezTo>
                  <a:cubicBezTo>
                    <a:pt x="9040" y="333"/>
                    <a:pt x="8988" y="314"/>
                    <a:pt x="8929" y="314"/>
                  </a:cubicBezTo>
                  <a:cubicBezTo>
                    <a:pt x="8468" y="314"/>
                    <a:pt x="7595" y="1505"/>
                    <a:pt x="7361" y="1526"/>
                  </a:cubicBezTo>
                  <a:cubicBezTo>
                    <a:pt x="7315" y="1530"/>
                    <a:pt x="7265" y="1533"/>
                    <a:pt x="7211" y="1533"/>
                  </a:cubicBezTo>
                  <a:cubicBezTo>
                    <a:pt x="5811" y="1533"/>
                    <a:pt x="1675" y="1"/>
                    <a:pt x="1675"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56075" y="3107775"/>
              <a:ext cx="59825" cy="98232"/>
            </a:xfrm>
            <a:custGeom>
              <a:avLst/>
              <a:gdLst/>
              <a:ahLst/>
              <a:cxnLst/>
              <a:rect l="l" t="t" r="r" b="b"/>
              <a:pathLst>
                <a:path w="919" h="1509" extrusionOk="0">
                  <a:moveTo>
                    <a:pt x="1" y="0"/>
                  </a:moveTo>
                  <a:lnTo>
                    <a:pt x="1" y="1509"/>
                  </a:lnTo>
                  <a:lnTo>
                    <a:pt x="918" y="1509"/>
                  </a:lnTo>
                  <a:lnTo>
                    <a:pt x="918" y="0"/>
                  </a:ln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32119" y="3083689"/>
              <a:ext cx="107736" cy="38798"/>
            </a:xfrm>
            <a:custGeom>
              <a:avLst/>
              <a:gdLst/>
              <a:ahLst/>
              <a:cxnLst/>
              <a:rect l="l" t="t" r="r" b="b"/>
              <a:pathLst>
                <a:path w="1655" h="596" extrusionOk="0">
                  <a:moveTo>
                    <a:pt x="295" y="0"/>
                  </a:moveTo>
                  <a:cubicBezTo>
                    <a:pt x="129" y="0"/>
                    <a:pt x="1" y="136"/>
                    <a:pt x="1" y="294"/>
                  </a:cubicBezTo>
                  <a:cubicBezTo>
                    <a:pt x="1" y="460"/>
                    <a:pt x="129" y="595"/>
                    <a:pt x="295" y="595"/>
                  </a:cubicBezTo>
                  <a:lnTo>
                    <a:pt x="1360" y="595"/>
                  </a:lnTo>
                  <a:cubicBezTo>
                    <a:pt x="1526" y="595"/>
                    <a:pt x="1654" y="460"/>
                    <a:pt x="1654" y="294"/>
                  </a:cubicBezTo>
                  <a:cubicBezTo>
                    <a:pt x="1654" y="136"/>
                    <a:pt x="1526" y="0"/>
                    <a:pt x="1360"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3733528" y="2734110"/>
              <a:ext cx="135663" cy="135468"/>
            </a:xfrm>
            <a:custGeom>
              <a:avLst/>
              <a:gdLst/>
              <a:ahLst/>
              <a:cxnLst/>
              <a:rect l="l" t="t" r="r" b="b"/>
              <a:pathLst>
                <a:path w="2084" h="2081" extrusionOk="0">
                  <a:moveTo>
                    <a:pt x="1046" y="270"/>
                  </a:moveTo>
                  <a:cubicBezTo>
                    <a:pt x="1466" y="270"/>
                    <a:pt x="1813" y="617"/>
                    <a:pt x="1813" y="1037"/>
                  </a:cubicBezTo>
                  <a:cubicBezTo>
                    <a:pt x="1813" y="1466"/>
                    <a:pt x="1466" y="1803"/>
                    <a:pt x="1046" y="1803"/>
                  </a:cubicBezTo>
                  <a:cubicBezTo>
                    <a:pt x="617" y="1803"/>
                    <a:pt x="271" y="1466"/>
                    <a:pt x="271" y="1037"/>
                  </a:cubicBezTo>
                  <a:cubicBezTo>
                    <a:pt x="271" y="617"/>
                    <a:pt x="617" y="270"/>
                    <a:pt x="1046" y="270"/>
                  </a:cubicBezTo>
                  <a:close/>
                  <a:moveTo>
                    <a:pt x="1046" y="0"/>
                  </a:moveTo>
                  <a:cubicBezTo>
                    <a:pt x="468" y="0"/>
                    <a:pt x="1" y="467"/>
                    <a:pt x="1" y="1037"/>
                  </a:cubicBezTo>
                  <a:cubicBezTo>
                    <a:pt x="1" y="1615"/>
                    <a:pt x="468" y="2080"/>
                    <a:pt x="1046" y="2080"/>
                  </a:cubicBezTo>
                  <a:cubicBezTo>
                    <a:pt x="1616" y="2080"/>
                    <a:pt x="2083" y="1615"/>
                    <a:pt x="2083" y="1037"/>
                  </a:cubicBezTo>
                  <a:cubicBezTo>
                    <a:pt x="2083" y="467"/>
                    <a:pt x="1616" y="0"/>
                    <a:pt x="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3764841" y="2362787"/>
              <a:ext cx="110210" cy="129219"/>
            </a:xfrm>
            <a:custGeom>
              <a:avLst/>
              <a:gdLst/>
              <a:ahLst/>
              <a:cxnLst/>
              <a:rect l="l" t="t" r="r" b="b"/>
              <a:pathLst>
                <a:path w="1693" h="1985" extrusionOk="0">
                  <a:moveTo>
                    <a:pt x="641" y="0"/>
                  </a:moveTo>
                  <a:cubicBezTo>
                    <a:pt x="303" y="0"/>
                    <a:pt x="1" y="278"/>
                    <a:pt x="115" y="604"/>
                  </a:cubicBezTo>
                  <a:cubicBezTo>
                    <a:pt x="356" y="1349"/>
                    <a:pt x="633" y="1985"/>
                    <a:pt x="1043" y="1985"/>
                  </a:cubicBezTo>
                  <a:cubicBezTo>
                    <a:pt x="1092" y="1985"/>
                    <a:pt x="1143" y="1975"/>
                    <a:pt x="1196" y="1956"/>
                  </a:cubicBezTo>
                  <a:cubicBezTo>
                    <a:pt x="1692" y="1776"/>
                    <a:pt x="1602" y="1190"/>
                    <a:pt x="1241" y="424"/>
                  </a:cubicBezTo>
                  <a:cubicBezTo>
                    <a:pt x="1099" y="120"/>
                    <a:pt x="862" y="0"/>
                    <a:pt x="64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881325" y="1400175"/>
              <a:ext cx="888060" cy="887539"/>
            </a:xfrm>
            <a:custGeom>
              <a:avLst/>
              <a:gdLst/>
              <a:ahLst/>
              <a:cxnLst/>
              <a:rect l="l" t="t" r="r" b="b"/>
              <a:pathLst>
                <a:path w="13642" h="13634" extrusionOk="0">
                  <a:moveTo>
                    <a:pt x="6820" y="1"/>
                  </a:moveTo>
                  <a:cubicBezTo>
                    <a:pt x="3058" y="1"/>
                    <a:pt x="0" y="3049"/>
                    <a:pt x="0" y="6814"/>
                  </a:cubicBezTo>
                  <a:cubicBezTo>
                    <a:pt x="0" y="10576"/>
                    <a:pt x="3058" y="13633"/>
                    <a:pt x="6820" y="13633"/>
                  </a:cubicBezTo>
                  <a:cubicBezTo>
                    <a:pt x="10584" y="13633"/>
                    <a:pt x="13642" y="10576"/>
                    <a:pt x="13642" y="6814"/>
                  </a:cubicBezTo>
                  <a:cubicBezTo>
                    <a:pt x="13642" y="3049"/>
                    <a:pt x="10584" y="1"/>
                    <a:pt x="6820" y="1"/>
                  </a:cubicBezTo>
                  <a:close/>
                </a:path>
              </a:pathLst>
            </a:custGeom>
            <a:solidFill>
              <a:schemeClr val="dk2"/>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3261174" y="1556151"/>
              <a:ext cx="128242" cy="575136"/>
            </a:xfrm>
            <a:custGeom>
              <a:avLst/>
              <a:gdLst/>
              <a:ahLst/>
              <a:cxnLst/>
              <a:rect l="l" t="t" r="r" b="b"/>
              <a:pathLst>
                <a:path w="1970" h="8835" extrusionOk="0">
                  <a:moveTo>
                    <a:pt x="1" y="1"/>
                  </a:moveTo>
                  <a:lnTo>
                    <a:pt x="1" y="8834"/>
                  </a:lnTo>
                  <a:lnTo>
                    <a:pt x="1969" y="8834"/>
                  </a:lnTo>
                  <a:lnTo>
                    <a:pt x="19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3037756" y="1779635"/>
              <a:ext cx="575071" cy="128177"/>
            </a:xfrm>
            <a:custGeom>
              <a:avLst/>
              <a:gdLst/>
              <a:ahLst/>
              <a:cxnLst/>
              <a:rect l="l" t="t" r="r" b="b"/>
              <a:pathLst>
                <a:path w="8834" h="1969" extrusionOk="0">
                  <a:moveTo>
                    <a:pt x="0" y="0"/>
                  </a:moveTo>
                  <a:lnTo>
                    <a:pt x="0" y="1969"/>
                  </a:lnTo>
                  <a:lnTo>
                    <a:pt x="8834" y="1969"/>
                  </a:lnTo>
                  <a:lnTo>
                    <a:pt x="8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3916976" y="2820170"/>
              <a:ext cx="122839" cy="80265"/>
            </a:xfrm>
            <a:custGeom>
              <a:avLst/>
              <a:gdLst/>
              <a:ahLst/>
              <a:cxnLst/>
              <a:rect l="l" t="t" r="r" b="b"/>
              <a:pathLst>
                <a:path w="1887" h="1233" extrusionOk="0">
                  <a:moveTo>
                    <a:pt x="1027" y="0"/>
                  </a:moveTo>
                  <a:cubicBezTo>
                    <a:pt x="872" y="0"/>
                    <a:pt x="719" y="43"/>
                    <a:pt x="594" y="158"/>
                  </a:cubicBezTo>
                  <a:cubicBezTo>
                    <a:pt x="1" y="692"/>
                    <a:pt x="1149" y="1233"/>
                    <a:pt x="1149" y="1233"/>
                  </a:cubicBezTo>
                  <a:lnTo>
                    <a:pt x="1886" y="308"/>
                  </a:lnTo>
                  <a:cubicBezTo>
                    <a:pt x="1886" y="308"/>
                    <a:pt x="1446" y="0"/>
                    <a:pt x="1027"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3111122" y="3374159"/>
              <a:ext cx="403995" cy="517916"/>
            </a:xfrm>
            <a:custGeom>
              <a:avLst/>
              <a:gdLst/>
              <a:ahLst/>
              <a:cxnLst/>
              <a:rect l="l" t="t" r="r" b="b"/>
              <a:pathLst>
                <a:path w="6206" h="7956" extrusionOk="0">
                  <a:moveTo>
                    <a:pt x="1526" y="1"/>
                  </a:moveTo>
                  <a:cubicBezTo>
                    <a:pt x="1515" y="1"/>
                    <a:pt x="1523" y="246"/>
                    <a:pt x="1525" y="293"/>
                  </a:cubicBezTo>
                  <a:lnTo>
                    <a:pt x="1525" y="293"/>
                  </a:lnTo>
                  <a:cubicBezTo>
                    <a:pt x="1528" y="173"/>
                    <a:pt x="1531" y="78"/>
                    <a:pt x="1532" y="16"/>
                  </a:cubicBezTo>
                  <a:cubicBezTo>
                    <a:pt x="1530" y="5"/>
                    <a:pt x="1528" y="1"/>
                    <a:pt x="1526" y="1"/>
                  </a:cubicBezTo>
                  <a:close/>
                  <a:moveTo>
                    <a:pt x="1525" y="293"/>
                  </a:moveTo>
                  <a:cubicBezTo>
                    <a:pt x="1499" y="1242"/>
                    <a:pt x="1428" y="3757"/>
                    <a:pt x="1428" y="3757"/>
                  </a:cubicBezTo>
                  <a:lnTo>
                    <a:pt x="0" y="6288"/>
                  </a:lnTo>
                  <a:lnTo>
                    <a:pt x="579" y="6798"/>
                  </a:lnTo>
                  <a:lnTo>
                    <a:pt x="3088" y="4298"/>
                  </a:lnTo>
                  <a:lnTo>
                    <a:pt x="3321" y="1323"/>
                  </a:lnTo>
                  <a:lnTo>
                    <a:pt x="3847" y="1323"/>
                  </a:lnTo>
                  <a:cubicBezTo>
                    <a:pt x="4305" y="2607"/>
                    <a:pt x="4478" y="4403"/>
                    <a:pt x="4478" y="4403"/>
                  </a:cubicBezTo>
                  <a:lnTo>
                    <a:pt x="4635" y="7956"/>
                  </a:lnTo>
                  <a:lnTo>
                    <a:pt x="5394" y="7956"/>
                  </a:lnTo>
                  <a:lnTo>
                    <a:pt x="6205" y="4298"/>
                  </a:lnTo>
                  <a:lnTo>
                    <a:pt x="5506" y="301"/>
                  </a:lnTo>
                  <a:lnTo>
                    <a:pt x="1525" y="301"/>
                  </a:lnTo>
                  <a:cubicBezTo>
                    <a:pt x="1525" y="301"/>
                    <a:pt x="1525" y="298"/>
                    <a:pt x="1525" y="293"/>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3175179" y="2943467"/>
              <a:ext cx="329133" cy="450345"/>
            </a:xfrm>
            <a:custGeom>
              <a:avLst/>
              <a:gdLst/>
              <a:ahLst/>
              <a:cxnLst/>
              <a:rect l="l" t="t" r="r" b="b"/>
              <a:pathLst>
                <a:path w="5056" h="6918" extrusionOk="0">
                  <a:moveTo>
                    <a:pt x="947" y="0"/>
                  </a:moveTo>
                  <a:cubicBezTo>
                    <a:pt x="420" y="0"/>
                    <a:pt x="0" y="375"/>
                    <a:pt x="45" y="802"/>
                  </a:cubicBezTo>
                  <a:lnTo>
                    <a:pt x="541" y="6917"/>
                  </a:lnTo>
                  <a:lnTo>
                    <a:pt x="4522" y="6917"/>
                  </a:lnTo>
                  <a:lnTo>
                    <a:pt x="5017" y="802"/>
                  </a:lnTo>
                  <a:cubicBezTo>
                    <a:pt x="5055" y="375"/>
                    <a:pt x="4642" y="0"/>
                    <a:pt x="4116"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3285716" y="2880256"/>
              <a:ext cx="88533" cy="99860"/>
            </a:xfrm>
            <a:custGeom>
              <a:avLst/>
              <a:gdLst/>
              <a:ahLst/>
              <a:cxnLst/>
              <a:rect l="l" t="t" r="r" b="b"/>
              <a:pathLst>
                <a:path w="1360" h="1534" extrusionOk="0">
                  <a:moveTo>
                    <a:pt x="355" y="1"/>
                  </a:moveTo>
                  <a:cubicBezTo>
                    <a:pt x="201" y="1"/>
                    <a:pt x="8" y="12"/>
                    <a:pt x="8" y="160"/>
                  </a:cubicBezTo>
                  <a:lnTo>
                    <a:pt x="8" y="940"/>
                  </a:lnTo>
                  <a:cubicBezTo>
                    <a:pt x="8" y="1052"/>
                    <a:pt x="1" y="1534"/>
                    <a:pt x="714" y="1534"/>
                  </a:cubicBezTo>
                  <a:cubicBezTo>
                    <a:pt x="1284" y="1534"/>
                    <a:pt x="1360" y="1052"/>
                    <a:pt x="1360" y="940"/>
                  </a:cubicBezTo>
                  <a:lnTo>
                    <a:pt x="1360" y="317"/>
                  </a:lnTo>
                  <a:cubicBezTo>
                    <a:pt x="1360" y="144"/>
                    <a:pt x="1097" y="1"/>
                    <a:pt x="940" y="1"/>
                  </a:cubicBezTo>
                  <a:lnTo>
                    <a:pt x="428" y="1"/>
                  </a:lnTo>
                  <a:cubicBezTo>
                    <a:pt x="405" y="1"/>
                    <a:pt x="381" y="1"/>
                    <a:pt x="35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3412788" y="3891562"/>
              <a:ext cx="111121" cy="38212"/>
            </a:xfrm>
            <a:custGeom>
              <a:avLst/>
              <a:gdLst/>
              <a:ahLst/>
              <a:cxnLst/>
              <a:rect l="l" t="t" r="r" b="b"/>
              <a:pathLst>
                <a:path w="1707" h="587" extrusionOk="0">
                  <a:moveTo>
                    <a:pt x="1" y="1"/>
                  </a:moveTo>
                  <a:lnTo>
                    <a:pt x="1" y="587"/>
                  </a:lnTo>
                  <a:lnTo>
                    <a:pt x="1564" y="587"/>
                  </a:lnTo>
                  <a:cubicBezTo>
                    <a:pt x="1668" y="587"/>
                    <a:pt x="1706" y="361"/>
                    <a:pt x="1616" y="309"/>
                  </a:cubicBezTo>
                  <a:lnTo>
                    <a:pt x="774" y="1"/>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3217168" y="2730594"/>
              <a:ext cx="192298" cy="187546"/>
            </a:xfrm>
            <a:custGeom>
              <a:avLst/>
              <a:gdLst/>
              <a:ahLst/>
              <a:cxnLst/>
              <a:rect l="l" t="t" r="r" b="b"/>
              <a:pathLst>
                <a:path w="2954" h="2881" extrusionOk="0">
                  <a:moveTo>
                    <a:pt x="1485" y="1"/>
                  </a:moveTo>
                  <a:cubicBezTo>
                    <a:pt x="1466" y="1"/>
                    <a:pt x="1447" y="1"/>
                    <a:pt x="1428" y="2"/>
                  </a:cubicBezTo>
                  <a:cubicBezTo>
                    <a:pt x="632" y="25"/>
                    <a:pt x="1" y="692"/>
                    <a:pt x="24" y="1496"/>
                  </a:cubicBezTo>
                  <a:cubicBezTo>
                    <a:pt x="54" y="2281"/>
                    <a:pt x="1241" y="2880"/>
                    <a:pt x="2046" y="2880"/>
                  </a:cubicBezTo>
                  <a:cubicBezTo>
                    <a:pt x="2065" y="2880"/>
                    <a:pt x="2085" y="2880"/>
                    <a:pt x="2105" y="2879"/>
                  </a:cubicBezTo>
                  <a:cubicBezTo>
                    <a:pt x="2909" y="2856"/>
                    <a:pt x="2954" y="2203"/>
                    <a:pt x="2930" y="1399"/>
                  </a:cubicBezTo>
                  <a:cubicBezTo>
                    <a:pt x="2902" y="621"/>
                    <a:pt x="2263" y="1"/>
                    <a:pt x="148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3085734" y="3783499"/>
              <a:ext cx="92959" cy="97451"/>
            </a:xfrm>
            <a:custGeom>
              <a:avLst/>
              <a:gdLst/>
              <a:ahLst/>
              <a:cxnLst/>
              <a:rect l="l" t="t" r="r" b="b"/>
              <a:pathLst>
                <a:path w="1428" h="1497" extrusionOk="0">
                  <a:moveTo>
                    <a:pt x="390" y="0"/>
                  </a:moveTo>
                  <a:lnTo>
                    <a:pt x="1" y="444"/>
                  </a:lnTo>
                  <a:lnTo>
                    <a:pt x="1172" y="1480"/>
                  </a:lnTo>
                  <a:cubicBezTo>
                    <a:pt x="1186" y="1492"/>
                    <a:pt x="1203" y="1497"/>
                    <a:pt x="1222" y="1497"/>
                  </a:cubicBezTo>
                  <a:cubicBezTo>
                    <a:pt x="1309" y="1497"/>
                    <a:pt x="1428" y="1381"/>
                    <a:pt x="1398" y="1300"/>
                  </a:cubicBezTo>
                  <a:lnTo>
                    <a:pt x="969" y="510"/>
                  </a:lnTo>
                  <a:lnTo>
                    <a:pt x="390" y="0"/>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3047586" y="2947958"/>
              <a:ext cx="235002" cy="435047"/>
            </a:xfrm>
            <a:custGeom>
              <a:avLst/>
              <a:gdLst/>
              <a:ahLst/>
              <a:cxnLst/>
              <a:rect l="l" t="t" r="r" b="b"/>
              <a:pathLst>
                <a:path w="3610" h="6683" extrusionOk="0">
                  <a:moveTo>
                    <a:pt x="2759" y="0"/>
                  </a:moveTo>
                  <a:cubicBezTo>
                    <a:pt x="2692" y="0"/>
                    <a:pt x="2619" y="4"/>
                    <a:pt x="2539" y="12"/>
                  </a:cubicBezTo>
                  <a:cubicBezTo>
                    <a:pt x="1863" y="81"/>
                    <a:pt x="338" y="2823"/>
                    <a:pt x="172" y="3266"/>
                  </a:cubicBezTo>
                  <a:cubicBezTo>
                    <a:pt x="1" y="3701"/>
                    <a:pt x="67" y="6511"/>
                    <a:pt x="67" y="6511"/>
                  </a:cubicBezTo>
                  <a:lnTo>
                    <a:pt x="1284" y="6682"/>
                  </a:lnTo>
                  <a:cubicBezTo>
                    <a:pt x="1284" y="6682"/>
                    <a:pt x="1218" y="4009"/>
                    <a:pt x="1488" y="3739"/>
                  </a:cubicBezTo>
                  <a:cubicBezTo>
                    <a:pt x="1758" y="3468"/>
                    <a:pt x="3011" y="1606"/>
                    <a:pt x="3282" y="1094"/>
                  </a:cubicBezTo>
                  <a:cubicBezTo>
                    <a:pt x="3532" y="621"/>
                    <a:pt x="3609" y="0"/>
                    <a:pt x="2759"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3189371" y="2697459"/>
              <a:ext cx="246980" cy="203885"/>
            </a:xfrm>
            <a:custGeom>
              <a:avLst/>
              <a:gdLst/>
              <a:ahLst/>
              <a:cxnLst/>
              <a:rect l="l" t="t" r="r" b="b"/>
              <a:pathLst>
                <a:path w="3794" h="3132" extrusionOk="0">
                  <a:moveTo>
                    <a:pt x="1983" y="1"/>
                  </a:moveTo>
                  <a:cubicBezTo>
                    <a:pt x="1637" y="1"/>
                    <a:pt x="1345" y="248"/>
                    <a:pt x="1277" y="579"/>
                  </a:cubicBezTo>
                  <a:cubicBezTo>
                    <a:pt x="1165" y="511"/>
                    <a:pt x="1044" y="473"/>
                    <a:pt x="902" y="473"/>
                  </a:cubicBezTo>
                  <a:cubicBezTo>
                    <a:pt x="482" y="473"/>
                    <a:pt x="136" y="819"/>
                    <a:pt x="136" y="1239"/>
                  </a:cubicBezTo>
                  <a:cubicBezTo>
                    <a:pt x="136" y="1450"/>
                    <a:pt x="219" y="1637"/>
                    <a:pt x="354" y="1773"/>
                  </a:cubicBezTo>
                  <a:cubicBezTo>
                    <a:pt x="143" y="1901"/>
                    <a:pt x="0" y="2126"/>
                    <a:pt x="0" y="2389"/>
                  </a:cubicBezTo>
                  <a:cubicBezTo>
                    <a:pt x="0" y="2779"/>
                    <a:pt x="309" y="3094"/>
                    <a:pt x="684" y="3110"/>
                  </a:cubicBezTo>
                  <a:cubicBezTo>
                    <a:pt x="736" y="3125"/>
                    <a:pt x="797" y="3132"/>
                    <a:pt x="850" y="3132"/>
                  </a:cubicBezTo>
                  <a:cubicBezTo>
                    <a:pt x="1239" y="3132"/>
                    <a:pt x="1554" y="2816"/>
                    <a:pt x="1554" y="2427"/>
                  </a:cubicBezTo>
                  <a:cubicBezTo>
                    <a:pt x="1554" y="2247"/>
                    <a:pt x="1481" y="2074"/>
                    <a:pt x="1360" y="1946"/>
                  </a:cubicBezTo>
                  <a:cubicBezTo>
                    <a:pt x="1526" y="1886"/>
                    <a:pt x="1654" y="1751"/>
                    <a:pt x="1699" y="1578"/>
                  </a:cubicBezTo>
                  <a:cubicBezTo>
                    <a:pt x="1789" y="1637"/>
                    <a:pt x="1901" y="1675"/>
                    <a:pt x="2014" y="1675"/>
                  </a:cubicBezTo>
                  <a:cubicBezTo>
                    <a:pt x="2202" y="1675"/>
                    <a:pt x="2358" y="1585"/>
                    <a:pt x="2465" y="1450"/>
                  </a:cubicBezTo>
                  <a:cubicBezTo>
                    <a:pt x="2591" y="1607"/>
                    <a:pt x="2788" y="1713"/>
                    <a:pt x="3006" y="1713"/>
                  </a:cubicBezTo>
                  <a:cubicBezTo>
                    <a:pt x="3222" y="1713"/>
                    <a:pt x="3426" y="1607"/>
                    <a:pt x="3546" y="1443"/>
                  </a:cubicBezTo>
                  <a:cubicBezTo>
                    <a:pt x="3696" y="1315"/>
                    <a:pt x="3793" y="1135"/>
                    <a:pt x="3793" y="924"/>
                  </a:cubicBezTo>
                  <a:cubicBezTo>
                    <a:pt x="3793" y="549"/>
                    <a:pt x="3492" y="248"/>
                    <a:pt x="3117" y="248"/>
                  </a:cubicBezTo>
                  <a:cubicBezTo>
                    <a:pt x="2937" y="248"/>
                    <a:pt x="2771" y="323"/>
                    <a:pt x="2652" y="435"/>
                  </a:cubicBezTo>
                  <a:cubicBezTo>
                    <a:pt x="2539" y="181"/>
                    <a:pt x="2285" y="1"/>
                    <a:pt x="1983"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242644" y="1819410"/>
              <a:ext cx="506719" cy="508477"/>
            </a:xfrm>
            <a:custGeom>
              <a:avLst/>
              <a:gdLst/>
              <a:ahLst/>
              <a:cxnLst/>
              <a:rect l="l" t="t" r="r" b="b"/>
              <a:pathLst>
                <a:path w="7784" h="7811" extrusionOk="0">
                  <a:moveTo>
                    <a:pt x="3885" y="0"/>
                  </a:moveTo>
                  <a:cubicBezTo>
                    <a:pt x="2329" y="0"/>
                    <a:pt x="907" y="1042"/>
                    <a:pt x="496" y="2620"/>
                  </a:cubicBezTo>
                  <a:cubicBezTo>
                    <a:pt x="1" y="4496"/>
                    <a:pt x="2375" y="7238"/>
                    <a:pt x="4253" y="7734"/>
                  </a:cubicBezTo>
                  <a:cubicBezTo>
                    <a:pt x="4453" y="7786"/>
                    <a:pt x="4639" y="7811"/>
                    <a:pt x="4813" y="7811"/>
                  </a:cubicBezTo>
                  <a:cubicBezTo>
                    <a:pt x="6269" y="7811"/>
                    <a:pt x="6844" y="6085"/>
                    <a:pt x="7287" y="4406"/>
                  </a:cubicBezTo>
                  <a:cubicBezTo>
                    <a:pt x="7783" y="2530"/>
                    <a:pt x="6664" y="606"/>
                    <a:pt x="4785" y="118"/>
                  </a:cubicBezTo>
                  <a:cubicBezTo>
                    <a:pt x="4484" y="38"/>
                    <a:pt x="4182" y="0"/>
                    <a:pt x="3885"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34312" y="1751968"/>
              <a:ext cx="484716" cy="291311"/>
            </a:xfrm>
            <a:custGeom>
              <a:avLst/>
              <a:gdLst/>
              <a:ahLst/>
              <a:cxnLst/>
              <a:rect l="l" t="t" r="r" b="b"/>
              <a:pathLst>
                <a:path w="7446" h="4475" extrusionOk="0">
                  <a:moveTo>
                    <a:pt x="3872" y="0"/>
                  </a:moveTo>
                  <a:cubicBezTo>
                    <a:pt x="2422" y="0"/>
                    <a:pt x="1538" y="665"/>
                    <a:pt x="1023" y="1258"/>
                  </a:cubicBezTo>
                  <a:cubicBezTo>
                    <a:pt x="1" y="2439"/>
                    <a:pt x="596" y="4474"/>
                    <a:pt x="596" y="4474"/>
                  </a:cubicBezTo>
                  <a:cubicBezTo>
                    <a:pt x="1504" y="4256"/>
                    <a:pt x="6198" y="3241"/>
                    <a:pt x="7280" y="3241"/>
                  </a:cubicBezTo>
                  <a:cubicBezTo>
                    <a:pt x="7446" y="3241"/>
                    <a:pt x="7280" y="620"/>
                    <a:pt x="5086" y="140"/>
                  </a:cubicBezTo>
                  <a:cubicBezTo>
                    <a:pt x="4643" y="43"/>
                    <a:pt x="4240" y="0"/>
                    <a:pt x="3872"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465148" y="1968231"/>
              <a:ext cx="79613" cy="48075"/>
            </a:xfrm>
            <a:custGeom>
              <a:avLst/>
              <a:gdLst/>
              <a:ahLst/>
              <a:cxnLst/>
              <a:rect l="l" t="t" r="r" b="b"/>
              <a:pathLst>
                <a:path w="1315" h="794" extrusionOk="0">
                  <a:moveTo>
                    <a:pt x="1095" y="0"/>
                  </a:moveTo>
                  <a:cubicBezTo>
                    <a:pt x="944" y="0"/>
                    <a:pt x="689" y="99"/>
                    <a:pt x="473" y="259"/>
                  </a:cubicBezTo>
                  <a:cubicBezTo>
                    <a:pt x="136" y="485"/>
                    <a:pt x="1" y="793"/>
                    <a:pt x="1" y="793"/>
                  </a:cubicBezTo>
                  <a:cubicBezTo>
                    <a:pt x="1" y="793"/>
                    <a:pt x="504" y="515"/>
                    <a:pt x="744" y="447"/>
                  </a:cubicBezTo>
                  <a:cubicBezTo>
                    <a:pt x="872" y="411"/>
                    <a:pt x="997" y="402"/>
                    <a:pt x="1098" y="402"/>
                  </a:cubicBezTo>
                  <a:cubicBezTo>
                    <a:pt x="1227" y="402"/>
                    <a:pt x="1315" y="418"/>
                    <a:pt x="1315" y="418"/>
                  </a:cubicBezTo>
                  <a:cubicBezTo>
                    <a:pt x="1315" y="418"/>
                    <a:pt x="1284" y="155"/>
                    <a:pt x="1210" y="41"/>
                  </a:cubicBezTo>
                  <a:cubicBezTo>
                    <a:pt x="1190" y="13"/>
                    <a:pt x="1149" y="0"/>
                    <a:pt x="109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629340" y="1957211"/>
              <a:ext cx="82338" cy="36813"/>
            </a:xfrm>
            <a:custGeom>
              <a:avLst/>
              <a:gdLst/>
              <a:ahLst/>
              <a:cxnLst/>
              <a:rect l="l" t="t" r="r" b="b"/>
              <a:pathLst>
                <a:path w="1360" h="608" extrusionOk="0">
                  <a:moveTo>
                    <a:pt x="457" y="0"/>
                  </a:moveTo>
                  <a:cubicBezTo>
                    <a:pt x="414" y="0"/>
                    <a:pt x="376" y="5"/>
                    <a:pt x="346" y="14"/>
                  </a:cubicBezTo>
                  <a:cubicBezTo>
                    <a:pt x="180" y="59"/>
                    <a:pt x="0" y="375"/>
                    <a:pt x="0" y="375"/>
                  </a:cubicBezTo>
                  <a:cubicBezTo>
                    <a:pt x="0" y="375"/>
                    <a:pt x="299" y="357"/>
                    <a:pt x="555" y="357"/>
                  </a:cubicBezTo>
                  <a:cubicBezTo>
                    <a:pt x="595" y="357"/>
                    <a:pt x="633" y="358"/>
                    <a:pt x="669" y="359"/>
                  </a:cubicBezTo>
                  <a:cubicBezTo>
                    <a:pt x="894" y="389"/>
                    <a:pt x="1359" y="607"/>
                    <a:pt x="1359" y="607"/>
                  </a:cubicBezTo>
                  <a:cubicBezTo>
                    <a:pt x="1359" y="607"/>
                    <a:pt x="1284" y="368"/>
                    <a:pt x="1103" y="194"/>
                  </a:cubicBezTo>
                  <a:cubicBezTo>
                    <a:pt x="963" y="90"/>
                    <a:pt x="654" y="0"/>
                    <a:pt x="457"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506075" y="2043491"/>
              <a:ext cx="27789" cy="45168"/>
            </a:xfrm>
            <a:custGeom>
              <a:avLst/>
              <a:gdLst/>
              <a:ahLst/>
              <a:cxnLst/>
              <a:rect l="l" t="t" r="r" b="b"/>
              <a:pathLst>
                <a:path w="459" h="746" extrusionOk="0">
                  <a:moveTo>
                    <a:pt x="210" y="1"/>
                  </a:moveTo>
                  <a:cubicBezTo>
                    <a:pt x="75" y="1"/>
                    <a:pt x="1" y="195"/>
                    <a:pt x="8" y="376"/>
                  </a:cubicBezTo>
                  <a:cubicBezTo>
                    <a:pt x="22" y="587"/>
                    <a:pt x="150" y="729"/>
                    <a:pt x="248" y="745"/>
                  </a:cubicBezTo>
                  <a:cubicBezTo>
                    <a:pt x="369" y="715"/>
                    <a:pt x="459" y="556"/>
                    <a:pt x="435" y="340"/>
                  </a:cubicBezTo>
                  <a:cubicBezTo>
                    <a:pt x="435" y="159"/>
                    <a:pt x="309" y="24"/>
                    <a:pt x="210"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53859" y="2025811"/>
              <a:ext cx="27789" cy="45047"/>
            </a:xfrm>
            <a:custGeom>
              <a:avLst/>
              <a:gdLst/>
              <a:ahLst/>
              <a:cxnLst/>
              <a:rect l="l" t="t" r="r" b="b"/>
              <a:pathLst>
                <a:path w="459" h="744" extrusionOk="0">
                  <a:moveTo>
                    <a:pt x="212" y="1"/>
                  </a:moveTo>
                  <a:cubicBezTo>
                    <a:pt x="91" y="30"/>
                    <a:pt x="1" y="188"/>
                    <a:pt x="22" y="406"/>
                  </a:cubicBezTo>
                  <a:cubicBezTo>
                    <a:pt x="22" y="587"/>
                    <a:pt x="150" y="722"/>
                    <a:pt x="248" y="743"/>
                  </a:cubicBezTo>
                  <a:cubicBezTo>
                    <a:pt x="369" y="706"/>
                    <a:pt x="459" y="549"/>
                    <a:pt x="451" y="376"/>
                  </a:cubicBezTo>
                  <a:cubicBezTo>
                    <a:pt x="437" y="158"/>
                    <a:pt x="309" y="15"/>
                    <a:pt x="212"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555236" y="2180388"/>
              <a:ext cx="59089" cy="29063"/>
            </a:xfrm>
            <a:custGeom>
              <a:avLst/>
              <a:gdLst/>
              <a:ahLst/>
              <a:cxnLst/>
              <a:rect l="l" t="t" r="r" b="b"/>
              <a:pathLst>
                <a:path w="976" h="480" extrusionOk="0">
                  <a:moveTo>
                    <a:pt x="975" y="0"/>
                  </a:moveTo>
                  <a:lnTo>
                    <a:pt x="0" y="8"/>
                  </a:lnTo>
                  <a:cubicBezTo>
                    <a:pt x="0" y="8"/>
                    <a:pt x="119" y="422"/>
                    <a:pt x="398" y="475"/>
                  </a:cubicBezTo>
                  <a:cubicBezTo>
                    <a:pt x="411" y="478"/>
                    <a:pt x="424" y="479"/>
                    <a:pt x="437" y="479"/>
                  </a:cubicBezTo>
                  <a:cubicBezTo>
                    <a:pt x="673" y="479"/>
                    <a:pt x="975" y="0"/>
                    <a:pt x="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605183" y="1973135"/>
              <a:ext cx="50069" cy="167414"/>
            </a:xfrm>
            <a:custGeom>
              <a:avLst/>
              <a:gdLst/>
              <a:ahLst/>
              <a:cxnLst/>
              <a:rect l="l" t="t" r="r" b="b"/>
              <a:pathLst>
                <a:path w="827" h="2765" extrusionOk="0">
                  <a:moveTo>
                    <a:pt x="512" y="1"/>
                  </a:moveTo>
                  <a:cubicBezTo>
                    <a:pt x="481" y="1"/>
                    <a:pt x="443" y="12"/>
                    <a:pt x="421" y="22"/>
                  </a:cubicBezTo>
                  <a:cubicBezTo>
                    <a:pt x="430" y="59"/>
                    <a:pt x="1" y="404"/>
                    <a:pt x="181" y="885"/>
                  </a:cubicBezTo>
                  <a:cubicBezTo>
                    <a:pt x="451" y="1516"/>
                    <a:pt x="587" y="2012"/>
                    <a:pt x="610" y="2230"/>
                  </a:cubicBezTo>
                  <a:cubicBezTo>
                    <a:pt x="639" y="2484"/>
                    <a:pt x="129" y="2583"/>
                    <a:pt x="91" y="2598"/>
                  </a:cubicBezTo>
                  <a:cubicBezTo>
                    <a:pt x="81" y="2592"/>
                    <a:pt x="71" y="2589"/>
                    <a:pt x="63" y="2589"/>
                  </a:cubicBezTo>
                  <a:cubicBezTo>
                    <a:pt x="29" y="2589"/>
                    <a:pt x="13" y="2636"/>
                    <a:pt x="31" y="2702"/>
                  </a:cubicBezTo>
                  <a:cubicBezTo>
                    <a:pt x="44" y="2736"/>
                    <a:pt x="88" y="2765"/>
                    <a:pt x="124" y="2765"/>
                  </a:cubicBezTo>
                  <a:cubicBezTo>
                    <a:pt x="128" y="2765"/>
                    <a:pt x="132" y="2764"/>
                    <a:pt x="136" y="2764"/>
                  </a:cubicBezTo>
                  <a:cubicBezTo>
                    <a:pt x="136" y="2764"/>
                    <a:pt x="219" y="2733"/>
                    <a:pt x="302" y="2710"/>
                  </a:cubicBezTo>
                  <a:cubicBezTo>
                    <a:pt x="504" y="2657"/>
                    <a:pt x="826" y="2522"/>
                    <a:pt x="781" y="2223"/>
                  </a:cubicBezTo>
                  <a:cubicBezTo>
                    <a:pt x="774" y="1869"/>
                    <a:pt x="534" y="1186"/>
                    <a:pt x="385" y="826"/>
                  </a:cubicBezTo>
                  <a:cubicBezTo>
                    <a:pt x="240" y="472"/>
                    <a:pt x="556" y="202"/>
                    <a:pt x="549" y="157"/>
                  </a:cubicBezTo>
                  <a:cubicBezTo>
                    <a:pt x="587" y="150"/>
                    <a:pt x="617" y="96"/>
                    <a:pt x="556" y="22"/>
                  </a:cubicBezTo>
                  <a:cubicBezTo>
                    <a:pt x="550" y="6"/>
                    <a:pt x="533" y="1"/>
                    <a:pt x="5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547910" y="2172638"/>
              <a:ext cx="71864" cy="14229"/>
            </a:xfrm>
            <a:custGeom>
              <a:avLst/>
              <a:gdLst/>
              <a:ahLst/>
              <a:cxnLst/>
              <a:rect l="l" t="t" r="r" b="b"/>
              <a:pathLst>
                <a:path w="1187" h="235" extrusionOk="0">
                  <a:moveTo>
                    <a:pt x="1060" y="0"/>
                  </a:moveTo>
                  <a:lnTo>
                    <a:pt x="90" y="17"/>
                  </a:lnTo>
                  <a:cubicBezTo>
                    <a:pt x="45" y="24"/>
                    <a:pt x="15" y="76"/>
                    <a:pt x="31" y="121"/>
                  </a:cubicBezTo>
                  <a:cubicBezTo>
                    <a:pt x="0" y="173"/>
                    <a:pt x="53" y="204"/>
                    <a:pt x="105" y="235"/>
                  </a:cubicBezTo>
                  <a:lnTo>
                    <a:pt x="1075" y="219"/>
                  </a:lnTo>
                  <a:lnTo>
                    <a:pt x="1120" y="211"/>
                  </a:lnTo>
                  <a:cubicBezTo>
                    <a:pt x="1158" y="197"/>
                    <a:pt x="1186" y="145"/>
                    <a:pt x="1179" y="107"/>
                  </a:cubicBezTo>
                  <a:cubicBezTo>
                    <a:pt x="1165" y="62"/>
                    <a:pt x="1113" y="31"/>
                    <a:pt x="1060"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3950632" y="2204923"/>
              <a:ext cx="30986" cy="83846"/>
            </a:xfrm>
            <a:custGeom>
              <a:avLst/>
              <a:gdLst/>
              <a:ahLst/>
              <a:cxnLst/>
              <a:rect l="l" t="t" r="r" b="b"/>
              <a:pathLst>
                <a:path w="476" h="1288" extrusionOk="0">
                  <a:moveTo>
                    <a:pt x="260" y="0"/>
                  </a:moveTo>
                  <a:cubicBezTo>
                    <a:pt x="255" y="0"/>
                    <a:pt x="249" y="1"/>
                    <a:pt x="243" y="2"/>
                  </a:cubicBezTo>
                  <a:cubicBezTo>
                    <a:pt x="226" y="9"/>
                    <a:pt x="212" y="33"/>
                    <a:pt x="219" y="62"/>
                  </a:cubicBezTo>
                  <a:cubicBezTo>
                    <a:pt x="219" y="62"/>
                    <a:pt x="250" y="190"/>
                    <a:pt x="271" y="303"/>
                  </a:cubicBezTo>
                  <a:cubicBezTo>
                    <a:pt x="288" y="393"/>
                    <a:pt x="205" y="536"/>
                    <a:pt x="129" y="655"/>
                  </a:cubicBezTo>
                  <a:cubicBezTo>
                    <a:pt x="69" y="754"/>
                    <a:pt x="24" y="844"/>
                    <a:pt x="10" y="918"/>
                  </a:cubicBezTo>
                  <a:cubicBezTo>
                    <a:pt x="1" y="979"/>
                    <a:pt x="17" y="1053"/>
                    <a:pt x="69" y="1115"/>
                  </a:cubicBezTo>
                  <a:cubicBezTo>
                    <a:pt x="129" y="1196"/>
                    <a:pt x="226" y="1264"/>
                    <a:pt x="309" y="1271"/>
                  </a:cubicBezTo>
                  <a:lnTo>
                    <a:pt x="416" y="1286"/>
                  </a:lnTo>
                  <a:cubicBezTo>
                    <a:pt x="420" y="1287"/>
                    <a:pt x="424" y="1288"/>
                    <a:pt x="428" y="1288"/>
                  </a:cubicBezTo>
                  <a:cubicBezTo>
                    <a:pt x="451" y="1288"/>
                    <a:pt x="468" y="1267"/>
                    <a:pt x="468" y="1241"/>
                  </a:cubicBezTo>
                  <a:cubicBezTo>
                    <a:pt x="475" y="1219"/>
                    <a:pt x="452" y="1196"/>
                    <a:pt x="423" y="1196"/>
                  </a:cubicBezTo>
                  <a:lnTo>
                    <a:pt x="316" y="1181"/>
                  </a:lnTo>
                  <a:cubicBezTo>
                    <a:pt x="271" y="1174"/>
                    <a:pt x="190" y="1129"/>
                    <a:pt x="145" y="1060"/>
                  </a:cubicBezTo>
                  <a:cubicBezTo>
                    <a:pt x="122" y="1032"/>
                    <a:pt x="100" y="987"/>
                    <a:pt x="100" y="934"/>
                  </a:cubicBezTo>
                  <a:cubicBezTo>
                    <a:pt x="115" y="880"/>
                    <a:pt x="167" y="790"/>
                    <a:pt x="212" y="700"/>
                  </a:cubicBezTo>
                  <a:cubicBezTo>
                    <a:pt x="295" y="557"/>
                    <a:pt x="392" y="401"/>
                    <a:pt x="371" y="280"/>
                  </a:cubicBezTo>
                  <a:cubicBezTo>
                    <a:pt x="347" y="168"/>
                    <a:pt x="302" y="40"/>
                    <a:pt x="302" y="40"/>
                  </a:cubicBezTo>
                  <a:cubicBezTo>
                    <a:pt x="296" y="15"/>
                    <a:pt x="285" y="0"/>
                    <a:pt x="26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3919449" y="2198088"/>
              <a:ext cx="46545" cy="11001"/>
            </a:xfrm>
            <a:custGeom>
              <a:avLst/>
              <a:gdLst/>
              <a:ahLst/>
              <a:cxnLst/>
              <a:rect l="l" t="t" r="r" b="b"/>
              <a:pathLst>
                <a:path w="715" h="169" extrusionOk="0">
                  <a:moveTo>
                    <a:pt x="649" y="0"/>
                  </a:moveTo>
                  <a:cubicBezTo>
                    <a:pt x="528" y="0"/>
                    <a:pt x="1" y="139"/>
                    <a:pt x="8" y="159"/>
                  </a:cubicBezTo>
                  <a:cubicBezTo>
                    <a:pt x="8" y="166"/>
                    <a:pt x="35" y="168"/>
                    <a:pt x="79" y="168"/>
                  </a:cubicBezTo>
                  <a:cubicBezTo>
                    <a:pt x="254" y="168"/>
                    <a:pt x="691" y="129"/>
                    <a:pt x="691" y="129"/>
                  </a:cubicBezTo>
                  <a:cubicBezTo>
                    <a:pt x="691" y="129"/>
                    <a:pt x="714" y="24"/>
                    <a:pt x="669" y="3"/>
                  </a:cubicBezTo>
                  <a:cubicBezTo>
                    <a:pt x="665" y="1"/>
                    <a:pt x="658" y="0"/>
                    <a:pt x="649"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3996656" y="2203491"/>
              <a:ext cx="43160" cy="14061"/>
            </a:xfrm>
            <a:custGeom>
              <a:avLst/>
              <a:gdLst/>
              <a:ahLst/>
              <a:cxnLst/>
              <a:rect l="l" t="t" r="r" b="b"/>
              <a:pathLst>
                <a:path w="663" h="216" extrusionOk="0">
                  <a:moveTo>
                    <a:pt x="63" y="1"/>
                  </a:moveTo>
                  <a:cubicBezTo>
                    <a:pt x="62" y="1"/>
                    <a:pt x="61" y="1"/>
                    <a:pt x="60" y="1"/>
                  </a:cubicBezTo>
                  <a:cubicBezTo>
                    <a:pt x="8" y="10"/>
                    <a:pt x="1" y="129"/>
                    <a:pt x="1" y="129"/>
                  </a:cubicBezTo>
                  <a:cubicBezTo>
                    <a:pt x="1" y="129"/>
                    <a:pt x="532" y="215"/>
                    <a:pt x="637" y="215"/>
                  </a:cubicBezTo>
                  <a:cubicBezTo>
                    <a:pt x="649" y="215"/>
                    <a:pt x="655" y="214"/>
                    <a:pt x="655" y="212"/>
                  </a:cubicBezTo>
                  <a:cubicBezTo>
                    <a:pt x="662" y="205"/>
                    <a:pt x="132" y="1"/>
                    <a:pt x="6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4012280" y="2233892"/>
              <a:ext cx="13801" cy="21612"/>
            </a:xfrm>
            <a:custGeom>
              <a:avLst/>
              <a:gdLst/>
              <a:ahLst/>
              <a:cxnLst/>
              <a:rect l="l" t="t" r="r" b="b"/>
              <a:pathLst>
                <a:path w="212" h="332" extrusionOk="0">
                  <a:moveTo>
                    <a:pt x="114" y="1"/>
                  </a:moveTo>
                  <a:cubicBezTo>
                    <a:pt x="62" y="1"/>
                    <a:pt x="17" y="67"/>
                    <a:pt x="9" y="158"/>
                  </a:cubicBezTo>
                  <a:cubicBezTo>
                    <a:pt x="0" y="255"/>
                    <a:pt x="38" y="331"/>
                    <a:pt x="83" y="331"/>
                  </a:cubicBezTo>
                  <a:cubicBezTo>
                    <a:pt x="87" y="331"/>
                    <a:pt x="90" y="331"/>
                    <a:pt x="93" y="331"/>
                  </a:cubicBezTo>
                  <a:cubicBezTo>
                    <a:pt x="156" y="331"/>
                    <a:pt x="197" y="266"/>
                    <a:pt x="204" y="174"/>
                  </a:cubicBezTo>
                  <a:cubicBezTo>
                    <a:pt x="211" y="84"/>
                    <a:pt x="173" y="8"/>
                    <a:pt x="11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3936570" y="2228489"/>
              <a:ext cx="14126" cy="21092"/>
            </a:xfrm>
            <a:custGeom>
              <a:avLst/>
              <a:gdLst/>
              <a:ahLst/>
              <a:cxnLst/>
              <a:rect l="l" t="t" r="r" b="b"/>
              <a:pathLst>
                <a:path w="217" h="324" extrusionOk="0">
                  <a:moveTo>
                    <a:pt x="111" y="0"/>
                  </a:moveTo>
                  <a:cubicBezTo>
                    <a:pt x="56" y="0"/>
                    <a:pt x="15" y="65"/>
                    <a:pt x="8" y="150"/>
                  </a:cubicBezTo>
                  <a:cubicBezTo>
                    <a:pt x="1" y="248"/>
                    <a:pt x="37" y="323"/>
                    <a:pt x="98" y="323"/>
                  </a:cubicBezTo>
                  <a:cubicBezTo>
                    <a:pt x="101" y="324"/>
                    <a:pt x="103" y="324"/>
                    <a:pt x="106" y="324"/>
                  </a:cubicBezTo>
                  <a:cubicBezTo>
                    <a:pt x="155" y="324"/>
                    <a:pt x="203" y="259"/>
                    <a:pt x="210" y="174"/>
                  </a:cubicBezTo>
                  <a:cubicBezTo>
                    <a:pt x="217" y="76"/>
                    <a:pt x="172" y="1"/>
                    <a:pt x="120" y="1"/>
                  </a:cubicBezTo>
                  <a:cubicBezTo>
                    <a:pt x="117" y="0"/>
                    <a:pt x="114" y="0"/>
                    <a:pt x="111"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3970747" y="2300814"/>
              <a:ext cx="31377" cy="16600"/>
            </a:xfrm>
            <a:custGeom>
              <a:avLst/>
              <a:gdLst/>
              <a:ahLst/>
              <a:cxnLst/>
              <a:rect l="l" t="t" r="r" b="b"/>
              <a:pathLst>
                <a:path w="482" h="255" extrusionOk="0">
                  <a:moveTo>
                    <a:pt x="429" y="1"/>
                  </a:moveTo>
                  <a:cubicBezTo>
                    <a:pt x="414" y="1"/>
                    <a:pt x="396" y="10"/>
                    <a:pt x="391" y="24"/>
                  </a:cubicBezTo>
                  <a:cubicBezTo>
                    <a:pt x="377" y="62"/>
                    <a:pt x="308" y="152"/>
                    <a:pt x="233" y="159"/>
                  </a:cubicBezTo>
                  <a:cubicBezTo>
                    <a:pt x="212" y="160"/>
                    <a:pt x="193" y="161"/>
                    <a:pt x="176" y="161"/>
                  </a:cubicBezTo>
                  <a:cubicBezTo>
                    <a:pt x="107" y="161"/>
                    <a:pt x="69" y="152"/>
                    <a:pt x="69" y="152"/>
                  </a:cubicBezTo>
                  <a:cubicBezTo>
                    <a:pt x="66" y="150"/>
                    <a:pt x="62" y="150"/>
                    <a:pt x="59" y="150"/>
                  </a:cubicBezTo>
                  <a:cubicBezTo>
                    <a:pt x="41" y="150"/>
                    <a:pt x="16" y="163"/>
                    <a:pt x="16" y="182"/>
                  </a:cubicBezTo>
                  <a:cubicBezTo>
                    <a:pt x="0" y="211"/>
                    <a:pt x="24" y="235"/>
                    <a:pt x="38" y="249"/>
                  </a:cubicBezTo>
                  <a:lnTo>
                    <a:pt x="121" y="249"/>
                  </a:lnTo>
                  <a:cubicBezTo>
                    <a:pt x="140" y="253"/>
                    <a:pt x="159" y="254"/>
                    <a:pt x="180" y="254"/>
                  </a:cubicBezTo>
                  <a:cubicBezTo>
                    <a:pt x="200" y="254"/>
                    <a:pt x="223" y="253"/>
                    <a:pt x="249" y="249"/>
                  </a:cubicBezTo>
                  <a:cubicBezTo>
                    <a:pt x="384" y="235"/>
                    <a:pt x="467" y="83"/>
                    <a:pt x="467" y="69"/>
                  </a:cubicBezTo>
                  <a:cubicBezTo>
                    <a:pt x="482" y="54"/>
                    <a:pt x="474" y="24"/>
                    <a:pt x="451" y="9"/>
                  </a:cubicBezTo>
                  <a:cubicBezTo>
                    <a:pt x="446" y="4"/>
                    <a:pt x="438" y="1"/>
                    <a:pt x="42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5"/>
            <p:cNvSpPr/>
            <p:nvPr/>
          </p:nvSpPr>
          <p:spPr>
            <a:xfrm>
              <a:off x="3351661" y="2806955"/>
              <a:ext cx="22589" cy="62624"/>
            </a:xfrm>
            <a:custGeom>
              <a:avLst/>
              <a:gdLst/>
              <a:ahLst/>
              <a:cxnLst/>
              <a:rect l="l" t="t" r="r" b="b"/>
              <a:pathLst>
                <a:path w="347" h="962" extrusionOk="0">
                  <a:moveTo>
                    <a:pt x="174" y="1"/>
                  </a:moveTo>
                  <a:cubicBezTo>
                    <a:pt x="143" y="1"/>
                    <a:pt x="129" y="8"/>
                    <a:pt x="129" y="31"/>
                  </a:cubicBezTo>
                  <a:cubicBezTo>
                    <a:pt x="129" y="31"/>
                    <a:pt x="98" y="121"/>
                    <a:pt x="76" y="211"/>
                  </a:cubicBezTo>
                  <a:cubicBezTo>
                    <a:pt x="62" y="294"/>
                    <a:pt x="136" y="413"/>
                    <a:pt x="197" y="527"/>
                  </a:cubicBezTo>
                  <a:cubicBezTo>
                    <a:pt x="233" y="594"/>
                    <a:pt x="264" y="662"/>
                    <a:pt x="278" y="700"/>
                  </a:cubicBezTo>
                  <a:cubicBezTo>
                    <a:pt x="278" y="736"/>
                    <a:pt x="264" y="767"/>
                    <a:pt x="249" y="790"/>
                  </a:cubicBezTo>
                  <a:cubicBezTo>
                    <a:pt x="212" y="842"/>
                    <a:pt x="152" y="871"/>
                    <a:pt x="114" y="880"/>
                  </a:cubicBezTo>
                  <a:lnTo>
                    <a:pt x="39" y="895"/>
                  </a:lnTo>
                  <a:cubicBezTo>
                    <a:pt x="17" y="895"/>
                    <a:pt x="1" y="909"/>
                    <a:pt x="1" y="925"/>
                  </a:cubicBezTo>
                  <a:cubicBezTo>
                    <a:pt x="1" y="947"/>
                    <a:pt x="24" y="961"/>
                    <a:pt x="46" y="961"/>
                  </a:cubicBezTo>
                  <a:lnTo>
                    <a:pt x="121" y="947"/>
                  </a:lnTo>
                  <a:cubicBezTo>
                    <a:pt x="181" y="940"/>
                    <a:pt x="257" y="887"/>
                    <a:pt x="302" y="835"/>
                  </a:cubicBezTo>
                  <a:cubicBezTo>
                    <a:pt x="340" y="781"/>
                    <a:pt x="347" y="729"/>
                    <a:pt x="347" y="684"/>
                  </a:cubicBezTo>
                  <a:cubicBezTo>
                    <a:pt x="332" y="632"/>
                    <a:pt x="302" y="565"/>
                    <a:pt x="257" y="489"/>
                  </a:cubicBezTo>
                  <a:cubicBezTo>
                    <a:pt x="204" y="399"/>
                    <a:pt x="136" y="294"/>
                    <a:pt x="152" y="226"/>
                  </a:cubicBezTo>
                  <a:cubicBezTo>
                    <a:pt x="167" y="143"/>
                    <a:pt x="188" y="46"/>
                    <a:pt x="188" y="46"/>
                  </a:cubicBezTo>
                  <a:cubicBezTo>
                    <a:pt x="197" y="24"/>
                    <a:pt x="188" y="8"/>
                    <a:pt x="174"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3363379" y="2801877"/>
              <a:ext cx="34371" cy="8072"/>
            </a:xfrm>
            <a:custGeom>
              <a:avLst/>
              <a:gdLst/>
              <a:ahLst/>
              <a:cxnLst/>
              <a:rect l="l" t="t" r="r" b="b"/>
              <a:pathLst>
                <a:path w="528" h="124" extrusionOk="0">
                  <a:moveTo>
                    <a:pt x="50" y="0"/>
                  </a:moveTo>
                  <a:cubicBezTo>
                    <a:pt x="42" y="0"/>
                    <a:pt x="35" y="1"/>
                    <a:pt x="32" y="3"/>
                  </a:cubicBezTo>
                  <a:cubicBezTo>
                    <a:pt x="1" y="19"/>
                    <a:pt x="17" y="102"/>
                    <a:pt x="17" y="102"/>
                  </a:cubicBezTo>
                  <a:cubicBezTo>
                    <a:pt x="17" y="102"/>
                    <a:pt x="315" y="123"/>
                    <a:pt x="455" y="123"/>
                  </a:cubicBezTo>
                  <a:cubicBezTo>
                    <a:pt x="498" y="123"/>
                    <a:pt x="526" y="121"/>
                    <a:pt x="527" y="116"/>
                  </a:cubicBezTo>
                  <a:cubicBezTo>
                    <a:pt x="527" y="103"/>
                    <a:pt x="147" y="0"/>
                    <a:pt x="5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3308175" y="2805978"/>
              <a:ext cx="32288" cy="10481"/>
            </a:xfrm>
            <a:custGeom>
              <a:avLst/>
              <a:gdLst/>
              <a:ahLst/>
              <a:cxnLst/>
              <a:rect l="l" t="t" r="r" b="b"/>
              <a:pathLst>
                <a:path w="496" h="161" extrusionOk="0">
                  <a:moveTo>
                    <a:pt x="447" y="1"/>
                  </a:moveTo>
                  <a:cubicBezTo>
                    <a:pt x="387" y="1"/>
                    <a:pt x="0" y="151"/>
                    <a:pt x="9" y="158"/>
                  </a:cubicBezTo>
                  <a:cubicBezTo>
                    <a:pt x="9" y="160"/>
                    <a:pt x="13" y="160"/>
                    <a:pt x="22" y="160"/>
                  </a:cubicBezTo>
                  <a:cubicBezTo>
                    <a:pt x="99" y="160"/>
                    <a:pt x="496" y="98"/>
                    <a:pt x="496" y="98"/>
                  </a:cubicBezTo>
                  <a:cubicBezTo>
                    <a:pt x="496" y="98"/>
                    <a:pt x="488" y="8"/>
                    <a:pt x="451" y="1"/>
                  </a:cubicBezTo>
                  <a:cubicBezTo>
                    <a:pt x="450" y="1"/>
                    <a:pt x="448" y="1"/>
                    <a:pt x="44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3318461" y="2828437"/>
              <a:ext cx="10285" cy="16274"/>
            </a:xfrm>
            <a:custGeom>
              <a:avLst/>
              <a:gdLst/>
              <a:ahLst/>
              <a:cxnLst/>
              <a:rect l="l" t="t" r="r" b="b"/>
              <a:pathLst>
                <a:path w="158" h="250" extrusionOk="0">
                  <a:moveTo>
                    <a:pt x="76" y="0"/>
                  </a:moveTo>
                  <a:cubicBezTo>
                    <a:pt x="31" y="9"/>
                    <a:pt x="0" y="62"/>
                    <a:pt x="8" y="136"/>
                  </a:cubicBezTo>
                  <a:cubicBezTo>
                    <a:pt x="14" y="200"/>
                    <a:pt x="42" y="250"/>
                    <a:pt x="82" y="250"/>
                  </a:cubicBezTo>
                  <a:cubicBezTo>
                    <a:pt x="85" y="250"/>
                    <a:pt x="88" y="250"/>
                    <a:pt x="91" y="249"/>
                  </a:cubicBezTo>
                  <a:cubicBezTo>
                    <a:pt x="128" y="249"/>
                    <a:pt x="157" y="190"/>
                    <a:pt x="150" y="121"/>
                  </a:cubicBezTo>
                  <a:cubicBezTo>
                    <a:pt x="150" y="55"/>
                    <a:pt x="112" y="0"/>
                    <a:pt x="76"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5"/>
            <p:cNvSpPr/>
            <p:nvPr/>
          </p:nvSpPr>
          <p:spPr>
            <a:xfrm>
              <a:off x="3374185" y="2824532"/>
              <a:ext cx="10871" cy="15754"/>
            </a:xfrm>
            <a:custGeom>
              <a:avLst/>
              <a:gdLst/>
              <a:ahLst/>
              <a:cxnLst/>
              <a:rect l="l" t="t" r="r" b="b"/>
              <a:pathLst>
                <a:path w="167" h="242" extrusionOk="0">
                  <a:moveTo>
                    <a:pt x="85" y="0"/>
                  </a:moveTo>
                  <a:cubicBezTo>
                    <a:pt x="82" y="0"/>
                    <a:pt x="79" y="1"/>
                    <a:pt x="77" y="1"/>
                  </a:cubicBezTo>
                  <a:cubicBezTo>
                    <a:pt x="39" y="1"/>
                    <a:pt x="1" y="60"/>
                    <a:pt x="8" y="129"/>
                  </a:cubicBezTo>
                  <a:cubicBezTo>
                    <a:pt x="15" y="191"/>
                    <a:pt x="48" y="242"/>
                    <a:pt x="88" y="242"/>
                  </a:cubicBezTo>
                  <a:cubicBezTo>
                    <a:pt x="92" y="242"/>
                    <a:pt x="95" y="241"/>
                    <a:pt x="98" y="241"/>
                  </a:cubicBezTo>
                  <a:cubicBezTo>
                    <a:pt x="143" y="241"/>
                    <a:pt x="167" y="181"/>
                    <a:pt x="167" y="115"/>
                  </a:cubicBezTo>
                  <a:cubicBezTo>
                    <a:pt x="158" y="50"/>
                    <a:pt x="126" y="0"/>
                    <a:pt x="8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3336558" y="2878498"/>
              <a:ext cx="23045" cy="12434"/>
            </a:xfrm>
            <a:custGeom>
              <a:avLst/>
              <a:gdLst/>
              <a:ahLst/>
              <a:cxnLst/>
              <a:rect l="l" t="t" r="r" b="b"/>
              <a:pathLst>
                <a:path w="354" h="191" extrusionOk="0">
                  <a:moveTo>
                    <a:pt x="37" y="1"/>
                  </a:moveTo>
                  <a:cubicBezTo>
                    <a:pt x="29" y="1"/>
                    <a:pt x="21" y="3"/>
                    <a:pt x="15" y="7"/>
                  </a:cubicBezTo>
                  <a:cubicBezTo>
                    <a:pt x="0" y="14"/>
                    <a:pt x="0" y="35"/>
                    <a:pt x="7" y="52"/>
                  </a:cubicBezTo>
                  <a:cubicBezTo>
                    <a:pt x="7" y="59"/>
                    <a:pt x="69" y="171"/>
                    <a:pt x="173" y="187"/>
                  </a:cubicBezTo>
                  <a:cubicBezTo>
                    <a:pt x="186" y="189"/>
                    <a:pt x="197" y="190"/>
                    <a:pt x="208" y="190"/>
                  </a:cubicBezTo>
                  <a:cubicBezTo>
                    <a:pt x="230" y="190"/>
                    <a:pt x="248" y="187"/>
                    <a:pt x="263" y="187"/>
                  </a:cubicBezTo>
                  <a:cubicBezTo>
                    <a:pt x="301" y="187"/>
                    <a:pt x="323" y="178"/>
                    <a:pt x="323" y="178"/>
                  </a:cubicBezTo>
                  <a:cubicBezTo>
                    <a:pt x="339" y="171"/>
                    <a:pt x="353" y="156"/>
                    <a:pt x="346" y="133"/>
                  </a:cubicBezTo>
                  <a:cubicBezTo>
                    <a:pt x="340" y="121"/>
                    <a:pt x="324" y="109"/>
                    <a:pt x="310" y="109"/>
                  </a:cubicBezTo>
                  <a:cubicBezTo>
                    <a:pt x="307" y="109"/>
                    <a:pt x="304" y="110"/>
                    <a:pt x="301" y="111"/>
                  </a:cubicBezTo>
                  <a:cubicBezTo>
                    <a:pt x="301" y="111"/>
                    <a:pt x="272" y="120"/>
                    <a:pt x="222" y="120"/>
                  </a:cubicBezTo>
                  <a:cubicBezTo>
                    <a:pt x="209" y="120"/>
                    <a:pt x="196" y="120"/>
                    <a:pt x="180" y="118"/>
                  </a:cubicBezTo>
                  <a:cubicBezTo>
                    <a:pt x="128" y="111"/>
                    <a:pt x="76" y="43"/>
                    <a:pt x="69" y="14"/>
                  </a:cubicBezTo>
                  <a:cubicBezTo>
                    <a:pt x="59" y="5"/>
                    <a:pt x="48" y="1"/>
                    <a:pt x="37"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3911572" y="2091717"/>
              <a:ext cx="275362" cy="240470"/>
            </a:xfrm>
            <a:custGeom>
              <a:avLst/>
              <a:gdLst/>
              <a:ahLst/>
              <a:cxnLst/>
              <a:rect l="l" t="t" r="r" b="b"/>
              <a:pathLst>
                <a:path w="4230" h="3694" extrusionOk="0">
                  <a:moveTo>
                    <a:pt x="1859" y="0"/>
                  </a:moveTo>
                  <a:cubicBezTo>
                    <a:pt x="1657" y="0"/>
                    <a:pt x="1452" y="26"/>
                    <a:pt x="1248" y="81"/>
                  </a:cubicBezTo>
                  <a:cubicBezTo>
                    <a:pt x="594" y="261"/>
                    <a:pt x="174" y="944"/>
                    <a:pt x="1" y="1703"/>
                  </a:cubicBezTo>
                  <a:cubicBezTo>
                    <a:pt x="1367" y="1756"/>
                    <a:pt x="2847" y="1824"/>
                    <a:pt x="2899" y="1824"/>
                  </a:cubicBezTo>
                  <a:cubicBezTo>
                    <a:pt x="2954" y="1824"/>
                    <a:pt x="2937" y="2763"/>
                    <a:pt x="3006" y="3694"/>
                  </a:cubicBezTo>
                  <a:cubicBezTo>
                    <a:pt x="3817" y="3236"/>
                    <a:pt x="4230" y="2313"/>
                    <a:pt x="3945" y="1426"/>
                  </a:cubicBezTo>
                  <a:cubicBezTo>
                    <a:pt x="3666" y="561"/>
                    <a:pt x="2798" y="0"/>
                    <a:pt x="1859"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00928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40"/>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Precision Livestock Farming	</a:t>
            </a:r>
            <a:endParaRPr dirty="0"/>
          </a:p>
        </p:txBody>
      </p:sp>
      <p:sp>
        <p:nvSpPr>
          <p:cNvPr id="1175" name="Google Shape;1175;p40"/>
          <p:cNvSpPr txBox="1">
            <a:spLocks noGrp="1"/>
          </p:cNvSpPr>
          <p:nvPr>
            <p:ph type="body" idx="1"/>
          </p:nvPr>
        </p:nvSpPr>
        <p:spPr>
          <a:xfrm>
            <a:off x="720000" y="1210462"/>
            <a:ext cx="7704000" cy="3523500"/>
          </a:xfrm>
          <a:prstGeom prst="rect">
            <a:avLst/>
          </a:prstGeom>
        </p:spPr>
        <p:txBody>
          <a:bodyPr spcFirstLastPara="1" wrap="square" lIns="91425" tIns="91425" rIns="91425" bIns="91425" anchor="t" anchorCtr="0">
            <a:noAutofit/>
          </a:bodyPr>
          <a:lstStyle/>
          <a:p>
            <a:pPr marL="0" indent="0">
              <a:buNone/>
            </a:pPr>
            <a:r>
              <a:rPr lang="en-US" sz="1600" dirty="0"/>
              <a:t>Precision livestock farming (PLF) is a set of electronic tools for managing </a:t>
            </a:r>
            <a:r>
              <a:rPr lang="en-US" sz="1600" dirty="0">
                <a:hlinkClick r:id="rId3" tooltip="Livestock">
                  <a:extLst>
                    <a:ext uri="{A12FA001-AC4F-418D-AE19-62706E023703}">
                      <ahyp:hlinkClr xmlns:ahyp="http://schemas.microsoft.com/office/drawing/2018/hyperlinkcolor" val="tx"/>
                    </a:ext>
                  </a:extLst>
                </a:hlinkClick>
              </a:rPr>
              <a:t>livestock.</a:t>
            </a:r>
            <a:r>
              <a:rPr lang="en-US" sz="1600" dirty="0"/>
              <a:t> It involves automated monitoring of animals to improve their production/reproduction, health and welfare, and impact on the environment. PLF tracks large animals, such as cows</a:t>
            </a:r>
            <a:endParaRPr lang="en-IN" sz="1600" dirty="0"/>
          </a:p>
        </p:txBody>
      </p:sp>
    </p:spTree>
    <p:extLst>
      <p:ext uri="{BB962C8B-B14F-4D97-AF65-F5344CB8AC3E}">
        <p14:creationId xmlns:p14="http://schemas.microsoft.com/office/powerpoint/2010/main" val="3584584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78"/>
        <p:cNvGrpSpPr/>
        <p:nvPr/>
      </p:nvGrpSpPr>
      <p:grpSpPr>
        <a:xfrm>
          <a:off x="0" y="0"/>
          <a:ext cx="0" cy="0"/>
          <a:chOff x="0" y="0"/>
          <a:chExt cx="0" cy="0"/>
        </a:xfrm>
      </p:grpSpPr>
      <p:sp>
        <p:nvSpPr>
          <p:cNvPr id="2779" name="Google Shape;2779;p65"/>
          <p:cNvSpPr txBox="1">
            <a:spLocks noGrp="1"/>
          </p:cNvSpPr>
          <p:nvPr>
            <p:ph type="title"/>
          </p:nvPr>
        </p:nvSpPr>
        <p:spPr>
          <a:xfrm>
            <a:off x="3823139" y="1718250"/>
            <a:ext cx="4160461" cy="45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a:t>
            </a:r>
            <a:endParaRPr dirty="0"/>
          </a:p>
        </p:txBody>
      </p:sp>
      <p:sp>
        <p:nvSpPr>
          <p:cNvPr id="2780" name="Google Shape;2780;p65"/>
          <p:cNvSpPr txBox="1">
            <a:spLocks noGrp="1"/>
          </p:cNvSpPr>
          <p:nvPr>
            <p:ph type="subTitle" idx="1"/>
          </p:nvPr>
        </p:nvSpPr>
        <p:spPr>
          <a:xfrm>
            <a:off x="3738113" y="2577025"/>
            <a:ext cx="4738778" cy="10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Thus from our current research we can conclude that there is a need of more advanced and directed need of PLF technique and monitoring system which can help to increase the productions in regards with the growing demand of word .This is probably the last decade where any milk is produced without and help of technology [2].</a:t>
            </a:r>
          </a:p>
        </p:txBody>
      </p:sp>
      <p:grpSp>
        <p:nvGrpSpPr>
          <p:cNvPr id="2781" name="Google Shape;2781;p65"/>
          <p:cNvGrpSpPr/>
          <p:nvPr/>
        </p:nvGrpSpPr>
        <p:grpSpPr>
          <a:xfrm>
            <a:off x="892245" y="2064716"/>
            <a:ext cx="1539806" cy="1292926"/>
            <a:chOff x="1337125" y="1400175"/>
            <a:chExt cx="3012620" cy="2529599"/>
          </a:xfrm>
        </p:grpSpPr>
        <p:sp>
          <p:nvSpPr>
            <p:cNvPr id="2782" name="Google Shape;2782;p65"/>
            <p:cNvSpPr/>
            <p:nvPr/>
          </p:nvSpPr>
          <p:spPr>
            <a:xfrm>
              <a:off x="3448007" y="2956096"/>
              <a:ext cx="323990" cy="270155"/>
            </a:xfrm>
            <a:custGeom>
              <a:avLst/>
              <a:gdLst/>
              <a:ahLst/>
              <a:cxnLst/>
              <a:rect l="l" t="t" r="r" b="b"/>
              <a:pathLst>
                <a:path w="4977" h="4150" extrusionOk="0">
                  <a:moveTo>
                    <a:pt x="501" y="1"/>
                  </a:moveTo>
                  <a:cubicBezTo>
                    <a:pt x="499" y="1"/>
                    <a:pt x="498" y="1"/>
                    <a:pt x="496" y="1"/>
                  </a:cubicBezTo>
                  <a:lnTo>
                    <a:pt x="257" y="428"/>
                  </a:lnTo>
                  <a:cubicBezTo>
                    <a:pt x="105" y="444"/>
                    <a:pt x="1" y="572"/>
                    <a:pt x="1" y="722"/>
                  </a:cubicBezTo>
                  <a:cubicBezTo>
                    <a:pt x="24" y="1375"/>
                    <a:pt x="174" y="2539"/>
                    <a:pt x="286" y="2727"/>
                  </a:cubicBezTo>
                  <a:cubicBezTo>
                    <a:pt x="354" y="2835"/>
                    <a:pt x="1342" y="4149"/>
                    <a:pt x="1924" y="4149"/>
                  </a:cubicBezTo>
                  <a:cubicBezTo>
                    <a:pt x="1990" y="4149"/>
                    <a:pt x="2051" y="4132"/>
                    <a:pt x="2105" y="4095"/>
                  </a:cubicBezTo>
                  <a:cubicBezTo>
                    <a:pt x="3464" y="3132"/>
                    <a:pt x="4740" y="2532"/>
                    <a:pt x="4883" y="2276"/>
                  </a:cubicBezTo>
                  <a:cubicBezTo>
                    <a:pt x="4977" y="2127"/>
                    <a:pt x="4193" y="1528"/>
                    <a:pt x="4115" y="1528"/>
                  </a:cubicBezTo>
                  <a:cubicBezTo>
                    <a:pt x="4111" y="1528"/>
                    <a:pt x="4109" y="1530"/>
                    <a:pt x="4109" y="1533"/>
                  </a:cubicBezTo>
                  <a:lnTo>
                    <a:pt x="1998" y="2465"/>
                  </a:lnTo>
                  <a:lnTo>
                    <a:pt x="843" y="437"/>
                  </a:lnTo>
                  <a:cubicBezTo>
                    <a:pt x="798" y="318"/>
                    <a:pt x="628" y="1"/>
                    <a:pt x="501" y="1"/>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5"/>
            <p:cNvSpPr/>
            <p:nvPr/>
          </p:nvSpPr>
          <p:spPr>
            <a:xfrm>
              <a:off x="3707163" y="3046648"/>
              <a:ext cx="98493" cy="90616"/>
            </a:xfrm>
            <a:custGeom>
              <a:avLst/>
              <a:gdLst/>
              <a:ahLst/>
              <a:cxnLst/>
              <a:rect l="l" t="t" r="r" b="b"/>
              <a:pathLst>
                <a:path w="1513" h="1392" extrusionOk="0">
                  <a:moveTo>
                    <a:pt x="531" y="0"/>
                  </a:moveTo>
                  <a:cubicBezTo>
                    <a:pt x="328" y="0"/>
                    <a:pt x="160" y="46"/>
                    <a:pt x="128" y="142"/>
                  </a:cubicBezTo>
                  <a:cubicBezTo>
                    <a:pt x="128" y="142"/>
                    <a:pt x="0" y="1110"/>
                    <a:pt x="361" y="1336"/>
                  </a:cubicBezTo>
                  <a:cubicBezTo>
                    <a:pt x="420" y="1374"/>
                    <a:pt x="480" y="1391"/>
                    <a:pt x="541" y="1391"/>
                  </a:cubicBezTo>
                  <a:cubicBezTo>
                    <a:pt x="852" y="1391"/>
                    <a:pt x="1173" y="939"/>
                    <a:pt x="1361" y="524"/>
                  </a:cubicBezTo>
                  <a:cubicBezTo>
                    <a:pt x="1513" y="191"/>
                    <a:pt x="948" y="0"/>
                    <a:pt x="531"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5"/>
            <p:cNvSpPr/>
            <p:nvPr/>
          </p:nvSpPr>
          <p:spPr>
            <a:xfrm>
              <a:off x="3738476" y="2455227"/>
              <a:ext cx="226930" cy="632032"/>
            </a:xfrm>
            <a:custGeom>
              <a:avLst/>
              <a:gdLst/>
              <a:ahLst/>
              <a:cxnLst/>
              <a:rect l="l" t="t" r="r" b="b"/>
              <a:pathLst>
                <a:path w="3486" h="9709" extrusionOk="0">
                  <a:moveTo>
                    <a:pt x="1128" y="1"/>
                  </a:moveTo>
                  <a:cubicBezTo>
                    <a:pt x="929" y="1"/>
                    <a:pt x="776" y="42"/>
                    <a:pt x="752" y="161"/>
                  </a:cubicBezTo>
                  <a:cubicBezTo>
                    <a:pt x="278" y="2669"/>
                    <a:pt x="1421" y="5396"/>
                    <a:pt x="1421" y="5396"/>
                  </a:cubicBezTo>
                  <a:lnTo>
                    <a:pt x="1" y="9581"/>
                  </a:lnTo>
                  <a:lnTo>
                    <a:pt x="1127" y="9709"/>
                  </a:lnTo>
                  <a:cubicBezTo>
                    <a:pt x="1127" y="9709"/>
                    <a:pt x="3186" y="6801"/>
                    <a:pt x="3305" y="6554"/>
                  </a:cubicBezTo>
                  <a:cubicBezTo>
                    <a:pt x="3433" y="6305"/>
                    <a:pt x="3485" y="5930"/>
                    <a:pt x="3224" y="3743"/>
                  </a:cubicBezTo>
                  <a:cubicBezTo>
                    <a:pt x="2961" y="1551"/>
                    <a:pt x="2629" y="432"/>
                    <a:pt x="2195" y="190"/>
                  </a:cubicBezTo>
                  <a:cubicBezTo>
                    <a:pt x="2195" y="190"/>
                    <a:pt x="1556" y="1"/>
                    <a:pt x="1128"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65"/>
            <p:cNvSpPr/>
            <p:nvPr/>
          </p:nvSpPr>
          <p:spPr>
            <a:xfrm>
              <a:off x="4004077" y="2092238"/>
              <a:ext cx="231812" cy="289423"/>
            </a:xfrm>
            <a:custGeom>
              <a:avLst/>
              <a:gdLst/>
              <a:ahLst/>
              <a:cxnLst/>
              <a:rect l="l" t="t" r="r" b="b"/>
              <a:pathLst>
                <a:path w="3561" h="4446" extrusionOk="0">
                  <a:moveTo>
                    <a:pt x="818" y="1"/>
                  </a:moveTo>
                  <a:cubicBezTo>
                    <a:pt x="598" y="1"/>
                    <a:pt x="458" y="28"/>
                    <a:pt x="458" y="28"/>
                  </a:cubicBezTo>
                  <a:lnTo>
                    <a:pt x="0" y="4445"/>
                  </a:lnTo>
                  <a:cubicBezTo>
                    <a:pt x="0" y="4445"/>
                    <a:pt x="101" y="4445"/>
                    <a:pt x="267" y="4445"/>
                  </a:cubicBezTo>
                  <a:cubicBezTo>
                    <a:pt x="1087" y="4445"/>
                    <a:pt x="3509" y="4424"/>
                    <a:pt x="3523" y="4174"/>
                  </a:cubicBezTo>
                  <a:cubicBezTo>
                    <a:pt x="3561" y="3476"/>
                    <a:pt x="3454" y="2146"/>
                    <a:pt x="3191" y="1575"/>
                  </a:cubicBezTo>
                  <a:cubicBezTo>
                    <a:pt x="2554" y="191"/>
                    <a:pt x="1402" y="1"/>
                    <a:pt x="818"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65"/>
            <p:cNvSpPr/>
            <p:nvPr/>
          </p:nvSpPr>
          <p:spPr>
            <a:xfrm>
              <a:off x="3835798" y="3016768"/>
              <a:ext cx="401066" cy="853233"/>
            </a:xfrm>
            <a:custGeom>
              <a:avLst/>
              <a:gdLst/>
              <a:ahLst/>
              <a:cxnLst/>
              <a:rect l="l" t="t" r="r" b="b"/>
              <a:pathLst>
                <a:path w="6161" h="13107" extrusionOk="0">
                  <a:moveTo>
                    <a:pt x="0" y="1"/>
                  </a:moveTo>
                  <a:lnTo>
                    <a:pt x="159" y="13107"/>
                  </a:lnTo>
                  <a:lnTo>
                    <a:pt x="1330" y="13107"/>
                  </a:lnTo>
                  <a:cubicBezTo>
                    <a:pt x="1330" y="13107"/>
                    <a:pt x="2216" y="5175"/>
                    <a:pt x="2555" y="1533"/>
                  </a:cubicBezTo>
                  <a:lnTo>
                    <a:pt x="3366" y="1533"/>
                  </a:lnTo>
                  <a:lnTo>
                    <a:pt x="3606" y="13107"/>
                  </a:lnTo>
                  <a:lnTo>
                    <a:pt x="4777" y="13107"/>
                  </a:lnTo>
                  <a:cubicBezTo>
                    <a:pt x="4777" y="13107"/>
                    <a:pt x="6160" y="2831"/>
                    <a:pt x="6122" y="848"/>
                  </a:cubicBezTo>
                  <a:cubicBezTo>
                    <a:pt x="6160" y="699"/>
                    <a:pt x="6129" y="1"/>
                    <a:pt x="6129"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65"/>
            <p:cNvSpPr/>
            <p:nvPr/>
          </p:nvSpPr>
          <p:spPr>
            <a:xfrm>
              <a:off x="3781571" y="2406534"/>
              <a:ext cx="507630" cy="610289"/>
            </a:xfrm>
            <a:custGeom>
              <a:avLst/>
              <a:gdLst/>
              <a:ahLst/>
              <a:cxnLst/>
              <a:rect l="l" t="t" r="r" b="b"/>
              <a:pathLst>
                <a:path w="7798" h="9375" extrusionOk="0">
                  <a:moveTo>
                    <a:pt x="1457" y="1"/>
                  </a:moveTo>
                  <a:cubicBezTo>
                    <a:pt x="638" y="1"/>
                    <a:pt x="0" y="563"/>
                    <a:pt x="67" y="1232"/>
                  </a:cubicBezTo>
                  <a:lnTo>
                    <a:pt x="1675" y="6249"/>
                  </a:lnTo>
                  <a:lnTo>
                    <a:pt x="833" y="9375"/>
                  </a:lnTo>
                  <a:lnTo>
                    <a:pt x="6962" y="9375"/>
                  </a:lnTo>
                  <a:lnTo>
                    <a:pt x="5987" y="6249"/>
                  </a:lnTo>
                  <a:lnTo>
                    <a:pt x="7729" y="1232"/>
                  </a:lnTo>
                  <a:cubicBezTo>
                    <a:pt x="7797" y="563"/>
                    <a:pt x="7159" y="1"/>
                    <a:pt x="6339"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65"/>
            <p:cNvSpPr/>
            <p:nvPr/>
          </p:nvSpPr>
          <p:spPr>
            <a:xfrm>
              <a:off x="3982009" y="2307389"/>
              <a:ext cx="130651" cy="158838"/>
            </a:xfrm>
            <a:custGeom>
              <a:avLst/>
              <a:gdLst/>
              <a:ahLst/>
              <a:cxnLst/>
              <a:rect l="l" t="t" r="r" b="b"/>
              <a:pathLst>
                <a:path w="2007" h="2440" extrusionOk="0">
                  <a:moveTo>
                    <a:pt x="195" y="1"/>
                  </a:moveTo>
                  <a:cubicBezTo>
                    <a:pt x="79" y="1"/>
                    <a:pt x="0" y="33"/>
                    <a:pt x="0" y="200"/>
                  </a:cubicBezTo>
                  <a:lnTo>
                    <a:pt x="0" y="1621"/>
                  </a:lnTo>
                  <a:cubicBezTo>
                    <a:pt x="0" y="1801"/>
                    <a:pt x="38" y="2439"/>
                    <a:pt x="916" y="2439"/>
                  </a:cubicBezTo>
                  <a:cubicBezTo>
                    <a:pt x="2007" y="2439"/>
                    <a:pt x="1872" y="1643"/>
                    <a:pt x="1872" y="1462"/>
                  </a:cubicBezTo>
                  <a:lnTo>
                    <a:pt x="1872" y="262"/>
                  </a:lnTo>
                  <a:cubicBezTo>
                    <a:pt x="1872" y="28"/>
                    <a:pt x="1570" y="12"/>
                    <a:pt x="1328" y="12"/>
                  </a:cubicBezTo>
                  <a:cubicBezTo>
                    <a:pt x="1289" y="12"/>
                    <a:pt x="1251" y="13"/>
                    <a:pt x="1217" y="13"/>
                  </a:cubicBezTo>
                  <a:lnTo>
                    <a:pt x="444" y="13"/>
                  </a:lnTo>
                  <a:cubicBezTo>
                    <a:pt x="353" y="13"/>
                    <a:pt x="267" y="1"/>
                    <a:pt x="195" y="1"/>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65"/>
            <p:cNvSpPr/>
            <p:nvPr/>
          </p:nvSpPr>
          <p:spPr>
            <a:xfrm>
              <a:off x="3736458" y="3016768"/>
              <a:ext cx="570319" cy="625457"/>
            </a:xfrm>
            <a:custGeom>
              <a:avLst/>
              <a:gdLst/>
              <a:ahLst/>
              <a:cxnLst/>
              <a:rect l="l" t="t" r="r" b="b"/>
              <a:pathLst>
                <a:path w="8761" h="9608" extrusionOk="0">
                  <a:moveTo>
                    <a:pt x="1526" y="1"/>
                  </a:moveTo>
                  <a:lnTo>
                    <a:pt x="1" y="9608"/>
                  </a:lnTo>
                  <a:lnTo>
                    <a:pt x="8761" y="9608"/>
                  </a:lnTo>
                  <a:lnTo>
                    <a:pt x="7634"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65"/>
            <p:cNvSpPr/>
            <p:nvPr/>
          </p:nvSpPr>
          <p:spPr>
            <a:xfrm>
              <a:off x="3915478" y="2091717"/>
              <a:ext cx="260715" cy="269829"/>
            </a:xfrm>
            <a:custGeom>
              <a:avLst/>
              <a:gdLst/>
              <a:ahLst/>
              <a:cxnLst/>
              <a:rect l="l" t="t" r="r" b="b"/>
              <a:pathLst>
                <a:path w="4005" h="4145" extrusionOk="0">
                  <a:moveTo>
                    <a:pt x="1826" y="0"/>
                  </a:moveTo>
                  <a:cubicBezTo>
                    <a:pt x="1640" y="0"/>
                    <a:pt x="1450" y="26"/>
                    <a:pt x="1262" y="81"/>
                  </a:cubicBezTo>
                  <a:cubicBezTo>
                    <a:pt x="662" y="261"/>
                    <a:pt x="280" y="944"/>
                    <a:pt x="121" y="1703"/>
                  </a:cubicBezTo>
                  <a:cubicBezTo>
                    <a:pt x="0" y="2268"/>
                    <a:pt x="9" y="2875"/>
                    <a:pt x="144" y="3326"/>
                  </a:cubicBezTo>
                  <a:cubicBezTo>
                    <a:pt x="323" y="3943"/>
                    <a:pt x="698" y="4145"/>
                    <a:pt x="1189" y="4145"/>
                  </a:cubicBezTo>
                  <a:cubicBezTo>
                    <a:pt x="1542" y="4145"/>
                    <a:pt x="1955" y="4041"/>
                    <a:pt x="2398" y="3912"/>
                  </a:cubicBezTo>
                  <a:cubicBezTo>
                    <a:pt x="2569" y="3859"/>
                    <a:pt x="2728" y="3784"/>
                    <a:pt x="2877" y="3694"/>
                  </a:cubicBezTo>
                  <a:cubicBezTo>
                    <a:pt x="3629" y="3236"/>
                    <a:pt x="4004" y="2313"/>
                    <a:pt x="3741" y="1426"/>
                  </a:cubicBezTo>
                  <a:cubicBezTo>
                    <a:pt x="3489" y="561"/>
                    <a:pt x="2691" y="0"/>
                    <a:pt x="182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65"/>
            <p:cNvSpPr/>
            <p:nvPr/>
          </p:nvSpPr>
          <p:spPr>
            <a:xfrm>
              <a:off x="3751756" y="3868582"/>
              <a:ext cx="171141" cy="59694"/>
            </a:xfrm>
            <a:custGeom>
              <a:avLst/>
              <a:gdLst/>
              <a:ahLst/>
              <a:cxnLst/>
              <a:rect l="l" t="t" r="r" b="b"/>
              <a:pathLst>
                <a:path w="2629" h="917" extrusionOk="0">
                  <a:moveTo>
                    <a:pt x="1433" y="0"/>
                  </a:moveTo>
                  <a:lnTo>
                    <a:pt x="135" y="482"/>
                  </a:lnTo>
                  <a:cubicBezTo>
                    <a:pt x="0" y="556"/>
                    <a:pt x="53" y="916"/>
                    <a:pt x="209" y="916"/>
                  </a:cubicBezTo>
                  <a:lnTo>
                    <a:pt x="2629" y="916"/>
                  </a:lnTo>
                  <a:lnTo>
                    <a:pt x="2629"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65"/>
            <p:cNvSpPr/>
            <p:nvPr/>
          </p:nvSpPr>
          <p:spPr>
            <a:xfrm>
              <a:off x="3979535" y="3868582"/>
              <a:ext cx="171272" cy="59694"/>
            </a:xfrm>
            <a:custGeom>
              <a:avLst/>
              <a:gdLst/>
              <a:ahLst/>
              <a:cxnLst/>
              <a:rect l="l" t="t" r="r" b="b"/>
              <a:pathLst>
                <a:path w="2631" h="917" extrusionOk="0">
                  <a:moveTo>
                    <a:pt x="1435" y="0"/>
                  </a:moveTo>
                  <a:lnTo>
                    <a:pt x="136" y="482"/>
                  </a:lnTo>
                  <a:cubicBezTo>
                    <a:pt x="0" y="556"/>
                    <a:pt x="53" y="916"/>
                    <a:pt x="211" y="916"/>
                  </a:cubicBezTo>
                  <a:lnTo>
                    <a:pt x="2631" y="916"/>
                  </a:lnTo>
                  <a:lnTo>
                    <a:pt x="2631" y="0"/>
                  </a:ln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65"/>
            <p:cNvSpPr/>
            <p:nvPr/>
          </p:nvSpPr>
          <p:spPr>
            <a:xfrm>
              <a:off x="3991709" y="2434331"/>
              <a:ext cx="358036" cy="468767"/>
            </a:xfrm>
            <a:custGeom>
              <a:avLst/>
              <a:gdLst/>
              <a:ahLst/>
              <a:cxnLst/>
              <a:rect l="l" t="t" r="r" b="b"/>
              <a:pathLst>
                <a:path w="5500" h="7201" extrusionOk="0">
                  <a:moveTo>
                    <a:pt x="4201" y="1"/>
                  </a:moveTo>
                  <a:cubicBezTo>
                    <a:pt x="4201" y="1"/>
                    <a:pt x="3464" y="700"/>
                    <a:pt x="3367" y="1849"/>
                  </a:cubicBezTo>
                  <a:cubicBezTo>
                    <a:pt x="3277" y="2847"/>
                    <a:pt x="3682" y="5634"/>
                    <a:pt x="3682" y="5634"/>
                  </a:cubicBezTo>
                  <a:lnTo>
                    <a:pt x="738" y="6235"/>
                  </a:lnTo>
                  <a:lnTo>
                    <a:pt x="1" y="7160"/>
                  </a:lnTo>
                  <a:cubicBezTo>
                    <a:pt x="1" y="7160"/>
                    <a:pt x="1380" y="7200"/>
                    <a:pt x="2680" y="7200"/>
                  </a:cubicBezTo>
                  <a:cubicBezTo>
                    <a:pt x="3807" y="7200"/>
                    <a:pt x="4874" y="7170"/>
                    <a:pt x="4930" y="7055"/>
                  </a:cubicBezTo>
                  <a:cubicBezTo>
                    <a:pt x="5058" y="6806"/>
                    <a:pt x="5499" y="5883"/>
                    <a:pt x="5238" y="3696"/>
                  </a:cubicBezTo>
                  <a:cubicBezTo>
                    <a:pt x="4975" y="1502"/>
                    <a:pt x="4643" y="241"/>
                    <a:pt x="4201"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65"/>
            <p:cNvSpPr/>
            <p:nvPr/>
          </p:nvSpPr>
          <p:spPr>
            <a:xfrm>
              <a:off x="3717514" y="3078872"/>
              <a:ext cx="93936" cy="80330"/>
            </a:xfrm>
            <a:custGeom>
              <a:avLst/>
              <a:gdLst/>
              <a:ahLst/>
              <a:cxnLst/>
              <a:rect l="l" t="t" r="r" b="b"/>
              <a:pathLst>
                <a:path w="1443" h="1234" extrusionOk="0">
                  <a:moveTo>
                    <a:pt x="323" y="1"/>
                  </a:moveTo>
                  <a:cubicBezTo>
                    <a:pt x="323" y="1"/>
                    <a:pt x="0" y="1233"/>
                    <a:pt x="652" y="1233"/>
                  </a:cubicBezTo>
                  <a:cubicBezTo>
                    <a:pt x="683" y="1233"/>
                    <a:pt x="716" y="1230"/>
                    <a:pt x="752" y="1225"/>
                  </a:cubicBezTo>
                  <a:cubicBezTo>
                    <a:pt x="1374" y="1127"/>
                    <a:pt x="1442" y="120"/>
                    <a:pt x="1442" y="120"/>
                  </a:cubicBezTo>
                  <a:lnTo>
                    <a:pt x="323" y="1"/>
                  </a:ln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65"/>
            <p:cNvSpPr/>
            <p:nvPr/>
          </p:nvSpPr>
          <p:spPr>
            <a:xfrm>
              <a:off x="3037431" y="3371815"/>
              <a:ext cx="94261" cy="72454"/>
            </a:xfrm>
            <a:custGeom>
              <a:avLst/>
              <a:gdLst/>
              <a:ahLst/>
              <a:cxnLst/>
              <a:rect l="l" t="t" r="r" b="b"/>
              <a:pathLst>
                <a:path w="1448" h="1113" extrusionOk="0">
                  <a:moveTo>
                    <a:pt x="223" y="0"/>
                  </a:moveTo>
                  <a:cubicBezTo>
                    <a:pt x="223" y="0"/>
                    <a:pt x="0" y="1113"/>
                    <a:pt x="649" y="1113"/>
                  </a:cubicBezTo>
                  <a:cubicBezTo>
                    <a:pt x="682" y="1113"/>
                    <a:pt x="718" y="1110"/>
                    <a:pt x="757" y="1103"/>
                  </a:cubicBezTo>
                  <a:cubicBezTo>
                    <a:pt x="1381" y="1006"/>
                    <a:pt x="1447" y="0"/>
                    <a:pt x="1447"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65"/>
            <p:cNvSpPr/>
            <p:nvPr/>
          </p:nvSpPr>
          <p:spPr>
            <a:xfrm>
              <a:off x="4012866" y="1991791"/>
              <a:ext cx="136900" cy="115548"/>
            </a:xfrm>
            <a:custGeom>
              <a:avLst/>
              <a:gdLst/>
              <a:ahLst/>
              <a:cxnLst/>
              <a:rect l="l" t="t" r="r" b="b"/>
              <a:pathLst>
                <a:path w="2103" h="1775" extrusionOk="0">
                  <a:moveTo>
                    <a:pt x="966" y="0"/>
                  </a:moveTo>
                  <a:cubicBezTo>
                    <a:pt x="518" y="0"/>
                    <a:pt x="81" y="354"/>
                    <a:pt x="60" y="752"/>
                  </a:cubicBezTo>
                  <a:cubicBezTo>
                    <a:pt x="0" y="1720"/>
                    <a:pt x="413" y="1775"/>
                    <a:pt x="1134" y="1775"/>
                  </a:cubicBezTo>
                  <a:cubicBezTo>
                    <a:pt x="1464" y="1775"/>
                    <a:pt x="2102" y="774"/>
                    <a:pt x="1524" y="226"/>
                  </a:cubicBezTo>
                  <a:cubicBezTo>
                    <a:pt x="1358" y="67"/>
                    <a:pt x="1161" y="0"/>
                    <a:pt x="966"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65"/>
            <p:cNvSpPr/>
            <p:nvPr/>
          </p:nvSpPr>
          <p:spPr>
            <a:xfrm>
              <a:off x="2574321" y="2376914"/>
              <a:ext cx="979392" cy="624220"/>
            </a:xfrm>
            <a:custGeom>
              <a:avLst/>
              <a:gdLst/>
              <a:ahLst/>
              <a:cxnLst/>
              <a:rect l="l" t="t" r="r" b="b"/>
              <a:pathLst>
                <a:path w="15045" h="9589" extrusionOk="0">
                  <a:moveTo>
                    <a:pt x="2324" y="1"/>
                  </a:moveTo>
                  <a:cubicBezTo>
                    <a:pt x="1606" y="1"/>
                    <a:pt x="0" y="3117"/>
                    <a:pt x="900" y="4766"/>
                  </a:cubicBezTo>
                  <a:cubicBezTo>
                    <a:pt x="1825" y="6479"/>
                    <a:pt x="8156" y="9588"/>
                    <a:pt x="9515" y="9588"/>
                  </a:cubicBezTo>
                  <a:cubicBezTo>
                    <a:pt x="10867" y="9588"/>
                    <a:pt x="14473" y="6253"/>
                    <a:pt x="14759" y="6111"/>
                  </a:cubicBezTo>
                  <a:cubicBezTo>
                    <a:pt x="15044" y="5968"/>
                    <a:pt x="13526" y="3490"/>
                    <a:pt x="13362" y="3376"/>
                  </a:cubicBezTo>
                  <a:cubicBezTo>
                    <a:pt x="13298" y="3333"/>
                    <a:pt x="13218" y="3314"/>
                    <a:pt x="13125" y="3314"/>
                  </a:cubicBezTo>
                  <a:cubicBezTo>
                    <a:pt x="12227" y="3314"/>
                    <a:pt x="10102" y="5089"/>
                    <a:pt x="9456" y="5089"/>
                  </a:cubicBezTo>
                  <a:cubicBezTo>
                    <a:pt x="8749" y="5089"/>
                    <a:pt x="8066" y="4443"/>
                    <a:pt x="7262" y="3700"/>
                  </a:cubicBezTo>
                  <a:cubicBezTo>
                    <a:pt x="5819" y="2363"/>
                    <a:pt x="3160" y="259"/>
                    <a:pt x="2394" y="12"/>
                  </a:cubicBezTo>
                  <a:cubicBezTo>
                    <a:pt x="2372" y="5"/>
                    <a:pt x="2348" y="1"/>
                    <a:pt x="2324"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65"/>
            <p:cNvSpPr/>
            <p:nvPr/>
          </p:nvSpPr>
          <p:spPr>
            <a:xfrm>
              <a:off x="1337125" y="1816806"/>
              <a:ext cx="1198054" cy="2110461"/>
            </a:xfrm>
            <a:custGeom>
              <a:avLst/>
              <a:gdLst/>
              <a:ahLst/>
              <a:cxnLst/>
              <a:rect l="l" t="t" r="r" b="b"/>
              <a:pathLst>
                <a:path w="18404" h="32420" extrusionOk="0">
                  <a:moveTo>
                    <a:pt x="1713" y="1"/>
                  </a:moveTo>
                  <a:cubicBezTo>
                    <a:pt x="767" y="1"/>
                    <a:pt x="0" y="767"/>
                    <a:pt x="0" y="1713"/>
                  </a:cubicBezTo>
                  <a:lnTo>
                    <a:pt x="0" y="30707"/>
                  </a:lnTo>
                  <a:cubicBezTo>
                    <a:pt x="0" y="31653"/>
                    <a:pt x="767" y="32420"/>
                    <a:pt x="1713" y="32420"/>
                  </a:cubicBezTo>
                  <a:lnTo>
                    <a:pt x="16690" y="32420"/>
                  </a:lnTo>
                  <a:cubicBezTo>
                    <a:pt x="17637" y="32420"/>
                    <a:pt x="18403" y="31653"/>
                    <a:pt x="18403" y="30707"/>
                  </a:cubicBezTo>
                  <a:lnTo>
                    <a:pt x="18403" y="1713"/>
                  </a:lnTo>
                  <a:cubicBezTo>
                    <a:pt x="18403" y="767"/>
                    <a:pt x="17637" y="1"/>
                    <a:pt x="16690" y="1"/>
                  </a:cubicBezTo>
                  <a:close/>
                </a:path>
              </a:pathLst>
            </a:custGeom>
            <a:solidFill>
              <a:schemeClr val="accent3"/>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65"/>
            <p:cNvSpPr/>
            <p:nvPr/>
          </p:nvSpPr>
          <p:spPr>
            <a:xfrm>
              <a:off x="1441673" y="1917058"/>
              <a:ext cx="989287" cy="1791613"/>
            </a:xfrm>
            <a:custGeom>
              <a:avLst/>
              <a:gdLst/>
              <a:ahLst/>
              <a:cxnLst/>
              <a:rect l="l" t="t" r="r" b="b"/>
              <a:pathLst>
                <a:path w="15197" h="27522" extrusionOk="0">
                  <a:moveTo>
                    <a:pt x="1414" y="0"/>
                  </a:moveTo>
                  <a:cubicBezTo>
                    <a:pt x="632" y="0"/>
                    <a:pt x="1" y="638"/>
                    <a:pt x="1" y="1412"/>
                  </a:cubicBezTo>
                  <a:lnTo>
                    <a:pt x="1" y="26102"/>
                  </a:lnTo>
                  <a:cubicBezTo>
                    <a:pt x="1" y="26883"/>
                    <a:pt x="632" y="27521"/>
                    <a:pt x="1414" y="27521"/>
                  </a:cubicBezTo>
                  <a:lnTo>
                    <a:pt x="13785" y="27521"/>
                  </a:lnTo>
                  <a:cubicBezTo>
                    <a:pt x="14558" y="27521"/>
                    <a:pt x="15196" y="26883"/>
                    <a:pt x="15196" y="26102"/>
                  </a:cubicBezTo>
                  <a:lnTo>
                    <a:pt x="15196" y="1412"/>
                  </a:lnTo>
                  <a:cubicBezTo>
                    <a:pt x="15196" y="638"/>
                    <a:pt x="14558" y="0"/>
                    <a:pt x="13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65"/>
            <p:cNvSpPr/>
            <p:nvPr/>
          </p:nvSpPr>
          <p:spPr>
            <a:xfrm>
              <a:off x="1789885" y="3780569"/>
              <a:ext cx="292548" cy="70435"/>
            </a:xfrm>
            <a:custGeom>
              <a:avLst/>
              <a:gdLst/>
              <a:ahLst/>
              <a:cxnLst/>
              <a:rect l="l" t="t" r="r" b="b"/>
              <a:pathLst>
                <a:path w="4494" h="1082" extrusionOk="0">
                  <a:moveTo>
                    <a:pt x="541" y="0"/>
                  </a:moveTo>
                  <a:cubicBezTo>
                    <a:pt x="240" y="0"/>
                    <a:pt x="1" y="247"/>
                    <a:pt x="1" y="541"/>
                  </a:cubicBezTo>
                  <a:cubicBezTo>
                    <a:pt x="1" y="842"/>
                    <a:pt x="240" y="1082"/>
                    <a:pt x="541" y="1082"/>
                  </a:cubicBezTo>
                  <a:lnTo>
                    <a:pt x="3959" y="1082"/>
                  </a:lnTo>
                  <a:cubicBezTo>
                    <a:pt x="4251" y="1082"/>
                    <a:pt x="4493" y="842"/>
                    <a:pt x="4493" y="541"/>
                  </a:cubicBezTo>
                  <a:cubicBezTo>
                    <a:pt x="4493" y="247"/>
                    <a:pt x="4251" y="0"/>
                    <a:pt x="39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65"/>
            <p:cNvSpPr/>
            <p:nvPr/>
          </p:nvSpPr>
          <p:spPr>
            <a:xfrm>
              <a:off x="1647059" y="3345385"/>
              <a:ext cx="783904" cy="363309"/>
            </a:xfrm>
            <a:custGeom>
              <a:avLst/>
              <a:gdLst/>
              <a:ahLst/>
              <a:cxnLst/>
              <a:rect l="l" t="t" r="r" b="b"/>
              <a:pathLst>
                <a:path w="12042" h="5581" extrusionOk="0">
                  <a:moveTo>
                    <a:pt x="1315" y="1"/>
                  </a:moveTo>
                  <a:cubicBezTo>
                    <a:pt x="1315" y="1"/>
                    <a:pt x="31" y="2816"/>
                    <a:pt x="1" y="5580"/>
                  </a:cubicBezTo>
                  <a:lnTo>
                    <a:pt x="10630" y="5580"/>
                  </a:lnTo>
                  <a:cubicBezTo>
                    <a:pt x="11403" y="5580"/>
                    <a:pt x="12041" y="4942"/>
                    <a:pt x="12041" y="4161"/>
                  </a:cubicBezTo>
                  <a:lnTo>
                    <a:pt x="12041" y="3583"/>
                  </a:lnTo>
                  <a:lnTo>
                    <a:pt x="1315" y="1"/>
                  </a:ln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65"/>
            <p:cNvSpPr/>
            <p:nvPr/>
          </p:nvSpPr>
          <p:spPr>
            <a:xfrm>
              <a:off x="1619717" y="2234153"/>
              <a:ext cx="1264584" cy="1372841"/>
            </a:xfrm>
            <a:custGeom>
              <a:avLst/>
              <a:gdLst/>
              <a:ahLst/>
              <a:cxnLst/>
              <a:rect l="l" t="t" r="r" b="b"/>
              <a:pathLst>
                <a:path w="19426" h="21089" extrusionOk="0">
                  <a:moveTo>
                    <a:pt x="7722" y="1"/>
                  </a:moveTo>
                  <a:cubicBezTo>
                    <a:pt x="6268" y="1"/>
                    <a:pt x="4232" y="957"/>
                    <a:pt x="4095" y="1987"/>
                  </a:cubicBezTo>
                  <a:lnTo>
                    <a:pt x="76" y="19391"/>
                  </a:lnTo>
                  <a:cubicBezTo>
                    <a:pt x="1" y="19744"/>
                    <a:pt x="240" y="20074"/>
                    <a:pt x="601" y="20105"/>
                  </a:cubicBezTo>
                  <a:lnTo>
                    <a:pt x="12461" y="21089"/>
                  </a:lnTo>
                  <a:cubicBezTo>
                    <a:pt x="12461" y="21089"/>
                    <a:pt x="17404" y="10626"/>
                    <a:pt x="18735" y="6712"/>
                  </a:cubicBezTo>
                  <a:cubicBezTo>
                    <a:pt x="19425" y="4705"/>
                    <a:pt x="18156" y="2400"/>
                    <a:pt x="16743" y="2070"/>
                  </a:cubicBezTo>
                  <a:lnTo>
                    <a:pt x="8308" y="63"/>
                  </a:lnTo>
                  <a:cubicBezTo>
                    <a:pt x="8129" y="21"/>
                    <a:pt x="7932" y="1"/>
                    <a:pt x="7722"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65"/>
            <p:cNvSpPr/>
            <p:nvPr/>
          </p:nvSpPr>
          <p:spPr>
            <a:xfrm>
              <a:off x="1578184" y="2295801"/>
              <a:ext cx="646939" cy="1112646"/>
            </a:xfrm>
            <a:custGeom>
              <a:avLst/>
              <a:gdLst/>
              <a:ahLst/>
              <a:cxnLst/>
              <a:rect l="l" t="t" r="r" b="b"/>
              <a:pathLst>
                <a:path w="9938" h="17092" extrusionOk="0">
                  <a:moveTo>
                    <a:pt x="6069" y="1"/>
                  </a:moveTo>
                  <a:cubicBezTo>
                    <a:pt x="4576" y="1"/>
                    <a:pt x="3325" y="2513"/>
                    <a:pt x="1803" y="6154"/>
                  </a:cubicBezTo>
                  <a:cubicBezTo>
                    <a:pt x="525" y="9205"/>
                    <a:pt x="0" y="12706"/>
                    <a:pt x="361" y="13486"/>
                  </a:cubicBezTo>
                  <a:cubicBezTo>
                    <a:pt x="947" y="14755"/>
                    <a:pt x="8293" y="17092"/>
                    <a:pt x="8293" y="17092"/>
                  </a:cubicBezTo>
                  <a:lnTo>
                    <a:pt x="9937" y="13885"/>
                  </a:lnTo>
                  <a:cubicBezTo>
                    <a:pt x="9937" y="13885"/>
                    <a:pt x="5409" y="11683"/>
                    <a:pt x="5409" y="11202"/>
                  </a:cubicBezTo>
                  <a:cubicBezTo>
                    <a:pt x="5409" y="10723"/>
                    <a:pt x="7752" y="7236"/>
                    <a:pt x="8412" y="3991"/>
                  </a:cubicBezTo>
                  <a:cubicBezTo>
                    <a:pt x="8744" y="2347"/>
                    <a:pt x="8773" y="867"/>
                    <a:pt x="6550" y="86"/>
                  </a:cubicBezTo>
                  <a:cubicBezTo>
                    <a:pt x="6387" y="29"/>
                    <a:pt x="6227" y="1"/>
                    <a:pt x="6069" y="1"/>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65"/>
            <p:cNvSpPr/>
            <p:nvPr/>
          </p:nvSpPr>
          <p:spPr>
            <a:xfrm>
              <a:off x="2187376" y="2264554"/>
              <a:ext cx="500795" cy="437781"/>
            </a:xfrm>
            <a:custGeom>
              <a:avLst/>
              <a:gdLst/>
              <a:ahLst/>
              <a:cxnLst/>
              <a:rect l="l" t="t" r="r" b="b"/>
              <a:pathLst>
                <a:path w="7693" h="6725" extrusionOk="0">
                  <a:moveTo>
                    <a:pt x="1973" y="1"/>
                  </a:moveTo>
                  <a:cubicBezTo>
                    <a:pt x="1574" y="1"/>
                    <a:pt x="1247" y="88"/>
                    <a:pt x="985" y="265"/>
                  </a:cubicBezTo>
                  <a:cubicBezTo>
                    <a:pt x="332" y="709"/>
                    <a:pt x="219" y="1610"/>
                    <a:pt x="107" y="2474"/>
                  </a:cubicBezTo>
                  <a:cubicBezTo>
                    <a:pt x="76" y="2713"/>
                    <a:pt x="46" y="2962"/>
                    <a:pt x="0" y="3187"/>
                  </a:cubicBezTo>
                  <a:lnTo>
                    <a:pt x="271" y="3240"/>
                  </a:lnTo>
                  <a:cubicBezTo>
                    <a:pt x="316" y="3007"/>
                    <a:pt x="347" y="2751"/>
                    <a:pt x="377" y="2511"/>
                  </a:cubicBezTo>
                  <a:cubicBezTo>
                    <a:pt x="482" y="1700"/>
                    <a:pt x="586" y="866"/>
                    <a:pt x="1136" y="491"/>
                  </a:cubicBezTo>
                  <a:cubicBezTo>
                    <a:pt x="1352" y="343"/>
                    <a:pt x="1629" y="270"/>
                    <a:pt x="1972" y="270"/>
                  </a:cubicBezTo>
                  <a:cubicBezTo>
                    <a:pt x="2259" y="270"/>
                    <a:pt x="2592" y="321"/>
                    <a:pt x="2975" y="424"/>
                  </a:cubicBezTo>
                  <a:cubicBezTo>
                    <a:pt x="3561" y="573"/>
                    <a:pt x="4095" y="685"/>
                    <a:pt x="4569" y="784"/>
                  </a:cubicBezTo>
                  <a:cubicBezTo>
                    <a:pt x="6355" y="1152"/>
                    <a:pt x="7257" y="1332"/>
                    <a:pt x="7347" y="3225"/>
                  </a:cubicBezTo>
                  <a:cubicBezTo>
                    <a:pt x="7415" y="4599"/>
                    <a:pt x="6656" y="6605"/>
                    <a:pt x="6649" y="6627"/>
                  </a:cubicBezTo>
                  <a:lnTo>
                    <a:pt x="6896" y="6724"/>
                  </a:lnTo>
                  <a:cubicBezTo>
                    <a:pt x="6927" y="6643"/>
                    <a:pt x="7693" y="4644"/>
                    <a:pt x="7617" y="3209"/>
                  </a:cubicBezTo>
                  <a:cubicBezTo>
                    <a:pt x="7513" y="1107"/>
                    <a:pt x="6424" y="889"/>
                    <a:pt x="4621" y="514"/>
                  </a:cubicBezTo>
                  <a:cubicBezTo>
                    <a:pt x="4156" y="424"/>
                    <a:pt x="3622" y="310"/>
                    <a:pt x="3044" y="161"/>
                  </a:cubicBezTo>
                  <a:cubicBezTo>
                    <a:pt x="2641" y="55"/>
                    <a:pt x="2285" y="1"/>
                    <a:pt x="1973"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65"/>
            <p:cNvSpPr/>
            <p:nvPr/>
          </p:nvSpPr>
          <p:spPr>
            <a:xfrm>
              <a:off x="2289580" y="2075442"/>
              <a:ext cx="340395" cy="468442"/>
            </a:xfrm>
            <a:custGeom>
              <a:avLst/>
              <a:gdLst/>
              <a:ahLst/>
              <a:cxnLst/>
              <a:rect l="l" t="t" r="r" b="b"/>
              <a:pathLst>
                <a:path w="5229" h="7196" extrusionOk="0">
                  <a:moveTo>
                    <a:pt x="1292" y="0"/>
                  </a:moveTo>
                  <a:cubicBezTo>
                    <a:pt x="1002" y="0"/>
                    <a:pt x="762" y="88"/>
                    <a:pt x="693" y="376"/>
                  </a:cubicBezTo>
                  <a:lnTo>
                    <a:pt x="69" y="2997"/>
                  </a:lnTo>
                  <a:cubicBezTo>
                    <a:pt x="1" y="3275"/>
                    <a:pt x="1353" y="5649"/>
                    <a:pt x="2097" y="6925"/>
                  </a:cubicBezTo>
                  <a:cubicBezTo>
                    <a:pt x="2202" y="7106"/>
                    <a:pt x="2386" y="7196"/>
                    <a:pt x="2570" y="7196"/>
                  </a:cubicBezTo>
                  <a:cubicBezTo>
                    <a:pt x="2754" y="7196"/>
                    <a:pt x="2938" y="7106"/>
                    <a:pt x="3044" y="6925"/>
                  </a:cubicBezTo>
                  <a:cubicBezTo>
                    <a:pt x="3622" y="5927"/>
                    <a:pt x="4531" y="4335"/>
                    <a:pt x="4591" y="4072"/>
                  </a:cubicBezTo>
                  <a:lnTo>
                    <a:pt x="5093" y="1984"/>
                  </a:lnTo>
                  <a:cubicBezTo>
                    <a:pt x="5229" y="1391"/>
                    <a:pt x="4463" y="691"/>
                    <a:pt x="3938" y="571"/>
                  </a:cubicBezTo>
                  <a:lnTo>
                    <a:pt x="2240" y="165"/>
                  </a:lnTo>
                  <a:cubicBezTo>
                    <a:pt x="1965" y="100"/>
                    <a:pt x="1600" y="0"/>
                    <a:pt x="1292"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65"/>
            <p:cNvSpPr/>
            <p:nvPr/>
          </p:nvSpPr>
          <p:spPr>
            <a:xfrm>
              <a:off x="2387488" y="2675130"/>
              <a:ext cx="363244" cy="262994"/>
            </a:xfrm>
            <a:custGeom>
              <a:avLst/>
              <a:gdLst/>
              <a:ahLst/>
              <a:cxnLst/>
              <a:rect l="l" t="t" r="r" b="b"/>
              <a:pathLst>
                <a:path w="5580" h="4040" extrusionOk="0">
                  <a:moveTo>
                    <a:pt x="2426" y="0"/>
                  </a:moveTo>
                  <a:cubicBezTo>
                    <a:pt x="1992" y="0"/>
                    <a:pt x="1606" y="95"/>
                    <a:pt x="1269" y="282"/>
                  </a:cubicBezTo>
                  <a:cubicBezTo>
                    <a:pt x="667" y="621"/>
                    <a:pt x="240" y="1267"/>
                    <a:pt x="0" y="2191"/>
                  </a:cubicBezTo>
                  <a:lnTo>
                    <a:pt x="262" y="2258"/>
                  </a:lnTo>
                  <a:cubicBezTo>
                    <a:pt x="480" y="1409"/>
                    <a:pt x="864" y="823"/>
                    <a:pt x="1405" y="517"/>
                  </a:cubicBezTo>
                  <a:cubicBezTo>
                    <a:pt x="1693" y="354"/>
                    <a:pt x="2032" y="272"/>
                    <a:pt x="2416" y="272"/>
                  </a:cubicBezTo>
                  <a:cubicBezTo>
                    <a:pt x="2741" y="272"/>
                    <a:pt x="3099" y="331"/>
                    <a:pt x="3485" y="448"/>
                  </a:cubicBezTo>
                  <a:cubicBezTo>
                    <a:pt x="4206" y="659"/>
                    <a:pt x="4671" y="1034"/>
                    <a:pt x="4882" y="1560"/>
                  </a:cubicBezTo>
                  <a:cubicBezTo>
                    <a:pt x="5280" y="2590"/>
                    <a:pt x="4536" y="3888"/>
                    <a:pt x="4529" y="3897"/>
                  </a:cubicBezTo>
                  <a:lnTo>
                    <a:pt x="4761" y="4039"/>
                  </a:lnTo>
                  <a:cubicBezTo>
                    <a:pt x="4792" y="3978"/>
                    <a:pt x="5580" y="2619"/>
                    <a:pt x="5129" y="1463"/>
                  </a:cubicBezTo>
                  <a:cubicBezTo>
                    <a:pt x="4896" y="854"/>
                    <a:pt x="4363" y="426"/>
                    <a:pt x="3561" y="185"/>
                  </a:cubicBezTo>
                  <a:cubicBezTo>
                    <a:pt x="3152" y="61"/>
                    <a:pt x="2774" y="0"/>
                    <a:pt x="2426"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65"/>
            <p:cNvSpPr/>
            <p:nvPr/>
          </p:nvSpPr>
          <p:spPr>
            <a:xfrm>
              <a:off x="2368349" y="2807411"/>
              <a:ext cx="45568" cy="46089"/>
            </a:xfrm>
            <a:custGeom>
              <a:avLst/>
              <a:gdLst/>
              <a:ahLst/>
              <a:cxnLst/>
              <a:rect l="l" t="t" r="r" b="b"/>
              <a:pathLst>
                <a:path w="700" h="708" extrusionOk="0">
                  <a:moveTo>
                    <a:pt x="354" y="1"/>
                  </a:moveTo>
                  <a:cubicBezTo>
                    <a:pt x="159" y="1"/>
                    <a:pt x="0" y="159"/>
                    <a:pt x="0" y="354"/>
                  </a:cubicBezTo>
                  <a:cubicBezTo>
                    <a:pt x="0" y="549"/>
                    <a:pt x="159" y="707"/>
                    <a:pt x="354" y="707"/>
                  </a:cubicBezTo>
                  <a:cubicBezTo>
                    <a:pt x="548" y="707"/>
                    <a:pt x="700" y="549"/>
                    <a:pt x="700" y="354"/>
                  </a:cubicBezTo>
                  <a:cubicBezTo>
                    <a:pt x="700" y="159"/>
                    <a:pt x="548" y="1"/>
                    <a:pt x="35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65"/>
            <p:cNvSpPr/>
            <p:nvPr/>
          </p:nvSpPr>
          <p:spPr>
            <a:xfrm>
              <a:off x="2660316" y="2923872"/>
              <a:ext cx="45959" cy="45438"/>
            </a:xfrm>
            <a:custGeom>
              <a:avLst/>
              <a:gdLst/>
              <a:ahLst/>
              <a:cxnLst/>
              <a:rect l="l" t="t" r="r" b="b"/>
              <a:pathLst>
                <a:path w="706" h="698" extrusionOk="0">
                  <a:moveTo>
                    <a:pt x="352" y="0"/>
                  </a:moveTo>
                  <a:cubicBezTo>
                    <a:pt x="157" y="0"/>
                    <a:pt x="1" y="157"/>
                    <a:pt x="1" y="353"/>
                  </a:cubicBezTo>
                  <a:cubicBezTo>
                    <a:pt x="1" y="541"/>
                    <a:pt x="157" y="698"/>
                    <a:pt x="352" y="698"/>
                  </a:cubicBezTo>
                  <a:cubicBezTo>
                    <a:pt x="549" y="698"/>
                    <a:pt x="705" y="541"/>
                    <a:pt x="705" y="353"/>
                  </a:cubicBezTo>
                  <a:cubicBezTo>
                    <a:pt x="705" y="157"/>
                    <a:pt x="549" y="0"/>
                    <a:pt x="352"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65"/>
            <p:cNvSpPr/>
            <p:nvPr/>
          </p:nvSpPr>
          <p:spPr>
            <a:xfrm>
              <a:off x="2146298" y="2450540"/>
              <a:ext cx="101357" cy="101227"/>
            </a:xfrm>
            <a:custGeom>
              <a:avLst/>
              <a:gdLst/>
              <a:ahLst/>
              <a:cxnLst/>
              <a:rect l="l" t="t" r="r" b="b"/>
              <a:pathLst>
                <a:path w="1557" h="1555" extrusionOk="0">
                  <a:moveTo>
                    <a:pt x="776" y="1"/>
                  </a:moveTo>
                  <a:cubicBezTo>
                    <a:pt x="347" y="1"/>
                    <a:pt x="1" y="345"/>
                    <a:pt x="1" y="774"/>
                  </a:cubicBezTo>
                  <a:cubicBezTo>
                    <a:pt x="1" y="1201"/>
                    <a:pt x="347" y="1555"/>
                    <a:pt x="776" y="1555"/>
                  </a:cubicBezTo>
                  <a:cubicBezTo>
                    <a:pt x="1203" y="1555"/>
                    <a:pt x="1556" y="1201"/>
                    <a:pt x="1556" y="774"/>
                  </a:cubicBezTo>
                  <a:cubicBezTo>
                    <a:pt x="1556" y="345"/>
                    <a:pt x="1203" y="1"/>
                    <a:pt x="776"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65"/>
            <p:cNvSpPr/>
            <p:nvPr/>
          </p:nvSpPr>
          <p:spPr>
            <a:xfrm>
              <a:off x="3374706" y="2356082"/>
              <a:ext cx="602412" cy="442598"/>
            </a:xfrm>
            <a:custGeom>
              <a:avLst/>
              <a:gdLst/>
              <a:ahLst/>
              <a:cxnLst/>
              <a:rect l="l" t="t" r="r" b="b"/>
              <a:pathLst>
                <a:path w="9254" h="6799" extrusionOk="0">
                  <a:moveTo>
                    <a:pt x="7918" y="0"/>
                  </a:moveTo>
                  <a:cubicBezTo>
                    <a:pt x="7040" y="0"/>
                    <a:pt x="6438" y="784"/>
                    <a:pt x="5828" y="1188"/>
                  </a:cubicBezTo>
                  <a:cubicBezTo>
                    <a:pt x="5190" y="1616"/>
                    <a:pt x="0" y="3914"/>
                    <a:pt x="0" y="3914"/>
                  </a:cubicBezTo>
                  <a:lnTo>
                    <a:pt x="1983" y="6799"/>
                  </a:lnTo>
                  <a:cubicBezTo>
                    <a:pt x="1983" y="6799"/>
                    <a:pt x="4972" y="4237"/>
                    <a:pt x="6046" y="3696"/>
                  </a:cubicBezTo>
                  <a:cubicBezTo>
                    <a:pt x="7114" y="3164"/>
                    <a:pt x="8722" y="3216"/>
                    <a:pt x="8992" y="2412"/>
                  </a:cubicBezTo>
                  <a:cubicBezTo>
                    <a:pt x="9254" y="1616"/>
                    <a:pt x="9044" y="114"/>
                    <a:pt x="8082" y="9"/>
                  </a:cubicBezTo>
                  <a:cubicBezTo>
                    <a:pt x="8026" y="3"/>
                    <a:pt x="7971" y="0"/>
                    <a:pt x="7918"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65"/>
            <p:cNvSpPr/>
            <p:nvPr/>
          </p:nvSpPr>
          <p:spPr>
            <a:xfrm>
              <a:off x="3569220" y="2391887"/>
              <a:ext cx="470134" cy="577415"/>
            </a:xfrm>
            <a:custGeom>
              <a:avLst/>
              <a:gdLst/>
              <a:ahLst/>
              <a:cxnLst/>
              <a:rect l="l" t="t" r="r" b="b"/>
              <a:pathLst>
                <a:path w="7222" h="8870" extrusionOk="0">
                  <a:moveTo>
                    <a:pt x="5139" y="0"/>
                  </a:moveTo>
                  <a:lnTo>
                    <a:pt x="1" y="833"/>
                  </a:lnTo>
                  <a:cubicBezTo>
                    <a:pt x="1" y="833"/>
                    <a:pt x="1061" y="2245"/>
                    <a:pt x="992" y="3815"/>
                  </a:cubicBezTo>
                  <a:cubicBezTo>
                    <a:pt x="857" y="7060"/>
                    <a:pt x="2750" y="8870"/>
                    <a:pt x="2750" y="8870"/>
                  </a:cubicBezTo>
                  <a:lnTo>
                    <a:pt x="7221" y="6429"/>
                  </a:lnTo>
                  <a:cubicBezTo>
                    <a:pt x="7221" y="6429"/>
                    <a:pt x="5734" y="5302"/>
                    <a:pt x="5463" y="3319"/>
                  </a:cubicBezTo>
                  <a:cubicBezTo>
                    <a:pt x="5238" y="1659"/>
                    <a:pt x="5139" y="0"/>
                    <a:pt x="51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65"/>
            <p:cNvSpPr/>
            <p:nvPr/>
          </p:nvSpPr>
          <p:spPr>
            <a:xfrm>
              <a:off x="2658298" y="3151782"/>
              <a:ext cx="246524" cy="246459"/>
            </a:xfrm>
            <a:custGeom>
              <a:avLst/>
              <a:gdLst/>
              <a:ahLst/>
              <a:cxnLst/>
              <a:rect l="l" t="t" r="r" b="b"/>
              <a:pathLst>
                <a:path w="3787" h="3786" extrusionOk="0">
                  <a:moveTo>
                    <a:pt x="1894" y="0"/>
                  </a:moveTo>
                  <a:cubicBezTo>
                    <a:pt x="850" y="0"/>
                    <a:pt x="1" y="847"/>
                    <a:pt x="1" y="1893"/>
                  </a:cubicBezTo>
                  <a:cubicBezTo>
                    <a:pt x="1" y="2937"/>
                    <a:pt x="850" y="3786"/>
                    <a:pt x="1894" y="3786"/>
                  </a:cubicBezTo>
                  <a:cubicBezTo>
                    <a:pt x="2938" y="3786"/>
                    <a:pt x="3787" y="2937"/>
                    <a:pt x="3787" y="1893"/>
                  </a:cubicBezTo>
                  <a:cubicBezTo>
                    <a:pt x="3787" y="847"/>
                    <a:pt x="2938" y="0"/>
                    <a:pt x="1894"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65"/>
            <p:cNvSpPr/>
            <p:nvPr/>
          </p:nvSpPr>
          <p:spPr>
            <a:xfrm>
              <a:off x="2116028" y="3199630"/>
              <a:ext cx="824916" cy="265403"/>
            </a:xfrm>
            <a:custGeom>
              <a:avLst/>
              <a:gdLst/>
              <a:ahLst/>
              <a:cxnLst/>
              <a:rect l="l" t="t" r="r" b="b"/>
              <a:pathLst>
                <a:path w="12672" h="4077" extrusionOk="0">
                  <a:moveTo>
                    <a:pt x="1675" y="1"/>
                  </a:moveTo>
                  <a:lnTo>
                    <a:pt x="0" y="3200"/>
                  </a:lnTo>
                  <a:cubicBezTo>
                    <a:pt x="0" y="3200"/>
                    <a:pt x="2690" y="3824"/>
                    <a:pt x="5333" y="3898"/>
                  </a:cubicBezTo>
                  <a:cubicBezTo>
                    <a:pt x="6589" y="3939"/>
                    <a:pt x="7262" y="4077"/>
                    <a:pt x="8188" y="4077"/>
                  </a:cubicBezTo>
                  <a:cubicBezTo>
                    <a:pt x="8292" y="4077"/>
                    <a:pt x="8400" y="4075"/>
                    <a:pt x="8511" y="4071"/>
                  </a:cubicBezTo>
                  <a:cubicBezTo>
                    <a:pt x="10795" y="3988"/>
                    <a:pt x="12672" y="2600"/>
                    <a:pt x="12259" y="1675"/>
                  </a:cubicBezTo>
                  <a:cubicBezTo>
                    <a:pt x="12204" y="1553"/>
                    <a:pt x="12064" y="1507"/>
                    <a:pt x="11873" y="1507"/>
                  </a:cubicBezTo>
                  <a:cubicBezTo>
                    <a:pt x="11385" y="1507"/>
                    <a:pt x="10570" y="1805"/>
                    <a:pt x="10036" y="1870"/>
                  </a:cubicBezTo>
                  <a:cubicBezTo>
                    <a:pt x="9808" y="1897"/>
                    <a:pt x="9588" y="1909"/>
                    <a:pt x="9392" y="1909"/>
                  </a:cubicBezTo>
                  <a:cubicBezTo>
                    <a:pt x="8977" y="1909"/>
                    <a:pt x="8668" y="1855"/>
                    <a:pt x="8601" y="1773"/>
                  </a:cubicBezTo>
                  <a:cubicBezTo>
                    <a:pt x="8414" y="1518"/>
                    <a:pt x="9465" y="760"/>
                    <a:pt x="9083" y="376"/>
                  </a:cubicBezTo>
                  <a:cubicBezTo>
                    <a:pt x="9040" y="333"/>
                    <a:pt x="8988" y="314"/>
                    <a:pt x="8929" y="314"/>
                  </a:cubicBezTo>
                  <a:cubicBezTo>
                    <a:pt x="8468" y="314"/>
                    <a:pt x="7595" y="1505"/>
                    <a:pt x="7361" y="1526"/>
                  </a:cubicBezTo>
                  <a:cubicBezTo>
                    <a:pt x="7315" y="1530"/>
                    <a:pt x="7265" y="1533"/>
                    <a:pt x="7211" y="1533"/>
                  </a:cubicBezTo>
                  <a:cubicBezTo>
                    <a:pt x="5811" y="1533"/>
                    <a:pt x="1675" y="1"/>
                    <a:pt x="1675"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65"/>
            <p:cNvSpPr/>
            <p:nvPr/>
          </p:nvSpPr>
          <p:spPr>
            <a:xfrm>
              <a:off x="2756075" y="3107775"/>
              <a:ext cx="59825" cy="98232"/>
            </a:xfrm>
            <a:custGeom>
              <a:avLst/>
              <a:gdLst/>
              <a:ahLst/>
              <a:cxnLst/>
              <a:rect l="l" t="t" r="r" b="b"/>
              <a:pathLst>
                <a:path w="919" h="1509" extrusionOk="0">
                  <a:moveTo>
                    <a:pt x="1" y="0"/>
                  </a:moveTo>
                  <a:lnTo>
                    <a:pt x="1" y="1509"/>
                  </a:lnTo>
                  <a:lnTo>
                    <a:pt x="918" y="1509"/>
                  </a:lnTo>
                  <a:lnTo>
                    <a:pt x="918" y="0"/>
                  </a:ln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65"/>
            <p:cNvSpPr/>
            <p:nvPr/>
          </p:nvSpPr>
          <p:spPr>
            <a:xfrm>
              <a:off x="2732119" y="3083689"/>
              <a:ext cx="107736" cy="38798"/>
            </a:xfrm>
            <a:custGeom>
              <a:avLst/>
              <a:gdLst/>
              <a:ahLst/>
              <a:cxnLst/>
              <a:rect l="l" t="t" r="r" b="b"/>
              <a:pathLst>
                <a:path w="1655" h="596" extrusionOk="0">
                  <a:moveTo>
                    <a:pt x="295" y="0"/>
                  </a:moveTo>
                  <a:cubicBezTo>
                    <a:pt x="129" y="0"/>
                    <a:pt x="1" y="136"/>
                    <a:pt x="1" y="294"/>
                  </a:cubicBezTo>
                  <a:cubicBezTo>
                    <a:pt x="1" y="460"/>
                    <a:pt x="129" y="595"/>
                    <a:pt x="295" y="595"/>
                  </a:cubicBezTo>
                  <a:lnTo>
                    <a:pt x="1360" y="595"/>
                  </a:lnTo>
                  <a:cubicBezTo>
                    <a:pt x="1526" y="595"/>
                    <a:pt x="1654" y="460"/>
                    <a:pt x="1654" y="294"/>
                  </a:cubicBezTo>
                  <a:cubicBezTo>
                    <a:pt x="1654" y="136"/>
                    <a:pt x="1526" y="0"/>
                    <a:pt x="1360"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65"/>
            <p:cNvSpPr/>
            <p:nvPr/>
          </p:nvSpPr>
          <p:spPr>
            <a:xfrm>
              <a:off x="3733528" y="2734110"/>
              <a:ext cx="135663" cy="135468"/>
            </a:xfrm>
            <a:custGeom>
              <a:avLst/>
              <a:gdLst/>
              <a:ahLst/>
              <a:cxnLst/>
              <a:rect l="l" t="t" r="r" b="b"/>
              <a:pathLst>
                <a:path w="2084" h="2081" extrusionOk="0">
                  <a:moveTo>
                    <a:pt x="1046" y="270"/>
                  </a:moveTo>
                  <a:cubicBezTo>
                    <a:pt x="1466" y="270"/>
                    <a:pt x="1813" y="617"/>
                    <a:pt x="1813" y="1037"/>
                  </a:cubicBezTo>
                  <a:cubicBezTo>
                    <a:pt x="1813" y="1466"/>
                    <a:pt x="1466" y="1803"/>
                    <a:pt x="1046" y="1803"/>
                  </a:cubicBezTo>
                  <a:cubicBezTo>
                    <a:pt x="617" y="1803"/>
                    <a:pt x="271" y="1466"/>
                    <a:pt x="271" y="1037"/>
                  </a:cubicBezTo>
                  <a:cubicBezTo>
                    <a:pt x="271" y="617"/>
                    <a:pt x="617" y="270"/>
                    <a:pt x="1046" y="270"/>
                  </a:cubicBezTo>
                  <a:close/>
                  <a:moveTo>
                    <a:pt x="1046" y="0"/>
                  </a:moveTo>
                  <a:cubicBezTo>
                    <a:pt x="468" y="0"/>
                    <a:pt x="1" y="467"/>
                    <a:pt x="1" y="1037"/>
                  </a:cubicBezTo>
                  <a:cubicBezTo>
                    <a:pt x="1" y="1615"/>
                    <a:pt x="468" y="2080"/>
                    <a:pt x="1046" y="2080"/>
                  </a:cubicBezTo>
                  <a:cubicBezTo>
                    <a:pt x="1616" y="2080"/>
                    <a:pt x="2083" y="1615"/>
                    <a:pt x="2083" y="1037"/>
                  </a:cubicBezTo>
                  <a:cubicBezTo>
                    <a:pt x="2083" y="467"/>
                    <a:pt x="1616" y="0"/>
                    <a:pt x="10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65"/>
            <p:cNvSpPr/>
            <p:nvPr/>
          </p:nvSpPr>
          <p:spPr>
            <a:xfrm>
              <a:off x="3764841" y="2362787"/>
              <a:ext cx="110210" cy="129219"/>
            </a:xfrm>
            <a:custGeom>
              <a:avLst/>
              <a:gdLst/>
              <a:ahLst/>
              <a:cxnLst/>
              <a:rect l="l" t="t" r="r" b="b"/>
              <a:pathLst>
                <a:path w="1693" h="1985" extrusionOk="0">
                  <a:moveTo>
                    <a:pt x="641" y="0"/>
                  </a:moveTo>
                  <a:cubicBezTo>
                    <a:pt x="303" y="0"/>
                    <a:pt x="1" y="278"/>
                    <a:pt x="115" y="604"/>
                  </a:cubicBezTo>
                  <a:cubicBezTo>
                    <a:pt x="356" y="1349"/>
                    <a:pt x="633" y="1985"/>
                    <a:pt x="1043" y="1985"/>
                  </a:cubicBezTo>
                  <a:cubicBezTo>
                    <a:pt x="1092" y="1985"/>
                    <a:pt x="1143" y="1975"/>
                    <a:pt x="1196" y="1956"/>
                  </a:cubicBezTo>
                  <a:cubicBezTo>
                    <a:pt x="1692" y="1776"/>
                    <a:pt x="1602" y="1190"/>
                    <a:pt x="1241" y="424"/>
                  </a:cubicBezTo>
                  <a:cubicBezTo>
                    <a:pt x="1099" y="120"/>
                    <a:pt x="862" y="0"/>
                    <a:pt x="641"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65"/>
            <p:cNvSpPr/>
            <p:nvPr/>
          </p:nvSpPr>
          <p:spPr>
            <a:xfrm>
              <a:off x="2881325" y="1400175"/>
              <a:ext cx="888060" cy="887539"/>
            </a:xfrm>
            <a:custGeom>
              <a:avLst/>
              <a:gdLst/>
              <a:ahLst/>
              <a:cxnLst/>
              <a:rect l="l" t="t" r="r" b="b"/>
              <a:pathLst>
                <a:path w="13642" h="13634" extrusionOk="0">
                  <a:moveTo>
                    <a:pt x="6820" y="1"/>
                  </a:moveTo>
                  <a:cubicBezTo>
                    <a:pt x="3058" y="1"/>
                    <a:pt x="0" y="3049"/>
                    <a:pt x="0" y="6814"/>
                  </a:cubicBezTo>
                  <a:cubicBezTo>
                    <a:pt x="0" y="10576"/>
                    <a:pt x="3058" y="13633"/>
                    <a:pt x="6820" y="13633"/>
                  </a:cubicBezTo>
                  <a:cubicBezTo>
                    <a:pt x="10584" y="13633"/>
                    <a:pt x="13642" y="10576"/>
                    <a:pt x="13642" y="6814"/>
                  </a:cubicBezTo>
                  <a:cubicBezTo>
                    <a:pt x="13642" y="3049"/>
                    <a:pt x="10584" y="1"/>
                    <a:pt x="6820" y="1"/>
                  </a:cubicBezTo>
                  <a:close/>
                </a:path>
              </a:pathLst>
            </a:custGeom>
            <a:solidFill>
              <a:schemeClr val="dk2"/>
            </a:solidFill>
            <a:ln>
              <a:noFill/>
            </a:ln>
            <a:effectLst>
              <a:outerShdw blurRad="214313" dist="38100" dir="5400000" algn="bl" rotWithShape="0">
                <a:schemeClr val="accent4">
                  <a:alpha val="3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65"/>
            <p:cNvSpPr/>
            <p:nvPr/>
          </p:nvSpPr>
          <p:spPr>
            <a:xfrm>
              <a:off x="3261174" y="1556151"/>
              <a:ext cx="128242" cy="575136"/>
            </a:xfrm>
            <a:custGeom>
              <a:avLst/>
              <a:gdLst/>
              <a:ahLst/>
              <a:cxnLst/>
              <a:rect l="l" t="t" r="r" b="b"/>
              <a:pathLst>
                <a:path w="1970" h="8835" extrusionOk="0">
                  <a:moveTo>
                    <a:pt x="1" y="1"/>
                  </a:moveTo>
                  <a:lnTo>
                    <a:pt x="1" y="8834"/>
                  </a:lnTo>
                  <a:lnTo>
                    <a:pt x="1969" y="8834"/>
                  </a:lnTo>
                  <a:lnTo>
                    <a:pt x="19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65"/>
            <p:cNvSpPr/>
            <p:nvPr/>
          </p:nvSpPr>
          <p:spPr>
            <a:xfrm>
              <a:off x="3037756" y="1779635"/>
              <a:ext cx="575071" cy="128177"/>
            </a:xfrm>
            <a:custGeom>
              <a:avLst/>
              <a:gdLst/>
              <a:ahLst/>
              <a:cxnLst/>
              <a:rect l="l" t="t" r="r" b="b"/>
              <a:pathLst>
                <a:path w="8834" h="1969" extrusionOk="0">
                  <a:moveTo>
                    <a:pt x="0" y="0"/>
                  </a:moveTo>
                  <a:lnTo>
                    <a:pt x="0" y="1969"/>
                  </a:lnTo>
                  <a:lnTo>
                    <a:pt x="8834" y="1969"/>
                  </a:lnTo>
                  <a:lnTo>
                    <a:pt x="88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65"/>
            <p:cNvSpPr/>
            <p:nvPr/>
          </p:nvSpPr>
          <p:spPr>
            <a:xfrm>
              <a:off x="3916976" y="2820170"/>
              <a:ext cx="122839" cy="80265"/>
            </a:xfrm>
            <a:custGeom>
              <a:avLst/>
              <a:gdLst/>
              <a:ahLst/>
              <a:cxnLst/>
              <a:rect l="l" t="t" r="r" b="b"/>
              <a:pathLst>
                <a:path w="1887" h="1233" extrusionOk="0">
                  <a:moveTo>
                    <a:pt x="1027" y="0"/>
                  </a:moveTo>
                  <a:cubicBezTo>
                    <a:pt x="872" y="0"/>
                    <a:pt x="719" y="43"/>
                    <a:pt x="594" y="158"/>
                  </a:cubicBezTo>
                  <a:cubicBezTo>
                    <a:pt x="1" y="692"/>
                    <a:pt x="1149" y="1233"/>
                    <a:pt x="1149" y="1233"/>
                  </a:cubicBezTo>
                  <a:lnTo>
                    <a:pt x="1886" y="308"/>
                  </a:lnTo>
                  <a:cubicBezTo>
                    <a:pt x="1886" y="308"/>
                    <a:pt x="1446" y="0"/>
                    <a:pt x="1027"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65"/>
            <p:cNvSpPr/>
            <p:nvPr/>
          </p:nvSpPr>
          <p:spPr>
            <a:xfrm>
              <a:off x="3111122" y="3374159"/>
              <a:ext cx="403995" cy="517916"/>
            </a:xfrm>
            <a:custGeom>
              <a:avLst/>
              <a:gdLst/>
              <a:ahLst/>
              <a:cxnLst/>
              <a:rect l="l" t="t" r="r" b="b"/>
              <a:pathLst>
                <a:path w="6206" h="7956" extrusionOk="0">
                  <a:moveTo>
                    <a:pt x="1526" y="1"/>
                  </a:moveTo>
                  <a:cubicBezTo>
                    <a:pt x="1515" y="1"/>
                    <a:pt x="1523" y="246"/>
                    <a:pt x="1525" y="293"/>
                  </a:cubicBezTo>
                  <a:lnTo>
                    <a:pt x="1525" y="293"/>
                  </a:lnTo>
                  <a:cubicBezTo>
                    <a:pt x="1528" y="173"/>
                    <a:pt x="1531" y="78"/>
                    <a:pt x="1532" y="16"/>
                  </a:cubicBezTo>
                  <a:cubicBezTo>
                    <a:pt x="1530" y="5"/>
                    <a:pt x="1528" y="1"/>
                    <a:pt x="1526" y="1"/>
                  </a:cubicBezTo>
                  <a:close/>
                  <a:moveTo>
                    <a:pt x="1525" y="293"/>
                  </a:moveTo>
                  <a:cubicBezTo>
                    <a:pt x="1499" y="1242"/>
                    <a:pt x="1428" y="3757"/>
                    <a:pt x="1428" y="3757"/>
                  </a:cubicBezTo>
                  <a:lnTo>
                    <a:pt x="0" y="6288"/>
                  </a:lnTo>
                  <a:lnTo>
                    <a:pt x="579" y="6798"/>
                  </a:lnTo>
                  <a:lnTo>
                    <a:pt x="3088" y="4298"/>
                  </a:lnTo>
                  <a:lnTo>
                    <a:pt x="3321" y="1323"/>
                  </a:lnTo>
                  <a:lnTo>
                    <a:pt x="3847" y="1323"/>
                  </a:lnTo>
                  <a:cubicBezTo>
                    <a:pt x="4305" y="2607"/>
                    <a:pt x="4478" y="4403"/>
                    <a:pt x="4478" y="4403"/>
                  </a:cubicBezTo>
                  <a:lnTo>
                    <a:pt x="4635" y="7956"/>
                  </a:lnTo>
                  <a:lnTo>
                    <a:pt x="5394" y="7956"/>
                  </a:lnTo>
                  <a:lnTo>
                    <a:pt x="6205" y="4298"/>
                  </a:lnTo>
                  <a:lnTo>
                    <a:pt x="5506" y="301"/>
                  </a:lnTo>
                  <a:lnTo>
                    <a:pt x="1525" y="301"/>
                  </a:lnTo>
                  <a:cubicBezTo>
                    <a:pt x="1525" y="301"/>
                    <a:pt x="1525" y="298"/>
                    <a:pt x="1525" y="293"/>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65"/>
            <p:cNvSpPr/>
            <p:nvPr/>
          </p:nvSpPr>
          <p:spPr>
            <a:xfrm>
              <a:off x="3175179" y="2943467"/>
              <a:ext cx="329133" cy="450345"/>
            </a:xfrm>
            <a:custGeom>
              <a:avLst/>
              <a:gdLst/>
              <a:ahLst/>
              <a:cxnLst/>
              <a:rect l="l" t="t" r="r" b="b"/>
              <a:pathLst>
                <a:path w="5056" h="6918" extrusionOk="0">
                  <a:moveTo>
                    <a:pt x="947" y="0"/>
                  </a:moveTo>
                  <a:cubicBezTo>
                    <a:pt x="420" y="0"/>
                    <a:pt x="0" y="375"/>
                    <a:pt x="45" y="802"/>
                  </a:cubicBezTo>
                  <a:lnTo>
                    <a:pt x="541" y="6917"/>
                  </a:lnTo>
                  <a:lnTo>
                    <a:pt x="4522" y="6917"/>
                  </a:lnTo>
                  <a:lnTo>
                    <a:pt x="5017" y="802"/>
                  </a:lnTo>
                  <a:cubicBezTo>
                    <a:pt x="5055" y="375"/>
                    <a:pt x="4642" y="0"/>
                    <a:pt x="4116"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65"/>
            <p:cNvSpPr/>
            <p:nvPr/>
          </p:nvSpPr>
          <p:spPr>
            <a:xfrm>
              <a:off x="3285716" y="2880256"/>
              <a:ext cx="88533" cy="99860"/>
            </a:xfrm>
            <a:custGeom>
              <a:avLst/>
              <a:gdLst/>
              <a:ahLst/>
              <a:cxnLst/>
              <a:rect l="l" t="t" r="r" b="b"/>
              <a:pathLst>
                <a:path w="1360" h="1534" extrusionOk="0">
                  <a:moveTo>
                    <a:pt x="355" y="1"/>
                  </a:moveTo>
                  <a:cubicBezTo>
                    <a:pt x="201" y="1"/>
                    <a:pt x="8" y="12"/>
                    <a:pt x="8" y="160"/>
                  </a:cubicBezTo>
                  <a:lnTo>
                    <a:pt x="8" y="940"/>
                  </a:lnTo>
                  <a:cubicBezTo>
                    <a:pt x="8" y="1052"/>
                    <a:pt x="1" y="1534"/>
                    <a:pt x="714" y="1534"/>
                  </a:cubicBezTo>
                  <a:cubicBezTo>
                    <a:pt x="1284" y="1534"/>
                    <a:pt x="1360" y="1052"/>
                    <a:pt x="1360" y="940"/>
                  </a:cubicBezTo>
                  <a:lnTo>
                    <a:pt x="1360" y="317"/>
                  </a:lnTo>
                  <a:cubicBezTo>
                    <a:pt x="1360" y="144"/>
                    <a:pt x="1097" y="1"/>
                    <a:pt x="940" y="1"/>
                  </a:cubicBezTo>
                  <a:lnTo>
                    <a:pt x="428" y="1"/>
                  </a:lnTo>
                  <a:cubicBezTo>
                    <a:pt x="405" y="1"/>
                    <a:pt x="381" y="1"/>
                    <a:pt x="35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65"/>
            <p:cNvSpPr/>
            <p:nvPr/>
          </p:nvSpPr>
          <p:spPr>
            <a:xfrm>
              <a:off x="3412788" y="3891562"/>
              <a:ext cx="111121" cy="38212"/>
            </a:xfrm>
            <a:custGeom>
              <a:avLst/>
              <a:gdLst/>
              <a:ahLst/>
              <a:cxnLst/>
              <a:rect l="l" t="t" r="r" b="b"/>
              <a:pathLst>
                <a:path w="1707" h="587" extrusionOk="0">
                  <a:moveTo>
                    <a:pt x="1" y="1"/>
                  </a:moveTo>
                  <a:lnTo>
                    <a:pt x="1" y="587"/>
                  </a:lnTo>
                  <a:lnTo>
                    <a:pt x="1564" y="587"/>
                  </a:lnTo>
                  <a:cubicBezTo>
                    <a:pt x="1668" y="587"/>
                    <a:pt x="1706" y="361"/>
                    <a:pt x="1616" y="309"/>
                  </a:cubicBezTo>
                  <a:lnTo>
                    <a:pt x="774" y="1"/>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65"/>
            <p:cNvSpPr/>
            <p:nvPr/>
          </p:nvSpPr>
          <p:spPr>
            <a:xfrm>
              <a:off x="3217168" y="2730594"/>
              <a:ext cx="192298" cy="187546"/>
            </a:xfrm>
            <a:custGeom>
              <a:avLst/>
              <a:gdLst/>
              <a:ahLst/>
              <a:cxnLst/>
              <a:rect l="l" t="t" r="r" b="b"/>
              <a:pathLst>
                <a:path w="2954" h="2881" extrusionOk="0">
                  <a:moveTo>
                    <a:pt x="1485" y="1"/>
                  </a:moveTo>
                  <a:cubicBezTo>
                    <a:pt x="1466" y="1"/>
                    <a:pt x="1447" y="1"/>
                    <a:pt x="1428" y="2"/>
                  </a:cubicBezTo>
                  <a:cubicBezTo>
                    <a:pt x="632" y="25"/>
                    <a:pt x="1" y="692"/>
                    <a:pt x="24" y="1496"/>
                  </a:cubicBezTo>
                  <a:cubicBezTo>
                    <a:pt x="54" y="2281"/>
                    <a:pt x="1241" y="2880"/>
                    <a:pt x="2046" y="2880"/>
                  </a:cubicBezTo>
                  <a:cubicBezTo>
                    <a:pt x="2065" y="2880"/>
                    <a:pt x="2085" y="2880"/>
                    <a:pt x="2105" y="2879"/>
                  </a:cubicBezTo>
                  <a:cubicBezTo>
                    <a:pt x="2909" y="2856"/>
                    <a:pt x="2954" y="2203"/>
                    <a:pt x="2930" y="1399"/>
                  </a:cubicBezTo>
                  <a:cubicBezTo>
                    <a:pt x="2902" y="621"/>
                    <a:pt x="2263" y="1"/>
                    <a:pt x="1485"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65"/>
            <p:cNvSpPr/>
            <p:nvPr/>
          </p:nvSpPr>
          <p:spPr>
            <a:xfrm>
              <a:off x="3085734" y="3783499"/>
              <a:ext cx="92959" cy="97451"/>
            </a:xfrm>
            <a:custGeom>
              <a:avLst/>
              <a:gdLst/>
              <a:ahLst/>
              <a:cxnLst/>
              <a:rect l="l" t="t" r="r" b="b"/>
              <a:pathLst>
                <a:path w="1428" h="1497" extrusionOk="0">
                  <a:moveTo>
                    <a:pt x="390" y="0"/>
                  </a:moveTo>
                  <a:lnTo>
                    <a:pt x="1" y="444"/>
                  </a:lnTo>
                  <a:lnTo>
                    <a:pt x="1172" y="1480"/>
                  </a:lnTo>
                  <a:cubicBezTo>
                    <a:pt x="1186" y="1492"/>
                    <a:pt x="1203" y="1497"/>
                    <a:pt x="1222" y="1497"/>
                  </a:cubicBezTo>
                  <a:cubicBezTo>
                    <a:pt x="1309" y="1497"/>
                    <a:pt x="1428" y="1381"/>
                    <a:pt x="1398" y="1300"/>
                  </a:cubicBezTo>
                  <a:lnTo>
                    <a:pt x="969" y="510"/>
                  </a:lnTo>
                  <a:lnTo>
                    <a:pt x="390" y="0"/>
                  </a:lnTo>
                  <a:close/>
                </a:path>
              </a:pathLst>
            </a:custGeom>
            <a:solidFill>
              <a:srgbClr val="C8E0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65"/>
            <p:cNvSpPr/>
            <p:nvPr/>
          </p:nvSpPr>
          <p:spPr>
            <a:xfrm>
              <a:off x="3047586" y="2947958"/>
              <a:ext cx="235002" cy="435047"/>
            </a:xfrm>
            <a:custGeom>
              <a:avLst/>
              <a:gdLst/>
              <a:ahLst/>
              <a:cxnLst/>
              <a:rect l="l" t="t" r="r" b="b"/>
              <a:pathLst>
                <a:path w="3610" h="6683" extrusionOk="0">
                  <a:moveTo>
                    <a:pt x="2759" y="0"/>
                  </a:moveTo>
                  <a:cubicBezTo>
                    <a:pt x="2692" y="0"/>
                    <a:pt x="2619" y="4"/>
                    <a:pt x="2539" y="12"/>
                  </a:cubicBezTo>
                  <a:cubicBezTo>
                    <a:pt x="1863" y="81"/>
                    <a:pt x="338" y="2823"/>
                    <a:pt x="172" y="3266"/>
                  </a:cubicBezTo>
                  <a:cubicBezTo>
                    <a:pt x="1" y="3701"/>
                    <a:pt x="67" y="6511"/>
                    <a:pt x="67" y="6511"/>
                  </a:cubicBezTo>
                  <a:lnTo>
                    <a:pt x="1284" y="6682"/>
                  </a:lnTo>
                  <a:cubicBezTo>
                    <a:pt x="1284" y="6682"/>
                    <a:pt x="1218" y="4009"/>
                    <a:pt x="1488" y="3739"/>
                  </a:cubicBezTo>
                  <a:cubicBezTo>
                    <a:pt x="1758" y="3468"/>
                    <a:pt x="3011" y="1606"/>
                    <a:pt x="3282" y="1094"/>
                  </a:cubicBezTo>
                  <a:cubicBezTo>
                    <a:pt x="3532" y="621"/>
                    <a:pt x="3609" y="0"/>
                    <a:pt x="2759" y="0"/>
                  </a:cubicBezTo>
                  <a:close/>
                </a:path>
              </a:pathLst>
            </a:custGeom>
            <a:solidFill>
              <a:srgbClr val="A5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65"/>
            <p:cNvSpPr/>
            <p:nvPr/>
          </p:nvSpPr>
          <p:spPr>
            <a:xfrm>
              <a:off x="3189371" y="2697459"/>
              <a:ext cx="246980" cy="203885"/>
            </a:xfrm>
            <a:custGeom>
              <a:avLst/>
              <a:gdLst/>
              <a:ahLst/>
              <a:cxnLst/>
              <a:rect l="l" t="t" r="r" b="b"/>
              <a:pathLst>
                <a:path w="3794" h="3132" extrusionOk="0">
                  <a:moveTo>
                    <a:pt x="1983" y="1"/>
                  </a:moveTo>
                  <a:cubicBezTo>
                    <a:pt x="1637" y="1"/>
                    <a:pt x="1345" y="248"/>
                    <a:pt x="1277" y="579"/>
                  </a:cubicBezTo>
                  <a:cubicBezTo>
                    <a:pt x="1165" y="511"/>
                    <a:pt x="1044" y="473"/>
                    <a:pt x="902" y="473"/>
                  </a:cubicBezTo>
                  <a:cubicBezTo>
                    <a:pt x="482" y="473"/>
                    <a:pt x="136" y="819"/>
                    <a:pt x="136" y="1239"/>
                  </a:cubicBezTo>
                  <a:cubicBezTo>
                    <a:pt x="136" y="1450"/>
                    <a:pt x="219" y="1637"/>
                    <a:pt x="354" y="1773"/>
                  </a:cubicBezTo>
                  <a:cubicBezTo>
                    <a:pt x="143" y="1901"/>
                    <a:pt x="0" y="2126"/>
                    <a:pt x="0" y="2389"/>
                  </a:cubicBezTo>
                  <a:cubicBezTo>
                    <a:pt x="0" y="2779"/>
                    <a:pt x="309" y="3094"/>
                    <a:pt x="684" y="3110"/>
                  </a:cubicBezTo>
                  <a:cubicBezTo>
                    <a:pt x="736" y="3125"/>
                    <a:pt x="797" y="3132"/>
                    <a:pt x="850" y="3132"/>
                  </a:cubicBezTo>
                  <a:cubicBezTo>
                    <a:pt x="1239" y="3132"/>
                    <a:pt x="1554" y="2816"/>
                    <a:pt x="1554" y="2427"/>
                  </a:cubicBezTo>
                  <a:cubicBezTo>
                    <a:pt x="1554" y="2247"/>
                    <a:pt x="1481" y="2074"/>
                    <a:pt x="1360" y="1946"/>
                  </a:cubicBezTo>
                  <a:cubicBezTo>
                    <a:pt x="1526" y="1886"/>
                    <a:pt x="1654" y="1751"/>
                    <a:pt x="1699" y="1578"/>
                  </a:cubicBezTo>
                  <a:cubicBezTo>
                    <a:pt x="1789" y="1637"/>
                    <a:pt x="1901" y="1675"/>
                    <a:pt x="2014" y="1675"/>
                  </a:cubicBezTo>
                  <a:cubicBezTo>
                    <a:pt x="2202" y="1675"/>
                    <a:pt x="2358" y="1585"/>
                    <a:pt x="2465" y="1450"/>
                  </a:cubicBezTo>
                  <a:cubicBezTo>
                    <a:pt x="2591" y="1607"/>
                    <a:pt x="2788" y="1713"/>
                    <a:pt x="3006" y="1713"/>
                  </a:cubicBezTo>
                  <a:cubicBezTo>
                    <a:pt x="3222" y="1713"/>
                    <a:pt x="3426" y="1607"/>
                    <a:pt x="3546" y="1443"/>
                  </a:cubicBezTo>
                  <a:cubicBezTo>
                    <a:pt x="3696" y="1315"/>
                    <a:pt x="3793" y="1135"/>
                    <a:pt x="3793" y="924"/>
                  </a:cubicBezTo>
                  <a:cubicBezTo>
                    <a:pt x="3793" y="549"/>
                    <a:pt x="3492" y="248"/>
                    <a:pt x="3117" y="248"/>
                  </a:cubicBezTo>
                  <a:cubicBezTo>
                    <a:pt x="2937" y="248"/>
                    <a:pt x="2771" y="323"/>
                    <a:pt x="2652" y="435"/>
                  </a:cubicBezTo>
                  <a:cubicBezTo>
                    <a:pt x="2539" y="181"/>
                    <a:pt x="2285" y="1"/>
                    <a:pt x="1983"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65"/>
            <p:cNvSpPr/>
            <p:nvPr/>
          </p:nvSpPr>
          <p:spPr>
            <a:xfrm>
              <a:off x="2242644" y="1819410"/>
              <a:ext cx="506719" cy="508477"/>
            </a:xfrm>
            <a:custGeom>
              <a:avLst/>
              <a:gdLst/>
              <a:ahLst/>
              <a:cxnLst/>
              <a:rect l="l" t="t" r="r" b="b"/>
              <a:pathLst>
                <a:path w="7784" h="7811" extrusionOk="0">
                  <a:moveTo>
                    <a:pt x="3885" y="0"/>
                  </a:moveTo>
                  <a:cubicBezTo>
                    <a:pt x="2329" y="0"/>
                    <a:pt x="907" y="1042"/>
                    <a:pt x="496" y="2620"/>
                  </a:cubicBezTo>
                  <a:cubicBezTo>
                    <a:pt x="1" y="4496"/>
                    <a:pt x="2375" y="7238"/>
                    <a:pt x="4253" y="7734"/>
                  </a:cubicBezTo>
                  <a:cubicBezTo>
                    <a:pt x="4453" y="7786"/>
                    <a:pt x="4639" y="7811"/>
                    <a:pt x="4813" y="7811"/>
                  </a:cubicBezTo>
                  <a:cubicBezTo>
                    <a:pt x="6269" y="7811"/>
                    <a:pt x="6844" y="6085"/>
                    <a:pt x="7287" y="4406"/>
                  </a:cubicBezTo>
                  <a:cubicBezTo>
                    <a:pt x="7783" y="2530"/>
                    <a:pt x="6664" y="606"/>
                    <a:pt x="4785" y="118"/>
                  </a:cubicBezTo>
                  <a:cubicBezTo>
                    <a:pt x="4484" y="38"/>
                    <a:pt x="4182" y="0"/>
                    <a:pt x="3885"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65"/>
            <p:cNvSpPr/>
            <p:nvPr/>
          </p:nvSpPr>
          <p:spPr>
            <a:xfrm>
              <a:off x="2234312" y="1751968"/>
              <a:ext cx="484716" cy="291311"/>
            </a:xfrm>
            <a:custGeom>
              <a:avLst/>
              <a:gdLst/>
              <a:ahLst/>
              <a:cxnLst/>
              <a:rect l="l" t="t" r="r" b="b"/>
              <a:pathLst>
                <a:path w="7446" h="4475" extrusionOk="0">
                  <a:moveTo>
                    <a:pt x="3872" y="0"/>
                  </a:moveTo>
                  <a:cubicBezTo>
                    <a:pt x="2422" y="0"/>
                    <a:pt x="1538" y="665"/>
                    <a:pt x="1023" y="1258"/>
                  </a:cubicBezTo>
                  <a:cubicBezTo>
                    <a:pt x="1" y="2439"/>
                    <a:pt x="596" y="4474"/>
                    <a:pt x="596" y="4474"/>
                  </a:cubicBezTo>
                  <a:cubicBezTo>
                    <a:pt x="1504" y="4256"/>
                    <a:pt x="6198" y="3241"/>
                    <a:pt x="7280" y="3241"/>
                  </a:cubicBezTo>
                  <a:cubicBezTo>
                    <a:pt x="7446" y="3241"/>
                    <a:pt x="7280" y="620"/>
                    <a:pt x="5086" y="140"/>
                  </a:cubicBezTo>
                  <a:cubicBezTo>
                    <a:pt x="4643" y="43"/>
                    <a:pt x="4240" y="0"/>
                    <a:pt x="3872"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65"/>
            <p:cNvSpPr/>
            <p:nvPr/>
          </p:nvSpPr>
          <p:spPr>
            <a:xfrm>
              <a:off x="2465148" y="1968231"/>
              <a:ext cx="79613" cy="48075"/>
            </a:xfrm>
            <a:custGeom>
              <a:avLst/>
              <a:gdLst/>
              <a:ahLst/>
              <a:cxnLst/>
              <a:rect l="l" t="t" r="r" b="b"/>
              <a:pathLst>
                <a:path w="1315" h="794" extrusionOk="0">
                  <a:moveTo>
                    <a:pt x="1095" y="0"/>
                  </a:moveTo>
                  <a:cubicBezTo>
                    <a:pt x="944" y="0"/>
                    <a:pt x="689" y="99"/>
                    <a:pt x="473" y="259"/>
                  </a:cubicBezTo>
                  <a:cubicBezTo>
                    <a:pt x="136" y="485"/>
                    <a:pt x="1" y="793"/>
                    <a:pt x="1" y="793"/>
                  </a:cubicBezTo>
                  <a:cubicBezTo>
                    <a:pt x="1" y="793"/>
                    <a:pt x="504" y="515"/>
                    <a:pt x="744" y="447"/>
                  </a:cubicBezTo>
                  <a:cubicBezTo>
                    <a:pt x="872" y="411"/>
                    <a:pt x="997" y="402"/>
                    <a:pt x="1098" y="402"/>
                  </a:cubicBezTo>
                  <a:cubicBezTo>
                    <a:pt x="1227" y="402"/>
                    <a:pt x="1315" y="418"/>
                    <a:pt x="1315" y="418"/>
                  </a:cubicBezTo>
                  <a:cubicBezTo>
                    <a:pt x="1315" y="418"/>
                    <a:pt x="1284" y="155"/>
                    <a:pt x="1210" y="41"/>
                  </a:cubicBezTo>
                  <a:cubicBezTo>
                    <a:pt x="1190" y="13"/>
                    <a:pt x="1149" y="0"/>
                    <a:pt x="109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65"/>
            <p:cNvSpPr/>
            <p:nvPr/>
          </p:nvSpPr>
          <p:spPr>
            <a:xfrm>
              <a:off x="2629340" y="1957211"/>
              <a:ext cx="82338" cy="36813"/>
            </a:xfrm>
            <a:custGeom>
              <a:avLst/>
              <a:gdLst/>
              <a:ahLst/>
              <a:cxnLst/>
              <a:rect l="l" t="t" r="r" b="b"/>
              <a:pathLst>
                <a:path w="1360" h="608" extrusionOk="0">
                  <a:moveTo>
                    <a:pt x="457" y="0"/>
                  </a:moveTo>
                  <a:cubicBezTo>
                    <a:pt x="414" y="0"/>
                    <a:pt x="376" y="5"/>
                    <a:pt x="346" y="14"/>
                  </a:cubicBezTo>
                  <a:cubicBezTo>
                    <a:pt x="180" y="59"/>
                    <a:pt x="0" y="375"/>
                    <a:pt x="0" y="375"/>
                  </a:cubicBezTo>
                  <a:cubicBezTo>
                    <a:pt x="0" y="375"/>
                    <a:pt x="299" y="357"/>
                    <a:pt x="555" y="357"/>
                  </a:cubicBezTo>
                  <a:cubicBezTo>
                    <a:pt x="595" y="357"/>
                    <a:pt x="633" y="358"/>
                    <a:pt x="669" y="359"/>
                  </a:cubicBezTo>
                  <a:cubicBezTo>
                    <a:pt x="894" y="389"/>
                    <a:pt x="1359" y="607"/>
                    <a:pt x="1359" y="607"/>
                  </a:cubicBezTo>
                  <a:cubicBezTo>
                    <a:pt x="1359" y="607"/>
                    <a:pt x="1284" y="368"/>
                    <a:pt x="1103" y="194"/>
                  </a:cubicBezTo>
                  <a:cubicBezTo>
                    <a:pt x="963" y="90"/>
                    <a:pt x="654" y="0"/>
                    <a:pt x="457"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65"/>
            <p:cNvSpPr/>
            <p:nvPr/>
          </p:nvSpPr>
          <p:spPr>
            <a:xfrm>
              <a:off x="2506075" y="2043491"/>
              <a:ext cx="27789" cy="45168"/>
            </a:xfrm>
            <a:custGeom>
              <a:avLst/>
              <a:gdLst/>
              <a:ahLst/>
              <a:cxnLst/>
              <a:rect l="l" t="t" r="r" b="b"/>
              <a:pathLst>
                <a:path w="459" h="746" extrusionOk="0">
                  <a:moveTo>
                    <a:pt x="210" y="1"/>
                  </a:moveTo>
                  <a:cubicBezTo>
                    <a:pt x="75" y="1"/>
                    <a:pt x="1" y="195"/>
                    <a:pt x="8" y="376"/>
                  </a:cubicBezTo>
                  <a:cubicBezTo>
                    <a:pt x="22" y="587"/>
                    <a:pt x="150" y="729"/>
                    <a:pt x="248" y="745"/>
                  </a:cubicBezTo>
                  <a:cubicBezTo>
                    <a:pt x="369" y="715"/>
                    <a:pt x="459" y="556"/>
                    <a:pt x="435" y="340"/>
                  </a:cubicBezTo>
                  <a:cubicBezTo>
                    <a:pt x="435" y="159"/>
                    <a:pt x="309" y="24"/>
                    <a:pt x="210"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65"/>
            <p:cNvSpPr/>
            <p:nvPr/>
          </p:nvSpPr>
          <p:spPr>
            <a:xfrm>
              <a:off x="2653859" y="2025811"/>
              <a:ext cx="27789" cy="45047"/>
            </a:xfrm>
            <a:custGeom>
              <a:avLst/>
              <a:gdLst/>
              <a:ahLst/>
              <a:cxnLst/>
              <a:rect l="l" t="t" r="r" b="b"/>
              <a:pathLst>
                <a:path w="459" h="744" extrusionOk="0">
                  <a:moveTo>
                    <a:pt x="212" y="1"/>
                  </a:moveTo>
                  <a:cubicBezTo>
                    <a:pt x="91" y="30"/>
                    <a:pt x="1" y="188"/>
                    <a:pt x="22" y="406"/>
                  </a:cubicBezTo>
                  <a:cubicBezTo>
                    <a:pt x="22" y="587"/>
                    <a:pt x="150" y="722"/>
                    <a:pt x="248" y="743"/>
                  </a:cubicBezTo>
                  <a:cubicBezTo>
                    <a:pt x="369" y="706"/>
                    <a:pt x="459" y="549"/>
                    <a:pt x="451" y="376"/>
                  </a:cubicBezTo>
                  <a:cubicBezTo>
                    <a:pt x="437" y="158"/>
                    <a:pt x="309" y="15"/>
                    <a:pt x="212"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65"/>
            <p:cNvSpPr/>
            <p:nvPr/>
          </p:nvSpPr>
          <p:spPr>
            <a:xfrm>
              <a:off x="2555236" y="2180388"/>
              <a:ext cx="59089" cy="29063"/>
            </a:xfrm>
            <a:custGeom>
              <a:avLst/>
              <a:gdLst/>
              <a:ahLst/>
              <a:cxnLst/>
              <a:rect l="l" t="t" r="r" b="b"/>
              <a:pathLst>
                <a:path w="976" h="480" extrusionOk="0">
                  <a:moveTo>
                    <a:pt x="975" y="0"/>
                  </a:moveTo>
                  <a:lnTo>
                    <a:pt x="0" y="8"/>
                  </a:lnTo>
                  <a:cubicBezTo>
                    <a:pt x="0" y="8"/>
                    <a:pt x="119" y="422"/>
                    <a:pt x="398" y="475"/>
                  </a:cubicBezTo>
                  <a:cubicBezTo>
                    <a:pt x="411" y="478"/>
                    <a:pt x="424" y="479"/>
                    <a:pt x="437" y="479"/>
                  </a:cubicBezTo>
                  <a:cubicBezTo>
                    <a:pt x="673" y="479"/>
                    <a:pt x="975" y="0"/>
                    <a:pt x="9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65"/>
            <p:cNvSpPr/>
            <p:nvPr/>
          </p:nvSpPr>
          <p:spPr>
            <a:xfrm>
              <a:off x="2605183" y="1973135"/>
              <a:ext cx="50069" cy="167414"/>
            </a:xfrm>
            <a:custGeom>
              <a:avLst/>
              <a:gdLst/>
              <a:ahLst/>
              <a:cxnLst/>
              <a:rect l="l" t="t" r="r" b="b"/>
              <a:pathLst>
                <a:path w="827" h="2765" extrusionOk="0">
                  <a:moveTo>
                    <a:pt x="512" y="1"/>
                  </a:moveTo>
                  <a:cubicBezTo>
                    <a:pt x="481" y="1"/>
                    <a:pt x="443" y="12"/>
                    <a:pt x="421" y="22"/>
                  </a:cubicBezTo>
                  <a:cubicBezTo>
                    <a:pt x="430" y="59"/>
                    <a:pt x="1" y="404"/>
                    <a:pt x="181" y="885"/>
                  </a:cubicBezTo>
                  <a:cubicBezTo>
                    <a:pt x="451" y="1516"/>
                    <a:pt x="587" y="2012"/>
                    <a:pt x="610" y="2230"/>
                  </a:cubicBezTo>
                  <a:cubicBezTo>
                    <a:pt x="639" y="2484"/>
                    <a:pt x="129" y="2583"/>
                    <a:pt x="91" y="2598"/>
                  </a:cubicBezTo>
                  <a:cubicBezTo>
                    <a:pt x="81" y="2592"/>
                    <a:pt x="71" y="2589"/>
                    <a:pt x="63" y="2589"/>
                  </a:cubicBezTo>
                  <a:cubicBezTo>
                    <a:pt x="29" y="2589"/>
                    <a:pt x="13" y="2636"/>
                    <a:pt x="31" y="2702"/>
                  </a:cubicBezTo>
                  <a:cubicBezTo>
                    <a:pt x="44" y="2736"/>
                    <a:pt x="88" y="2765"/>
                    <a:pt x="124" y="2765"/>
                  </a:cubicBezTo>
                  <a:cubicBezTo>
                    <a:pt x="128" y="2765"/>
                    <a:pt x="132" y="2764"/>
                    <a:pt x="136" y="2764"/>
                  </a:cubicBezTo>
                  <a:cubicBezTo>
                    <a:pt x="136" y="2764"/>
                    <a:pt x="219" y="2733"/>
                    <a:pt x="302" y="2710"/>
                  </a:cubicBezTo>
                  <a:cubicBezTo>
                    <a:pt x="504" y="2657"/>
                    <a:pt x="826" y="2522"/>
                    <a:pt x="781" y="2223"/>
                  </a:cubicBezTo>
                  <a:cubicBezTo>
                    <a:pt x="774" y="1869"/>
                    <a:pt x="534" y="1186"/>
                    <a:pt x="385" y="826"/>
                  </a:cubicBezTo>
                  <a:cubicBezTo>
                    <a:pt x="240" y="472"/>
                    <a:pt x="556" y="202"/>
                    <a:pt x="549" y="157"/>
                  </a:cubicBezTo>
                  <a:cubicBezTo>
                    <a:pt x="587" y="150"/>
                    <a:pt x="617" y="96"/>
                    <a:pt x="556" y="22"/>
                  </a:cubicBezTo>
                  <a:cubicBezTo>
                    <a:pt x="550" y="6"/>
                    <a:pt x="533" y="1"/>
                    <a:pt x="512"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65"/>
            <p:cNvSpPr/>
            <p:nvPr/>
          </p:nvSpPr>
          <p:spPr>
            <a:xfrm>
              <a:off x="2547910" y="2172638"/>
              <a:ext cx="71864" cy="14229"/>
            </a:xfrm>
            <a:custGeom>
              <a:avLst/>
              <a:gdLst/>
              <a:ahLst/>
              <a:cxnLst/>
              <a:rect l="l" t="t" r="r" b="b"/>
              <a:pathLst>
                <a:path w="1187" h="235" extrusionOk="0">
                  <a:moveTo>
                    <a:pt x="1060" y="0"/>
                  </a:moveTo>
                  <a:lnTo>
                    <a:pt x="90" y="17"/>
                  </a:lnTo>
                  <a:cubicBezTo>
                    <a:pt x="45" y="24"/>
                    <a:pt x="15" y="76"/>
                    <a:pt x="31" y="121"/>
                  </a:cubicBezTo>
                  <a:cubicBezTo>
                    <a:pt x="0" y="173"/>
                    <a:pt x="53" y="204"/>
                    <a:pt x="105" y="235"/>
                  </a:cubicBezTo>
                  <a:lnTo>
                    <a:pt x="1075" y="219"/>
                  </a:lnTo>
                  <a:lnTo>
                    <a:pt x="1120" y="211"/>
                  </a:lnTo>
                  <a:cubicBezTo>
                    <a:pt x="1158" y="197"/>
                    <a:pt x="1186" y="145"/>
                    <a:pt x="1179" y="107"/>
                  </a:cubicBezTo>
                  <a:cubicBezTo>
                    <a:pt x="1165" y="62"/>
                    <a:pt x="1113" y="31"/>
                    <a:pt x="1060"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65"/>
            <p:cNvSpPr/>
            <p:nvPr/>
          </p:nvSpPr>
          <p:spPr>
            <a:xfrm>
              <a:off x="3950632" y="2204923"/>
              <a:ext cx="30986" cy="83846"/>
            </a:xfrm>
            <a:custGeom>
              <a:avLst/>
              <a:gdLst/>
              <a:ahLst/>
              <a:cxnLst/>
              <a:rect l="l" t="t" r="r" b="b"/>
              <a:pathLst>
                <a:path w="476" h="1288" extrusionOk="0">
                  <a:moveTo>
                    <a:pt x="260" y="0"/>
                  </a:moveTo>
                  <a:cubicBezTo>
                    <a:pt x="255" y="0"/>
                    <a:pt x="249" y="1"/>
                    <a:pt x="243" y="2"/>
                  </a:cubicBezTo>
                  <a:cubicBezTo>
                    <a:pt x="226" y="9"/>
                    <a:pt x="212" y="33"/>
                    <a:pt x="219" y="62"/>
                  </a:cubicBezTo>
                  <a:cubicBezTo>
                    <a:pt x="219" y="62"/>
                    <a:pt x="250" y="190"/>
                    <a:pt x="271" y="303"/>
                  </a:cubicBezTo>
                  <a:cubicBezTo>
                    <a:pt x="288" y="393"/>
                    <a:pt x="205" y="536"/>
                    <a:pt x="129" y="655"/>
                  </a:cubicBezTo>
                  <a:cubicBezTo>
                    <a:pt x="69" y="754"/>
                    <a:pt x="24" y="844"/>
                    <a:pt x="10" y="918"/>
                  </a:cubicBezTo>
                  <a:cubicBezTo>
                    <a:pt x="1" y="979"/>
                    <a:pt x="17" y="1053"/>
                    <a:pt x="69" y="1115"/>
                  </a:cubicBezTo>
                  <a:cubicBezTo>
                    <a:pt x="129" y="1196"/>
                    <a:pt x="226" y="1264"/>
                    <a:pt x="309" y="1271"/>
                  </a:cubicBezTo>
                  <a:lnTo>
                    <a:pt x="416" y="1286"/>
                  </a:lnTo>
                  <a:cubicBezTo>
                    <a:pt x="420" y="1287"/>
                    <a:pt x="424" y="1288"/>
                    <a:pt x="428" y="1288"/>
                  </a:cubicBezTo>
                  <a:cubicBezTo>
                    <a:pt x="451" y="1288"/>
                    <a:pt x="468" y="1267"/>
                    <a:pt x="468" y="1241"/>
                  </a:cubicBezTo>
                  <a:cubicBezTo>
                    <a:pt x="475" y="1219"/>
                    <a:pt x="452" y="1196"/>
                    <a:pt x="423" y="1196"/>
                  </a:cubicBezTo>
                  <a:lnTo>
                    <a:pt x="316" y="1181"/>
                  </a:lnTo>
                  <a:cubicBezTo>
                    <a:pt x="271" y="1174"/>
                    <a:pt x="190" y="1129"/>
                    <a:pt x="145" y="1060"/>
                  </a:cubicBezTo>
                  <a:cubicBezTo>
                    <a:pt x="122" y="1032"/>
                    <a:pt x="100" y="987"/>
                    <a:pt x="100" y="934"/>
                  </a:cubicBezTo>
                  <a:cubicBezTo>
                    <a:pt x="115" y="880"/>
                    <a:pt x="167" y="790"/>
                    <a:pt x="212" y="700"/>
                  </a:cubicBezTo>
                  <a:cubicBezTo>
                    <a:pt x="295" y="557"/>
                    <a:pt x="392" y="401"/>
                    <a:pt x="371" y="280"/>
                  </a:cubicBezTo>
                  <a:cubicBezTo>
                    <a:pt x="347" y="168"/>
                    <a:pt x="302" y="40"/>
                    <a:pt x="302" y="40"/>
                  </a:cubicBezTo>
                  <a:cubicBezTo>
                    <a:pt x="296" y="15"/>
                    <a:pt x="285" y="0"/>
                    <a:pt x="260"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65"/>
            <p:cNvSpPr/>
            <p:nvPr/>
          </p:nvSpPr>
          <p:spPr>
            <a:xfrm>
              <a:off x="3919449" y="2198088"/>
              <a:ext cx="46545" cy="11001"/>
            </a:xfrm>
            <a:custGeom>
              <a:avLst/>
              <a:gdLst/>
              <a:ahLst/>
              <a:cxnLst/>
              <a:rect l="l" t="t" r="r" b="b"/>
              <a:pathLst>
                <a:path w="715" h="169" extrusionOk="0">
                  <a:moveTo>
                    <a:pt x="649" y="0"/>
                  </a:moveTo>
                  <a:cubicBezTo>
                    <a:pt x="528" y="0"/>
                    <a:pt x="1" y="139"/>
                    <a:pt x="8" y="159"/>
                  </a:cubicBezTo>
                  <a:cubicBezTo>
                    <a:pt x="8" y="166"/>
                    <a:pt x="35" y="168"/>
                    <a:pt x="79" y="168"/>
                  </a:cubicBezTo>
                  <a:cubicBezTo>
                    <a:pt x="254" y="168"/>
                    <a:pt x="691" y="129"/>
                    <a:pt x="691" y="129"/>
                  </a:cubicBezTo>
                  <a:cubicBezTo>
                    <a:pt x="691" y="129"/>
                    <a:pt x="714" y="24"/>
                    <a:pt x="669" y="3"/>
                  </a:cubicBezTo>
                  <a:cubicBezTo>
                    <a:pt x="665" y="1"/>
                    <a:pt x="658" y="0"/>
                    <a:pt x="649"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65"/>
            <p:cNvSpPr/>
            <p:nvPr/>
          </p:nvSpPr>
          <p:spPr>
            <a:xfrm>
              <a:off x="3996656" y="2203491"/>
              <a:ext cx="43160" cy="14061"/>
            </a:xfrm>
            <a:custGeom>
              <a:avLst/>
              <a:gdLst/>
              <a:ahLst/>
              <a:cxnLst/>
              <a:rect l="l" t="t" r="r" b="b"/>
              <a:pathLst>
                <a:path w="663" h="216" extrusionOk="0">
                  <a:moveTo>
                    <a:pt x="63" y="1"/>
                  </a:moveTo>
                  <a:cubicBezTo>
                    <a:pt x="62" y="1"/>
                    <a:pt x="61" y="1"/>
                    <a:pt x="60" y="1"/>
                  </a:cubicBezTo>
                  <a:cubicBezTo>
                    <a:pt x="8" y="10"/>
                    <a:pt x="1" y="129"/>
                    <a:pt x="1" y="129"/>
                  </a:cubicBezTo>
                  <a:cubicBezTo>
                    <a:pt x="1" y="129"/>
                    <a:pt x="532" y="215"/>
                    <a:pt x="637" y="215"/>
                  </a:cubicBezTo>
                  <a:cubicBezTo>
                    <a:pt x="649" y="215"/>
                    <a:pt x="655" y="214"/>
                    <a:pt x="655" y="212"/>
                  </a:cubicBezTo>
                  <a:cubicBezTo>
                    <a:pt x="662" y="205"/>
                    <a:pt x="132" y="1"/>
                    <a:pt x="63"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65"/>
            <p:cNvSpPr/>
            <p:nvPr/>
          </p:nvSpPr>
          <p:spPr>
            <a:xfrm>
              <a:off x="4012280" y="2233892"/>
              <a:ext cx="13801" cy="21612"/>
            </a:xfrm>
            <a:custGeom>
              <a:avLst/>
              <a:gdLst/>
              <a:ahLst/>
              <a:cxnLst/>
              <a:rect l="l" t="t" r="r" b="b"/>
              <a:pathLst>
                <a:path w="212" h="332" extrusionOk="0">
                  <a:moveTo>
                    <a:pt x="114" y="1"/>
                  </a:moveTo>
                  <a:cubicBezTo>
                    <a:pt x="62" y="1"/>
                    <a:pt x="17" y="67"/>
                    <a:pt x="9" y="158"/>
                  </a:cubicBezTo>
                  <a:cubicBezTo>
                    <a:pt x="0" y="255"/>
                    <a:pt x="38" y="331"/>
                    <a:pt x="83" y="331"/>
                  </a:cubicBezTo>
                  <a:cubicBezTo>
                    <a:pt x="87" y="331"/>
                    <a:pt x="90" y="331"/>
                    <a:pt x="93" y="331"/>
                  </a:cubicBezTo>
                  <a:cubicBezTo>
                    <a:pt x="156" y="331"/>
                    <a:pt x="197" y="266"/>
                    <a:pt x="204" y="174"/>
                  </a:cubicBezTo>
                  <a:cubicBezTo>
                    <a:pt x="211" y="84"/>
                    <a:pt x="173" y="8"/>
                    <a:pt x="114"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65"/>
            <p:cNvSpPr/>
            <p:nvPr/>
          </p:nvSpPr>
          <p:spPr>
            <a:xfrm>
              <a:off x="3936570" y="2228489"/>
              <a:ext cx="14126" cy="21092"/>
            </a:xfrm>
            <a:custGeom>
              <a:avLst/>
              <a:gdLst/>
              <a:ahLst/>
              <a:cxnLst/>
              <a:rect l="l" t="t" r="r" b="b"/>
              <a:pathLst>
                <a:path w="217" h="324" extrusionOk="0">
                  <a:moveTo>
                    <a:pt x="111" y="0"/>
                  </a:moveTo>
                  <a:cubicBezTo>
                    <a:pt x="56" y="0"/>
                    <a:pt x="15" y="65"/>
                    <a:pt x="8" y="150"/>
                  </a:cubicBezTo>
                  <a:cubicBezTo>
                    <a:pt x="1" y="248"/>
                    <a:pt x="37" y="323"/>
                    <a:pt x="98" y="323"/>
                  </a:cubicBezTo>
                  <a:cubicBezTo>
                    <a:pt x="101" y="324"/>
                    <a:pt x="103" y="324"/>
                    <a:pt x="106" y="324"/>
                  </a:cubicBezTo>
                  <a:cubicBezTo>
                    <a:pt x="155" y="324"/>
                    <a:pt x="203" y="259"/>
                    <a:pt x="210" y="174"/>
                  </a:cubicBezTo>
                  <a:cubicBezTo>
                    <a:pt x="217" y="76"/>
                    <a:pt x="172" y="1"/>
                    <a:pt x="120" y="1"/>
                  </a:cubicBezTo>
                  <a:cubicBezTo>
                    <a:pt x="117" y="0"/>
                    <a:pt x="114" y="0"/>
                    <a:pt x="111"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65"/>
            <p:cNvSpPr/>
            <p:nvPr/>
          </p:nvSpPr>
          <p:spPr>
            <a:xfrm>
              <a:off x="3970747" y="2300814"/>
              <a:ext cx="31377" cy="16600"/>
            </a:xfrm>
            <a:custGeom>
              <a:avLst/>
              <a:gdLst/>
              <a:ahLst/>
              <a:cxnLst/>
              <a:rect l="l" t="t" r="r" b="b"/>
              <a:pathLst>
                <a:path w="482" h="255" extrusionOk="0">
                  <a:moveTo>
                    <a:pt x="429" y="1"/>
                  </a:moveTo>
                  <a:cubicBezTo>
                    <a:pt x="414" y="1"/>
                    <a:pt x="396" y="10"/>
                    <a:pt x="391" y="24"/>
                  </a:cubicBezTo>
                  <a:cubicBezTo>
                    <a:pt x="377" y="62"/>
                    <a:pt x="308" y="152"/>
                    <a:pt x="233" y="159"/>
                  </a:cubicBezTo>
                  <a:cubicBezTo>
                    <a:pt x="212" y="160"/>
                    <a:pt x="193" y="161"/>
                    <a:pt x="176" y="161"/>
                  </a:cubicBezTo>
                  <a:cubicBezTo>
                    <a:pt x="107" y="161"/>
                    <a:pt x="69" y="152"/>
                    <a:pt x="69" y="152"/>
                  </a:cubicBezTo>
                  <a:cubicBezTo>
                    <a:pt x="66" y="150"/>
                    <a:pt x="62" y="150"/>
                    <a:pt x="59" y="150"/>
                  </a:cubicBezTo>
                  <a:cubicBezTo>
                    <a:pt x="41" y="150"/>
                    <a:pt x="16" y="163"/>
                    <a:pt x="16" y="182"/>
                  </a:cubicBezTo>
                  <a:cubicBezTo>
                    <a:pt x="0" y="211"/>
                    <a:pt x="24" y="235"/>
                    <a:pt x="38" y="249"/>
                  </a:cubicBezTo>
                  <a:lnTo>
                    <a:pt x="121" y="249"/>
                  </a:lnTo>
                  <a:cubicBezTo>
                    <a:pt x="140" y="253"/>
                    <a:pt x="159" y="254"/>
                    <a:pt x="180" y="254"/>
                  </a:cubicBezTo>
                  <a:cubicBezTo>
                    <a:pt x="200" y="254"/>
                    <a:pt x="223" y="253"/>
                    <a:pt x="249" y="249"/>
                  </a:cubicBezTo>
                  <a:cubicBezTo>
                    <a:pt x="384" y="235"/>
                    <a:pt x="467" y="83"/>
                    <a:pt x="467" y="69"/>
                  </a:cubicBezTo>
                  <a:cubicBezTo>
                    <a:pt x="482" y="54"/>
                    <a:pt x="474" y="24"/>
                    <a:pt x="451" y="9"/>
                  </a:cubicBezTo>
                  <a:cubicBezTo>
                    <a:pt x="446" y="4"/>
                    <a:pt x="438" y="1"/>
                    <a:pt x="429"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65"/>
            <p:cNvSpPr/>
            <p:nvPr/>
          </p:nvSpPr>
          <p:spPr>
            <a:xfrm>
              <a:off x="3351661" y="2806955"/>
              <a:ext cx="22589" cy="62624"/>
            </a:xfrm>
            <a:custGeom>
              <a:avLst/>
              <a:gdLst/>
              <a:ahLst/>
              <a:cxnLst/>
              <a:rect l="l" t="t" r="r" b="b"/>
              <a:pathLst>
                <a:path w="347" h="962" extrusionOk="0">
                  <a:moveTo>
                    <a:pt x="174" y="1"/>
                  </a:moveTo>
                  <a:cubicBezTo>
                    <a:pt x="143" y="1"/>
                    <a:pt x="129" y="8"/>
                    <a:pt x="129" y="31"/>
                  </a:cubicBezTo>
                  <a:cubicBezTo>
                    <a:pt x="129" y="31"/>
                    <a:pt x="98" y="121"/>
                    <a:pt x="76" y="211"/>
                  </a:cubicBezTo>
                  <a:cubicBezTo>
                    <a:pt x="62" y="294"/>
                    <a:pt x="136" y="413"/>
                    <a:pt x="197" y="527"/>
                  </a:cubicBezTo>
                  <a:cubicBezTo>
                    <a:pt x="233" y="594"/>
                    <a:pt x="264" y="662"/>
                    <a:pt x="278" y="700"/>
                  </a:cubicBezTo>
                  <a:cubicBezTo>
                    <a:pt x="278" y="736"/>
                    <a:pt x="264" y="767"/>
                    <a:pt x="249" y="790"/>
                  </a:cubicBezTo>
                  <a:cubicBezTo>
                    <a:pt x="212" y="842"/>
                    <a:pt x="152" y="871"/>
                    <a:pt x="114" y="880"/>
                  </a:cubicBezTo>
                  <a:lnTo>
                    <a:pt x="39" y="895"/>
                  </a:lnTo>
                  <a:cubicBezTo>
                    <a:pt x="17" y="895"/>
                    <a:pt x="1" y="909"/>
                    <a:pt x="1" y="925"/>
                  </a:cubicBezTo>
                  <a:cubicBezTo>
                    <a:pt x="1" y="947"/>
                    <a:pt x="24" y="961"/>
                    <a:pt x="46" y="961"/>
                  </a:cubicBezTo>
                  <a:lnTo>
                    <a:pt x="121" y="947"/>
                  </a:lnTo>
                  <a:cubicBezTo>
                    <a:pt x="181" y="940"/>
                    <a:pt x="257" y="887"/>
                    <a:pt x="302" y="835"/>
                  </a:cubicBezTo>
                  <a:cubicBezTo>
                    <a:pt x="340" y="781"/>
                    <a:pt x="347" y="729"/>
                    <a:pt x="347" y="684"/>
                  </a:cubicBezTo>
                  <a:cubicBezTo>
                    <a:pt x="332" y="632"/>
                    <a:pt x="302" y="565"/>
                    <a:pt x="257" y="489"/>
                  </a:cubicBezTo>
                  <a:cubicBezTo>
                    <a:pt x="204" y="399"/>
                    <a:pt x="136" y="294"/>
                    <a:pt x="152" y="226"/>
                  </a:cubicBezTo>
                  <a:cubicBezTo>
                    <a:pt x="167" y="143"/>
                    <a:pt x="188" y="46"/>
                    <a:pt x="188" y="46"/>
                  </a:cubicBezTo>
                  <a:cubicBezTo>
                    <a:pt x="197" y="24"/>
                    <a:pt x="188" y="8"/>
                    <a:pt x="174"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65"/>
            <p:cNvSpPr/>
            <p:nvPr/>
          </p:nvSpPr>
          <p:spPr>
            <a:xfrm>
              <a:off x="3363379" y="2801877"/>
              <a:ext cx="34371" cy="8072"/>
            </a:xfrm>
            <a:custGeom>
              <a:avLst/>
              <a:gdLst/>
              <a:ahLst/>
              <a:cxnLst/>
              <a:rect l="l" t="t" r="r" b="b"/>
              <a:pathLst>
                <a:path w="528" h="124" extrusionOk="0">
                  <a:moveTo>
                    <a:pt x="50" y="0"/>
                  </a:moveTo>
                  <a:cubicBezTo>
                    <a:pt x="42" y="0"/>
                    <a:pt x="35" y="1"/>
                    <a:pt x="32" y="3"/>
                  </a:cubicBezTo>
                  <a:cubicBezTo>
                    <a:pt x="1" y="19"/>
                    <a:pt x="17" y="102"/>
                    <a:pt x="17" y="102"/>
                  </a:cubicBezTo>
                  <a:cubicBezTo>
                    <a:pt x="17" y="102"/>
                    <a:pt x="315" y="123"/>
                    <a:pt x="455" y="123"/>
                  </a:cubicBezTo>
                  <a:cubicBezTo>
                    <a:pt x="498" y="123"/>
                    <a:pt x="526" y="121"/>
                    <a:pt x="527" y="116"/>
                  </a:cubicBezTo>
                  <a:cubicBezTo>
                    <a:pt x="527" y="103"/>
                    <a:pt x="147" y="0"/>
                    <a:pt x="5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65"/>
            <p:cNvSpPr/>
            <p:nvPr/>
          </p:nvSpPr>
          <p:spPr>
            <a:xfrm>
              <a:off x="3308175" y="2805978"/>
              <a:ext cx="32288" cy="10481"/>
            </a:xfrm>
            <a:custGeom>
              <a:avLst/>
              <a:gdLst/>
              <a:ahLst/>
              <a:cxnLst/>
              <a:rect l="l" t="t" r="r" b="b"/>
              <a:pathLst>
                <a:path w="496" h="161" extrusionOk="0">
                  <a:moveTo>
                    <a:pt x="447" y="1"/>
                  </a:moveTo>
                  <a:cubicBezTo>
                    <a:pt x="387" y="1"/>
                    <a:pt x="0" y="151"/>
                    <a:pt x="9" y="158"/>
                  </a:cubicBezTo>
                  <a:cubicBezTo>
                    <a:pt x="9" y="160"/>
                    <a:pt x="13" y="160"/>
                    <a:pt x="22" y="160"/>
                  </a:cubicBezTo>
                  <a:cubicBezTo>
                    <a:pt x="99" y="160"/>
                    <a:pt x="496" y="98"/>
                    <a:pt x="496" y="98"/>
                  </a:cubicBezTo>
                  <a:cubicBezTo>
                    <a:pt x="496" y="98"/>
                    <a:pt x="488" y="8"/>
                    <a:pt x="451" y="1"/>
                  </a:cubicBezTo>
                  <a:cubicBezTo>
                    <a:pt x="450" y="1"/>
                    <a:pt x="448" y="1"/>
                    <a:pt x="447"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65"/>
            <p:cNvSpPr/>
            <p:nvPr/>
          </p:nvSpPr>
          <p:spPr>
            <a:xfrm>
              <a:off x="3318461" y="2828437"/>
              <a:ext cx="10285" cy="16274"/>
            </a:xfrm>
            <a:custGeom>
              <a:avLst/>
              <a:gdLst/>
              <a:ahLst/>
              <a:cxnLst/>
              <a:rect l="l" t="t" r="r" b="b"/>
              <a:pathLst>
                <a:path w="158" h="250" extrusionOk="0">
                  <a:moveTo>
                    <a:pt x="76" y="0"/>
                  </a:moveTo>
                  <a:cubicBezTo>
                    <a:pt x="31" y="9"/>
                    <a:pt x="0" y="62"/>
                    <a:pt x="8" y="136"/>
                  </a:cubicBezTo>
                  <a:cubicBezTo>
                    <a:pt x="14" y="200"/>
                    <a:pt x="42" y="250"/>
                    <a:pt x="82" y="250"/>
                  </a:cubicBezTo>
                  <a:cubicBezTo>
                    <a:pt x="85" y="250"/>
                    <a:pt x="88" y="250"/>
                    <a:pt x="91" y="249"/>
                  </a:cubicBezTo>
                  <a:cubicBezTo>
                    <a:pt x="128" y="249"/>
                    <a:pt x="157" y="190"/>
                    <a:pt x="150" y="121"/>
                  </a:cubicBezTo>
                  <a:cubicBezTo>
                    <a:pt x="150" y="55"/>
                    <a:pt x="112" y="0"/>
                    <a:pt x="76"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65"/>
            <p:cNvSpPr/>
            <p:nvPr/>
          </p:nvSpPr>
          <p:spPr>
            <a:xfrm>
              <a:off x="3374185" y="2824532"/>
              <a:ext cx="10871" cy="15754"/>
            </a:xfrm>
            <a:custGeom>
              <a:avLst/>
              <a:gdLst/>
              <a:ahLst/>
              <a:cxnLst/>
              <a:rect l="l" t="t" r="r" b="b"/>
              <a:pathLst>
                <a:path w="167" h="242" extrusionOk="0">
                  <a:moveTo>
                    <a:pt x="85" y="0"/>
                  </a:moveTo>
                  <a:cubicBezTo>
                    <a:pt x="82" y="0"/>
                    <a:pt x="79" y="1"/>
                    <a:pt x="77" y="1"/>
                  </a:cubicBezTo>
                  <a:cubicBezTo>
                    <a:pt x="39" y="1"/>
                    <a:pt x="1" y="60"/>
                    <a:pt x="8" y="129"/>
                  </a:cubicBezTo>
                  <a:cubicBezTo>
                    <a:pt x="15" y="191"/>
                    <a:pt x="48" y="242"/>
                    <a:pt x="88" y="242"/>
                  </a:cubicBezTo>
                  <a:cubicBezTo>
                    <a:pt x="92" y="242"/>
                    <a:pt x="95" y="241"/>
                    <a:pt x="98" y="241"/>
                  </a:cubicBezTo>
                  <a:cubicBezTo>
                    <a:pt x="143" y="241"/>
                    <a:pt x="167" y="181"/>
                    <a:pt x="167" y="115"/>
                  </a:cubicBezTo>
                  <a:cubicBezTo>
                    <a:pt x="158" y="50"/>
                    <a:pt x="126" y="0"/>
                    <a:pt x="85"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65"/>
            <p:cNvSpPr/>
            <p:nvPr/>
          </p:nvSpPr>
          <p:spPr>
            <a:xfrm>
              <a:off x="3336558" y="2878498"/>
              <a:ext cx="23045" cy="12434"/>
            </a:xfrm>
            <a:custGeom>
              <a:avLst/>
              <a:gdLst/>
              <a:ahLst/>
              <a:cxnLst/>
              <a:rect l="l" t="t" r="r" b="b"/>
              <a:pathLst>
                <a:path w="354" h="191" extrusionOk="0">
                  <a:moveTo>
                    <a:pt x="37" y="1"/>
                  </a:moveTo>
                  <a:cubicBezTo>
                    <a:pt x="29" y="1"/>
                    <a:pt x="21" y="3"/>
                    <a:pt x="15" y="7"/>
                  </a:cubicBezTo>
                  <a:cubicBezTo>
                    <a:pt x="0" y="14"/>
                    <a:pt x="0" y="35"/>
                    <a:pt x="7" y="52"/>
                  </a:cubicBezTo>
                  <a:cubicBezTo>
                    <a:pt x="7" y="59"/>
                    <a:pt x="69" y="171"/>
                    <a:pt x="173" y="187"/>
                  </a:cubicBezTo>
                  <a:cubicBezTo>
                    <a:pt x="186" y="189"/>
                    <a:pt x="197" y="190"/>
                    <a:pt x="208" y="190"/>
                  </a:cubicBezTo>
                  <a:cubicBezTo>
                    <a:pt x="230" y="190"/>
                    <a:pt x="248" y="187"/>
                    <a:pt x="263" y="187"/>
                  </a:cubicBezTo>
                  <a:cubicBezTo>
                    <a:pt x="301" y="187"/>
                    <a:pt x="323" y="178"/>
                    <a:pt x="323" y="178"/>
                  </a:cubicBezTo>
                  <a:cubicBezTo>
                    <a:pt x="339" y="171"/>
                    <a:pt x="353" y="156"/>
                    <a:pt x="346" y="133"/>
                  </a:cubicBezTo>
                  <a:cubicBezTo>
                    <a:pt x="340" y="121"/>
                    <a:pt x="324" y="109"/>
                    <a:pt x="310" y="109"/>
                  </a:cubicBezTo>
                  <a:cubicBezTo>
                    <a:pt x="307" y="109"/>
                    <a:pt x="304" y="110"/>
                    <a:pt x="301" y="111"/>
                  </a:cubicBezTo>
                  <a:cubicBezTo>
                    <a:pt x="301" y="111"/>
                    <a:pt x="272" y="120"/>
                    <a:pt x="222" y="120"/>
                  </a:cubicBezTo>
                  <a:cubicBezTo>
                    <a:pt x="209" y="120"/>
                    <a:pt x="196" y="120"/>
                    <a:pt x="180" y="118"/>
                  </a:cubicBezTo>
                  <a:cubicBezTo>
                    <a:pt x="128" y="111"/>
                    <a:pt x="76" y="43"/>
                    <a:pt x="69" y="14"/>
                  </a:cubicBezTo>
                  <a:cubicBezTo>
                    <a:pt x="59" y="5"/>
                    <a:pt x="48" y="1"/>
                    <a:pt x="37"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65"/>
            <p:cNvSpPr/>
            <p:nvPr/>
          </p:nvSpPr>
          <p:spPr>
            <a:xfrm>
              <a:off x="3911572" y="2091717"/>
              <a:ext cx="275362" cy="240470"/>
            </a:xfrm>
            <a:custGeom>
              <a:avLst/>
              <a:gdLst/>
              <a:ahLst/>
              <a:cxnLst/>
              <a:rect l="l" t="t" r="r" b="b"/>
              <a:pathLst>
                <a:path w="4230" h="3694" extrusionOk="0">
                  <a:moveTo>
                    <a:pt x="1859" y="0"/>
                  </a:moveTo>
                  <a:cubicBezTo>
                    <a:pt x="1657" y="0"/>
                    <a:pt x="1452" y="26"/>
                    <a:pt x="1248" y="81"/>
                  </a:cubicBezTo>
                  <a:cubicBezTo>
                    <a:pt x="594" y="261"/>
                    <a:pt x="174" y="944"/>
                    <a:pt x="1" y="1703"/>
                  </a:cubicBezTo>
                  <a:cubicBezTo>
                    <a:pt x="1367" y="1756"/>
                    <a:pt x="2847" y="1824"/>
                    <a:pt x="2899" y="1824"/>
                  </a:cubicBezTo>
                  <a:cubicBezTo>
                    <a:pt x="2954" y="1824"/>
                    <a:pt x="2937" y="2763"/>
                    <a:pt x="3006" y="3694"/>
                  </a:cubicBezTo>
                  <a:cubicBezTo>
                    <a:pt x="3817" y="3236"/>
                    <a:pt x="4230" y="2313"/>
                    <a:pt x="3945" y="1426"/>
                  </a:cubicBezTo>
                  <a:cubicBezTo>
                    <a:pt x="3666" y="561"/>
                    <a:pt x="2798" y="0"/>
                    <a:pt x="1859"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7893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0" name="Google Shape;1910;p53"/>
          <p:cNvSpPr/>
          <p:nvPr/>
        </p:nvSpPr>
        <p:spPr>
          <a:xfrm>
            <a:off x="1862766" y="4559406"/>
            <a:ext cx="2122638" cy="429196"/>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3"/>
          <p:cNvSpPr txBox="1">
            <a:spLocks noGrp="1"/>
          </p:cNvSpPr>
          <p:nvPr>
            <p:ph type="title"/>
          </p:nvPr>
        </p:nvSpPr>
        <p:spPr>
          <a:xfrm>
            <a:off x="575090" y="3456300"/>
            <a:ext cx="5967359" cy="1558509"/>
          </a:xfrm>
          <a:prstGeom prst="rect">
            <a:avLst/>
          </a:prstGeom>
        </p:spPr>
        <p:txBody>
          <a:bodyPr spcFirstLastPara="1" wrap="square" lIns="91425" tIns="91425" rIns="91425" bIns="91425" anchor="b" anchorCtr="0">
            <a:noAutofit/>
          </a:bodyPr>
          <a:lstStyle/>
          <a:p>
            <a:pPr algn="l"/>
            <a:r>
              <a:rPr lang="en-US" sz="1400" dirty="0"/>
              <a:t>1. </a:t>
            </a:r>
            <a:r>
              <a:rPr lang="en-US" sz="1400" dirty="0" err="1"/>
              <a:t>Neethirajan</a:t>
            </a:r>
            <a:r>
              <a:rPr lang="en-US" sz="1400" dirty="0"/>
              <a:t>, Suresh. "Recent advances in wearable sensors for animal health management." </a:t>
            </a:r>
            <a:r>
              <a:rPr lang="en-US" sz="1400" i="1" dirty="0"/>
              <a:t>Sensing and Bio-Sensing Research</a:t>
            </a:r>
            <a:r>
              <a:rPr lang="en-US" sz="1400" dirty="0"/>
              <a:t> 12 (2017): 15-29.</a:t>
            </a:r>
            <a:br>
              <a:rPr lang="en-US" sz="1400" dirty="0"/>
            </a:br>
            <a:br>
              <a:rPr lang="en-US" sz="1400" dirty="0"/>
            </a:br>
            <a:r>
              <a:rPr lang="en-US" sz="1400" dirty="0"/>
              <a:t>2.</a:t>
            </a:r>
            <a:r>
              <a:rPr lang="en-US" sz="700" dirty="0"/>
              <a:t> </a:t>
            </a:r>
            <a:r>
              <a:rPr lang="en-US" sz="1400" dirty="0"/>
              <a:t>Karthick, G. S., M. Sridhar, and P. B. </a:t>
            </a:r>
            <a:r>
              <a:rPr lang="en-US" sz="1400" dirty="0" err="1"/>
              <a:t>Pankajavalli</a:t>
            </a:r>
            <a:r>
              <a:rPr lang="en-US" sz="1400" dirty="0"/>
              <a:t>. "Internet of things in animal healthcare (</a:t>
            </a:r>
            <a:r>
              <a:rPr lang="en-US" sz="1400" dirty="0" err="1"/>
              <a:t>IoTAH</a:t>
            </a:r>
            <a:r>
              <a:rPr lang="en-US" sz="1400" dirty="0"/>
              <a:t>): review of recent advancements in architecture, sensing technologies and real-time monitoring." SN Computer Science 1.5 (2020): 1-16.</a:t>
            </a:r>
            <a:br>
              <a:rPr lang="en-US" sz="1400" dirty="0"/>
            </a:br>
            <a:br>
              <a:rPr lang="en-US" sz="1400" dirty="0"/>
            </a:br>
            <a:r>
              <a:rPr lang="en-US" sz="1400" dirty="0"/>
              <a:t>3.</a:t>
            </a:r>
            <a:r>
              <a:rPr lang="en-US" sz="700" dirty="0"/>
              <a:t> </a:t>
            </a:r>
            <a:r>
              <a:rPr lang="en-US" sz="1400" dirty="0"/>
              <a:t>Akbar, Muhammad Osama, et al. "IoT for development of smart dairy farming." Journal of Food Quality 2020 (2020).</a:t>
            </a:r>
            <a:br>
              <a:rPr lang="en-US" sz="1400" dirty="0"/>
            </a:br>
            <a:br>
              <a:rPr lang="en-US" sz="1400" dirty="0"/>
            </a:br>
            <a:r>
              <a:rPr lang="en-US" sz="1400" dirty="0"/>
              <a:t>4. </a:t>
            </a:r>
            <a:r>
              <a:rPr lang="en-US" sz="1400" dirty="0" err="1"/>
              <a:t>Awasthu</a:t>
            </a:r>
            <a:r>
              <a:rPr lang="en-US" sz="1400" dirty="0"/>
              <a:t> , Awasthi , </a:t>
            </a:r>
            <a:r>
              <a:rPr lang="en-US" sz="1400" dirty="0" err="1"/>
              <a:t>Riordon</a:t>
            </a:r>
            <a:r>
              <a:rPr lang="en-US" sz="1400" dirty="0"/>
              <a:t> , Walsh Non-Invasive Sensor Technology for the Development of a Dairy Cattle Health Monitoring System</a:t>
            </a:r>
            <a:br>
              <a:rPr lang="en-US" sz="1400" dirty="0"/>
            </a:br>
            <a:br>
              <a:rPr lang="en-US" sz="1400" dirty="0"/>
            </a:br>
            <a:r>
              <a:rPr lang="en-US" sz="1400" dirty="0"/>
              <a:t>5. Suseendaran,</a:t>
            </a:r>
            <a:r>
              <a:rPr lang="en-US" sz="1400" dirty="0" err="1"/>
              <a:t>Balaganesh</a:t>
            </a:r>
            <a:r>
              <a:rPr lang="en-US" sz="1400" dirty="0"/>
              <a:t>.”Smart Cattle health monitoring system using IOT Sensors.</a:t>
            </a:r>
            <a:br>
              <a:rPr lang="en-US" sz="1400" dirty="0"/>
            </a:br>
            <a:br>
              <a:rPr lang="en-US" sz="1400" dirty="0"/>
            </a:br>
            <a:r>
              <a:rPr lang="en-US" sz="1400" dirty="0"/>
              <a:t>6. </a:t>
            </a:r>
            <a:r>
              <a:rPr lang="en-US" sz="1400" dirty="0" err="1"/>
              <a:t>Zhang,Wang,Feng,Huang,Xiao,Zhang</a:t>
            </a:r>
            <a:r>
              <a:rPr lang="en-US" sz="1400" dirty="0"/>
              <a:t>. “</a:t>
            </a:r>
            <a:r>
              <a:rPr lang="en-US" sz="1400" b="0" i="0" dirty="0">
                <a:effectLst/>
                <a:latin typeface="Arial" panose="020B0604020202020204" pitchFamily="34" charset="0"/>
              </a:rPr>
              <a:t>Wearable Internet of Things enabled precision livestock farming in smart farms: A review of technical solutions for precise perception, biocompatibility, and sustainability monitoring “</a:t>
            </a:r>
            <a:br>
              <a:rPr lang="en-US" sz="1400" dirty="0"/>
            </a:br>
            <a:endParaRPr sz="1400" dirty="0"/>
          </a:p>
        </p:txBody>
      </p:sp>
      <p:sp>
        <p:nvSpPr>
          <p:cNvPr id="1912" name="Google Shape;1912;p53"/>
          <p:cNvSpPr txBox="1">
            <a:spLocks noGrp="1"/>
          </p:cNvSpPr>
          <p:nvPr>
            <p:ph type="subTitle" idx="1"/>
          </p:nvPr>
        </p:nvSpPr>
        <p:spPr>
          <a:xfrm>
            <a:off x="2184538" y="4595904"/>
            <a:ext cx="1479094" cy="35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grpSp>
        <p:nvGrpSpPr>
          <p:cNvPr id="1913" name="Google Shape;1913;p53"/>
          <p:cNvGrpSpPr/>
          <p:nvPr/>
        </p:nvGrpSpPr>
        <p:grpSpPr>
          <a:xfrm>
            <a:off x="6892661" y="1104630"/>
            <a:ext cx="1586284" cy="1467120"/>
            <a:chOff x="4866337" y="-2780025"/>
            <a:chExt cx="2993653" cy="2768765"/>
          </a:xfrm>
        </p:grpSpPr>
        <p:sp>
          <p:nvSpPr>
            <p:cNvPr id="1914" name="Google Shape;1914;p53"/>
            <p:cNvSpPr/>
            <p:nvPr/>
          </p:nvSpPr>
          <p:spPr>
            <a:xfrm>
              <a:off x="5162422" y="-2442242"/>
              <a:ext cx="2304544" cy="2304615"/>
            </a:xfrm>
            <a:custGeom>
              <a:avLst/>
              <a:gdLst/>
              <a:ahLst/>
              <a:cxnLst/>
              <a:rect l="l" t="t" r="r" b="b"/>
              <a:pathLst>
                <a:path w="32332" h="32333" extrusionOk="0">
                  <a:moveTo>
                    <a:pt x="16190" y="1"/>
                  </a:moveTo>
                  <a:cubicBezTo>
                    <a:pt x="7227" y="1"/>
                    <a:pt x="0" y="7240"/>
                    <a:pt x="0" y="16142"/>
                  </a:cubicBezTo>
                  <a:cubicBezTo>
                    <a:pt x="0" y="25106"/>
                    <a:pt x="7227" y="32332"/>
                    <a:pt x="16190" y="32332"/>
                  </a:cubicBezTo>
                  <a:cubicBezTo>
                    <a:pt x="25093" y="32332"/>
                    <a:pt x="32332" y="25106"/>
                    <a:pt x="32332" y="16142"/>
                  </a:cubicBezTo>
                  <a:cubicBezTo>
                    <a:pt x="32332" y="7240"/>
                    <a:pt x="25093" y="1"/>
                    <a:pt x="161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3"/>
            <p:cNvSpPr/>
            <p:nvPr/>
          </p:nvSpPr>
          <p:spPr>
            <a:xfrm>
              <a:off x="6763950" y="-2741749"/>
              <a:ext cx="811209" cy="1515075"/>
            </a:xfrm>
            <a:custGeom>
              <a:avLst/>
              <a:gdLst/>
              <a:ahLst/>
              <a:cxnLst/>
              <a:rect l="l" t="t" r="r" b="b"/>
              <a:pathLst>
                <a:path w="11381" h="21256" extrusionOk="0">
                  <a:moveTo>
                    <a:pt x="1713" y="1"/>
                  </a:moveTo>
                  <a:lnTo>
                    <a:pt x="0" y="49"/>
                  </a:lnTo>
                  <a:cubicBezTo>
                    <a:pt x="0" y="49"/>
                    <a:pt x="401" y="207"/>
                    <a:pt x="608" y="559"/>
                  </a:cubicBezTo>
                  <a:cubicBezTo>
                    <a:pt x="851" y="863"/>
                    <a:pt x="911" y="1470"/>
                    <a:pt x="911" y="1470"/>
                  </a:cubicBezTo>
                  <a:lnTo>
                    <a:pt x="911" y="20393"/>
                  </a:lnTo>
                  <a:cubicBezTo>
                    <a:pt x="911" y="20854"/>
                    <a:pt x="1264" y="21255"/>
                    <a:pt x="1713" y="21255"/>
                  </a:cubicBezTo>
                  <a:lnTo>
                    <a:pt x="10519" y="21255"/>
                  </a:lnTo>
                  <a:cubicBezTo>
                    <a:pt x="10980" y="21255"/>
                    <a:pt x="11381" y="20854"/>
                    <a:pt x="11381" y="20393"/>
                  </a:cubicBezTo>
                  <a:lnTo>
                    <a:pt x="11381" y="863"/>
                  </a:lnTo>
                  <a:cubicBezTo>
                    <a:pt x="11381" y="401"/>
                    <a:pt x="10980" y="1"/>
                    <a:pt x="10519" y="1"/>
                  </a:cubicBezTo>
                  <a:close/>
                </a:path>
              </a:pathLst>
            </a:custGeom>
            <a:solidFill>
              <a:schemeClr val="accent6"/>
            </a:solidFill>
            <a:ln>
              <a:noFill/>
            </a:ln>
            <a:effectLst>
              <a:outerShdw blurRad="114300" dist="28575" dir="5400000" algn="bl" rotWithShape="0">
                <a:schemeClr val="accent6">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3"/>
            <p:cNvSpPr/>
            <p:nvPr/>
          </p:nvSpPr>
          <p:spPr>
            <a:xfrm>
              <a:off x="6907645" y="-2121067"/>
              <a:ext cx="534225" cy="71"/>
            </a:xfrm>
            <a:custGeom>
              <a:avLst/>
              <a:gdLst/>
              <a:ahLst/>
              <a:cxnLst/>
              <a:rect l="l" t="t" r="r" b="b"/>
              <a:pathLst>
                <a:path w="7495" h="1" extrusionOk="0">
                  <a:moveTo>
                    <a:pt x="1" y="1"/>
                  </a:moveTo>
                  <a:lnTo>
                    <a:pt x="74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3"/>
            <p:cNvSpPr/>
            <p:nvPr/>
          </p:nvSpPr>
          <p:spPr>
            <a:xfrm>
              <a:off x="6907645" y="-2132329"/>
              <a:ext cx="534225" cy="21740"/>
            </a:xfrm>
            <a:custGeom>
              <a:avLst/>
              <a:gdLst/>
              <a:ahLst/>
              <a:cxnLst/>
              <a:rect l="l" t="t" r="r" b="b"/>
              <a:pathLst>
                <a:path w="7495" h="305" extrusionOk="0">
                  <a:moveTo>
                    <a:pt x="1" y="1"/>
                  </a:moveTo>
                  <a:lnTo>
                    <a:pt x="1" y="305"/>
                  </a:lnTo>
                  <a:lnTo>
                    <a:pt x="7494" y="305"/>
                  </a:lnTo>
                  <a:lnTo>
                    <a:pt x="74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3"/>
            <p:cNvSpPr/>
            <p:nvPr/>
          </p:nvSpPr>
          <p:spPr>
            <a:xfrm>
              <a:off x="6907645" y="-1966111"/>
              <a:ext cx="584404" cy="71"/>
            </a:xfrm>
            <a:custGeom>
              <a:avLst/>
              <a:gdLst/>
              <a:ahLst/>
              <a:cxnLst/>
              <a:rect l="l" t="t" r="r" b="b"/>
              <a:pathLst>
                <a:path w="8199" h="1" extrusionOk="0">
                  <a:moveTo>
                    <a:pt x="1" y="1"/>
                  </a:moveTo>
                  <a:lnTo>
                    <a:pt x="8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3"/>
            <p:cNvSpPr/>
            <p:nvPr/>
          </p:nvSpPr>
          <p:spPr>
            <a:xfrm>
              <a:off x="6907645" y="-1977301"/>
              <a:ext cx="584404" cy="21668"/>
            </a:xfrm>
            <a:custGeom>
              <a:avLst/>
              <a:gdLst/>
              <a:ahLst/>
              <a:cxnLst/>
              <a:rect l="l" t="t" r="r" b="b"/>
              <a:pathLst>
                <a:path w="8199" h="304" extrusionOk="0">
                  <a:moveTo>
                    <a:pt x="1" y="0"/>
                  </a:moveTo>
                  <a:lnTo>
                    <a:pt x="1" y="304"/>
                  </a:lnTo>
                  <a:lnTo>
                    <a:pt x="8199" y="304"/>
                  </a:lnTo>
                  <a:lnTo>
                    <a:pt x="8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3"/>
            <p:cNvSpPr/>
            <p:nvPr/>
          </p:nvSpPr>
          <p:spPr>
            <a:xfrm>
              <a:off x="6907645" y="-2045727"/>
              <a:ext cx="490959" cy="71"/>
            </a:xfrm>
            <a:custGeom>
              <a:avLst/>
              <a:gdLst/>
              <a:ahLst/>
              <a:cxnLst/>
              <a:rect l="l" t="t" r="r" b="b"/>
              <a:pathLst>
                <a:path w="6888" h="1" extrusionOk="0">
                  <a:moveTo>
                    <a:pt x="1" y="1"/>
                  </a:moveTo>
                  <a:lnTo>
                    <a:pt x="68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3"/>
            <p:cNvSpPr/>
            <p:nvPr/>
          </p:nvSpPr>
          <p:spPr>
            <a:xfrm>
              <a:off x="6907645" y="-2052641"/>
              <a:ext cx="490959" cy="18247"/>
            </a:xfrm>
            <a:custGeom>
              <a:avLst/>
              <a:gdLst/>
              <a:ahLst/>
              <a:cxnLst/>
              <a:rect l="l" t="t" r="r" b="b"/>
              <a:pathLst>
                <a:path w="6888" h="256" extrusionOk="0">
                  <a:moveTo>
                    <a:pt x="1" y="0"/>
                  </a:moveTo>
                  <a:lnTo>
                    <a:pt x="1" y="255"/>
                  </a:lnTo>
                  <a:lnTo>
                    <a:pt x="6887" y="255"/>
                  </a:lnTo>
                  <a:lnTo>
                    <a:pt x="68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3"/>
            <p:cNvSpPr/>
            <p:nvPr/>
          </p:nvSpPr>
          <p:spPr>
            <a:xfrm>
              <a:off x="6907645" y="-1734959"/>
              <a:ext cx="584404" cy="71"/>
            </a:xfrm>
            <a:custGeom>
              <a:avLst/>
              <a:gdLst/>
              <a:ahLst/>
              <a:cxnLst/>
              <a:rect l="l" t="t" r="r" b="b"/>
              <a:pathLst>
                <a:path w="8199" h="1" extrusionOk="0">
                  <a:moveTo>
                    <a:pt x="1" y="1"/>
                  </a:moveTo>
                  <a:lnTo>
                    <a:pt x="8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3"/>
            <p:cNvSpPr/>
            <p:nvPr/>
          </p:nvSpPr>
          <p:spPr>
            <a:xfrm>
              <a:off x="6907645" y="-1746220"/>
              <a:ext cx="584404" cy="21740"/>
            </a:xfrm>
            <a:custGeom>
              <a:avLst/>
              <a:gdLst/>
              <a:ahLst/>
              <a:cxnLst/>
              <a:rect l="l" t="t" r="r" b="b"/>
              <a:pathLst>
                <a:path w="8199" h="305" extrusionOk="0">
                  <a:moveTo>
                    <a:pt x="1" y="1"/>
                  </a:moveTo>
                  <a:lnTo>
                    <a:pt x="1" y="305"/>
                  </a:lnTo>
                  <a:lnTo>
                    <a:pt x="8199" y="305"/>
                  </a:lnTo>
                  <a:lnTo>
                    <a:pt x="81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3"/>
            <p:cNvSpPr/>
            <p:nvPr/>
          </p:nvSpPr>
          <p:spPr>
            <a:xfrm>
              <a:off x="6907645" y="-1811154"/>
              <a:ext cx="584404" cy="71"/>
            </a:xfrm>
            <a:custGeom>
              <a:avLst/>
              <a:gdLst/>
              <a:ahLst/>
              <a:cxnLst/>
              <a:rect l="l" t="t" r="r" b="b"/>
              <a:pathLst>
                <a:path w="8199" h="1" extrusionOk="0">
                  <a:moveTo>
                    <a:pt x="1" y="1"/>
                  </a:moveTo>
                  <a:lnTo>
                    <a:pt x="8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3"/>
            <p:cNvSpPr/>
            <p:nvPr/>
          </p:nvSpPr>
          <p:spPr>
            <a:xfrm>
              <a:off x="6907645" y="-1821489"/>
              <a:ext cx="584404" cy="21668"/>
            </a:xfrm>
            <a:custGeom>
              <a:avLst/>
              <a:gdLst/>
              <a:ahLst/>
              <a:cxnLst/>
              <a:rect l="l" t="t" r="r" b="b"/>
              <a:pathLst>
                <a:path w="8199" h="304" extrusionOk="0">
                  <a:moveTo>
                    <a:pt x="1" y="0"/>
                  </a:moveTo>
                  <a:lnTo>
                    <a:pt x="1" y="304"/>
                  </a:lnTo>
                  <a:lnTo>
                    <a:pt x="8199" y="304"/>
                  </a:lnTo>
                  <a:lnTo>
                    <a:pt x="8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3"/>
            <p:cNvSpPr/>
            <p:nvPr/>
          </p:nvSpPr>
          <p:spPr>
            <a:xfrm>
              <a:off x="6907645" y="-1656126"/>
              <a:ext cx="584404" cy="71"/>
            </a:xfrm>
            <a:custGeom>
              <a:avLst/>
              <a:gdLst/>
              <a:ahLst/>
              <a:cxnLst/>
              <a:rect l="l" t="t" r="r" b="b"/>
              <a:pathLst>
                <a:path w="8199" h="1" extrusionOk="0">
                  <a:moveTo>
                    <a:pt x="1" y="0"/>
                  </a:moveTo>
                  <a:lnTo>
                    <a:pt x="81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3"/>
            <p:cNvSpPr/>
            <p:nvPr/>
          </p:nvSpPr>
          <p:spPr>
            <a:xfrm>
              <a:off x="6907645" y="-1666532"/>
              <a:ext cx="584404" cy="21668"/>
            </a:xfrm>
            <a:custGeom>
              <a:avLst/>
              <a:gdLst/>
              <a:ahLst/>
              <a:cxnLst/>
              <a:rect l="l" t="t" r="r" b="b"/>
              <a:pathLst>
                <a:path w="8199" h="304" extrusionOk="0">
                  <a:moveTo>
                    <a:pt x="1" y="0"/>
                  </a:moveTo>
                  <a:lnTo>
                    <a:pt x="1" y="304"/>
                  </a:lnTo>
                  <a:lnTo>
                    <a:pt x="8199" y="304"/>
                  </a:lnTo>
                  <a:lnTo>
                    <a:pt x="8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3"/>
            <p:cNvSpPr/>
            <p:nvPr/>
          </p:nvSpPr>
          <p:spPr>
            <a:xfrm>
              <a:off x="6969086" y="-1501169"/>
              <a:ext cx="522963" cy="71"/>
            </a:xfrm>
            <a:custGeom>
              <a:avLst/>
              <a:gdLst/>
              <a:ahLst/>
              <a:cxnLst/>
              <a:rect l="l" t="t" r="r" b="b"/>
              <a:pathLst>
                <a:path w="7337" h="1" extrusionOk="0">
                  <a:moveTo>
                    <a:pt x="1" y="0"/>
                  </a:moveTo>
                  <a:lnTo>
                    <a:pt x="7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3"/>
            <p:cNvSpPr/>
            <p:nvPr/>
          </p:nvSpPr>
          <p:spPr>
            <a:xfrm>
              <a:off x="6969086" y="-1511576"/>
              <a:ext cx="522963" cy="21668"/>
            </a:xfrm>
            <a:custGeom>
              <a:avLst/>
              <a:gdLst/>
              <a:ahLst/>
              <a:cxnLst/>
              <a:rect l="l" t="t" r="r" b="b"/>
              <a:pathLst>
                <a:path w="7337" h="304" extrusionOk="0">
                  <a:moveTo>
                    <a:pt x="1" y="0"/>
                  </a:moveTo>
                  <a:lnTo>
                    <a:pt x="1" y="304"/>
                  </a:lnTo>
                  <a:lnTo>
                    <a:pt x="7337" y="304"/>
                  </a:lnTo>
                  <a:lnTo>
                    <a:pt x="73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3"/>
            <p:cNvSpPr/>
            <p:nvPr/>
          </p:nvSpPr>
          <p:spPr>
            <a:xfrm>
              <a:off x="6969086" y="-1576509"/>
              <a:ext cx="522963" cy="71"/>
            </a:xfrm>
            <a:custGeom>
              <a:avLst/>
              <a:gdLst/>
              <a:ahLst/>
              <a:cxnLst/>
              <a:rect l="l" t="t" r="r" b="b"/>
              <a:pathLst>
                <a:path w="7337" h="1" extrusionOk="0">
                  <a:moveTo>
                    <a:pt x="1" y="0"/>
                  </a:moveTo>
                  <a:lnTo>
                    <a:pt x="73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3"/>
            <p:cNvSpPr/>
            <p:nvPr/>
          </p:nvSpPr>
          <p:spPr>
            <a:xfrm>
              <a:off x="6969086" y="-1587771"/>
              <a:ext cx="522963" cy="18247"/>
            </a:xfrm>
            <a:custGeom>
              <a:avLst/>
              <a:gdLst/>
              <a:ahLst/>
              <a:cxnLst/>
              <a:rect l="l" t="t" r="r" b="b"/>
              <a:pathLst>
                <a:path w="7337" h="256" extrusionOk="0">
                  <a:moveTo>
                    <a:pt x="1" y="1"/>
                  </a:moveTo>
                  <a:lnTo>
                    <a:pt x="1" y="256"/>
                  </a:lnTo>
                  <a:lnTo>
                    <a:pt x="7337" y="256"/>
                  </a:lnTo>
                  <a:lnTo>
                    <a:pt x="73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6907645" y="-1421553"/>
              <a:ext cx="584404" cy="71"/>
            </a:xfrm>
            <a:custGeom>
              <a:avLst/>
              <a:gdLst/>
              <a:ahLst/>
              <a:cxnLst/>
              <a:rect l="l" t="t" r="r" b="b"/>
              <a:pathLst>
                <a:path w="8199" h="1" extrusionOk="0">
                  <a:moveTo>
                    <a:pt x="1" y="1"/>
                  </a:moveTo>
                  <a:lnTo>
                    <a:pt x="8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6907645" y="-1431959"/>
              <a:ext cx="584404" cy="21740"/>
            </a:xfrm>
            <a:custGeom>
              <a:avLst/>
              <a:gdLst/>
              <a:ahLst/>
              <a:cxnLst/>
              <a:rect l="l" t="t" r="r" b="b"/>
              <a:pathLst>
                <a:path w="8199" h="305" extrusionOk="0">
                  <a:moveTo>
                    <a:pt x="1" y="1"/>
                  </a:moveTo>
                  <a:lnTo>
                    <a:pt x="1" y="304"/>
                  </a:lnTo>
                  <a:lnTo>
                    <a:pt x="8199" y="304"/>
                  </a:lnTo>
                  <a:lnTo>
                    <a:pt x="81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3"/>
            <p:cNvSpPr/>
            <p:nvPr/>
          </p:nvSpPr>
          <p:spPr>
            <a:xfrm>
              <a:off x="7030598" y="-1345357"/>
              <a:ext cx="461451" cy="71"/>
            </a:xfrm>
            <a:custGeom>
              <a:avLst/>
              <a:gdLst/>
              <a:ahLst/>
              <a:cxnLst/>
              <a:rect l="l" t="t" r="r" b="b"/>
              <a:pathLst>
                <a:path w="6474" h="1" extrusionOk="0">
                  <a:moveTo>
                    <a:pt x="0" y="0"/>
                  </a:moveTo>
                  <a:lnTo>
                    <a:pt x="6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3"/>
            <p:cNvSpPr/>
            <p:nvPr/>
          </p:nvSpPr>
          <p:spPr>
            <a:xfrm>
              <a:off x="7030598" y="-1356619"/>
              <a:ext cx="461451" cy="21740"/>
            </a:xfrm>
            <a:custGeom>
              <a:avLst/>
              <a:gdLst/>
              <a:ahLst/>
              <a:cxnLst/>
              <a:rect l="l" t="t" r="r" b="b"/>
              <a:pathLst>
                <a:path w="6474" h="305" extrusionOk="0">
                  <a:moveTo>
                    <a:pt x="0" y="0"/>
                  </a:moveTo>
                  <a:lnTo>
                    <a:pt x="0" y="304"/>
                  </a:lnTo>
                  <a:lnTo>
                    <a:pt x="6474" y="304"/>
                  </a:lnTo>
                  <a:lnTo>
                    <a:pt x="64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6907645" y="-1890771"/>
              <a:ext cx="584404" cy="71"/>
            </a:xfrm>
            <a:custGeom>
              <a:avLst/>
              <a:gdLst/>
              <a:ahLst/>
              <a:cxnLst/>
              <a:rect l="l" t="t" r="r" b="b"/>
              <a:pathLst>
                <a:path w="8199" h="1" extrusionOk="0">
                  <a:moveTo>
                    <a:pt x="1" y="1"/>
                  </a:moveTo>
                  <a:lnTo>
                    <a:pt x="81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6907645" y="-1901177"/>
              <a:ext cx="584404" cy="21740"/>
            </a:xfrm>
            <a:custGeom>
              <a:avLst/>
              <a:gdLst/>
              <a:ahLst/>
              <a:cxnLst/>
              <a:rect l="l" t="t" r="r" b="b"/>
              <a:pathLst>
                <a:path w="8199" h="305" extrusionOk="0">
                  <a:moveTo>
                    <a:pt x="1" y="1"/>
                  </a:moveTo>
                  <a:lnTo>
                    <a:pt x="1" y="304"/>
                  </a:lnTo>
                  <a:lnTo>
                    <a:pt x="8199" y="304"/>
                  </a:lnTo>
                  <a:lnTo>
                    <a:pt x="81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3"/>
            <p:cNvSpPr/>
            <p:nvPr/>
          </p:nvSpPr>
          <p:spPr>
            <a:xfrm>
              <a:off x="6907645" y="-2237035"/>
              <a:ext cx="584404" cy="54599"/>
            </a:xfrm>
            <a:custGeom>
              <a:avLst/>
              <a:gdLst/>
              <a:ahLst/>
              <a:cxnLst/>
              <a:rect l="l" t="t" r="r" b="b"/>
              <a:pathLst>
                <a:path w="8199" h="766" extrusionOk="0">
                  <a:moveTo>
                    <a:pt x="1" y="0"/>
                  </a:moveTo>
                  <a:lnTo>
                    <a:pt x="1" y="766"/>
                  </a:lnTo>
                  <a:lnTo>
                    <a:pt x="8199" y="766"/>
                  </a:lnTo>
                  <a:lnTo>
                    <a:pt x="8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3"/>
            <p:cNvSpPr/>
            <p:nvPr/>
          </p:nvSpPr>
          <p:spPr>
            <a:xfrm>
              <a:off x="7034019" y="-2648233"/>
              <a:ext cx="331654" cy="332510"/>
            </a:xfrm>
            <a:custGeom>
              <a:avLst/>
              <a:gdLst/>
              <a:ahLst/>
              <a:cxnLst/>
              <a:rect l="l" t="t" r="r" b="b"/>
              <a:pathLst>
                <a:path w="4653" h="4665" extrusionOk="0">
                  <a:moveTo>
                    <a:pt x="1470" y="0"/>
                  </a:moveTo>
                  <a:lnTo>
                    <a:pt x="1470" y="1421"/>
                  </a:lnTo>
                  <a:lnTo>
                    <a:pt x="1" y="1421"/>
                  </a:lnTo>
                  <a:lnTo>
                    <a:pt x="1" y="3243"/>
                  </a:lnTo>
                  <a:lnTo>
                    <a:pt x="1470" y="3243"/>
                  </a:lnTo>
                  <a:lnTo>
                    <a:pt x="1470" y="4664"/>
                  </a:lnTo>
                  <a:lnTo>
                    <a:pt x="3244" y="4664"/>
                  </a:lnTo>
                  <a:lnTo>
                    <a:pt x="3244" y="3243"/>
                  </a:lnTo>
                  <a:lnTo>
                    <a:pt x="4653" y="3243"/>
                  </a:lnTo>
                  <a:lnTo>
                    <a:pt x="4653" y="1421"/>
                  </a:lnTo>
                  <a:lnTo>
                    <a:pt x="3244" y="1421"/>
                  </a:lnTo>
                  <a:lnTo>
                    <a:pt x="32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3"/>
            <p:cNvSpPr/>
            <p:nvPr/>
          </p:nvSpPr>
          <p:spPr>
            <a:xfrm>
              <a:off x="5302625" y="-2780025"/>
              <a:ext cx="1193898" cy="1846301"/>
            </a:xfrm>
            <a:custGeom>
              <a:avLst/>
              <a:gdLst/>
              <a:ahLst/>
              <a:cxnLst/>
              <a:rect l="l" t="t" r="r" b="b"/>
              <a:pathLst>
                <a:path w="16750" h="25903" extrusionOk="0">
                  <a:moveTo>
                    <a:pt x="10562" y="0"/>
                  </a:moveTo>
                  <a:cubicBezTo>
                    <a:pt x="10059" y="0"/>
                    <a:pt x="9553" y="58"/>
                    <a:pt x="9061" y="185"/>
                  </a:cubicBezTo>
                  <a:cubicBezTo>
                    <a:pt x="6329" y="890"/>
                    <a:pt x="5721" y="1910"/>
                    <a:pt x="5466" y="3173"/>
                  </a:cubicBezTo>
                  <a:cubicBezTo>
                    <a:pt x="5211" y="4388"/>
                    <a:pt x="5418" y="5493"/>
                    <a:pt x="5418" y="5493"/>
                  </a:cubicBezTo>
                  <a:cubicBezTo>
                    <a:pt x="5418" y="5493"/>
                    <a:pt x="5002" y="5369"/>
                    <a:pt x="4415" y="5369"/>
                  </a:cubicBezTo>
                  <a:cubicBezTo>
                    <a:pt x="4181" y="5369"/>
                    <a:pt x="3918" y="5389"/>
                    <a:pt x="3644" y="5444"/>
                  </a:cubicBezTo>
                  <a:cubicBezTo>
                    <a:pt x="2733" y="5651"/>
                    <a:pt x="1920" y="6307"/>
                    <a:pt x="1519" y="7375"/>
                  </a:cubicBezTo>
                  <a:cubicBezTo>
                    <a:pt x="1069" y="8736"/>
                    <a:pt x="1822" y="9550"/>
                    <a:pt x="1822" y="9550"/>
                  </a:cubicBezTo>
                  <a:cubicBezTo>
                    <a:pt x="1822" y="9550"/>
                    <a:pt x="1373" y="9598"/>
                    <a:pt x="863" y="10157"/>
                  </a:cubicBezTo>
                  <a:cubicBezTo>
                    <a:pt x="304" y="10861"/>
                    <a:pt x="1" y="11930"/>
                    <a:pt x="1009" y="13145"/>
                  </a:cubicBezTo>
                  <a:cubicBezTo>
                    <a:pt x="1312" y="13497"/>
                    <a:pt x="1616" y="13800"/>
                    <a:pt x="1920" y="14153"/>
                  </a:cubicBezTo>
                  <a:cubicBezTo>
                    <a:pt x="2891" y="15161"/>
                    <a:pt x="3948" y="16533"/>
                    <a:pt x="4349" y="19108"/>
                  </a:cubicBezTo>
                  <a:cubicBezTo>
                    <a:pt x="4907" y="22557"/>
                    <a:pt x="4507" y="23614"/>
                    <a:pt x="5320" y="24622"/>
                  </a:cubicBezTo>
                  <a:cubicBezTo>
                    <a:pt x="6069" y="25574"/>
                    <a:pt x="7621" y="25902"/>
                    <a:pt x="9424" y="25902"/>
                  </a:cubicBezTo>
                  <a:cubicBezTo>
                    <a:pt x="9553" y="25902"/>
                    <a:pt x="9683" y="25901"/>
                    <a:pt x="9814" y="25897"/>
                  </a:cubicBezTo>
                  <a:cubicBezTo>
                    <a:pt x="11794" y="25788"/>
                    <a:pt x="14223" y="25691"/>
                    <a:pt x="14223" y="25691"/>
                  </a:cubicBezTo>
                  <a:cubicBezTo>
                    <a:pt x="14223" y="25691"/>
                    <a:pt x="15644" y="25594"/>
                    <a:pt x="16142" y="25229"/>
                  </a:cubicBezTo>
                  <a:cubicBezTo>
                    <a:pt x="16604" y="24877"/>
                    <a:pt x="16604" y="21999"/>
                    <a:pt x="16604" y="21999"/>
                  </a:cubicBezTo>
                  <a:cubicBezTo>
                    <a:pt x="16604" y="21999"/>
                    <a:pt x="16749" y="16533"/>
                    <a:pt x="16652" y="11371"/>
                  </a:cubicBezTo>
                  <a:cubicBezTo>
                    <a:pt x="16604" y="7315"/>
                    <a:pt x="16397" y="3477"/>
                    <a:pt x="15948" y="2663"/>
                  </a:cubicBezTo>
                  <a:cubicBezTo>
                    <a:pt x="15111" y="1209"/>
                    <a:pt x="12854" y="0"/>
                    <a:pt x="10562"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3"/>
            <p:cNvSpPr/>
            <p:nvPr/>
          </p:nvSpPr>
          <p:spPr>
            <a:xfrm>
              <a:off x="5302625" y="-2780025"/>
              <a:ext cx="1186984" cy="1045783"/>
            </a:xfrm>
            <a:custGeom>
              <a:avLst/>
              <a:gdLst/>
              <a:ahLst/>
              <a:cxnLst/>
              <a:rect l="l" t="t" r="r" b="b"/>
              <a:pathLst>
                <a:path w="16653" h="14672" extrusionOk="0">
                  <a:moveTo>
                    <a:pt x="10562" y="0"/>
                  </a:moveTo>
                  <a:cubicBezTo>
                    <a:pt x="10059" y="0"/>
                    <a:pt x="9553" y="58"/>
                    <a:pt x="9061" y="185"/>
                  </a:cubicBezTo>
                  <a:cubicBezTo>
                    <a:pt x="6329" y="890"/>
                    <a:pt x="5721" y="1910"/>
                    <a:pt x="5466" y="3173"/>
                  </a:cubicBezTo>
                  <a:cubicBezTo>
                    <a:pt x="5211" y="4388"/>
                    <a:pt x="5418" y="5493"/>
                    <a:pt x="5418" y="5493"/>
                  </a:cubicBezTo>
                  <a:cubicBezTo>
                    <a:pt x="5418" y="5493"/>
                    <a:pt x="5002" y="5369"/>
                    <a:pt x="4415" y="5369"/>
                  </a:cubicBezTo>
                  <a:cubicBezTo>
                    <a:pt x="4181" y="5369"/>
                    <a:pt x="3918" y="5389"/>
                    <a:pt x="3644" y="5444"/>
                  </a:cubicBezTo>
                  <a:cubicBezTo>
                    <a:pt x="2733" y="5651"/>
                    <a:pt x="1920" y="6307"/>
                    <a:pt x="1519" y="7375"/>
                  </a:cubicBezTo>
                  <a:cubicBezTo>
                    <a:pt x="1069" y="8736"/>
                    <a:pt x="1822" y="9550"/>
                    <a:pt x="1822" y="9550"/>
                  </a:cubicBezTo>
                  <a:cubicBezTo>
                    <a:pt x="1822" y="9550"/>
                    <a:pt x="1373" y="9598"/>
                    <a:pt x="863" y="10157"/>
                  </a:cubicBezTo>
                  <a:cubicBezTo>
                    <a:pt x="304" y="10861"/>
                    <a:pt x="1" y="11930"/>
                    <a:pt x="1009" y="13145"/>
                  </a:cubicBezTo>
                  <a:cubicBezTo>
                    <a:pt x="1312" y="13497"/>
                    <a:pt x="1616" y="13800"/>
                    <a:pt x="1920" y="14153"/>
                  </a:cubicBezTo>
                  <a:cubicBezTo>
                    <a:pt x="2223" y="14298"/>
                    <a:pt x="2527" y="14408"/>
                    <a:pt x="2891" y="14505"/>
                  </a:cubicBezTo>
                  <a:cubicBezTo>
                    <a:pt x="3281" y="14621"/>
                    <a:pt x="3629" y="14671"/>
                    <a:pt x="3939" y="14671"/>
                  </a:cubicBezTo>
                  <a:cubicBezTo>
                    <a:pt x="5511" y="14671"/>
                    <a:pt x="6107" y="13371"/>
                    <a:pt x="6280" y="12732"/>
                  </a:cubicBezTo>
                  <a:cubicBezTo>
                    <a:pt x="6426" y="12173"/>
                    <a:pt x="13009" y="11626"/>
                    <a:pt x="16652" y="11371"/>
                  </a:cubicBezTo>
                  <a:cubicBezTo>
                    <a:pt x="16604" y="7315"/>
                    <a:pt x="16397" y="3477"/>
                    <a:pt x="15948" y="2663"/>
                  </a:cubicBezTo>
                  <a:cubicBezTo>
                    <a:pt x="15111" y="1209"/>
                    <a:pt x="12854" y="0"/>
                    <a:pt x="10562"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3"/>
            <p:cNvSpPr/>
            <p:nvPr/>
          </p:nvSpPr>
          <p:spPr>
            <a:xfrm>
              <a:off x="5710402" y="-2456925"/>
              <a:ext cx="807788" cy="386181"/>
            </a:xfrm>
            <a:custGeom>
              <a:avLst/>
              <a:gdLst/>
              <a:ahLst/>
              <a:cxnLst/>
              <a:rect l="l" t="t" r="r" b="b"/>
              <a:pathLst>
                <a:path w="11333" h="5418" extrusionOk="0">
                  <a:moveTo>
                    <a:pt x="11077" y="0"/>
                  </a:moveTo>
                  <a:cubicBezTo>
                    <a:pt x="11077" y="0"/>
                    <a:pt x="705" y="766"/>
                    <a:pt x="352" y="960"/>
                  </a:cubicBezTo>
                  <a:cubicBezTo>
                    <a:pt x="0" y="1215"/>
                    <a:pt x="97" y="1871"/>
                    <a:pt x="97" y="2284"/>
                  </a:cubicBezTo>
                  <a:cubicBezTo>
                    <a:pt x="97" y="2733"/>
                    <a:pt x="352" y="5017"/>
                    <a:pt x="352" y="5017"/>
                  </a:cubicBezTo>
                  <a:lnTo>
                    <a:pt x="753" y="5417"/>
                  </a:lnTo>
                  <a:lnTo>
                    <a:pt x="11332" y="3547"/>
                  </a:lnTo>
                  <a:lnTo>
                    <a:pt x="11077"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3"/>
            <p:cNvSpPr/>
            <p:nvPr/>
          </p:nvSpPr>
          <p:spPr>
            <a:xfrm>
              <a:off x="5475757" y="-2490711"/>
              <a:ext cx="2384232" cy="2050083"/>
            </a:xfrm>
            <a:custGeom>
              <a:avLst/>
              <a:gdLst/>
              <a:ahLst/>
              <a:cxnLst/>
              <a:rect l="l" t="t" r="r" b="b"/>
              <a:pathLst>
                <a:path w="33450" h="28762" extrusionOk="0">
                  <a:moveTo>
                    <a:pt x="16609" y="5858"/>
                  </a:moveTo>
                  <a:cubicBezTo>
                    <a:pt x="17307" y="5858"/>
                    <a:pt x="18122" y="5927"/>
                    <a:pt x="18681" y="6195"/>
                  </a:cubicBezTo>
                  <a:cubicBezTo>
                    <a:pt x="19786" y="6802"/>
                    <a:pt x="26466" y="16009"/>
                    <a:pt x="26466" y="16009"/>
                  </a:cubicBezTo>
                  <a:cubicBezTo>
                    <a:pt x="26466" y="16009"/>
                    <a:pt x="24146" y="18498"/>
                    <a:pt x="22324" y="19507"/>
                  </a:cubicBezTo>
                  <a:cubicBezTo>
                    <a:pt x="20551" y="20515"/>
                    <a:pt x="14478" y="22992"/>
                    <a:pt x="13762" y="23053"/>
                  </a:cubicBezTo>
                  <a:cubicBezTo>
                    <a:pt x="13543" y="23085"/>
                    <a:pt x="13302" y="23096"/>
                    <a:pt x="13077" y="23096"/>
                  </a:cubicBezTo>
                  <a:cubicBezTo>
                    <a:pt x="12627" y="23096"/>
                    <a:pt x="12244" y="23053"/>
                    <a:pt x="12244" y="23053"/>
                  </a:cubicBezTo>
                  <a:lnTo>
                    <a:pt x="12244" y="20721"/>
                  </a:lnTo>
                  <a:cubicBezTo>
                    <a:pt x="12244" y="20721"/>
                    <a:pt x="14126" y="20162"/>
                    <a:pt x="15231" y="19300"/>
                  </a:cubicBezTo>
                  <a:cubicBezTo>
                    <a:pt x="15280" y="19300"/>
                    <a:pt x="15280" y="19300"/>
                    <a:pt x="15280" y="19251"/>
                  </a:cubicBezTo>
                  <a:cubicBezTo>
                    <a:pt x="15438" y="19154"/>
                    <a:pt x="15584" y="18996"/>
                    <a:pt x="15693" y="18851"/>
                  </a:cubicBezTo>
                  <a:cubicBezTo>
                    <a:pt x="16652" y="17733"/>
                    <a:pt x="16859" y="16264"/>
                    <a:pt x="16750" y="14393"/>
                  </a:cubicBezTo>
                  <a:cubicBezTo>
                    <a:pt x="16701" y="13482"/>
                    <a:pt x="16300" y="11454"/>
                    <a:pt x="15948" y="9584"/>
                  </a:cubicBezTo>
                  <a:cubicBezTo>
                    <a:pt x="15741" y="8478"/>
                    <a:pt x="15535" y="7410"/>
                    <a:pt x="15389" y="6754"/>
                  </a:cubicBezTo>
                  <a:cubicBezTo>
                    <a:pt x="15280" y="6244"/>
                    <a:pt x="15231" y="5940"/>
                    <a:pt x="15231" y="5940"/>
                  </a:cubicBezTo>
                  <a:cubicBezTo>
                    <a:pt x="15231" y="5940"/>
                    <a:pt x="15851" y="5858"/>
                    <a:pt x="16609" y="5858"/>
                  </a:cubicBezTo>
                  <a:close/>
                  <a:moveTo>
                    <a:pt x="13008" y="0"/>
                  </a:moveTo>
                  <a:cubicBezTo>
                    <a:pt x="12852" y="0"/>
                    <a:pt x="12716" y="8"/>
                    <a:pt x="12608" y="25"/>
                  </a:cubicBezTo>
                  <a:cubicBezTo>
                    <a:pt x="11636" y="171"/>
                    <a:pt x="8551" y="3365"/>
                    <a:pt x="8551" y="3365"/>
                  </a:cubicBezTo>
                  <a:cubicBezTo>
                    <a:pt x="8102" y="3462"/>
                    <a:pt x="6778" y="3511"/>
                    <a:pt x="5673" y="3814"/>
                  </a:cubicBezTo>
                  <a:cubicBezTo>
                    <a:pt x="4956" y="4021"/>
                    <a:pt x="4300" y="4325"/>
                    <a:pt x="3997" y="4774"/>
                  </a:cubicBezTo>
                  <a:cubicBezTo>
                    <a:pt x="3851" y="4980"/>
                    <a:pt x="3742" y="5235"/>
                    <a:pt x="3644" y="5491"/>
                  </a:cubicBezTo>
                  <a:cubicBezTo>
                    <a:pt x="3244" y="6754"/>
                    <a:pt x="3292" y="8478"/>
                    <a:pt x="3341" y="9584"/>
                  </a:cubicBezTo>
                  <a:cubicBezTo>
                    <a:pt x="3389" y="11005"/>
                    <a:pt x="3596" y="12122"/>
                    <a:pt x="3596" y="12122"/>
                  </a:cubicBezTo>
                  <a:cubicBezTo>
                    <a:pt x="3596" y="12122"/>
                    <a:pt x="3340" y="12075"/>
                    <a:pt x="2978" y="12075"/>
                  </a:cubicBezTo>
                  <a:cubicBezTo>
                    <a:pt x="2584" y="12075"/>
                    <a:pt x="2066" y="12131"/>
                    <a:pt x="1616" y="12365"/>
                  </a:cubicBezTo>
                  <a:cubicBezTo>
                    <a:pt x="766" y="12875"/>
                    <a:pt x="49" y="13992"/>
                    <a:pt x="353" y="15049"/>
                  </a:cubicBezTo>
                  <a:cubicBezTo>
                    <a:pt x="353" y="15158"/>
                    <a:pt x="402" y="15256"/>
                    <a:pt x="462" y="15353"/>
                  </a:cubicBezTo>
                  <a:cubicBezTo>
                    <a:pt x="705" y="16215"/>
                    <a:pt x="1167" y="16725"/>
                    <a:pt x="2029" y="16871"/>
                  </a:cubicBezTo>
                  <a:cubicBezTo>
                    <a:pt x="2365" y="16924"/>
                    <a:pt x="2646" y="16941"/>
                    <a:pt x="2871" y="16941"/>
                  </a:cubicBezTo>
                  <a:cubicBezTo>
                    <a:pt x="3321" y="16941"/>
                    <a:pt x="3547" y="16871"/>
                    <a:pt x="3547" y="16871"/>
                  </a:cubicBezTo>
                  <a:cubicBezTo>
                    <a:pt x="3547" y="16871"/>
                    <a:pt x="3851" y="18851"/>
                    <a:pt x="5017" y="19810"/>
                  </a:cubicBezTo>
                  <a:cubicBezTo>
                    <a:pt x="6273" y="20886"/>
                    <a:pt x="7663" y="20928"/>
                    <a:pt x="7869" y="20928"/>
                  </a:cubicBezTo>
                  <a:cubicBezTo>
                    <a:pt x="7886" y="20928"/>
                    <a:pt x="7895" y="20928"/>
                    <a:pt x="7895" y="20928"/>
                  </a:cubicBezTo>
                  <a:cubicBezTo>
                    <a:pt x="7895" y="20928"/>
                    <a:pt x="8199" y="22944"/>
                    <a:pt x="7944" y="23551"/>
                  </a:cubicBezTo>
                  <a:cubicBezTo>
                    <a:pt x="7798" y="23903"/>
                    <a:pt x="5163" y="25579"/>
                    <a:pt x="2989" y="26940"/>
                  </a:cubicBezTo>
                  <a:cubicBezTo>
                    <a:pt x="1373" y="27960"/>
                    <a:pt x="1" y="28761"/>
                    <a:pt x="1" y="28761"/>
                  </a:cubicBezTo>
                  <a:lnTo>
                    <a:pt x="20903" y="28519"/>
                  </a:lnTo>
                  <a:cubicBezTo>
                    <a:pt x="20903" y="28519"/>
                    <a:pt x="23175" y="26697"/>
                    <a:pt x="25555" y="24717"/>
                  </a:cubicBezTo>
                  <a:cubicBezTo>
                    <a:pt x="27632" y="22992"/>
                    <a:pt x="29806" y="21170"/>
                    <a:pt x="30523" y="20466"/>
                  </a:cubicBezTo>
                  <a:cubicBezTo>
                    <a:pt x="31980" y="18899"/>
                    <a:pt x="33450" y="17430"/>
                    <a:pt x="33450" y="16470"/>
                  </a:cubicBezTo>
                  <a:cubicBezTo>
                    <a:pt x="33450" y="16215"/>
                    <a:pt x="33450" y="15911"/>
                    <a:pt x="33353" y="15608"/>
                  </a:cubicBezTo>
                  <a:cubicBezTo>
                    <a:pt x="33195" y="14794"/>
                    <a:pt x="32745" y="13883"/>
                    <a:pt x="31932" y="13033"/>
                  </a:cubicBezTo>
                  <a:cubicBezTo>
                    <a:pt x="31932" y="13033"/>
                    <a:pt x="21256" y="4167"/>
                    <a:pt x="20345" y="3256"/>
                  </a:cubicBezTo>
                  <a:cubicBezTo>
                    <a:pt x="19482" y="2406"/>
                    <a:pt x="17867" y="681"/>
                    <a:pt x="17005" y="523"/>
                  </a:cubicBezTo>
                  <a:cubicBezTo>
                    <a:pt x="17005" y="523"/>
                    <a:pt x="14305" y="0"/>
                    <a:pt x="13008"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3"/>
            <p:cNvSpPr/>
            <p:nvPr/>
          </p:nvSpPr>
          <p:spPr>
            <a:xfrm>
              <a:off x="7203730" y="-1378287"/>
              <a:ext cx="656252" cy="649338"/>
            </a:xfrm>
            <a:custGeom>
              <a:avLst/>
              <a:gdLst/>
              <a:ahLst/>
              <a:cxnLst/>
              <a:rect l="l" t="t" r="r" b="b"/>
              <a:pathLst>
                <a:path w="9207" h="9110" extrusionOk="0">
                  <a:moveTo>
                    <a:pt x="9110" y="1"/>
                  </a:moveTo>
                  <a:cubicBezTo>
                    <a:pt x="8806" y="766"/>
                    <a:pt x="8344" y="1422"/>
                    <a:pt x="7591" y="2126"/>
                  </a:cubicBezTo>
                  <a:cubicBezTo>
                    <a:pt x="6280" y="3438"/>
                    <a:pt x="0" y="7495"/>
                    <a:pt x="0" y="7495"/>
                  </a:cubicBezTo>
                  <a:lnTo>
                    <a:pt x="1312" y="9110"/>
                  </a:lnTo>
                  <a:cubicBezTo>
                    <a:pt x="3389" y="7385"/>
                    <a:pt x="5563" y="5563"/>
                    <a:pt x="6280" y="4859"/>
                  </a:cubicBezTo>
                  <a:cubicBezTo>
                    <a:pt x="7737" y="3292"/>
                    <a:pt x="9207" y="1823"/>
                    <a:pt x="9207" y="863"/>
                  </a:cubicBezTo>
                  <a:cubicBezTo>
                    <a:pt x="9207" y="608"/>
                    <a:pt x="9207" y="304"/>
                    <a:pt x="9110"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3"/>
            <p:cNvSpPr/>
            <p:nvPr/>
          </p:nvSpPr>
          <p:spPr>
            <a:xfrm>
              <a:off x="5944975" y="-2602260"/>
              <a:ext cx="511701" cy="145406"/>
            </a:xfrm>
            <a:custGeom>
              <a:avLst/>
              <a:gdLst/>
              <a:ahLst/>
              <a:cxnLst/>
              <a:rect l="l" t="t" r="r" b="b"/>
              <a:pathLst>
                <a:path w="7179" h="2040" extrusionOk="0">
                  <a:moveTo>
                    <a:pt x="4624" y="1"/>
                  </a:moveTo>
                  <a:cubicBezTo>
                    <a:pt x="4538" y="1"/>
                    <a:pt x="4448" y="8"/>
                    <a:pt x="4349" y="23"/>
                  </a:cubicBezTo>
                  <a:cubicBezTo>
                    <a:pt x="3948" y="23"/>
                    <a:pt x="3790" y="327"/>
                    <a:pt x="3839" y="570"/>
                  </a:cubicBezTo>
                  <a:cubicBezTo>
                    <a:pt x="3899" y="873"/>
                    <a:pt x="4300" y="1080"/>
                    <a:pt x="4300" y="1080"/>
                  </a:cubicBezTo>
                  <a:lnTo>
                    <a:pt x="3693" y="1128"/>
                  </a:lnTo>
                  <a:cubicBezTo>
                    <a:pt x="3693" y="1128"/>
                    <a:pt x="3596" y="776"/>
                    <a:pt x="3183" y="473"/>
                  </a:cubicBezTo>
                  <a:cubicBezTo>
                    <a:pt x="3039" y="381"/>
                    <a:pt x="2876" y="343"/>
                    <a:pt x="2715" y="343"/>
                  </a:cubicBezTo>
                  <a:cubicBezTo>
                    <a:pt x="2427" y="343"/>
                    <a:pt x="2149" y="467"/>
                    <a:pt x="2017" y="631"/>
                  </a:cubicBezTo>
                  <a:cubicBezTo>
                    <a:pt x="1871" y="873"/>
                    <a:pt x="2017" y="1177"/>
                    <a:pt x="2017" y="1177"/>
                  </a:cubicBezTo>
                  <a:cubicBezTo>
                    <a:pt x="2017" y="1177"/>
                    <a:pt x="1921" y="1380"/>
                    <a:pt x="1793" y="1380"/>
                  </a:cubicBezTo>
                  <a:cubicBezTo>
                    <a:pt x="1738" y="1380"/>
                    <a:pt x="1678" y="1343"/>
                    <a:pt x="1616" y="1238"/>
                  </a:cubicBezTo>
                  <a:cubicBezTo>
                    <a:pt x="1399" y="928"/>
                    <a:pt x="1007" y="706"/>
                    <a:pt x="611" y="706"/>
                  </a:cubicBezTo>
                  <a:cubicBezTo>
                    <a:pt x="541" y="706"/>
                    <a:pt x="471" y="713"/>
                    <a:pt x="401" y="728"/>
                  </a:cubicBezTo>
                  <a:cubicBezTo>
                    <a:pt x="1" y="873"/>
                    <a:pt x="49" y="1432"/>
                    <a:pt x="49" y="1432"/>
                  </a:cubicBezTo>
                  <a:cubicBezTo>
                    <a:pt x="49" y="1432"/>
                    <a:pt x="1" y="1991"/>
                    <a:pt x="1" y="2039"/>
                  </a:cubicBezTo>
                  <a:cubicBezTo>
                    <a:pt x="1" y="2039"/>
                    <a:pt x="7179" y="776"/>
                    <a:pt x="7082" y="776"/>
                  </a:cubicBezTo>
                  <a:cubicBezTo>
                    <a:pt x="7033" y="728"/>
                    <a:pt x="5916" y="375"/>
                    <a:pt x="5466" y="218"/>
                  </a:cubicBezTo>
                  <a:cubicBezTo>
                    <a:pt x="5119" y="71"/>
                    <a:pt x="4888" y="1"/>
                    <a:pt x="4624"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3"/>
            <p:cNvSpPr/>
            <p:nvPr/>
          </p:nvSpPr>
          <p:spPr>
            <a:xfrm>
              <a:off x="6222885" y="-1461753"/>
              <a:ext cx="97009" cy="123666"/>
            </a:xfrm>
            <a:custGeom>
              <a:avLst/>
              <a:gdLst/>
              <a:ahLst/>
              <a:cxnLst/>
              <a:rect l="l" t="t" r="r" b="b"/>
              <a:pathLst>
                <a:path w="1361" h="1735" extrusionOk="0">
                  <a:moveTo>
                    <a:pt x="738" y="1"/>
                  </a:moveTo>
                  <a:cubicBezTo>
                    <a:pt x="451" y="1"/>
                    <a:pt x="143" y="297"/>
                    <a:pt x="98" y="771"/>
                  </a:cubicBezTo>
                  <a:cubicBezTo>
                    <a:pt x="0" y="1220"/>
                    <a:pt x="195" y="1682"/>
                    <a:pt x="547" y="1730"/>
                  </a:cubicBezTo>
                  <a:cubicBezTo>
                    <a:pt x="566" y="1733"/>
                    <a:pt x="585" y="1735"/>
                    <a:pt x="604" y="1735"/>
                  </a:cubicBezTo>
                  <a:cubicBezTo>
                    <a:pt x="894" y="1735"/>
                    <a:pt x="1218" y="1395"/>
                    <a:pt x="1264" y="917"/>
                  </a:cubicBezTo>
                  <a:cubicBezTo>
                    <a:pt x="1361" y="467"/>
                    <a:pt x="1154" y="54"/>
                    <a:pt x="802" y="6"/>
                  </a:cubicBezTo>
                  <a:cubicBezTo>
                    <a:pt x="781" y="2"/>
                    <a:pt x="759" y="1"/>
                    <a:pt x="738"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3"/>
            <p:cNvSpPr/>
            <p:nvPr/>
          </p:nvSpPr>
          <p:spPr>
            <a:xfrm>
              <a:off x="6377841" y="-1857840"/>
              <a:ext cx="83181" cy="148115"/>
            </a:xfrm>
            <a:custGeom>
              <a:avLst/>
              <a:gdLst/>
              <a:ahLst/>
              <a:cxnLst/>
              <a:rect l="l" t="t" r="r" b="b"/>
              <a:pathLst>
                <a:path w="1167" h="2078" extrusionOk="0">
                  <a:moveTo>
                    <a:pt x="559" y="0"/>
                  </a:moveTo>
                  <a:cubicBezTo>
                    <a:pt x="195" y="49"/>
                    <a:pt x="0" y="510"/>
                    <a:pt x="0" y="1057"/>
                  </a:cubicBezTo>
                  <a:cubicBezTo>
                    <a:pt x="49" y="1615"/>
                    <a:pt x="304" y="2077"/>
                    <a:pt x="656" y="2077"/>
                  </a:cubicBezTo>
                  <a:cubicBezTo>
                    <a:pt x="960" y="2028"/>
                    <a:pt x="1166" y="1567"/>
                    <a:pt x="1166" y="1008"/>
                  </a:cubicBezTo>
                  <a:cubicBezTo>
                    <a:pt x="1106" y="450"/>
                    <a:pt x="863" y="0"/>
                    <a:pt x="559"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3"/>
            <p:cNvSpPr/>
            <p:nvPr/>
          </p:nvSpPr>
          <p:spPr>
            <a:xfrm>
              <a:off x="5988240" y="-1818353"/>
              <a:ext cx="93587" cy="144479"/>
            </a:xfrm>
            <a:custGeom>
              <a:avLst/>
              <a:gdLst/>
              <a:ahLst/>
              <a:cxnLst/>
              <a:rect l="l" t="t" r="r" b="b"/>
              <a:pathLst>
                <a:path w="1313" h="2027" extrusionOk="0">
                  <a:moveTo>
                    <a:pt x="501" y="1"/>
                  </a:moveTo>
                  <a:cubicBezTo>
                    <a:pt x="484" y="1"/>
                    <a:pt x="467" y="2"/>
                    <a:pt x="450" y="5"/>
                  </a:cubicBezTo>
                  <a:cubicBezTo>
                    <a:pt x="147" y="53"/>
                    <a:pt x="1" y="564"/>
                    <a:pt x="98" y="1110"/>
                  </a:cubicBezTo>
                  <a:cubicBezTo>
                    <a:pt x="189" y="1632"/>
                    <a:pt x="513" y="2027"/>
                    <a:pt x="803" y="2027"/>
                  </a:cubicBezTo>
                  <a:cubicBezTo>
                    <a:pt x="823" y="2027"/>
                    <a:pt x="843" y="2025"/>
                    <a:pt x="863" y="2021"/>
                  </a:cubicBezTo>
                  <a:cubicBezTo>
                    <a:pt x="1167" y="1972"/>
                    <a:pt x="1313" y="1474"/>
                    <a:pt x="1216" y="916"/>
                  </a:cubicBezTo>
                  <a:cubicBezTo>
                    <a:pt x="1112" y="388"/>
                    <a:pt x="792" y="1"/>
                    <a:pt x="501"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3"/>
            <p:cNvSpPr/>
            <p:nvPr/>
          </p:nvSpPr>
          <p:spPr>
            <a:xfrm>
              <a:off x="5735491" y="-2218860"/>
              <a:ext cx="876998" cy="411271"/>
            </a:xfrm>
            <a:custGeom>
              <a:avLst/>
              <a:gdLst/>
              <a:ahLst/>
              <a:cxnLst/>
              <a:rect l="l" t="t" r="r" b="b"/>
              <a:pathLst>
                <a:path w="12304" h="5770" extrusionOk="0">
                  <a:moveTo>
                    <a:pt x="2029" y="0"/>
                  </a:moveTo>
                  <a:cubicBezTo>
                    <a:pt x="1312" y="207"/>
                    <a:pt x="656" y="511"/>
                    <a:pt x="353" y="960"/>
                  </a:cubicBezTo>
                  <a:cubicBezTo>
                    <a:pt x="207" y="1166"/>
                    <a:pt x="98" y="1421"/>
                    <a:pt x="0" y="1677"/>
                  </a:cubicBezTo>
                  <a:cubicBezTo>
                    <a:pt x="0" y="1677"/>
                    <a:pt x="98" y="3340"/>
                    <a:pt x="462" y="3547"/>
                  </a:cubicBezTo>
                  <a:cubicBezTo>
                    <a:pt x="503" y="3575"/>
                    <a:pt x="638" y="3587"/>
                    <a:pt x="845" y="3587"/>
                  </a:cubicBezTo>
                  <a:cubicBezTo>
                    <a:pt x="2181" y="3587"/>
                    <a:pt x="6479" y="3085"/>
                    <a:pt x="7142" y="3085"/>
                  </a:cubicBezTo>
                  <a:cubicBezTo>
                    <a:pt x="7406" y="3085"/>
                    <a:pt x="7657" y="3080"/>
                    <a:pt x="7902" y="3080"/>
                  </a:cubicBezTo>
                  <a:cubicBezTo>
                    <a:pt x="8728" y="3080"/>
                    <a:pt x="9484" y="3138"/>
                    <a:pt x="10421" y="3644"/>
                  </a:cubicBezTo>
                  <a:cubicBezTo>
                    <a:pt x="11138" y="3996"/>
                    <a:pt x="11794" y="5017"/>
                    <a:pt x="12304" y="5770"/>
                  </a:cubicBezTo>
                  <a:cubicBezTo>
                    <a:pt x="12097" y="4664"/>
                    <a:pt x="11891" y="3596"/>
                    <a:pt x="11745" y="2940"/>
                  </a:cubicBezTo>
                  <a:cubicBezTo>
                    <a:pt x="9668" y="2284"/>
                    <a:pt x="5162" y="911"/>
                    <a:pt x="2029"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3"/>
            <p:cNvSpPr/>
            <p:nvPr/>
          </p:nvSpPr>
          <p:spPr>
            <a:xfrm>
              <a:off x="5901710" y="-1986852"/>
              <a:ext cx="173204" cy="114329"/>
            </a:xfrm>
            <a:custGeom>
              <a:avLst/>
              <a:gdLst/>
              <a:ahLst/>
              <a:cxnLst/>
              <a:rect l="l" t="t" r="r" b="b"/>
              <a:pathLst>
                <a:path w="2430" h="1604" extrusionOk="0">
                  <a:moveTo>
                    <a:pt x="1730" y="1"/>
                  </a:moveTo>
                  <a:cubicBezTo>
                    <a:pt x="1417" y="1"/>
                    <a:pt x="1040" y="112"/>
                    <a:pt x="656" y="341"/>
                  </a:cubicBezTo>
                  <a:cubicBezTo>
                    <a:pt x="195" y="644"/>
                    <a:pt x="0" y="1604"/>
                    <a:pt x="0" y="1604"/>
                  </a:cubicBezTo>
                  <a:cubicBezTo>
                    <a:pt x="0" y="1604"/>
                    <a:pt x="705" y="899"/>
                    <a:pt x="1215" y="741"/>
                  </a:cubicBezTo>
                  <a:cubicBezTo>
                    <a:pt x="1555" y="613"/>
                    <a:pt x="1825" y="576"/>
                    <a:pt x="2023" y="576"/>
                  </a:cubicBezTo>
                  <a:cubicBezTo>
                    <a:pt x="2292" y="576"/>
                    <a:pt x="2430" y="644"/>
                    <a:pt x="2430" y="644"/>
                  </a:cubicBezTo>
                  <a:cubicBezTo>
                    <a:pt x="2430" y="644"/>
                    <a:pt x="2381" y="85"/>
                    <a:pt x="2017" y="37"/>
                  </a:cubicBezTo>
                  <a:cubicBezTo>
                    <a:pt x="1929" y="13"/>
                    <a:pt x="1833" y="1"/>
                    <a:pt x="1730"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3"/>
            <p:cNvSpPr/>
            <p:nvPr/>
          </p:nvSpPr>
          <p:spPr>
            <a:xfrm>
              <a:off x="6312908" y="-2019283"/>
              <a:ext cx="155029" cy="78405"/>
            </a:xfrm>
            <a:custGeom>
              <a:avLst/>
              <a:gdLst/>
              <a:ahLst/>
              <a:cxnLst/>
              <a:rect l="l" t="t" r="r" b="b"/>
              <a:pathLst>
                <a:path w="2175" h="1100" extrusionOk="0">
                  <a:moveTo>
                    <a:pt x="651" y="0"/>
                  </a:moveTo>
                  <a:cubicBezTo>
                    <a:pt x="474" y="0"/>
                    <a:pt x="328" y="30"/>
                    <a:pt x="256" y="91"/>
                  </a:cubicBezTo>
                  <a:cubicBezTo>
                    <a:pt x="1" y="237"/>
                    <a:pt x="49" y="589"/>
                    <a:pt x="49" y="589"/>
                  </a:cubicBezTo>
                  <a:cubicBezTo>
                    <a:pt x="49" y="589"/>
                    <a:pt x="158" y="582"/>
                    <a:pt x="319" y="582"/>
                  </a:cubicBezTo>
                  <a:cubicBezTo>
                    <a:pt x="581" y="582"/>
                    <a:pt x="978" y="601"/>
                    <a:pt x="1264" y="698"/>
                  </a:cubicBezTo>
                  <a:cubicBezTo>
                    <a:pt x="1665" y="796"/>
                    <a:pt x="2175" y="1099"/>
                    <a:pt x="2175" y="1099"/>
                  </a:cubicBezTo>
                  <a:cubicBezTo>
                    <a:pt x="2175" y="1099"/>
                    <a:pt x="2126" y="796"/>
                    <a:pt x="1871" y="443"/>
                  </a:cubicBezTo>
                  <a:cubicBezTo>
                    <a:pt x="1658" y="162"/>
                    <a:pt x="1068" y="0"/>
                    <a:pt x="651"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3"/>
            <p:cNvSpPr/>
            <p:nvPr/>
          </p:nvSpPr>
          <p:spPr>
            <a:xfrm>
              <a:off x="6229799" y="-1869958"/>
              <a:ext cx="126446" cy="290028"/>
            </a:xfrm>
            <a:custGeom>
              <a:avLst/>
              <a:gdLst/>
              <a:ahLst/>
              <a:cxnLst/>
              <a:rect l="l" t="t" r="r" b="b"/>
              <a:pathLst>
                <a:path w="1774" h="4069" extrusionOk="0">
                  <a:moveTo>
                    <a:pt x="173" y="0"/>
                  </a:moveTo>
                  <a:cubicBezTo>
                    <a:pt x="115" y="0"/>
                    <a:pt x="49" y="81"/>
                    <a:pt x="49" y="122"/>
                  </a:cubicBezTo>
                  <a:cubicBezTo>
                    <a:pt x="49" y="170"/>
                    <a:pt x="1" y="1227"/>
                    <a:pt x="401" y="1737"/>
                  </a:cubicBezTo>
                  <a:cubicBezTo>
                    <a:pt x="559" y="1895"/>
                    <a:pt x="705" y="1992"/>
                    <a:pt x="863" y="2089"/>
                  </a:cubicBezTo>
                  <a:cubicBezTo>
                    <a:pt x="1118" y="2344"/>
                    <a:pt x="1312" y="2502"/>
                    <a:pt x="1361" y="2854"/>
                  </a:cubicBezTo>
                  <a:cubicBezTo>
                    <a:pt x="1422" y="3255"/>
                    <a:pt x="863" y="3656"/>
                    <a:pt x="608" y="3765"/>
                  </a:cubicBezTo>
                  <a:cubicBezTo>
                    <a:pt x="559" y="3814"/>
                    <a:pt x="511" y="3862"/>
                    <a:pt x="559" y="3960"/>
                  </a:cubicBezTo>
                  <a:cubicBezTo>
                    <a:pt x="559" y="4020"/>
                    <a:pt x="608" y="4069"/>
                    <a:pt x="656" y="4069"/>
                  </a:cubicBezTo>
                  <a:cubicBezTo>
                    <a:pt x="705" y="4069"/>
                    <a:pt x="705" y="4020"/>
                    <a:pt x="754" y="4020"/>
                  </a:cubicBezTo>
                  <a:cubicBezTo>
                    <a:pt x="814" y="4020"/>
                    <a:pt x="1774" y="3510"/>
                    <a:pt x="1665" y="2854"/>
                  </a:cubicBezTo>
                  <a:cubicBezTo>
                    <a:pt x="1616" y="2344"/>
                    <a:pt x="1312" y="2138"/>
                    <a:pt x="1009" y="1895"/>
                  </a:cubicBezTo>
                  <a:cubicBezTo>
                    <a:pt x="912" y="1785"/>
                    <a:pt x="754" y="1688"/>
                    <a:pt x="656" y="1530"/>
                  </a:cubicBezTo>
                  <a:cubicBezTo>
                    <a:pt x="353" y="1227"/>
                    <a:pt x="353" y="425"/>
                    <a:pt x="353" y="170"/>
                  </a:cubicBezTo>
                  <a:cubicBezTo>
                    <a:pt x="353" y="73"/>
                    <a:pt x="304" y="12"/>
                    <a:pt x="207" y="12"/>
                  </a:cubicBezTo>
                  <a:cubicBezTo>
                    <a:pt x="196" y="4"/>
                    <a:pt x="185" y="0"/>
                    <a:pt x="173"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3"/>
            <p:cNvSpPr/>
            <p:nvPr/>
          </p:nvSpPr>
          <p:spPr>
            <a:xfrm>
              <a:off x="5612538" y="-1478788"/>
              <a:ext cx="129939" cy="75483"/>
            </a:xfrm>
            <a:custGeom>
              <a:avLst/>
              <a:gdLst/>
              <a:ahLst/>
              <a:cxnLst/>
              <a:rect l="l" t="t" r="r" b="b"/>
              <a:pathLst>
                <a:path w="1823" h="1059" extrusionOk="0">
                  <a:moveTo>
                    <a:pt x="537" y="1"/>
                  </a:moveTo>
                  <a:cubicBezTo>
                    <a:pt x="402" y="1"/>
                    <a:pt x="287" y="22"/>
                    <a:pt x="207" y="50"/>
                  </a:cubicBezTo>
                  <a:cubicBezTo>
                    <a:pt x="61" y="99"/>
                    <a:pt x="1" y="245"/>
                    <a:pt x="61" y="293"/>
                  </a:cubicBezTo>
                  <a:cubicBezTo>
                    <a:pt x="61" y="374"/>
                    <a:pt x="114" y="422"/>
                    <a:pt x="161" y="422"/>
                  </a:cubicBezTo>
                  <a:cubicBezTo>
                    <a:pt x="178" y="422"/>
                    <a:pt x="194" y="415"/>
                    <a:pt x="207" y="403"/>
                  </a:cubicBezTo>
                  <a:cubicBezTo>
                    <a:pt x="256" y="403"/>
                    <a:pt x="304" y="354"/>
                    <a:pt x="304" y="293"/>
                  </a:cubicBezTo>
                  <a:cubicBezTo>
                    <a:pt x="345" y="293"/>
                    <a:pt x="423" y="272"/>
                    <a:pt x="518" y="272"/>
                  </a:cubicBezTo>
                  <a:cubicBezTo>
                    <a:pt x="565" y="272"/>
                    <a:pt x="616" y="277"/>
                    <a:pt x="669" y="293"/>
                  </a:cubicBezTo>
                  <a:cubicBezTo>
                    <a:pt x="863" y="293"/>
                    <a:pt x="1276" y="451"/>
                    <a:pt x="1580" y="961"/>
                  </a:cubicBezTo>
                  <a:cubicBezTo>
                    <a:pt x="1580" y="1010"/>
                    <a:pt x="1628" y="1059"/>
                    <a:pt x="1677" y="1059"/>
                  </a:cubicBezTo>
                  <a:cubicBezTo>
                    <a:pt x="1725" y="1059"/>
                    <a:pt x="1725" y="1010"/>
                    <a:pt x="1774" y="1010"/>
                  </a:cubicBezTo>
                  <a:cubicBezTo>
                    <a:pt x="1823" y="961"/>
                    <a:pt x="1823" y="901"/>
                    <a:pt x="1823" y="804"/>
                  </a:cubicBezTo>
                  <a:cubicBezTo>
                    <a:pt x="1455" y="168"/>
                    <a:pt x="916" y="1"/>
                    <a:pt x="537"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3"/>
            <p:cNvSpPr/>
            <p:nvPr/>
          </p:nvSpPr>
          <p:spPr>
            <a:xfrm>
              <a:off x="5508687" y="-1396463"/>
              <a:ext cx="1125472" cy="825964"/>
            </a:xfrm>
            <a:custGeom>
              <a:avLst/>
              <a:gdLst/>
              <a:ahLst/>
              <a:cxnLst/>
              <a:rect l="l" t="t" r="r" b="b"/>
              <a:pathLst>
                <a:path w="15790" h="11588" extrusionOk="0">
                  <a:moveTo>
                    <a:pt x="0" y="1"/>
                  </a:moveTo>
                  <a:lnTo>
                    <a:pt x="0" y="1"/>
                  </a:lnTo>
                  <a:cubicBezTo>
                    <a:pt x="243" y="863"/>
                    <a:pt x="705" y="1373"/>
                    <a:pt x="1567" y="1519"/>
                  </a:cubicBezTo>
                  <a:cubicBezTo>
                    <a:pt x="1903" y="1572"/>
                    <a:pt x="2184" y="1589"/>
                    <a:pt x="2409" y="1589"/>
                  </a:cubicBezTo>
                  <a:cubicBezTo>
                    <a:pt x="2859" y="1589"/>
                    <a:pt x="3085" y="1519"/>
                    <a:pt x="3085" y="1519"/>
                  </a:cubicBezTo>
                  <a:cubicBezTo>
                    <a:pt x="3085" y="1519"/>
                    <a:pt x="3389" y="3499"/>
                    <a:pt x="4555" y="4458"/>
                  </a:cubicBezTo>
                  <a:cubicBezTo>
                    <a:pt x="5811" y="5534"/>
                    <a:pt x="7201" y="5576"/>
                    <a:pt x="7407" y="5576"/>
                  </a:cubicBezTo>
                  <a:cubicBezTo>
                    <a:pt x="7424" y="5576"/>
                    <a:pt x="7433" y="5576"/>
                    <a:pt x="7433" y="5576"/>
                  </a:cubicBezTo>
                  <a:cubicBezTo>
                    <a:pt x="7433" y="5576"/>
                    <a:pt x="7737" y="7592"/>
                    <a:pt x="7482" y="8199"/>
                  </a:cubicBezTo>
                  <a:cubicBezTo>
                    <a:pt x="7336" y="8551"/>
                    <a:pt x="4701" y="10227"/>
                    <a:pt x="2527" y="11588"/>
                  </a:cubicBezTo>
                  <a:lnTo>
                    <a:pt x="9110" y="8855"/>
                  </a:lnTo>
                  <a:lnTo>
                    <a:pt x="9049" y="5673"/>
                  </a:lnTo>
                  <a:cubicBezTo>
                    <a:pt x="9049" y="5673"/>
                    <a:pt x="9863" y="5673"/>
                    <a:pt x="11782" y="5369"/>
                  </a:cubicBezTo>
                  <a:cubicBezTo>
                    <a:pt x="13603" y="5114"/>
                    <a:pt x="14818" y="4057"/>
                    <a:pt x="14976" y="3899"/>
                  </a:cubicBezTo>
                  <a:cubicBezTo>
                    <a:pt x="15377" y="3499"/>
                    <a:pt x="15790" y="2685"/>
                    <a:pt x="15790" y="2685"/>
                  </a:cubicBezTo>
                  <a:cubicBezTo>
                    <a:pt x="15729" y="2685"/>
                    <a:pt x="14369" y="3802"/>
                    <a:pt x="13057" y="4203"/>
                  </a:cubicBezTo>
                  <a:cubicBezTo>
                    <a:pt x="12423" y="4396"/>
                    <a:pt x="11452" y="4493"/>
                    <a:pt x="10400" y="4493"/>
                  </a:cubicBezTo>
                  <a:cubicBezTo>
                    <a:pt x="8669" y="4493"/>
                    <a:pt x="6721" y="4229"/>
                    <a:pt x="5709" y="3693"/>
                  </a:cubicBezTo>
                  <a:cubicBezTo>
                    <a:pt x="4142" y="2891"/>
                    <a:pt x="3486" y="960"/>
                    <a:pt x="3486" y="960"/>
                  </a:cubicBezTo>
                  <a:cubicBezTo>
                    <a:pt x="3486" y="960"/>
                    <a:pt x="3040" y="1160"/>
                    <a:pt x="2359" y="1160"/>
                  </a:cubicBezTo>
                  <a:cubicBezTo>
                    <a:pt x="2121" y="1160"/>
                    <a:pt x="1854" y="1136"/>
                    <a:pt x="1567" y="1070"/>
                  </a:cubicBezTo>
                  <a:cubicBezTo>
                    <a:pt x="705" y="912"/>
                    <a:pt x="195" y="414"/>
                    <a:pt x="0" y="1"/>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3"/>
            <p:cNvSpPr/>
            <p:nvPr/>
          </p:nvSpPr>
          <p:spPr>
            <a:xfrm>
              <a:off x="5371051" y="-1100378"/>
              <a:ext cx="1814583" cy="710851"/>
            </a:xfrm>
            <a:custGeom>
              <a:avLst/>
              <a:gdLst/>
              <a:ahLst/>
              <a:cxnLst/>
              <a:rect l="l" t="t" r="r" b="b"/>
              <a:pathLst>
                <a:path w="25458" h="9973" extrusionOk="0">
                  <a:moveTo>
                    <a:pt x="23793" y="1"/>
                  </a:moveTo>
                  <a:lnTo>
                    <a:pt x="14781" y="3596"/>
                  </a:lnTo>
                  <a:cubicBezTo>
                    <a:pt x="14781" y="3596"/>
                    <a:pt x="14830" y="4203"/>
                    <a:pt x="14684" y="4859"/>
                  </a:cubicBezTo>
                  <a:cubicBezTo>
                    <a:pt x="14478" y="5563"/>
                    <a:pt x="13822" y="6936"/>
                    <a:pt x="12097" y="7130"/>
                  </a:cubicBezTo>
                  <a:cubicBezTo>
                    <a:pt x="12020" y="7142"/>
                    <a:pt x="11942" y="7147"/>
                    <a:pt x="11865" y="7147"/>
                  </a:cubicBezTo>
                  <a:cubicBezTo>
                    <a:pt x="10263" y="7147"/>
                    <a:pt x="8551" y="4762"/>
                    <a:pt x="8551" y="4762"/>
                  </a:cubicBezTo>
                  <a:lnTo>
                    <a:pt x="1373" y="9365"/>
                  </a:lnTo>
                  <a:lnTo>
                    <a:pt x="0" y="9972"/>
                  </a:lnTo>
                  <a:lnTo>
                    <a:pt x="21364" y="9972"/>
                  </a:lnTo>
                  <a:lnTo>
                    <a:pt x="25457" y="6984"/>
                  </a:lnTo>
                  <a:lnTo>
                    <a:pt x="23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3"/>
            <p:cNvSpPr/>
            <p:nvPr/>
          </p:nvSpPr>
          <p:spPr>
            <a:xfrm>
              <a:off x="5753667" y="-2575531"/>
              <a:ext cx="927249" cy="538288"/>
            </a:xfrm>
            <a:custGeom>
              <a:avLst/>
              <a:gdLst/>
              <a:ahLst/>
              <a:cxnLst/>
              <a:rect l="l" t="t" r="r" b="b"/>
              <a:pathLst>
                <a:path w="13009" h="7552" extrusionOk="0">
                  <a:moveTo>
                    <a:pt x="11988" y="0"/>
                  </a:moveTo>
                  <a:lnTo>
                    <a:pt x="401" y="1106"/>
                  </a:lnTo>
                  <a:cubicBezTo>
                    <a:pt x="146" y="1106"/>
                    <a:pt x="1" y="1312"/>
                    <a:pt x="49" y="1567"/>
                  </a:cubicBezTo>
                  <a:lnTo>
                    <a:pt x="559" y="7178"/>
                  </a:lnTo>
                  <a:cubicBezTo>
                    <a:pt x="559" y="7403"/>
                    <a:pt x="709" y="7552"/>
                    <a:pt x="919" y="7552"/>
                  </a:cubicBezTo>
                  <a:cubicBezTo>
                    <a:pt x="947" y="7552"/>
                    <a:pt x="978" y="7549"/>
                    <a:pt x="1009" y="7543"/>
                  </a:cubicBezTo>
                  <a:lnTo>
                    <a:pt x="12596" y="6474"/>
                  </a:lnTo>
                  <a:cubicBezTo>
                    <a:pt x="12851" y="6425"/>
                    <a:pt x="13008" y="6219"/>
                    <a:pt x="13008" y="6025"/>
                  </a:cubicBezTo>
                  <a:lnTo>
                    <a:pt x="12450" y="401"/>
                  </a:lnTo>
                  <a:cubicBezTo>
                    <a:pt x="12450" y="146"/>
                    <a:pt x="12243" y="0"/>
                    <a:pt x="11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3"/>
            <p:cNvSpPr/>
            <p:nvPr/>
          </p:nvSpPr>
          <p:spPr>
            <a:xfrm>
              <a:off x="5796932" y="-2543527"/>
              <a:ext cx="822542" cy="476205"/>
            </a:xfrm>
            <a:custGeom>
              <a:avLst/>
              <a:gdLst/>
              <a:ahLst/>
              <a:cxnLst/>
              <a:rect l="l" t="t" r="r" b="b"/>
              <a:pathLst>
                <a:path w="11540" h="6681" extrusionOk="0">
                  <a:moveTo>
                    <a:pt x="10628" y="1"/>
                  </a:moveTo>
                  <a:lnTo>
                    <a:pt x="353" y="960"/>
                  </a:lnTo>
                  <a:cubicBezTo>
                    <a:pt x="147" y="1021"/>
                    <a:pt x="1" y="1167"/>
                    <a:pt x="49" y="1373"/>
                  </a:cubicBezTo>
                  <a:lnTo>
                    <a:pt x="511" y="6377"/>
                  </a:lnTo>
                  <a:cubicBezTo>
                    <a:pt x="511" y="6584"/>
                    <a:pt x="705" y="6681"/>
                    <a:pt x="912" y="6681"/>
                  </a:cubicBezTo>
                  <a:lnTo>
                    <a:pt x="11187" y="5721"/>
                  </a:lnTo>
                  <a:cubicBezTo>
                    <a:pt x="11381" y="5721"/>
                    <a:pt x="11539" y="5515"/>
                    <a:pt x="11491" y="5321"/>
                  </a:cubicBezTo>
                  <a:lnTo>
                    <a:pt x="11029" y="353"/>
                  </a:lnTo>
                  <a:cubicBezTo>
                    <a:pt x="11029" y="159"/>
                    <a:pt x="10835" y="1"/>
                    <a:pt x="10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3"/>
            <p:cNvSpPr/>
            <p:nvPr/>
          </p:nvSpPr>
          <p:spPr>
            <a:xfrm>
              <a:off x="5775335" y="-2305960"/>
              <a:ext cx="83181" cy="77194"/>
            </a:xfrm>
            <a:custGeom>
              <a:avLst/>
              <a:gdLst/>
              <a:ahLst/>
              <a:cxnLst/>
              <a:rect l="l" t="t" r="r" b="b"/>
              <a:pathLst>
                <a:path w="1167" h="1083" extrusionOk="0">
                  <a:moveTo>
                    <a:pt x="599" y="1"/>
                  </a:moveTo>
                  <a:cubicBezTo>
                    <a:pt x="570" y="1"/>
                    <a:pt x="540" y="3"/>
                    <a:pt x="510" y="8"/>
                  </a:cubicBezTo>
                  <a:cubicBezTo>
                    <a:pt x="207" y="8"/>
                    <a:pt x="0" y="263"/>
                    <a:pt x="49" y="567"/>
                  </a:cubicBezTo>
                  <a:cubicBezTo>
                    <a:pt x="49" y="845"/>
                    <a:pt x="263" y="1083"/>
                    <a:pt x="533" y="1083"/>
                  </a:cubicBezTo>
                  <a:cubicBezTo>
                    <a:pt x="557" y="1083"/>
                    <a:pt x="582" y="1081"/>
                    <a:pt x="607" y="1077"/>
                  </a:cubicBezTo>
                  <a:cubicBezTo>
                    <a:pt x="911" y="1077"/>
                    <a:pt x="1166" y="773"/>
                    <a:pt x="1118" y="469"/>
                  </a:cubicBezTo>
                  <a:cubicBezTo>
                    <a:pt x="1118" y="196"/>
                    <a:pt x="871" y="1"/>
                    <a:pt x="599" y="1"/>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3"/>
            <p:cNvSpPr/>
            <p:nvPr/>
          </p:nvSpPr>
          <p:spPr>
            <a:xfrm>
              <a:off x="5803846" y="-2280300"/>
              <a:ext cx="25232" cy="22951"/>
            </a:xfrm>
            <a:custGeom>
              <a:avLst/>
              <a:gdLst/>
              <a:ahLst/>
              <a:cxnLst/>
              <a:rect l="l" t="t" r="r" b="b"/>
              <a:pathLst>
                <a:path w="354" h="322" extrusionOk="0">
                  <a:moveTo>
                    <a:pt x="159" y="0"/>
                  </a:moveTo>
                  <a:cubicBezTo>
                    <a:pt x="50" y="0"/>
                    <a:pt x="1" y="109"/>
                    <a:pt x="1" y="207"/>
                  </a:cubicBezTo>
                  <a:cubicBezTo>
                    <a:pt x="1" y="245"/>
                    <a:pt x="70" y="322"/>
                    <a:pt x="146" y="322"/>
                  </a:cubicBezTo>
                  <a:cubicBezTo>
                    <a:pt x="167" y="322"/>
                    <a:pt x="187" y="316"/>
                    <a:pt x="207" y="304"/>
                  </a:cubicBezTo>
                  <a:cubicBezTo>
                    <a:pt x="256" y="304"/>
                    <a:pt x="353" y="255"/>
                    <a:pt x="353" y="158"/>
                  </a:cubicBezTo>
                  <a:cubicBezTo>
                    <a:pt x="305" y="61"/>
                    <a:pt x="256" y="0"/>
                    <a:pt x="1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3"/>
            <p:cNvSpPr/>
            <p:nvPr/>
          </p:nvSpPr>
          <p:spPr>
            <a:xfrm>
              <a:off x="5970064" y="-2398906"/>
              <a:ext cx="71919" cy="25161"/>
            </a:xfrm>
            <a:custGeom>
              <a:avLst/>
              <a:gdLst/>
              <a:ahLst/>
              <a:cxnLst/>
              <a:rect l="l" t="t" r="r" b="b"/>
              <a:pathLst>
                <a:path w="1009" h="353" extrusionOk="0">
                  <a:moveTo>
                    <a:pt x="863" y="0"/>
                  </a:moveTo>
                  <a:lnTo>
                    <a:pt x="147" y="49"/>
                  </a:lnTo>
                  <a:cubicBezTo>
                    <a:pt x="98" y="49"/>
                    <a:pt x="1" y="97"/>
                    <a:pt x="49" y="207"/>
                  </a:cubicBezTo>
                  <a:cubicBezTo>
                    <a:pt x="49" y="255"/>
                    <a:pt x="98" y="352"/>
                    <a:pt x="147" y="352"/>
                  </a:cubicBezTo>
                  <a:lnTo>
                    <a:pt x="207" y="352"/>
                  </a:lnTo>
                  <a:lnTo>
                    <a:pt x="863" y="255"/>
                  </a:lnTo>
                  <a:cubicBezTo>
                    <a:pt x="960" y="255"/>
                    <a:pt x="1009" y="207"/>
                    <a:pt x="1009" y="97"/>
                  </a:cubicBezTo>
                  <a:cubicBezTo>
                    <a:pt x="1009" y="49"/>
                    <a:pt x="912" y="0"/>
                    <a:pt x="8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3"/>
            <p:cNvSpPr/>
            <p:nvPr/>
          </p:nvSpPr>
          <p:spPr>
            <a:xfrm>
              <a:off x="6041912" y="-2377309"/>
              <a:ext cx="25232" cy="68498"/>
            </a:xfrm>
            <a:custGeom>
              <a:avLst/>
              <a:gdLst/>
              <a:ahLst/>
              <a:cxnLst/>
              <a:rect l="l" t="t" r="r" b="b"/>
              <a:pathLst>
                <a:path w="354" h="961" extrusionOk="0">
                  <a:moveTo>
                    <a:pt x="159" y="1"/>
                  </a:moveTo>
                  <a:cubicBezTo>
                    <a:pt x="50" y="1"/>
                    <a:pt x="1" y="49"/>
                    <a:pt x="1" y="147"/>
                  </a:cubicBezTo>
                  <a:lnTo>
                    <a:pt x="110" y="815"/>
                  </a:lnTo>
                  <a:cubicBezTo>
                    <a:pt x="110" y="912"/>
                    <a:pt x="159" y="960"/>
                    <a:pt x="207" y="960"/>
                  </a:cubicBezTo>
                  <a:lnTo>
                    <a:pt x="256" y="960"/>
                  </a:lnTo>
                  <a:cubicBezTo>
                    <a:pt x="305" y="960"/>
                    <a:pt x="353" y="863"/>
                    <a:pt x="353" y="815"/>
                  </a:cubicBezTo>
                  <a:lnTo>
                    <a:pt x="305" y="98"/>
                  </a:lnTo>
                  <a:cubicBezTo>
                    <a:pt x="305" y="49"/>
                    <a:pt x="207"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3"/>
            <p:cNvSpPr/>
            <p:nvPr/>
          </p:nvSpPr>
          <p:spPr>
            <a:xfrm>
              <a:off x="6053174" y="-2283793"/>
              <a:ext cx="25232" cy="72774"/>
            </a:xfrm>
            <a:custGeom>
              <a:avLst/>
              <a:gdLst/>
              <a:ahLst/>
              <a:cxnLst/>
              <a:rect l="l" t="t" r="r" b="b"/>
              <a:pathLst>
                <a:path w="354" h="1021" extrusionOk="0">
                  <a:moveTo>
                    <a:pt x="98" y="1"/>
                  </a:moveTo>
                  <a:cubicBezTo>
                    <a:pt x="49" y="1"/>
                    <a:pt x="1" y="110"/>
                    <a:pt x="1" y="158"/>
                  </a:cubicBezTo>
                  <a:lnTo>
                    <a:pt x="49" y="863"/>
                  </a:lnTo>
                  <a:cubicBezTo>
                    <a:pt x="49" y="911"/>
                    <a:pt x="98" y="1021"/>
                    <a:pt x="195" y="1021"/>
                  </a:cubicBezTo>
                  <a:cubicBezTo>
                    <a:pt x="305" y="960"/>
                    <a:pt x="353" y="911"/>
                    <a:pt x="353" y="814"/>
                  </a:cubicBezTo>
                  <a:lnTo>
                    <a:pt x="256" y="158"/>
                  </a:lnTo>
                  <a:cubicBezTo>
                    <a:pt x="256" y="49"/>
                    <a:pt x="195" y="1"/>
                    <a:pt x="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3"/>
            <p:cNvSpPr/>
            <p:nvPr/>
          </p:nvSpPr>
          <p:spPr>
            <a:xfrm>
              <a:off x="5980471" y="-2305461"/>
              <a:ext cx="69353" cy="25232"/>
            </a:xfrm>
            <a:custGeom>
              <a:avLst/>
              <a:gdLst/>
              <a:ahLst/>
              <a:cxnLst/>
              <a:rect l="l" t="t" r="r" b="b"/>
              <a:pathLst>
                <a:path w="973" h="354" extrusionOk="0">
                  <a:moveTo>
                    <a:pt x="814" y="1"/>
                  </a:moveTo>
                  <a:lnTo>
                    <a:pt x="159" y="49"/>
                  </a:lnTo>
                  <a:cubicBezTo>
                    <a:pt x="61" y="110"/>
                    <a:pt x="1" y="159"/>
                    <a:pt x="1" y="256"/>
                  </a:cubicBezTo>
                  <a:cubicBezTo>
                    <a:pt x="1" y="305"/>
                    <a:pt x="61" y="353"/>
                    <a:pt x="159" y="353"/>
                  </a:cubicBezTo>
                  <a:lnTo>
                    <a:pt x="863" y="305"/>
                  </a:lnTo>
                  <a:cubicBezTo>
                    <a:pt x="912" y="305"/>
                    <a:pt x="972" y="207"/>
                    <a:pt x="972" y="159"/>
                  </a:cubicBezTo>
                  <a:cubicBezTo>
                    <a:pt x="972" y="49"/>
                    <a:pt x="912" y="1"/>
                    <a:pt x="8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3"/>
            <p:cNvSpPr/>
            <p:nvPr/>
          </p:nvSpPr>
          <p:spPr>
            <a:xfrm>
              <a:off x="5988240" y="-2207598"/>
              <a:ext cx="71990" cy="25161"/>
            </a:xfrm>
            <a:custGeom>
              <a:avLst/>
              <a:gdLst/>
              <a:ahLst/>
              <a:cxnLst/>
              <a:rect l="l" t="t" r="r" b="b"/>
              <a:pathLst>
                <a:path w="1010" h="353" extrusionOk="0">
                  <a:moveTo>
                    <a:pt x="863" y="0"/>
                  </a:moveTo>
                  <a:lnTo>
                    <a:pt x="147" y="49"/>
                  </a:lnTo>
                  <a:cubicBezTo>
                    <a:pt x="50" y="49"/>
                    <a:pt x="1" y="146"/>
                    <a:pt x="1" y="195"/>
                  </a:cubicBezTo>
                  <a:cubicBezTo>
                    <a:pt x="50" y="304"/>
                    <a:pt x="98" y="353"/>
                    <a:pt x="147" y="353"/>
                  </a:cubicBezTo>
                  <a:lnTo>
                    <a:pt x="195" y="353"/>
                  </a:lnTo>
                  <a:lnTo>
                    <a:pt x="863" y="255"/>
                  </a:lnTo>
                  <a:cubicBezTo>
                    <a:pt x="960" y="255"/>
                    <a:pt x="1009" y="195"/>
                    <a:pt x="1009" y="97"/>
                  </a:cubicBezTo>
                  <a:cubicBezTo>
                    <a:pt x="1009" y="49"/>
                    <a:pt x="912" y="0"/>
                    <a:pt x="8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3"/>
            <p:cNvSpPr/>
            <p:nvPr/>
          </p:nvSpPr>
          <p:spPr>
            <a:xfrm>
              <a:off x="6110338" y="-2413660"/>
              <a:ext cx="72774" cy="25161"/>
            </a:xfrm>
            <a:custGeom>
              <a:avLst/>
              <a:gdLst/>
              <a:ahLst/>
              <a:cxnLst/>
              <a:rect l="l" t="t" r="r" b="b"/>
              <a:pathLst>
                <a:path w="1021" h="353" extrusionOk="0">
                  <a:moveTo>
                    <a:pt x="814" y="1"/>
                  </a:moveTo>
                  <a:lnTo>
                    <a:pt x="158" y="49"/>
                  </a:lnTo>
                  <a:cubicBezTo>
                    <a:pt x="61" y="110"/>
                    <a:pt x="1" y="159"/>
                    <a:pt x="1" y="207"/>
                  </a:cubicBezTo>
                  <a:cubicBezTo>
                    <a:pt x="1" y="304"/>
                    <a:pt x="61" y="353"/>
                    <a:pt x="158" y="353"/>
                  </a:cubicBezTo>
                  <a:lnTo>
                    <a:pt x="863" y="304"/>
                  </a:lnTo>
                  <a:cubicBezTo>
                    <a:pt x="911" y="304"/>
                    <a:pt x="1021" y="207"/>
                    <a:pt x="972" y="159"/>
                  </a:cubicBezTo>
                  <a:cubicBezTo>
                    <a:pt x="972" y="49"/>
                    <a:pt x="911" y="1"/>
                    <a:pt x="8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3"/>
            <p:cNvSpPr/>
            <p:nvPr/>
          </p:nvSpPr>
          <p:spPr>
            <a:xfrm>
              <a:off x="6183041" y="-2391992"/>
              <a:ext cx="25161" cy="68426"/>
            </a:xfrm>
            <a:custGeom>
              <a:avLst/>
              <a:gdLst/>
              <a:ahLst/>
              <a:cxnLst/>
              <a:rect l="l" t="t" r="r" b="b"/>
              <a:pathLst>
                <a:path w="353" h="960" extrusionOk="0">
                  <a:moveTo>
                    <a:pt x="98" y="0"/>
                  </a:moveTo>
                  <a:cubicBezTo>
                    <a:pt x="49" y="0"/>
                    <a:pt x="1" y="110"/>
                    <a:pt x="1" y="158"/>
                  </a:cubicBezTo>
                  <a:lnTo>
                    <a:pt x="49" y="863"/>
                  </a:lnTo>
                  <a:cubicBezTo>
                    <a:pt x="49" y="911"/>
                    <a:pt x="98" y="960"/>
                    <a:pt x="195" y="960"/>
                  </a:cubicBezTo>
                  <a:cubicBezTo>
                    <a:pt x="304" y="960"/>
                    <a:pt x="353" y="911"/>
                    <a:pt x="353" y="814"/>
                  </a:cubicBezTo>
                  <a:lnTo>
                    <a:pt x="304" y="158"/>
                  </a:lnTo>
                  <a:cubicBezTo>
                    <a:pt x="256" y="49"/>
                    <a:pt x="195"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3"/>
            <p:cNvSpPr/>
            <p:nvPr/>
          </p:nvSpPr>
          <p:spPr>
            <a:xfrm>
              <a:off x="6189955" y="-2294200"/>
              <a:ext cx="28654" cy="90095"/>
            </a:xfrm>
            <a:custGeom>
              <a:avLst/>
              <a:gdLst/>
              <a:ahLst/>
              <a:cxnLst/>
              <a:rect l="l" t="t" r="r" b="b"/>
              <a:pathLst>
                <a:path w="402" h="1264" extrusionOk="0">
                  <a:moveTo>
                    <a:pt x="159" y="1"/>
                  </a:moveTo>
                  <a:cubicBezTo>
                    <a:pt x="49" y="1"/>
                    <a:pt x="1" y="49"/>
                    <a:pt x="1" y="147"/>
                  </a:cubicBezTo>
                  <a:lnTo>
                    <a:pt x="98" y="1167"/>
                  </a:lnTo>
                  <a:cubicBezTo>
                    <a:pt x="98" y="1215"/>
                    <a:pt x="159" y="1264"/>
                    <a:pt x="256" y="1264"/>
                  </a:cubicBezTo>
                  <a:cubicBezTo>
                    <a:pt x="353" y="1264"/>
                    <a:pt x="402" y="1215"/>
                    <a:pt x="402" y="1106"/>
                  </a:cubicBezTo>
                  <a:lnTo>
                    <a:pt x="305" y="98"/>
                  </a:lnTo>
                  <a:cubicBezTo>
                    <a:pt x="305" y="49"/>
                    <a:pt x="207" y="1"/>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3"/>
            <p:cNvSpPr/>
            <p:nvPr/>
          </p:nvSpPr>
          <p:spPr>
            <a:xfrm>
              <a:off x="6298225" y="-2431836"/>
              <a:ext cx="71919" cy="26016"/>
            </a:xfrm>
            <a:custGeom>
              <a:avLst/>
              <a:gdLst/>
              <a:ahLst/>
              <a:cxnLst/>
              <a:rect l="l" t="t" r="r" b="b"/>
              <a:pathLst>
                <a:path w="1009" h="365" extrusionOk="0">
                  <a:moveTo>
                    <a:pt x="862" y="1"/>
                  </a:moveTo>
                  <a:lnTo>
                    <a:pt x="158" y="110"/>
                  </a:lnTo>
                  <a:cubicBezTo>
                    <a:pt x="97" y="110"/>
                    <a:pt x="0" y="159"/>
                    <a:pt x="0" y="256"/>
                  </a:cubicBezTo>
                  <a:cubicBezTo>
                    <a:pt x="49" y="304"/>
                    <a:pt x="97" y="365"/>
                    <a:pt x="158" y="365"/>
                  </a:cubicBezTo>
                  <a:lnTo>
                    <a:pt x="207" y="365"/>
                  </a:lnTo>
                  <a:lnTo>
                    <a:pt x="862" y="304"/>
                  </a:lnTo>
                  <a:cubicBezTo>
                    <a:pt x="960" y="304"/>
                    <a:pt x="1008" y="207"/>
                    <a:pt x="1008" y="159"/>
                  </a:cubicBezTo>
                  <a:cubicBezTo>
                    <a:pt x="1008" y="61"/>
                    <a:pt x="911" y="1"/>
                    <a:pt x="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3"/>
            <p:cNvSpPr/>
            <p:nvPr/>
          </p:nvSpPr>
          <p:spPr>
            <a:xfrm>
              <a:off x="6370072" y="-2410168"/>
              <a:ext cx="26016" cy="72774"/>
            </a:xfrm>
            <a:custGeom>
              <a:avLst/>
              <a:gdLst/>
              <a:ahLst/>
              <a:cxnLst/>
              <a:rect l="l" t="t" r="r" b="b"/>
              <a:pathLst>
                <a:path w="365" h="1021" extrusionOk="0">
                  <a:moveTo>
                    <a:pt x="158" y="0"/>
                  </a:moveTo>
                  <a:cubicBezTo>
                    <a:pt x="61" y="61"/>
                    <a:pt x="0" y="110"/>
                    <a:pt x="0" y="158"/>
                  </a:cubicBezTo>
                  <a:lnTo>
                    <a:pt x="61" y="863"/>
                  </a:lnTo>
                  <a:cubicBezTo>
                    <a:pt x="109" y="972"/>
                    <a:pt x="158" y="1020"/>
                    <a:pt x="207" y="1020"/>
                  </a:cubicBezTo>
                  <a:lnTo>
                    <a:pt x="255" y="1020"/>
                  </a:lnTo>
                  <a:cubicBezTo>
                    <a:pt x="304" y="972"/>
                    <a:pt x="365" y="911"/>
                    <a:pt x="365" y="863"/>
                  </a:cubicBezTo>
                  <a:lnTo>
                    <a:pt x="304" y="158"/>
                  </a:lnTo>
                  <a:cubicBezTo>
                    <a:pt x="304" y="61"/>
                    <a:pt x="207" y="0"/>
                    <a:pt x="1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3"/>
            <p:cNvSpPr/>
            <p:nvPr/>
          </p:nvSpPr>
          <p:spPr>
            <a:xfrm>
              <a:off x="6291239" y="-2305461"/>
              <a:ext cx="25232" cy="68498"/>
            </a:xfrm>
            <a:custGeom>
              <a:avLst/>
              <a:gdLst/>
              <a:ahLst/>
              <a:cxnLst/>
              <a:rect l="l" t="t" r="r" b="b"/>
              <a:pathLst>
                <a:path w="354" h="961" extrusionOk="0">
                  <a:moveTo>
                    <a:pt x="98" y="1"/>
                  </a:moveTo>
                  <a:cubicBezTo>
                    <a:pt x="50" y="1"/>
                    <a:pt x="1" y="110"/>
                    <a:pt x="1" y="159"/>
                  </a:cubicBezTo>
                  <a:lnTo>
                    <a:pt x="50" y="863"/>
                  </a:lnTo>
                  <a:cubicBezTo>
                    <a:pt x="50" y="912"/>
                    <a:pt x="98" y="960"/>
                    <a:pt x="195" y="960"/>
                  </a:cubicBezTo>
                  <a:cubicBezTo>
                    <a:pt x="305" y="960"/>
                    <a:pt x="353" y="912"/>
                    <a:pt x="353" y="815"/>
                  </a:cubicBezTo>
                  <a:lnTo>
                    <a:pt x="305" y="159"/>
                  </a:lnTo>
                  <a:cubicBezTo>
                    <a:pt x="256" y="49"/>
                    <a:pt x="195" y="1"/>
                    <a:pt x="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3"/>
            <p:cNvSpPr/>
            <p:nvPr/>
          </p:nvSpPr>
          <p:spPr>
            <a:xfrm>
              <a:off x="6309415" y="-2333972"/>
              <a:ext cx="68498" cy="25161"/>
            </a:xfrm>
            <a:custGeom>
              <a:avLst/>
              <a:gdLst/>
              <a:ahLst/>
              <a:cxnLst/>
              <a:rect l="l" t="t" r="r" b="b"/>
              <a:pathLst>
                <a:path w="961" h="353" extrusionOk="0">
                  <a:moveTo>
                    <a:pt x="803" y="0"/>
                  </a:moveTo>
                  <a:lnTo>
                    <a:pt x="147" y="49"/>
                  </a:lnTo>
                  <a:cubicBezTo>
                    <a:pt x="50" y="49"/>
                    <a:pt x="1" y="146"/>
                    <a:pt x="1" y="207"/>
                  </a:cubicBezTo>
                  <a:cubicBezTo>
                    <a:pt x="1" y="304"/>
                    <a:pt x="50" y="352"/>
                    <a:pt x="147" y="352"/>
                  </a:cubicBezTo>
                  <a:lnTo>
                    <a:pt x="851" y="304"/>
                  </a:lnTo>
                  <a:cubicBezTo>
                    <a:pt x="912" y="255"/>
                    <a:pt x="960" y="207"/>
                    <a:pt x="960" y="97"/>
                  </a:cubicBezTo>
                  <a:cubicBezTo>
                    <a:pt x="960" y="49"/>
                    <a:pt x="912" y="0"/>
                    <a:pt x="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3"/>
            <p:cNvSpPr/>
            <p:nvPr/>
          </p:nvSpPr>
          <p:spPr>
            <a:xfrm>
              <a:off x="6316400" y="-2240528"/>
              <a:ext cx="71919" cy="25161"/>
            </a:xfrm>
            <a:custGeom>
              <a:avLst/>
              <a:gdLst/>
              <a:ahLst/>
              <a:cxnLst/>
              <a:rect l="l" t="t" r="r" b="b"/>
              <a:pathLst>
                <a:path w="1009" h="353" extrusionOk="0">
                  <a:moveTo>
                    <a:pt x="862" y="1"/>
                  </a:moveTo>
                  <a:lnTo>
                    <a:pt x="146" y="110"/>
                  </a:lnTo>
                  <a:cubicBezTo>
                    <a:pt x="49" y="110"/>
                    <a:pt x="0" y="159"/>
                    <a:pt x="0" y="256"/>
                  </a:cubicBezTo>
                  <a:cubicBezTo>
                    <a:pt x="0" y="304"/>
                    <a:pt x="97" y="353"/>
                    <a:pt x="146" y="353"/>
                  </a:cubicBezTo>
                  <a:lnTo>
                    <a:pt x="862" y="304"/>
                  </a:lnTo>
                  <a:cubicBezTo>
                    <a:pt x="960" y="304"/>
                    <a:pt x="1008" y="256"/>
                    <a:pt x="1008" y="159"/>
                  </a:cubicBezTo>
                  <a:cubicBezTo>
                    <a:pt x="960" y="49"/>
                    <a:pt x="911" y="1"/>
                    <a:pt x="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3"/>
            <p:cNvSpPr/>
            <p:nvPr/>
          </p:nvSpPr>
          <p:spPr>
            <a:xfrm>
              <a:off x="6251467" y="-2228411"/>
              <a:ext cx="21668" cy="20884"/>
            </a:xfrm>
            <a:custGeom>
              <a:avLst/>
              <a:gdLst/>
              <a:ahLst/>
              <a:cxnLst/>
              <a:rect l="l" t="t" r="r" b="b"/>
              <a:pathLst>
                <a:path w="304" h="293" extrusionOk="0">
                  <a:moveTo>
                    <a:pt x="176" y="1"/>
                  </a:moveTo>
                  <a:cubicBezTo>
                    <a:pt x="149" y="1"/>
                    <a:pt x="122" y="13"/>
                    <a:pt x="97" y="37"/>
                  </a:cubicBezTo>
                  <a:lnTo>
                    <a:pt x="49" y="37"/>
                  </a:lnTo>
                  <a:cubicBezTo>
                    <a:pt x="0" y="37"/>
                    <a:pt x="0" y="86"/>
                    <a:pt x="0" y="86"/>
                  </a:cubicBezTo>
                  <a:lnTo>
                    <a:pt x="0" y="134"/>
                  </a:lnTo>
                  <a:lnTo>
                    <a:pt x="0" y="183"/>
                  </a:lnTo>
                  <a:cubicBezTo>
                    <a:pt x="0" y="244"/>
                    <a:pt x="0" y="244"/>
                    <a:pt x="49" y="244"/>
                  </a:cubicBezTo>
                  <a:cubicBezTo>
                    <a:pt x="49" y="292"/>
                    <a:pt x="49" y="292"/>
                    <a:pt x="97" y="292"/>
                  </a:cubicBezTo>
                  <a:lnTo>
                    <a:pt x="207" y="292"/>
                  </a:lnTo>
                  <a:lnTo>
                    <a:pt x="255" y="244"/>
                  </a:lnTo>
                  <a:lnTo>
                    <a:pt x="255" y="183"/>
                  </a:lnTo>
                  <a:cubicBezTo>
                    <a:pt x="304" y="183"/>
                    <a:pt x="304" y="183"/>
                    <a:pt x="304" y="134"/>
                  </a:cubicBezTo>
                  <a:cubicBezTo>
                    <a:pt x="304" y="134"/>
                    <a:pt x="255" y="86"/>
                    <a:pt x="255" y="37"/>
                  </a:cubicBezTo>
                  <a:cubicBezTo>
                    <a:pt x="231" y="13"/>
                    <a:pt x="204" y="1"/>
                    <a:pt x="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6417685" y="-2437894"/>
              <a:ext cx="21668" cy="20884"/>
            </a:xfrm>
            <a:custGeom>
              <a:avLst/>
              <a:gdLst/>
              <a:ahLst/>
              <a:cxnLst/>
              <a:rect l="l" t="t" r="r" b="b"/>
              <a:pathLst>
                <a:path w="304" h="293" extrusionOk="0">
                  <a:moveTo>
                    <a:pt x="146" y="1"/>
                  </a:moveTo>
                  <a:cubicBezTo>
                    <a:pt x="110" y="1"/>
                    <a:pt x="73" y="13"/>
                    <a:pt x="49" y="37"/>
                  </a:cubicBezTo>
                  <a:cubicBezTo>
                    <a:pt x="0" y="86"/>
                    <a:pt x="0" y="146"/>
                    <a:pt x="0" y="146"/>
                  </a:cubicBezTo>
                  <a:lnTo>
                    <a:pt x="0" y="244"/>
                  </a:lnTo>
                  <a:lnTo>
                    <a:pt x="49" y="244"/>
                  </a:lnTo>
                  <a:cubicBezTo>
                    <a:pt x="49" y="292"/>
                    <a:pt x="49" y="292"/>
                    <a:pt x="97" y="292"/>
                  </a:cubicBezTo>
                  <a:lnTo>
                    <a:pt x="195" y="292"/>
                  </a:lnTo>
                  <a:lnTo>
                    <a:pt x="243" y="244"/>
                  </a:lnTo>
                  <a:cubicBezTo>
                    <a:pt x="243" y="195"/>
                    <a:pt x="304" y="195"/>
                    <a:pt x="304" y="146"/>
                  </a:cubicBezTo>
                  <a:cubicBezTo>
                    <a:pt x="304" y="146"/>
                    <a:pt x="243" y="86"/>
                    <a:pt x="243" y="37"/>
                  </a:cubicBezTo>
                  <a:cubicBezTo>
                    <a:pt x="219" y="13"/>
                    <a:pt x="182"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6449689" y="-2442242"/>
              <a:ext cx="68498" cy="83181"/>
            </a:xfrm>
            <a:custGeom>
              <a:avLst/>
              <a:gdLst/>
              <a:ahLst/>
              <a:cxnLst/>
              <a:rect l="l" t="t" r="r" b="b"/>
              <a:pathLst>
                <a:path w="961" h="1167" extrusionOk="0">
                  <a:moveTo>
                    <a:pt x="511" y="1"/>
                  </a:moveTo>
                  <a:cubicBezTo>
                    <a:pt x="353" y="1"/>
                    <a:pt x="207" y="98"/>
                    <a:pt x="98" y="207"/>
                  </a:cubicBezTo>
                  <a:cubicBezTo>
                    <a:pt x="1" y="305"/>
                    <a:pt x="1" y="450"/>
                    <a:pt x="1" y="608"/>
                  </a:cubicBezTo>
                  <a:cubicBezTo>
                    <a:pt x="1" y="815"/>
                    <a:pt x="98" y="912"/>
                    <a:pt x="207" y="1009"/>
                  </a:cubicBezTo>
                  <a:cubicBezTo>
                    <a:pt x="304" y="1118"/>
                    <a:pt x="401" y="1167"/>
                    <a:pt x="559" y="1167"/>
                  </a:cubicBezTo>
                  <a:lnTo>
                    <a:pt x="608" y="1167"/>
                  </a:lnTo>
                  <a:cubicBezTo>
                    <a:pt x="705" y="1167"/>
                    <a:pt x="814" y="1118"/>
                    <a:pt x="863" y="1058"/>
                  </a:cubicBezTo>
                  <a:cubicBezTo>
                    <a:pt x="912" y="1009"/>
                    <a:pt x="960" y="960"/>
                    <a:pt x="912" y="863"/>
                  </a:cubicBezTo>
                  <a:cubicBezTo>
                    <a:pt x="863" y="815"/>
                    <a:pt x="766" y="815"/>
                    <a:pt x="705" y="815"/>
                  </a:cubicBezTo>
                  <a:cubicBezTo>
                    <a:pt x="656" y="863"/>
                    <a:pt x="656" y="863"/>
                    <a:pt x="608" y="863"/>
                  </a:cubicBezTo>
                  <a:cubicBezTo>
                    <a:pt x="511" y="863"/>
                    <a:pt x="462" y="863"/>
                    <a:pt x="401" y="815"/>
                  </a:cubicBezTo>
                  <a:cubicBezTo>
                    <a:pt x="304" y="754"/>
                    <a:pt x="304" y="657"/>
                    <a:pt x="304" y="608"/>
                  </a:cubicBezTo>
                  <a:cubicBezTo>
                    <a:pt x="256" y="511"/>
                    <a:pt x="304" y="450"/>
                    <a:pt x="353" y="402"/>
                  </a:cubicBezTo>
                  <a:cubicBezTo>
                    <a:pt x="401" y="353"/>
                    <a:pt x="462" y="305"/>
                    <a:pt x="559" y="305"/>
                  </a:cubicBezTo>
                  <a:lnTo>
                    <a:pt x="656" y="305"/>
                  </a:lnTo>
                  <a:cubicBezTo>
                    <a:pt x="669" y="318"/>
                    <a:pt x="687" y="324"/>
                    <a:pt x="705" y="324"/>
                  </a:cubicBezTo>
                  <a:cubicBezTo>
                    <a:pt x="756" y="324"/>
                    <a:pt x="814" y="278"/>
                    <a:pt x="814" y="207"/>
                  </a:cubicBezTo>
                  <a:cubicBezTo>
                    <a:pt x="863" y="147"/>
                    <a:pt x="814" y="49"/>
                    <a:pt x="766" y="49"/>
                  </a:cubicBezTo>
                  <a:cubicBezTo>
                    <a:pt x="656" y="1"/>
                    <a:pt x="608" y="1"/>
                    <a:pt x="5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5551952" y="-2412377"/>
              <a:ext cx="90095" cy="326879"/>
            </a:xfrm>
            <a:custGeom>
              <a:avLst/>
              <a:gdLst/>
              <a:ahLst/>
              <a:cxnLst/>
              <a:rect l="l" t="t" r="r" b="b"/>
              <a:pathLst>
                <a:path w="1264" h="4586" extrusionOk="0">
                  <a:moveTo>
                    <a:pt x="775" y="0"/>
                  </a:moveTo>
                  <a:cubicBezTo>
                    <a:pt x="732" y="0"/>
                    <a:pt x="686" y="26"/>
                    <a:pt x="656" y="92"/>
                  </a:cubicBezTo>
                  <a:cubicBezTo>
                    <a:pt x="195" y="796"/>
                    <a:pt x="1" y="1610"/>
                    <a:pt x="98" y="2412"/>
                  </a:cubicBezTo>
                  <a:cubicBezTo>
                    <a:pt x="195" y="3226"/>
                    <a:pt x="499" y="3930"/>
                    <a:pt x="1009" y="4537"/>
                  </a:cubicBezTo>
                  <a:cubicBezTo>
                    <a:pt x="1057" y="4537"/>
                    <a:pt x="1057" y="4586"/>
                    <a:pt x="1106" y="4586"/>
                  </a:cubicBezTo>
                  <a:cubicBezTo>
                    <a:pt x="1154" y="4586"/>
                    <a:pt x="1215" y="4537"/>
                    <a:pt x="1215" y="4537"/>
                  </a:cubicBezTo>
                  <a:cubicBezTo>
                    <a:pt x="1264" y="4489"/>
                    <a:pt x="1264" y="4392"/>
                    <a:pt x="1215" y="4343"/>
                  </a:cubicBezTo>
                  <a:cubicBezTo>
                    <a:pt x="754" y="3784"/>
                    <a:pt x="450" y="3128"/>
                    <a:pt x="401" y="2412"/>
                  </a:cubicBezTo>
                  <a:cubicBezTo>
                    <a:pt x="304" y="1610"/>
                    <a:pt x="499" y="845"/>
                    <a:pt x="911" y="238"/>
                  </a:cubicBezTo>
                  <a:cubicBezTo>
                    <a:pt x="960" y="141"/>
                    <a:pt x="960" y="31"/>
                    <a:pt x="851" y="31"/>
                  </a:cubicBezTo>
                  <a:cubicBezTo>
                    <a:pt x="831" y="12"/>
                    <a:pt x="804" y="0"/>
                    <a:pt x="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3"/>
            <p:cNvSpPr/>
            <p:nvPr/>
          </p:nvSpPr>
          <p:spPr>
            <a:xfrm>
              <a:off x="5630714" y="-2357066"/>
              <a:ext cx="61584" cy="203212"/>
            </a:xfrm>
            <a:custGeom>
              <a:avLst/>
              <a:gdLst/>
              <a:ahLst/>
              <a:cxnLst/>
              <a:rect l="l" t="t" r="r" b="b"/>
              <a:pathLst>
                <a:path w="864" h="2851" extrusionOk="0">
                  <a:moveTo>
                    <a:pt x="506" y="0"/>
                  </a:moveTo>
                  <a:cubicBezTo>
                    <a:pt x="457" y="0"/>
                    <a:pt x="396" y="35"/>
                    <a:pt x="353" y="69"/>
                  </a:cubicBezTo>
                  <a:cubicBezTo>
                    <a:pt x="110" y="531"/>
                    <a:pt x="1" y="1029"/>
                    <a:pt x="49" y="1539"/>
                  </a:cubicBezTo>
                  <a:cubicBezTo>
                    <a:pt x="110" y="1988"/>
                    <a:pt x="256" y="2450"/>
                    <a:pt x="608" y="2802"/>
                  </a:cubicBezTo>
                  <a:cubicBezTo>
                    <a:pt x="608" y="2850"/>
                    <a:pt x="657" y="2850"/>
                    <a:pt x="717" y="2850"/>
                  </a:cubicBezTo>
                  <a:cubicBezTo>
                    <a:pt x="766" y="2850"/>
                    <a:pt x="766" y="2850"/>
                    <a:pt x="815" y="2802"/>
                  </a:cubicBezTo>
                  <a:cubicBezTo>
                    <a:pt x="863" y="2753"/>
                    <a:pt x="863" y="2656"/>
                    <a:pt x="815" y="2595"/>
                  </a:cubicBezTo>
                  <a:cubicBezTo>
                    <a:pt x="511" y="2292"/>
                    <a:pt x="353" y="1891"/>
                    <a:pt x="304" y="1490"/>
                  </a:cubicBezTo>
                  <a:cubicBezTo>
                    <a:pt x="256" y="1029"/>
                    <a:pt x="414" y="628"/>
                    <a:pt x="608" y="227"/>
                  </a:cubicBezTo>
                  <a:cubicBezTo>
                    <a:pt x="657" y="166"/>
                    <a:pt x="657" y="69"/>
                    <a:pt x="560" y="20"/>
                  </a:cubicBezTo>
                  <a:cubicBezTo>
                    <a:pt x="545" y="6"/>
                    <a:pt x="527" y="0"/>
                    <a:pt x="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3"/>
            <p:cNvSpPr/>
            <p:nvPr/>
          </p:nvSpPr>
          <p:spPr>
            <a:xfrm>
              <a:off x="5703488" y="-2317222"/>
              <a:ext cx="38989" cy="113117"/>
            </a:xfrm>
            <a:custGeom>
              <a:avLst/>
              <a:gdLst/>
              <a:ahLst/>
              <a:cxnLst/>
              <a:rect l="l" t="t" r="r" b="b"/>
              <a:pathLst>
                <a:path w="547" h="1587" extrusionOk="0">
                  <a:moveTo>
                    <a:pt x="324" y="0"/>
                  </a:moveTo>
                  <a:cubicBezTo>
                    <a:pt x="269" y="0"/>
                    <a:pt x="229" y="34"/>
                    <a:pt x="194" y="69"/>
                  </a:cubicBezTo>
                  <a:cubicBezTo>
                    <a:pt x="49" y="324"/>
                    <a:pt x="0" y="579"/>
                    <a:pt x="0" y="822"/>
                  </a:cubicBezTo>
                  <a:cubicBezTo>
                    <a:pt x="49" y="1077"/>
                    <a:pt x="146" y="1332"/>
                    <a:pt x="304" y="1538"/>
                  </a:cubicBezTo>
                  <a:cubicBezTo>
                    <a:pt x="352" y="1538"/>
                    <a:pt x="352" y="1587"/>
                    <a:pt x="401" y="1587"/>
                  </a:cubicBezTo>
                  <a:cubicBezTo>
                    <a:pt x="449" y="1587"/>
                    <a:pt x="498" y="1587"/>
                    <a:pt x="498" y="1538"/>
                  </a:cubicBezTo>
                  <a:cubicBezTo>
                    <a:pt x="547" y="1490"/>
                    <a:pt x="547" y="1380"/>
                    <a:pt x="498" y="1332"/>
                  </a:cubicBezTo>
                  <a:cubicBezTo>
                    <a:pt x="401" y="1186"/>
                    <a:pt x="304" y="1028"/>
                    <a:pt x="304" y="822"/>
                  </a:cubicBezTo>
                  <a:cubicBezTo>
                    <a:pt x="243" y="627"/>
                    <a:pt x="304" y="421"/>
                    <a:pt x="449" y="214"/>
                  </a:cubicBezTo>
                  <a:cubicBezTo>
                    <a:pt x="498" y="166"/>
                    <a:pt x="449" y="69"/>
                    <a:pt x="401" y="20"/>
                  </a:cubicBezTo>
                  <a:cubicBezTo>
                    <a:pt x="372" y="6"/>
                    <a:pt x="347" y="0"/>
                    <a:pt x="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6770864" y="-2531410"/>
              <a:ext cx="97009" cy="323885"/>
            </a:xfrm>
            <a:custGeom>
              <a:avLst/>
              <a:gdLst/>
              <a:ahLst/>
              <a:cxnLst/>
              <a:rect l="l" t="t" r="r" b="b"/>
              <a:pathLst>
                <a:path w="1361" h="4544" extrusionOk="0">
                  <a:moveTo>
                    <a:pt x="152" y="1"/>
                  </a:moveTo>
                  <a:cubicBezTo>
                    <a:pt x="113" y="1"/>
                    <a:pt x="73" y="13"/>
                    <a:pt x="49" y="37"/>
                  </a:cubicBezTo>
                  <a:cubicBezTo>
                    <a:pt x="1" y="86"/>
                    <a:pt x="1" y="183"/>
                    <a:pt x="49" y="244"/>
                  </a:cubicBezTo>
                  <a:cubicBezTo>
                    <a:pt x="608" y="790"/>
                    <a:pt x="912" y="1507"/>
                    <a:pt x="1009" y="2260"/>
                  </a:cubicBezTo>
                  <a:cubicBezTo>
                    <a:pt x="1118" y="2977"/>
                    <a:pt x="960" y="3681"/>
                    <a:pt x="608" y="4337"/>
                  </a:cubicBezTo>
                  <a:cubicBezTo>
                    <a:pt x="559" y="4385"/>
                    <a:pt x="559" y="4495"/>
                    <a:pt x="656" y="4543"/>
                  </a:cubicBezTo>
                  <a:lnTo>
                    <a:pt x="705" y="4543"/>
                  </a:lnTo>
                  <a:cubicBezTo>
                    <a:pt x="754" y="4543"/>
                    <a:pt x="814" y="4495"/>
                    <a:pt x="863" y="4495"/>
                  </a:cubicBezTo>
                  <a:cubicBezTo>
                    <a:pt x="1215" y="3778"/>
                    <a:pt x="1361" y="3025"/>
                    <a:pt x="1312" y="2211"/>
                  </a:cubicBezTo>
                  <a:cubicBezTo>
                    <a:pt x="1215" y="1398"/>
                    <a:pt x="863" y="645"/>
                    <a:pt x="256" y="37"/>
                  </a:cubicBezTo>
                  <a:cubicBezTo>
                    <a:pt x="231" y="13"/>
                    <a:pt x="192" y="1"/>
                    <a:pt x="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3"/>
            <p:cNvSpPr/>
            <p:nvPr/>
          </p:nvSpPr>
          <p:spPr>
            <a:xfrm>
              <a:off x="6724106" y="-2464410"/>
              <a:ext cx="68498" cy="202357"/>
            </a:xfrm>
            <a:custGeom>
              <a:avLst/>
              <a:gdLst/>
              <a:ahLst/>
              <a:cxnLst/>
              <a:rect l="l" t="t" r="r" b="b"/>
              <a:pathLst>
                <a:path w="961" h="2839" extrusionOk="0">
                  <a:moveTo>
                    <a:pt x="151" y="1"/>
                  </a:moveTo>
                  <a:cubicBezTo>
                    <a:pt x="123" y="1"/>
                    <a:pt x="90" y="16"/>
                    <a:pt x="49" y="57"/>
                  </a:cubicBezTo>
                  <a:cubicBezTo>
                    <a:pt x="1" y="105"/>
                    <a:pt x="1" y="215"/>
                    <a:pt x="49" y="263"/>
                  </a:cubicBezTo>
                  <a:cubicBezTo>
                    <a:pt x="402" y="567"/>
                    <a:pt x="559" y="968"/>
                    <a:pt x="608" y="1429"/>
                  </a:cubicBezTo>
                  <a:cubicBezTo>
                    <a:pt x="657" y="1830"/>
                    <a:pt x="608" y="2231"/>
                    <a:pt x="402" y="2583"/>
                  </a:cubicBezTo>
                  <a:cubicBezTo>
                    <a:pt x="353" y="2692"/>
                    <a:pt x="353" y="2741"/>
                    <a:pt x="450" y="2790"/>
                  </a:cubicBezTo>
                  <a:lnTo>
                    <a:pt x="499" y="2838"/>
                  </a:lnTo>
                  <a:cubicBezTo>
                    <a:pt x="559" y="2838"/>
                    <a:pt x="608" y="2790"/>
                    <a:pt x="608" y="2741"/>
                  </a:cubicBezTo>
                  <a:cubicBezTo>
                    <a:pt x="863" y="2340"/>
                    <a:pt x="960" y="1879"/>
                    <a:pt x="912" y="1369"/>
                  </a:cubicBezTo>
                  <a:cubicBezTo>
                    <a:pt x="863" y="871"/>
                    <a:pt x="657" y="409"/>
                    <a:pt x="256" y="57"/>
                  </a:cubicBezTo>
                  <a:cubicBezTo>
                    <a:pt x="221" y="29"/>
                    <a:pt x="190" y="1"/>
                    <a:pt x="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6677348" y="-2412805"/>
              <a:ext cx="43408" cy="110908"/>
            </a:xfrm>
            <a:custGeom>
              <a:avLst/>
              <a:gdLst/>
              <a:ahLst/>
              <a:cxnLst/>
              <a:rect l="l" t="t" r="r" b="b"/>
              <a:pathLst>
                <a:path w="609" h="1556" extrusionOk="0">
                  <a:moveTo>
                    <a:pt x="147" y="1"/>
                  </a:moveTo>
                  <a:cubicBezTo>
                    <a:pt x="110" y="1"/>
                    <a:pt x="74" y="13"/>
                    <a:pt x="49" y="37"/>
                  </a:cubicBezTo>
                  <a:cubicBezTo>
                    <a:pt x="1" y="98"/>
                    <a:pt x="1" y="195"/>
                    <a:pt x="49" y="244"/>
                  </a:cubicBezTo>
                  <a:cubicBezTo>
                    <a:pt x="195" y="402"/>
                    <a:pt x="244" y="547"/>
                    <a:pt x="305" y="802"/>
                  </a:cubicBezTo>
                  <a:cubicBezTo>
                    <a:pt x="305" y="948"/>
                    <a:pt x="244" y="1155"/>
                    <a:pt x="195" y="1313"/>
                  </a:cubicBezTo>
                  <a:cubicBezTo>
                    <a:pt x="147" y="1410"/>
                    <a:pt x="147" y="1507"/>
                    <a:pt x="244" y="1507"/>
                  </a:cubicBezTo>
                  <a:cubicBezTo>
                    <a:pt x="244" y="1555"/>
                    <a:pt x="305" y="1555"/>
                    <a:pt x="305" y="1555"/>
                  </a:cubicBezTo>
                  <a:cubicBezTo>
                    <a:pt x="353" y="1555"/>
                    <a:pt x="402" y="1507"/>
                    <a:pt x="402" y="1458"/>
                  </a:cubicBezTo>
                  <a:cubicBezTo>
                    <a:pt x="547" y="1252"/>
                    <a:pt x="608" y="1009"/>
                    <a:pt x="547" y="754"/>
                  </a:cubicBezTo>
                  <a:cubicBezTo>
                    <a:pt x="547" y="499"/>
                    <a:pt x="450" y="244"/>
                    <a:pt x="244" y="37"/>
                  </a:cubicBezTo>
                  <a:cubicBezTo>
                    <a:pt x="220" y="13"/>
                    <a:pt x="183" y="1"/>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6125021" y="-2146157"/>
              <a:ext cx="707429" cy="148899"/>
            </a:xfrm>
            <a:custGeom>
              <a:avLst/>
              <a:gdLst/>
              <a:ahLst/>
              <a:cxnLst/>
              <a:rect l="l" t="t" r="r" b="b"/>
              <a:pathLst>
                <a:path w="9925" h="2089" extrusionOk="0">
                  <a:moveTo>
                    <a:pt x="1167" y="1"/>
                  </a:moveTo>
                  <a:cubicBezTo>
                    <a:pt x="560" y="49"/>
                    <a:pt x="50" y="244"/>
                    <a:pt x="1" y="608"/>
                  </a:cubicBezTo>
                  <a:cubicBezTo>
                    <a:pt x="1" y="851"/>
                    <a:pt x="1920" y="1616"/>
                    <a:pt x="2126" y="1713"/>
                  </a:cubicBezTo>
                  <a:cubicBezTo>
                    <a:pt x="2303" y="1848"/>
                    <a:pt x="4759" y="2089"/>
                    <a:pt x="5726" y="2089"/>
                  </a:cubicBezTo>
                  <a:cubicBezTo>
                    <a:pt x="5892" y="2089"/>
                    <a:pt x="6015" y="2081"/>
                    <a:pt x="6074" y="2065"/>
                  </a:cubicBezTo>
                  <a:cubicBezTo>
                    <a:pt x="6985" y="1871"/>
                    <a:pt x="7495" y="1410"/>
                    <a:pt x="8199" y="1361"/>
                  </a:cubicBezTo>
                  <a:cubicBezTo>
                    <a:pt x="8551" y="1312"/>
                    <a:pt x="8804" y="1276"/>
                    <a:pt x="9019" y="1276"/>
                  </a:cubicBezTo>
                  <a:cubicBezTo>
                    <a:pt x="9235" y="1276"/>
                    <a:pt x="9414" y="1312"/>
                    <a:pt x="9620" y="1410"/>
                  </a:cubicBezTo>
                  <a:cubicBezTo>
                    <a:pt x="9672" y="1442"/>
                    <a:pt x="9710" y="1457"/>
                    <a:pt x="9738" y="1457"/>
                  </a:cubicBezTo>
                  <a:cubicBezTo>
                    <a:pt x="9924" y="1457"/>
                    <a:pt x="9620" y="802"/>
                    <a:pt x="9620" y="802"/>
                  </a:cubicBezTo>
                  <a:cubicBezTo>
                    <a:pt x="9620" y="802"/>
                    <a:pt x="8565" y="821"/>
                    <a:pt x="7293" y="821"/>
                  </a:cubicBezTo>
                  <a:cubicBezTo>
                    <a:pt x="5526" y="821"/>
                    <a:pt x="3342" y="784"/>
                    <a:pt x="2989" y="608"/>
                  </a:cubicBezTo>
                  <a:cubicBezTo>
                    <a:pt x="2382" y="353"/>
                    <a:pt x="1774" y="1"/>
                    <a:pt x="1167"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3"/>
            <p:cNvSpPr/>
            <p:nvPr/>
          </p:nvSpPr>
          <p:spPr>
            <a:xfrm>
              <a:off x="7023684" y="-1028530"/>
              <a:ext cx="779206" cy="479698"/>
            </a:xfrm>
            <a:custGeom>
              <a:avLst/>
              <a:gdLst/>
              <a:ahLst/>
              <a:cxnLst/>
              <a:rect l="l" t="t" r="r" b="b"/>
              <a:pathLst>
                <a:path w="10932" h="6730" extrusionOk="0">
                  <a:moveTo>
                    <a:pt x="802" y="1"/>
                  </a:moveTo>
                  <a:cubicBezTo>
                    <a:pt x="352" y="1"/>
                    <a:pt x="0" y="353"/>
                    <a:pt x="0" y="814"/>
                  </a:cubicBezTo>
                  <a:lnTo>
                    <a:pt x="0" y="5928"/>
                  </a:lnTo>
                  <a:cubicBezTo>
                    <a:pt x="0" y="6377"/>
                    <a:pt x="352" y="6729"/>
                    <a:pt x="802" y="6729"/>
                  </a:cubicBezTo>
                  <a:lnTo>
                    <a:pt x="10069" y="6729"/>
                  </a:lnTo>
                  <a:cubicBezTo>
                    <a:pt x="10518" y="6729"/>
                    <a:pt x="10931" y="6377"/>
                    <a:pt x="10931" y="5928"/>
                  </a:cubicBezTo>
                  <a:lnTo>
                    <a:pt x="10931" y="814"/>
                  </a:lnTo>
                  <a:cubicBezTo>
                    <a:pt x="10931" y="353"/>
                    <a:pt x="10518" y="1"/>
                    <a:pt x="10069" y="1"/>
                  </a:cubicBezTo>
                  <a:close/>
                </a:path>
              </a:pathLst>
            </a:custGeom>
            <a:solidFill>
              <a:schemeClr val="accent6"/>
            </a:solidFill>
            <a:ln>
              <a:noFill/>
            </a:ln>
            <a:effectLst>
              <a:outerShdw blurRad="114300" dist="28575" dir="5400000" algn="bl" rotWithShape="0">
                <a:schemeClr val="accent6">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3"/>
            <p:cNvSpPr/>
            <p:nvPr/>
          </p:nvSpPr>
          <p:spPr>
            <a:xfrm>
              <a:off x="7110215" y="-819046"/>
              <a:ext cx="601725" cy="180190"/>
            </a:xfrm>
            <a:custGeom>
              <a:avLst/>
              <a:gdLst/>
              <a:ahLst/>
              <a:cxnLst/>
              <a:rect l="l" t="t" r="r" b="b"/>
              <a:pathLst>
                <a:path w="8442" h="2528" extrusionOk="0">
                  <a:moveTo>
                    <a:pt x="1264" y="1"/>
                  </a:moveTo>
                  <a:cubicBezTo>
                    <a:pt x="547" y="1"/>
                    <a:pt x="1" y="560"/>
                    <a:pt x="1" y="1264"/>
                  </a:cubicBezTo>
                  <a:cubicBezTo>
                    <a:pt x="1" y="1968"/>
                    <a:pt x="547" y="2527"/>
                    <a:pt x="1264" y="2527"/>
                  </a:cubicBezTo>
                  <a:lnTo>
                    <a:pt x="7179" y="2527"/>
                  </a:lnTo>
                  <a:cubicBezTo>
                    <a:pt x="7895" y="2527"/>
                    <a:pt x="8442" y="1968"/>
                    <a:pt x="8442" y="1264"/>
                  </a:cubicBezTo>
                  <a:cubicBezTo>
                    <a:pt x="8442" y="560"/>
                    <a:pt x="7895" y="1"/>
                    <a:pt x="7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3"/>
            <p:cNvSpPr/>
            <p:nvPr/>
          </p:nvSpPr>
          <p:spPr>
            <a:xfrm>
              <a:off x="7110215" y="-819046"/>
              <a:ext cx="303072" cy="180190"/>
            </a:xfrm>
            <a:custGeom>
              <a:avLst/>
              <a:gdLst/>
              <a:ahLst/>
              <a:cxnLst/>
              <a:rect l="l" t="t" r="r" b="b"/>
              <a:pathLst>
                <a:path w="4252" h="2528" extrusionOk="0">
                  <a:moveTo>
                    <a:pt x="1155" y="1"/>
                  </a:moveTo>
                  <a:cubicBezTo>
                    <a:pt x="499" y="1"/>
                    <a:pt x="1" y="560"/>
                    <a:pt x="1" y="1264"/>
                  </a:cubicBezTo>
                  <a:cubicBezTo>
                    <a:pt x="1" y="1968"/>
                    <a:pt x="499" y="2527"/>
                    <a:pt x="1155" y="2527"/>
                  </a:cubicBezTo>
                  <a:lnTo>
                    <a:pt x="4252" y="2527"/>
                  </a:lnTo>
                  <a:lnTo>
                    <a:pt x="4252" y="1"/>
                  </a:lnTo>
                  <a:close/>
                </a:path>
              </a:pathLst>
            </a:custGeom>
            <a:solidFill>
              <a:srgbClr val="FF7C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7110215" y="-955827"/>
              <a:ext cx="493525" cy="53743"/>
            </a:xfrm>
            <a:custGeom>
              <a:avLst/>
              <a:gdLst/>
              <a:ahLst/>
              <a:cxnLst/>
              <a:rect l="l" t="t" r="r" b="b"/>
              <a:pathLst>
                <a:path w="6924" h="754" extrusionOk="0">
                  <a:moveTo>
                    <a:pt x="1" y="1"/>
                  </a:moveTo>
                  <a:lnTo>
                    <a:pt x="1" y="754"/>
                  </a:lnTo>
                  <a:lnTo>
                    <a:pt x="6924" y="754"/>
                  </a:lnTo>
                  <a:lnTo>
                    <a:pt x="69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3"/>
            <p:cNvSpPr/>
            <p:nvPr/>
          </p:nvSpPr>
          <p:spPr>
            <a:xfrm>
              <a:off x="5111317" y="-552398"/>
              <a:ext cx="2265627" cy="541139"/>
            </a:xfrm>
            <a:custGeom>
              <a:avLst/>
              <a:gdLst/>
              <a:ahLst/>
              <a:cxnLst/>
              <a:rect l="l" t="t" r="r" b="b"/>
              <a:pathLst>
                <a:path w="31786" h="7592" extrusionOk="0">
                  <a:moveTo>
                    <a:pt x="22980" y="1"/>
                  </a:moveTo>
                  <a:cubicBezTo>
                    <a:pt x="22980" y="1"/>
                    <a:pt x="22773" y="414"/>
                    <a:pt x="22470" y="657"/>
                  </a:cubicBezTo>
                  <a:cubicBezTo>
                    <a:pt x="22118" y="912"/>
                    <a:pt x="21510" y="912"/>
                    <a:pt x="21510" y="912"/>
                  </a:cubicBezTo>
                  <a:lnTo>
                    <a:pt x="863" y="912"/>
                  </a:lnTo>
                  <a:cubicBezTo>
                    <a:pt x="413" y="912"/>
                    <a:pt x="0" y="1325"/>
                    <a:pt x="0" y="1774"/>
                  </a:cubicBezTo>
                  <a:lnTo>
                    <a:pt x="0" y="6790"/>
                  </a:lnTo>
                  <a:cubicBezTo>
                    <a:pt x="0" y="7239"/>
                    <a:pt x="413" y="7592"/>
                    <a:pt x="863" y="7592"/>
                  </a:cubicBezTo>
                  <a:lnTo>
                    <a:pt x="30923" y="7592"/>
                  </a:lnTo>
                  <a:cubicBezTo>
                    <a:pt x="31385" y="7592"/>
                    <a:pt x="31786" y="7239"/>
                    <a:pt x="31786" y="6790"/>
                  </a:cubicBezTo>
                  <a:lnTo>
                    <a:pt x="31786" y="1774"/>
                  </a:lnTo>
                  <a:cubicBezTo>
                    <a:pt x="31786" y="1325"/>
                    <a:pt x="31385" y="912"/>
                    <a:pt x="30923" y="912"/>
                  </a:cubicBezTo>
                  <a:lnTo>
                    <a:pt x="22980" y="912"/>
                  </a:lnTo>
                  <a:lnTo>
                    <a:pt x="22980" y="1"/>
                  </a:lnTo>
                  <a:close/>
                </a:path>
              </a:pathLst>
            </a:custGeom>
            <a:solidFill>
              <a:schemeClr val="accent6"/>
            </a:solidFill>
            <a:ln>
              <a:noFill/>
            </a:ln>
            <a:effectLst>
              <a:outerShdw blurRad="114300" dist="28575" dir="5400000" algn="bl" rotWithShape="0">
                <a:schemeClr val="accent6">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5244605" y="-375773"/>
              <a:ext cx="267576" cy="267576"/>
            </a:xfrm>
            <a:custGeom>
              <a:avLst/>
              <a:gdLst/>
              <a:ahLst/>
              <a:cxnLst/>
              <a:rect l="l" t="t" r="r" b="b"/>
              <a:pathLst>
                <a:path w="3754" h="3754" extrusionOk="0">
                  <a:moveTo>
                    <a:pt x="1883" y="0"/>
                  </a:moveTo>
                  <a:cubicBezTo>
                    <a:pt x="863" y="0"/>
                    <a:pt x="1" y="863"/>
                    <a:pt x="1" y="1883"/>
                  </a:cubicBezTo>
                  <a:cubicBezTo>
                    <a:pt x="1" y="2490"/>
                    <a:pt x="305" y="3037"/>
                    <a:pt x="766" y="3340"/>
                  </a:cubicBezTo>
                  <a:cubicBezTo>
                    <a:pt x="1070" y="3595"/>
                    <a:pt x="1471" y="3753"/>
                    <a:pt x="1883" y="3753"/>
                  </a:cubicBezTo>
                  <a:cubicBezTo>
                    <a:pt x="2333" y="3753"/>
                    <a:pt x="2685" y="3595"/>
                    <a:pt x="2989" y="3340"/>
                  </a:cubicBezTo>
                  <a:cubicBezTo>
                    <a:pt x="3450" y="3037"/>
                    <a:pt x="3754" y="2490"/>
                    <a:pt x="3754" y="1883"/>
                  </a:cubicBezTo>
                  <a:cubicBezTo>
                    <a:pt x="3754" y="863"/>
                    <a:pt x="2892" y="0"/>
                    <a:pt x="18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3"/>
            <p:cNvSpPr/>
            <p:nvPr/>
          </p:nvSpPr>
          <p:spPr>
            <a:xfrm>
              <a:off x="5299203" y="-321246"/>
              <a:ext cx="158450" cy="213048"/>
            </a:xfrm>
            <a:custGeom>
              <a:avLst/>
              <a:gdLst/>
              <a:ahLst/>
              <a:cxnLst/>
              <a:rect l="l" t="t" r="r" b="b"/>
              <a:pathLst>
                <a:path w="2223" h="2989" extrusionOk="0">
                  <a:moveTo>
                    <a:pt x="1117" y="1"/>
                  </a:moveTo>
                  <a:cubicBezTo>
                    <a:pt x="705" y="1"/>
                    <a:pt x="352" y="353"/>
                    <a:pt x="352" y="814"/>
                  </a:cubicBezTo>
                  <a:cubicBezTo>
                    <a:pt x="352" y="1166"/>
                    <a:pt x="607" y="1470"/>
                    <a:pt x="911" y="1567"/>
                  </a:cubicBezTo>
                  <a:lnTo>
                    <a:pt x="911" y="1871"/>
                  </a:lnTo>
                  <a:cubicBezTo>
                    <a:pt x="510" y="1920"/>
                    <a:pt x="207" y="2223"/>
                    <a:pt x="0" y="2575"/>
                  </a:cubicBezTo>
                  <a:cubicBezTo>
                    <a:pt x="304" y="2830"/>
                    <a:pt x="705" y="2988"/>
                    <a:pt x="1117" y="2988"/>
                  </a:cubicBezTo>
                  <a:cubicBezTo>
                    <a:pt x="1567" y="2988"/>
                    <a:pt x="1919" y="2830"/>
                    <a:pt x="2223" y="2575"/>
                  </a:cubicBezTo>
                  <a:cubicBezTo>
                    <a:pt x="2077" y="2223"/>
                    <a:pt x="1725" y="1920"/>
                    <a:pt x="1312" y="1871"/>
                  </a:cubicBezTo>
                  <a:lnTo>
                    <a:pt x="1312" y="1567"/>
                  </a:lnTo>
                  <a:cubicBezTo>
                    <a:pt x="1615" y="1470"/>
                    <a:pt x="1870" y="1166"/>
                    <a:pt x="1870" y="814"/>
                  </a:cubicBezTo>
                  <a:cubicBezTo>
                    <a:pt x="1870" y="353"/>
                    <a:pt x="1518" y="1"/>
                    <a:pt x="1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3"/>
            <p:cNvSpPr/>
            <p:nvPr/>
          </p:nvSpPr>
          <p:spPr>
            <a:xfrm>
              <a:off x="5590941" y="-231223"/>
              <a:ext cx="54599" cy="54599"/>
            </a:xfrm>
            <a:custGeom>
              <a:avLst/>
              <a:gdLst/>
              <a:ahLst/>
              <a:cxnLst/>
              <a:rect l="l" t="t" r="r" b="b"/>
              <a:pathLst>
                <a:path w="766" h="766" extrusionOk="0">
                  <a:moveTo>
                    <a:pt x="364" y="1"/>
                  </a:moveTo>
                  <a:cubicBezTo>
                    <a:pt x="158" y="1"/>
                    <a:pt x="0" y="159"/>
                    <a:pt x="0" y="353"/>
                  </a:cubicBezTo>
                  <a:cubicBezTo>
                    <a:pt x="0" y="608"/>
                    <a:pt x="158" y="766"/>
                    <a:pt x="364" y="766"/>
                  </a:cubicBezTo>
                  <a:cubicBezTo>
                    <a:pt x="559" y="766"/>
                    <a:pt x="765" y="608"/>
                    <a:pt x="765" y="353"/>
                  </a:cubicBezTo>
                  <a:cubicBezTo>
                    <a:pt x="765" y="159"/>
                    <a:pt x="559" y="1"/>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3"/>
            <p:cNvSpPr/>
            <p:nvPr/>
          </p:nvSpPr>
          <p:spPr>
            <a:xfrm>
              <a:off x="5764073" y="-231223"/>
              <a:ext cx="54599" cy="54599"/>
            </a:xfrm>
            <a:custGeom>
              <a:avLst/>
              <a:gdLst/>
              <a:ahLst/>
              <a:cxnLst/>
              <a:rect l="l" t="t" r="r" b="b"/>
              <a:pathLst>
                <a:path w="766" h="766" extrusionOk="0">
                  <a:moveTo>
                    <a:pt x="413" y="1"/>
                  </a:moveTo>
                  <a:cubicBezTo>
                    <a:pt x="207" y="1"/>
                    <a:pt x="0" y="159"/>
                    <a:pt x="0" y="353"/>
                  </a:cubicBezTo>
                  <a:cubicBezTo>
                    <a:pt x="0" y="608"/>
                    <a:pt x="207" y="766"/>
                    <a:pt x="413" y="766"/>
                  </a:cubicBezTo>
                  <a:cubicBezTo>
                    <a:pt x="608" y="766"/>
                    <a:pt x="765" y="608"/>
                    <a:pt x="765" y="353"/>
                  </a:cubicBezTo>
                  <a:cubicBezTo>
                    <a:pt x="765" y="159"/>
                    <a:pt x="608" y="1"/>
                    <a:pt x="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3"/>
            <p:cNvSpPr/>
            <p:nvPr/>
          </p:nvSpPr>
          <p:spPr>
            <a:xfrm>
              <a:off x="5941554" y="-231223"/>
              <a:ext cx="53743" cy="54599"/>
            </a:xfrm>
            <a:custGeom>
              <a:avLst/>
              <a:gdLst/>
              <a:ahLst/>
              <a:cxnLst/>
              <a:rect l="l" t="t" r="r" b="b"/>
              <a:pathLst>
                <a:path w="754" h="766" extrusionOk="0">
                  <a:moveTo>
                    <a:pt x="401" y="1"/>
                  </a:moveTo>
                  <a:cubicBezTo>
                    <a:pt x="146" y="1"/>
                    <a:pt x="0" y="159"/>
                    <a:pt x="0" y="353"/>
                  </a:cubicBezTo>
                  <a:cubicBezTo>
                    <a:pt x="0" y="608"/>
                    <a:pt x="146" y="766"/>
                    <a:pt x="401" y="766"/>
                  </a:cubicBezTo>
                  <a:cubicBezTo>
                    <a:pt x="607" y="766"/>
                    <a:pt x="753" y="608"/>
                    <a:pt x="753" y="353"/>
                  </a:cubicBezTo>
                  <a:cubicBezTo>
                    <a:pt x="753" y="159"/>
                    <a:pt x="607"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3"/>
            <p:cNvSpPr/>
            <p:nvPr/>
          </p:nvSpPr>
          <p:spPr>
            <a:xfrm>
              <a:off x="6118107" y="-231223"/>
              <a:ext cx="53743" cy="54599"/>
            </a:xfrm>
            <a:custGeom>
              <a:avLst/>
              <a:gdLst/>
              <a:ahLst/>
              <a:cxnLst/>
              <a:rect l="l" t="t" r="r" b="b"/>
              <a:pathLst>
                <a:path w="754" h="766" extrusionOk="0">
                  <a:moveTo>
                    <a:pt x="353" y="1"/>
                  </a:moveTo>
                  <a:cubicBezTo>
                    <a:pt x="147" y="1"/>
                    <a:pt x="1" y="159"/>
                    <a:pt x="1" y="353"/>
                  </a:cubicBezTo>
                  <a:cubicBezTo>
                    <a:pt x="1" y="608"/>
                    <a:pt x="147" y="766"/>
                    <a:pt x="353" y="766"/>
                  </a:cubicBezTo>
                  <a:cubicBezTo>
                    <a:pt x="560" y="766"/>
                    <a:pt x="754" y="608"/>
                    <a:pt x="754" y="353"/>
                  </a:cubicBezTo>
                  <a:cubicBezTo>
                    <a:pt x="754" y="159"/>
                    <a:pt x="560"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3"/>
            <p:cNvSpPr/>
            <p:nvPr/>
          </p:nvSpPr>
          <p:spPr>
            <a:xfrm>
              <a:off x="6291239" y="-231223"/>
              <a:ext cx="53743" cy="54599"/>
            </a:xfrm>
            <a:custGeom>
              <a:avLst/>
              <a:gdLst/>
              <a:ahLst/>
              <a:cxnLst/>
              <a:rect l="l" t="t" r="r" b="b"/>
              <a:pathLst>
                <a:path w="754" h="766" extrusionOk="0">
                  <a:moveTo>
                    <a:pt x="402" y="1"/>
                  </a:moveTo>
                  <a:cubicBezTo>
                    <a:pt x="195" y="1"/>
                    <a:pt x="1" y="159"/>
                    <a:pt x="1" y="353"/>
                  </a:cubicBezTo>
                  <a:cubicBezTo>
                    <a:pt x="1" y="608"/>
                    <a:pt x="195" y="766"/>
                    <a:pt x="402" y="766"/>
                  </a:cubicBezTo>
                  <a:cubicBezTo>
                    <a:pt x="608" y="766"/>
                    <a:pt x="754" y="608"/>
                    <a:pt x="754" y="353"/>
                  </a:cubicBezTo>
                  <a:cubicBezTo>
                    <a:pt x="754" y="159"/>
                    <a:pt x="608"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3"/>
            <p:cNvSpPr/>
            <p:nvPr/>
          </p:nvSpPr>
          <p:spPr>
            <a:xfrm>
              <a:off x="6467864" y="-231223"/>
              <a:ext cx="53743" cy="54599"/>
            </a:xfrm>
            <a:custGeom>
              <a:avLst/>
              <a:gdLst/>
              <a:ahLst/>
              <a:cxnLst/>
              <a:rect l="l" t="t" r="r" b="b"/>
              <a:pathLst>
                <a:path w="754" h="766" extrusionOk="0">
                  <a:moveTo>
                    <a:pt x="401" y="1"/>
                  </a:moveTo>
                  <a:cubicBezTo>
                    <a:pt x="146" y="1"/>
                    <a:pt x="1" y="159"/>
                    <a:pt x="1" y="353"/>
                  </a:cubicBezTo>
                  <a:cubicBezTo>
                    <a:pt x="1" y="608"/>
                    <a:pt x="146" y="766"/>
                    <a:pt x="401" y="766"/>
                  </a:cubicBezTo>
                  <a:cubicBezTo>
                    <a:pt x="608" y="766"/>
                    <a:pt x="754" y="608"/>
                    <a:pt x="754" y="353"/>
                  </a:cubicBezTo>
                  <a:cubicBezTo>
                    <a:pt x="754" y="159"/>
                    <a:pt x="608" y="1"/>
                    <a:pt x="4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3"/>
            <p:cNvSpPr/>
            <p:nvPr/>
          </p:nvSpPr>
          <p:spPr>
            <a:xfrm>
              <a:off x="6644489" y="-231223"/>
              <a:ext cx="54599" cy="54599"/>
            </a:xfrm>
            <a:custGeom>
              <a:avLst/>
              <a:gdLst/>
              <a:ahLst/>
              <a:cxnLst/>
              <a:rect l="l" t="t" r="r" b="b"/>
              <a:pathLst>
                <a:path w="766" h="766" extrusionOk="0">
                  <a:moveTo>
                    <a:pt x="353" y="1"/>
                  </a:moveTo>
                  <a:cubicBezTo>
                    <a:pt x="158" y="1"/>
                    <a:pt x="0" y="159"/>
                    <a:pt x="0" y="353"/>
                  </a:cubicBezTo>
                  <a:cubicBezTo>
                    <a:pt x="0" y="608"/>
                    <a:pt x="158" y="766"/>
                    <a:pt x="353" y="766"/>
                  </a:cubicBezTo>
                  <a:cubicBezTo>
                    <a:pt x="559" y="766"/>
                    <a:pt x="766" y="608"/>
                    <a:pt x="766" y="353"/>
                  </a:cubicBezTo>
                  <a:cubicBezTo>
                    <a:pt x="766" y="159"/>
                    <a:pt x="559" y="1"/>
                    <a:pt x="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3"/>
            <p:cNvSpPr/>
            <p:nvPr/>
          </p:nvSpPr>
          <p:spPr>
            <a:xfrm>
              <a:off x="6821114" y="-231223"/>
              <a:ext cx="51106" cy="54599"/>
            </a:xfrm>
            <a:custGeom>
              <a:avLst/>
              <a:gdLst/>
              <a:ahLst/>
              <a:cxnLst/>
              <a:rect l="l" t="t" r="r" b="b"/>
              <a:pathLst>
                <a:path w="717" h="766" extrusionOk="0">
                  <a:moveTo>
                    <a:pt x="352" y="1"/>
                  </a:moveTo>
                  <a:cubicBezTo>
                    <a:pt x="158" y="1"/>
                    <a:pt x="0" y="159"/>
                    <a:pt x="0" y="353"/>
                  </a:cubicBezTo>
                  <a:cubicBezTo>
                    <a:pt x="0" y="608"/>
                    <a:pt x="158" y="766"/>
                    <a:pt x="352" y="766"/>
                  </a:cubicBezTo>
                  <a:cubicBezTo>
                    <a:pt x="559" y="766"/>
                    <a:pt x="717" y="608"/>
                    <a:pt x="717" y="353"/>
                  </a:cubicBezTo>
                  <a:cubicBezTo>
                    <a:pt x="717" y="159"/>
                    <a:pt x="559" y="1"/>
                    <a:pt x="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3"/>
            <p:cNvSpPr/>
            <p:nvPr/>
          </p:nvSpPr>
          <p:spPr>
            <a:xfrm>
              <a:off x="6994247" y="-231223"/>
              <a:ext cx="54599" cy="54599"/>
            </a:xfrm>
            <a:custGeom>
              <a:avLst/>
              <a:gdLst/>
              <a:ahLst/>
              <a:cxnLst/>
              <a:rect l="l" t="t" r="r" b="b"/>
              <a:pathLst>
                <a:path w="766" h="766" extrusionOk="0">
                  <a:moveTo>
                    <a:pt x="413" y="1"/>
                  </a:moveTo>
                  <a:cubicBezTo>
                    <a:pt x="158" y="1"/>
                    <a:pt x="0" y="159"/>
                    <a:pt x="0" y="353"/>
                  </a:cubicBezTo>
                  <a:cubicBezTo>
                    <a:pt x="0" y="608"/>
                    <a:pt x="158" y="766"/>
                    <a:pt x="413" y="766"/>
                  </a:cubicBezTo>
                  <a:cubicBezTo>
                    <a:pt x="607" y="766"/>
                    <a:pt x="765" y="608"/>
                    <a:pt x="765" y="353"/>
                  </a:cubicBezTo>
                  <a:cubicBezTo>
                    <a:pt x="765" y="159"/>
                    <a:pt x="607" y="1"/>
                    <a:pt x="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3"/>
            <p:cNvSpPr/>
            <p:nvPr/>
          </p:nvSpPr>
          <p:spPr>
            <a:xfrm>
              <a:off x="7170800" y="-231223"/>
              <a:ext cx="54670" cy="54599"/>
            </a:xfrm>
            <a:custGeom>
              <a:avLst/>
              <a:gdLst/>
              <a:ahLst/>
              <a:cxnLst/>
              <a:rect l="l" t="t" r="r" b="b"/>
              <a:pathLst>
                <a:path w="767" h="766" extrusionOk="0">
                  <a:moveTo>
                    <a:pt x="365" y="1"/>
                  </a:moveTo>
                  <a:cubicBezTo>
                    <a:pt x="159" y="1"/>
                    <a:pt x="1" y="159"/>
                    <a:pt x="1" y="353"/>
                  </a:cubicBezTo>
                  <a:cubicBezTo>
                    <a:pt x="1" y="608"/>
                    <a:pt x="159" y="766"/>
                    <a:pt x="365" y="766"/>
                  </a:cubicBezTo>
                  <a:cubicBezTo>
                    <a:pt x="560" y="766"/>
                    <a:pt x="766" y="608"/>
                    <a:pt x="766" y="353"/>
                  </a:cubicBezTo>
                  <a:cubicBezTo>
                    <a:pt x="766" y="159"/>
                    <a:pt x="560" y="1"/>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3"/>
            <p:cNvSpPr/>
            <p:nvPr/>
          </p:nvSpPr>
          <p:spPr>
            <a:xfrm>
              <a:off x="5590941" y="-375773"/>
              <a:ext cx="754045" cy="54599"/>
            </a:xfrm>
            <a:custGeom>
              <a:avLst/>
              <a:gdLst/>
              <a:ahLst/>
              <a:cxnLst/>
              <a:rect l="l" t="t" r="r" b="b"/>
              <a:pathLst>
                <a:path w="10579" h="766" extrusionOk="0">
                  <a:moveTo>
                    <a:pt x="0" y="0"/>
                  </a:moveTo>
                  <a:lnTo>
                    <a:pt x="0" y="766"/>
                  </a:lnTo>
                  <a:lnTo>
                    <a:pt x="10579" y="766"/>
                  </a:lnTo>
                  <a:lnTo>
                    <a:pt x="105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3"/>
            <p:cNvSpPr/>
            <p:nvPr/>
          </p:nvSpPr>
          <p:spPr>
            <a:xfrm>
              <a:off x="4866337" y="-1125467"/>
              <a:ext cx="685690" cy="544560"/>
            </a:xfrm>
            <a:custGeom>
              <a:avLst/>
              <a:gdLst/>
              <a:ahLst/>
              <a:cxnLst/>
              <a:rect l="l" t="t" r="r" b="b"/>
              <a:pathLst>
                <a:path w="9620" h="7640" extrusionOk="0">
                  <a:moveTo>
                    <a:pt x="1118" y="0"/>
                  </a:moveTo>
                  <a:cubicBezTo>
                    <a:pt x="450" y="0"/>
                    <a:pt x="0" y="450"/>
                    <a:pt x="0" y="1106"/>
                  </a:cubicBezTo>
                  <a:lnTo>
                    <a:pt x="0" y="6522"/>
                  </a:lnTo>
                  <a:cubicBezTo>
                    <a:pt x="0" y="7130"/>
                    <a:pt x="450" y="7640"/>
                    <a:pt x="1118" y="7640"/>
                  </a:cubicBezTo>
                  <a:lnTo>
                    <a:pt x="8502" y="7640"/>
                  </a:lnTo>
                  <a:cubicBezTo>
                    <a:pt x="9109" y="7640"/>
                    <a:pt x="9620" y="7130"/>
                    <a:pt x="9620" y="6522"/>
                  </a:cubicBezTo>
                  <a:lnTo>
                    <a:pt x="9620" y="1106"/>
                  </a:lnTo>
                  <a:cubicBezTo>
                    <a:pt x="9620" y="450"/>
                    <a:pt x="9109" y="0"/>
                    <a:pt x="8502" y="0"/>
                  </a:cubicBezTo>
                  <a:close/>
                </a:path>
              </a:pathLst>
            </a:custGeom>
            <a:solidFill>
              <a:schemeClr val="accent6"/>
            </a:solidFill>
            <a:ln>
              <a:noFill/>
            </a:ln>
            <a:effectLst>
              <a:outerShdw blurRad="114300" dist="28575" dir="5400000" algn="bl" rotWithShape="0">
                <a:schemeClr val="accent6">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3"/>
            <p:cNvSpPr/>
            <p:nvPr/>
          </p:nvSpPr>
          <p:spPr>
            <a:xfrm>
              <a:off x="5179671" y="-750620"/>
              <a:ext cx="65005" cy="65005"/>
            </a:xfrm>
            <a:custGeom>
              <a:avLst/>
              <a:gdLst/>
              <a:ahLst/>
              <a:cxnLst/>
              <a:rect l="l" t="t" r="r" b="b"/>
              <a:pathLst>
                <a:path w="912" h="912" extrusionOk="0">
                  <a:moveTo>
                    <a:pt x="462" y="0"/>
                  </a:moveTo>
                  <a:cubicBezTo>
                    <a:pt x="207" y="0"/>
                    <a:pt x="1" y="207"/>
                    <a:pt x="1" y="462"/>
                  </a:cubicBezTo>
                  <a:cubicBezTo>
                    <a:pt x="1" y="705"/>
                    <a:pt x="207" y="911"/>
                    <a:pt x="462" y="911"/>
                  </a:cubicBezTo>
                  <a:cubicBezTo>
                    <a:pt x="718" y="911"/>
                    <a:pt x="912" y="705"/>
                    <a:pt x="912" y="462"/>
                  </a:cubicBezTo>
                  <a:cubicBezTo>
                    <a:pt x="912" y="207"/>
                    <a:pt x="718" y="0"/>
                    <a:pt x="462" y="0"/>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3"/>
            <p:cNvSpPr/>
            <p:nvPr/>
          </p:nvSpPr>
          <p:spPr>
            <a:xfrm>
              <a:off x="5179671" y="-1020761"/>
              <a:ext cx="65005" cy="60728"/>
            </a:xfrm>
            <a:custGeom>
              <a:avLst/>
              <a:gdLst/>
              <a:ahLst/>
              <a:cxnLst/>
              <a:rect l="l" t="t" r="r" b="b"/>
              <a:pathLst>
                <a:path w="912" h="852" extrusionOk="0">
                  <a:moveTo>
                    <a:pt x="462" y="1"/>
                  </a:moveTo>
                  <a:cubicBezTo>
                    <a:pt x="207" y="1"/>
                    <a:pt x="1" y="195"/>
                    <a:pt x="1" y="450"/>
                  </a:cubicBezTo>
                  <a:cubicBezTo>
                    <a:pt x="1" y="657"/>
                    <a:pt x="207" y="851"/>
                    <a:pt x="462" y="851"/>
                  </a:cubicBezTo>
                  <a:cubicBezTo>
                    <a:pt x="718" y="851"/>
                    <a:pt x="912" y="657"/>
                    <a:pt x="912" y="450"/>
                  </a:cubicBezTo>
                  <a:cubicBezTo>
                    <a:pt x="912" y="195"/>
                    <a:pt x="718" y="1"/>
                    <a:pt x="462"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3"/>
            <p:cNvSpPr/>
            <p:nvPr/>
          </p:nvSpPr>
          <p:spPr>
            <a:xfrm>
              <a:off x="5061137" y="-999306"/>
              <a:ext cx="151536" cy="266934"/>
            </a:xfrm>
            <a:custGeom>
              <a:avLst/>
              <a:gdLst/>
              <a:ahLst/>
              <a:cxnLst/>
              <a:rect l="l" t="t" r="r" b="b"/>
              <a:pathLst>
                <a:path w="2126" h="3745" extrusionOk="0">
                  <a:moveTo>
                    <a:pt x="2043" y="1"/>
                  </a:moveTo>
                  <a:cubicBezTo>
                    <a:pt x="1847" y="1"/>
                    <a:pt x="1345" y="39"/>
                    <a:pt x="1057" y="404"/>
                  </a:cubicBezTo>
                  <a:cubicBezTo>
                    <a:pt x="607" y="1012"/>
                    <a:pt x="960" y="1923"/>
                    <a:pt x="753" y="2323"/>
                  </a:cubicBezTo>
                  <a:cubicBezTo>
                    <a:pt x="559" y="2736"/>
                    <a:pt x="0" y="2785"/>
                    <a:pt x="0" y="2785"/>
                  </a:cubicBezTo>
                  <a:lnTo>
                    <a:pt x="0" y="3744"/>
                  </a:lnTo>
                  <a:lnTo>
                    <a:pt x="2125" y="3744"/>
                  </a:lnTo>
                  <a:lnTo>
                    <a:pt x="2125" y="4"/>
                  </a:lnTo>
                  <a:cubicBezTo>
                    <a:pt x="2125" y="4"/>
                    <a:pt x="2095" y="1"/>
                    <a:pt x="2043"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3"/>
            <p:cNvSpPr/>
            <p:nvPr/>
          </p:nvSpPr>
          <p:spPr>
            <a:xfrm>
              <a:off x="5196124" y="-999300"/>
              <a:ext cx="168002" cy="266925"/>
            </a:xfrm>
            <a:custGeom>
              <a:avLst/>
              <a:gdLst/>
              <a:ahLst/>
              <a:cxnLst/>
              <a:rect l="l" t="t" r="r" b="b"/>
              <a:pathLst>
                <a:path w="2126" h="3745" extrusionOk="0">
                  <a:moveTo>
                    <a:pt x="83" y="1"/>
                  </a:moveTo>
                  <a:cubicBezTo>
                    <a:pt x="31" y="1"/>
                    <a:pt x="0" y="4"/>
                    <a:pt x="0" y="4"/>
                  </a:cubicBezTo>
                  <a:lnTo>
                    <a:pt x="0" y="3744"/>
                  </a:lnTo>
                  <a:lnTo>
                    <a:pt x="2126" y="3744"/>
                  </a:lnTo>
                  <a:lnTo>
                    <a:pt x="2126" y="2785"/>
                  </a:lnTo>
                  <a:cubicBezTo>
                    <a:pt x="2126" y="2785"/>
                    <a:pt x="1567" y="2736"/>
                    <a:pt x="1361" y="2323"/>
                  </a:cubicBezTo>
                  <a:cubicBezTo>
                    <a:pt x="1166" y="1923"/>
                    <a:pt x="1519" y="1012"/>
                    <a:pt x="1057" y="404"/>
                  </a:cubicBezTo>
                  <a:cubicBezTo>
                    <a:pt x="778" y="39"/>
                    <a:pt x="279" y="1"/>
                    <a:pt x="83" y="1"/>
                  </a:cubicBez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3"/>
            <p:cNvSpPr/>
            <p:nvPr/>
          </p:nvSpPr>
          <p:spPr>
            <a:xfrm>
              <a:off x="4963274" y="-902156"/>
              <a:ext cx="69353" cy="21740"/>
            </a:xfrm>
            <a:custGeom>
              <a:avLst/>
              <a:gdLst/>
              <a:ahLst/>
              <a:cxnLst/>
              <a:rect l="l" t="t" r="r" b="b"/>
              <a:pathLst>
                <a:path w="973" h="305" extrusionOk="0">
                  <a:moveTo>
                    <a:pt x="158" y="1"/>
                  </a:moveTo>
                  <a:cubicBezTo>
                    <a:pt x="61" y="1"/>
                    <a:pt x="1" y="98"/>
                    <a:pt x="1" y="159"/>
                  </a:cubicBezTo>
                  <a:cubicBezTo>
                    <a:pt x="1" y="256"/>
                    <a:pt x="61" y="304"/>
                    <a:pt x="158" y="304"/>
                  </a:cubicBezTo>
                  <a:lnTo>
                    <a:pt x="814" y="304"/>
                  </a:lnTo>
                  <a:cubicBezTo>
                    <a:pt x="863" y="304"/>
                    <a:pt x="972" y="256"/>
                    <a:pt x="972" y="159"/>
                  </a:cubicBezTo>
                  <a:cubicBezTo>
                    <a:pt x="972" y="98"/>
                    <a:pt x="863" y="1"/>
                    <a:pt x="8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3"/>
            <p:cNvSpPr/>
            <p:nvPr/>
          </p:nvSpPr>
          <p:spPr>
            <a:xfrm>
              <a:off x="4978028" y="-985265"/>
              <a:ext cx="61512" cy="39915"/>
            </a:xfrm>
            <a:custGeom>
              <a:avLst/>
              <a:gdLst/>
              <a:ahLst/>
              <a:cxnLst/>
              <a:rect l="l" t="t" r="r" b="b"/>
              <a:pathLst>
                <a:path w="863" h="560" extrusionOk="0">
                  <a:moveTo>
                    <a:pt x="207" y="1"/>
                  </a:moveTo>
                  <a:cubicBezTo>
                    <a:pt x="158" y="1"/>
                    <a:pt x="49" y="1"/>
                    <a:pt x="49" y="110"/>
                  </a:cubicBezTo>
                  <a:cubicBezTo>
                    <a:pt x="0" y="159"/>
                    <a:pt x="0" y="256"/>
                    <a:pt x="97" y="305"/>
                  </a:cubicBezTo>
                  <a:lnTo>
                    <a:pt x="656" y="560"/>
                  </a:lnTo>
                  <a:lnTo>
                    <a:pt x="704" y="560"/>
                  </a:lnTo>
                  <a:cubicBezTo>
                    <a:pt x="765" y="560"/>
                    <a:pt x="814" y="560"/>
                    <a:pt x="814" y="511"/>
                  </a:cubicBezTo>
                  <a:cubicBezTo>
                    <a:pt x="862" y="414"/>
                    <a:pt x="862" y="353"/>
                    <a:pt x="765" y="305"/>
                  </a:cubicBezTo>
                  <a:lnTo>
                    <a:pt x="2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3"/>
            <p:cNvSpPr/>
            <p:nvPr/>
          </p:nvSpPr>
          <p:spPr>
            <a:xfrm>
              <a:off x="5392648" y="-902156"/>
              <a:ext cx="68498" cy="21740"/>
            </a:xfrm>
            <a:custGeom>
              <a:avLst/>
              <a:gdLst/>
              <a:ahLst/>
              <a:cxnLst/>
              <a:rect l="l" t="t" r="r" b="b"/>
              <a:pathLst>
                <a:path w="961" h="305" extrusionOk="0">
                  <a:moveTo>
                    <a:pt x="159" y="1"/>
                  </a:moveTo>
                  <a:cubicBezTo>
                    <a:pt x="49" y="1"/>
                    <a:pt x="1" y="98"/>
                    <a:pt x="1" y="159"/>
                  </a:cubicBezTo>
                  <a:cubicBezTo>
                    <a:pt x="1" y="256"/>
                    <a:pt x="49" y="304"/>
                    <a:pt x="159" y="304"/>
                  </a:cubicBezTo>
                  <a:lnTo>
                    <a:pt x="815" y="304"/>
                  </a:lnTo>
                  <a:cubicBezTo>
                    <a:pt x="912" y="304"/>
                    <a:pt x="960" y="256"/>
                    <a:pt x="960" y="159"/>
                  </a:cubicBezTo>
                  <a:cubicBezTo>
                    <a:pt x="960" y="98"/>
                    <a:pt x="912" y="1"/>
                    <a:pt x="8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3"/>
            <p:cNvSpPr/>
            <p:nvPr/>
          </p:nvSpPr>
          <p:spPr>
            <a:xfrm>
              <a:off x="5385734" y="-985265"/>
              <a:ext cx="61512" cy="39915"/>
            </a:xfrm>
            <a:custGeom>
              <a:avLst/>
              <a:gdLst/>
              <a:ahLst/>
              <a:cxnLst/>
              <a:rect l="l" t="t" r="r" b="b"/>
              <a:pathLst>
                <a:path w="863" h="560" extrusionOk="0">
                  <a:moveTo>
                    <a:pt x="656" y="1"/>
                  </a:moveTo>
                  <a:lnTo>
                    <a:pt x="98" y="305"/>
                  </a:lnTo>
                  <a:cubicBezTo>
                    <a:pt x="1" y="353"/>
                    <a:pt x="1" y="414"/>
                    <a:pt x="49" y="511"/>
                  </a:cubicBezTo>
                  <a:cubicBezTo>
                    <a:pt x="49" y="560"/>
                    <a:pt x="98" y="560"/>
                    <a:pt x="146" y="560"/>
                  </a:cubicBezTo>
                  <a:lnTo>
                    <a:pt x="207" y="560"/>
                  </a:lnTo>
                  <a:lnTo>
                    <a:pt x="754" y="305"/>
                  </a:lnTo>
                  <a:cubicBezTo>
                    <a:pt x="863" y="256"/>
                    <a:pt x="863" y="159"/>
                    <a:pt x="814" y="110"/>
                  </a:cubicBezTo>
                  <a:cubicBezTo>
                    <a:pt x="814" y="1"/>
                    <a:pt x="705" y="1"/>
                    <a:pt x="6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3"/>
            <p:cNvSpPr/>
            <p:nvPr/>
          </p:nvSpPr>
          <p:spPr>
            <a:xfrm>
              <a:off x="4996204" y="-1922774"/>
              <a:ext cx="443275" cy="703010"/>
            </a:xfrm>
            <a:custGeom>
              <a:avLst/>
              <a:gdLst/>
              <a:ahLst/>
              <a:cxnLst/>
              <a:rect l="l" t="t" r="r" b="b"/>
              <a:pathLst>
                <a:path w="6219" h="9863" extrusionOk="0">
                  <a:moveTo>
                    <a:pt x="814" y="0"/>
                  </a:moveTo>
                  <a:cubicBezTo>
                    <a:pt x="352" y="0"/>
                    <a:pt x="0" y="352"/>
                    <a:pt x="0" y="814"/>
                  </a:cubicBezTo>
                  <a:lnTo>
                    <a:pt x="0" y="9012"/>
                  </a:lnTo>
                  <a:cubicBezTo>
                    <a:pt x="0" y="9462"/>
                    <a:pt x="352" y="9862"/>
                    <a:pt x="814" y="9862"/>
                  </a:cubicBezTo>
                  <a:lnTo>
                    <a:pt x="5417" y="9862"/>
                  </a:lnTo>
                  <a:cubicBezTo>
                    <a:pt x="5866" y="9862"/>
                    <a:pt x="6219" y="9462"/>
                    <a:pt x="6219" y="9012"/>
                  </a:cubicBezTo>
                  <a:lnTo>
                    <a:pt x="6219" y="814"/>
                  </a:lnTo>
                  <a:cubicBezTo>
                    <a:pt x="6219" y="352"/>
                    <a:pt x="5866" y="0"/>
                    <a:pt x="5417" y="0"/>
                  </a:cubicBezTo>
                  <a:close/>
                </a:path>
              </a:pathLst>
            </a:custGeom>
            <a:solidFill>
              <a:schemeClr val="accent6"/>
            </a:solidFill>
            <a:ln>
              <a:noFill/>
            </a:ln>
            <a:effectLst>
              <a:outerShdw blurRad="114300" dist="28575" dir="5400000" algn="bl" rotWithShape="0">
                <a:schemeClr val="accent6">
                  <a:alpha val="3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3"/>
            <p:cNvSpPr/>
            <p:nvPr/>
          </p:nvSpPr>
          <p:spPr>
            <a:xfrm>
              <a:off x="5061137" y="-1717638"/>
              <a:ext cx="309986" cy="71"/>
            </a:xfrm>
            <a:custGeom>
              <a:avLst/>
              <a:gdLst/>
              <a:ahLst/>
              <a:cxnLst/>
              <a:rect l="l" t="t" r="r" b="b"/>
              <a:pathLst>
                <a:path w="4349" h="1" extrusionOk="0">
                  <a:moveTo>
                    <a:pt x="0" y="1"/>
                  </a:moveTo>
                  <a:lnTo>
                    <a:pt x="4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3"/>
            <p:cNvSpPr/>
            <p:nvPr/>
          </p:nvSpPr>
          <p:spPr>
            <a:xfrm>
              <a:off x="5061137" y="-1728045"/>
              <a:ext cx="309986" cy="21740"/>
            </a:xfrm>
            <a:custGeom>
              <a:avLst/>
              <a:gdLst/>
              <a:ahLst/>
              <a:cxnLst/>
              <a:rect l="l" t="t" r="r" b="b"/>
              <a:pathLst>
                <a:path w="4349" h="305" extrusionOk="0">
                  <a:moveTo>
                    <a:pt x="0" y="1"/>
                  </a:moveTo>
                  <a:lnTo>
                    <a:pt x="0" y="305"/>
                  </a:lnTo>
                  <a:lnTo>
                    <a:pt x="4348" y="305"/>
                  </a:lnTo>
                  <a:lnTo>
                    <a:pt x="4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3"/>
            <p:cNvSpPr/>
            <p:nvPr/>
          </p:nvSpPr>
          <p:spPr>
            <a:xfrm>
              <a:off x="5100910" y="-1561826"/>
              <a:ext cx="234717" cy="71"/>
            </a:xfrm>
            <a:custGeom>
              <a:avLst/>
              <a:gdLst/>
              <a:ahLst/>
              <a:cxnLst/>
              <a:rect l="l" t="t" r="r" b="b"/>
              <a:pathLst>
                <a:path w="3293" h="1" extrusionOk="0">
                  <a:moveTo>
                    <a:pt x="1" y="1"/>
                  </a:moveTo>
                  <a:lnTo>
                    <a:pt x="32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3"/>
            <p:cNvSpPr/>
            <p:nvPr/>
          </p:nvSpPr>
          <p:spPr>
            <a:xfrm>
              <a:off x="5100910" y="-1573017"/>
              <a:ext cx="234717" cy="21668"/>
            </a:xfrm>
            <a:custGeom>
              <a:avLst/>
              <a:gdLst/>
              <a:ahLst/>
              <a:cxnLst/>
              <a:rect l="l" t="t" r="r" b="b"/>
              <a:pathLst>
                <a:path w="3293" h="304" extrusionOk="0">
                  <a:moveTo>
                    <a:pt x="1" y="0"/>
                  </a:moveTo>
                  <a:lnTo>
                    <a:pt x="1" y="304"/>
                  </a:lnTo>
                  <a:lnTo>
                    <a:pt x="3292" y="304"/>
                  </a:lnTo>
                  <a:lnTo>
                    <a:pt x="32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3"/>
            <p:cNvSpPr/>
            <p:nvPr/>
          </p:nvSpPr>
          <p:spPr>
            <a:xfrm>
              <a:off x="5093141" y="-1641443"/>
              <a:ext cx="249400" cy="71"/>
            </a:xfrm>
            <a:custGeom>
              <a:avLst/>
              <a:gdLst/>
              <a:ahLst/>
              <a:cxnLst/>
              <a:rect l="l" t="t" r="r" b="b"/>
              <a:pathLst>
                <a:path w="3499" h="1" extrusionOk="0">
                  <a:moveTo>
                    <a:pt x="0" y="1"/>
                  </a:moveTo>
                  <a:lnTo>
                    <a:pt x="3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3"/>
            <p:cNvSpPr/>
            <p:nvPr/>
          </p:nvSpPr>
          <p:spPr>
            <a:xfrm>
              <a:off x="5093141" y="-1648357"/>
              <a:ext cx="249400" cy="17392"/>
            </a:xfrm>
            <a:custGeom>
              <a:avLst/>
              <a:gdLst/>
              <a:ahLst/>
              <a:cxnLst/>
              <a:rect l="l" t="t" r="r" b="b"/>
              <a:pathLst>
                <a:path w="3499" h="244" extrusionOk="0">
                  <a:moveTo>
                    <a:pt x="0" y="0"/>
                  </a:moveTo>
                  <a:lnTo>
                    <a:pt x="0" y="243"/>
                  </a:lnTo>
                  <a:lnTo>
                    <a:pt x="3498" y="243"/>
                  </a:lnTo>
                  <a:lnTo>
                    <a:pt x="34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3"/>
            <p:cNvSpPr/>
            <p:nvPr/>
          </p:nvSpPr>
          <p:spPr>
            <a:xfrm>
              <a:off x="5061137" y="-1486486"/>
              <a:ext cx="309986" cy="71"/>
            </a:xfrm>
            <a:custGeom>
              <a:avLst/>
              <a:gdLst/>
              <a:ahLst/>
              <a:cxnLst/>
              <a:rect l="l" t="t" r="r" b="b"/>
              <a:pathLst>
                <a:path w="4349" h="1" extrusionOk="0">
                  <a:moveTo>
                    <a:pt x="0" y="1"/>
                  </a:moveTo>
                  <a:lnTo>
                    <a:pt x="4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3"/>
            <p:cNvSpPr/>
            <p:nvPr/>
          </p:nvSpPr>
          <p:spPr>
            <a:xfrm>
              <a:off x="5061137" y="-1496893"/>
              <a:ext cx="309986" cy="21740"/>
            </a:xfrm>
            <a:custGeom>
              <a:avLst/>
              <a:gdLst/>
              <a:ahLst/>
              <a:cxnLst/>
              <a:rect l="l" t="t" r="r" b="b"/>
              <a:pathLst>
                <a:path w="4349" h="305" extrusionOk="0">
                  <a:moveTo>
                    <a:pt x="0" y="1"/>
                  </a:moveTo>
                  <a:lnTo>
                    <a:pt x="0" y="304"/>
                  </a:lnTo>
                  <a:lnTo>
                    <a:pt x="4348" y="304"/>
                  </a:lnTo>
                  <a:lnTo>
                    <a:pt x="43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3"/>
            <p:cNvSpPr/>
            <p:nvPr/>
          </p:nvSpPr>
          <p:spPr>
            <a:xfrm>
              <a:off x="5100910" y="-1331530"/>
              <a:ext cx="234717" cy="71"/>
            </a:xfrm>
            <a:custGeom>
              <a:avLst/>
              <a:gdLst/>
              <a:ahLst/>
              <a:cxnLst/>
              <a:rect l="l" t="t" r="r" b="b"/>
              <a:pathLst>
                <a:path w="3293" h="1" extrusionOk="0">
                  <a:moveTo>
                    <a:pt x="1" y="1"/>
                  </a:moveTo>
                  <a:lnTo>
                    <a:pt x="32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3"/>
            <p:cNvSpPr/>
            <p:nvPr/>
          </p:nvSpPr>
          <p:spPr>
            <a:xfrm>
              <a:off x="5100910" y="-1341936"/>
              <a:ext cx="234717" cy="21740"/>
            </a:xfrm>
            <a:custGeom>
              <a:avLst/>
              <a:gdLst/>
              <a:ahLst/>
              <a:cxnLst/>
              <a:rect l="l" t="t" r="r" b="b"/>
              <a:pathLst>
                <a:path w="3293" h="305" extrusionOk="0">
                  <a:moveTo>
                    <a:pt x="1" y="1"/>
                  </a:moveTo>
                  <a:lnTo>
                    <a:pt x="1" y="305"/>
                  </a:lnTo>
                  <a:lnTo>
                    <a:pt x="3292" y="305"/>
                  </a:lnTo>
                  <a:lnTo>
                    <a:pt x="32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5061137" y="-1410291"/>
              <a:ext cx="309986" cy="71"/>
            </a:xfrm>
            <a:custGeom>
              <a:avLst/>
              <a:gdLst/>
              <a:ahLst/>
              <a:cxnLst/>
              <a:rect l="l" t="t" r="r" b="b"/>
              <a:pathLst>
                <a:path w="4349" h="1" extrusionOk="0">
                  <a:moveTo>
                    <a:pt x="0" y="0"/>
                  </a:moveTo>
                  <a:lnTo>
                    <a:pt x="43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5061137" y="-1418060"/>
              <a:ext cx="309986" cy="18247"/>
            </a:xfrm>
            <a:custGeom>
              <a:avLst/>
              <a:gdLst/>
              <a:ahLst/>
              <a:cxnLst/>
              <a:rect l="l" t="t" r="r" b="b"/>
              <a:pathLst>
                <a:path w="4349" h="256" extrusionOk="0">
                  <a:moveTo>
                    <a:pt x="0" y="0"/>
                  </a:moveTo>
                  <a:lnTo>
                    <a:pt x="0" y="255"/>
                  </a:lnTo>
                  <a:lnTo>
                    <a:pt x="4348" y="255"/>
                  </a:lnTo>
                  <a:lnTo>
                    <a:pt x="43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5061137" y="-1832751"/>
              <a:ext cx="309986" cy="54599"/>
            </a:xfrm>
            <a:custGeom>
              <a:avLst/>
              <a:gdLst/>
              <a:ahLst/>
              <a:cxnLst/>
              <a:rect l="l" t="t" r="r" b="b"/>
              <a:pathLst>
                <a:path w="4349" h="766" extrusionOk="0">
                  <a:moveTo>
                    <a:pt x="0" y="0"/>
                  </a:moveTo>
                  <a:lnTo>
                    <a:pt x="0" y="766"/>
                  </a:lnTo>
                  <a:lnTo>
                    <a:pt x="4348" y="766"/>
                  </a:lnTo>
                  <a:lnTo>
                    <a:pt x="43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sp>
        <p:nvSpPr>
          <p:cNvPr id="2319" name="Google Shape;2319;p59"/>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ON WORLD MAP</a:t>
            </a:r>
            <a:endParaRPr dirty="0"/>
          </a:p>
        </p:txBody>
      </p:sp>
      <p:grpSp>
        <p:nvGrpSpPr>
          <p:cNvPr id="2320" name="Google Shape;2320;p59"/>
          <p:cNvGrpSpPr/>
          <p:nvPr/>
        </p:nvGrpSpPr>
        <p:grpSpPr>
          <a:xfrm>
            <a:off x="2138471" y="1746876"/>
            <a:ext cx="4596421" cy="2448681"/>
            <a:chOff x="233350" y="949250"/>
            <a:chExt cx="7137300" cy="3802300"/>
          </a:xfrm>
        </p:grpSpPr>
        <p:sp>
          <p:nvSpPr>
            <p:cNvPr id="2321" name="Google Shape;2321;p59"/>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9"/>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9"/>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9"/>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9"/>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9"/>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9"/>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9"/>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9"/>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9"/>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9"/>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9"/>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9"/>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9"/>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9"/>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9"/>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9"/>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9"/>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9"/>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9"/>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9"/>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9"/>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9"/>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9"/>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9"/>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9"/>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9"/>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9"/>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9"/>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9"/>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9"/>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9"/>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9"/>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9"/>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9"/>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9"/>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9"/>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9"/>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9"/>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9"/>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9"/>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9"/>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9"/>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9"/>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9"/>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9"/>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9"/>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9"/>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9"/>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9"/>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9"/>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2" name="Google Shape;2372;p59"/>
          <p:cNvSpPr txBox="1"/>
          <p:nvPr/>
        </p:nvSpPr>
        <p:spPr>
          <a:xfrm>
            <a:off x="720000" y="3502600"/>
            <a:ext cx="20562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2D918A"/>
                </a:solidFill>
                <a:latin typeface="Bai Jamjuree SemiBold"/>
                <a:ea typeface="Bai Jamjuree SemiBold"/>
                <a:cs typeface="Bai Jamjuree SemiBold"/>
                <a:sym typeface="Bai Jamjuree SemiBold"/>
              </a:rPr>
              <a:t>USA</a:t>
            </a:r>
            <a:endParaRPr sz="2300" dirty="0">
              <a:solidFill>
                <a:srgbClr val="2D918A"/>
              </a:solidFill>
              <a:latin typeface="Bai Jamjuree SemiBold"/>
              <a:ea typeface="Bai Jamjuree SemiBold"/>
              <a:cs typeface="Bai Jamjuree SemiBold"/>
              <a:sym typeface="Bai Jamjuree SemiBold"/>
            </a:endParaRPr>
          </a:p>
        </p:txBody>
      </p:sp>
      <p:sp>
        <p:nvSpPr>
          <p:cNvPr id="2373" name="Google Shape;2373;p59"/>
          <p:cNvSpPr txBox="1"/>
          <p:nvPr/>
        </p:nvSpPr>
        <p:spPr>
          <a:xfrm>
            <a:off x="720000" y="3914100"/>
            <a:ext cx="20562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2D918A"/>
                </a:solidFill>
                <a:latin typeface="Bai Jamjuree"/>
                <a:ea typeface="Bai Jamjuree"/>
                <a:cs typeface="Bai Jamjuree"/>
                <a:sym typeface="Bai Jamjuree"/>
              </a:rPr>
              <a:t>3.4% Cows and 8.4% World Milk Productions</a:t>
            </a:r>
            <a:endParaRPr dirty="0">
              <a:solidFill>
                <a:srgbClr val="2D918A"/>
              </a:solidFill>
              <a:latin typeface="Bai Jamjuree"/>
              <a:ea typeface="Bai Jamjuree"/>
              <a:cs typeface="Bai Jamjuree"/>
              <a:sym typeface="Bai Jamjuree"/>
            </a:endParaRPr>
          </a:p>
        </p:txBody>
      </p:sp>
      <p:sp>
        <p:nvSpPr>
          <p:cNvPr id="2374" name="Google Shape;2374;p59"/>
          <p:cNvSpPr/>
          <p:nvPr/>
        </p:nvSpPr>
        <p:spPr>
          <a:xfrm>
            <a:off x="1412100" y="2815224"/>
            <a:ext cx="672000" cy="672000"/>
          </a:xfrm>
          <a:prstGeom prst="roundRect">
            <a:avLst>
              <a:gd name="adj" fmla="val 25170"/>
            </a:avLst>
          </a:prstGeom>
          <a:solidFill>
            <a:srgbClr val="A5A3FF"/>
          </a:solidFill>
          <a:ln>
            <a:noFill/>
          </a:ln>
          <a:effectLst>
            <a:outerShdw blurRad="257175" algn="bl" rotWithShape="0">
              <a:srgbClr val="53EBE7">
                <a:alpha val="4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5" name="Google Shape;2375;p59"/>
          <p:cNvSpPr txBox="1"/>
          <p:nvPr/>
        </p:nvSpPr>
        <p:spPr>
          <a:xfrm>
            <a:off x="6357375" y="2019800"/>
            <a:ext cx="20562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2D918A"/>
                </a:solidFill>
                <a:latin typeface="Bai Jamjuree SemiBold"/>
                <a:ea typeface="Bai Jamjuree SemiBold"/>
                <a:cs typeface="Bai Jamjuree SemiBold"/>
                <a:sym typeface="Bai Jamjuree SemiBold"/>
              </a:rPr>
              <a:t>INDIA</a:t>
            </a:r>
            <a:endParaRPr sz="2300" dirty="0">
              <a:solidFill>
                <a:srgbClr val="2D918A"/>
              </a:solidFill>
              <a:latin typeface="Bai Jamjuree SemiBold"/>
              <a:ea typeface="Bai Jamjuree SemiBold"/>
              <a:cs typeface="Bai Jamjuree SemiBold"/>
              <a:sym typeface="Bai Jamjuree SemiBold"/>
            </a:endParaRPr>
          </a:p>
        </p:txBody>
      </p:sp>
      <p:sp>
        <p:nvSpPr>
          <p:cNvPr id="2376" name="Google Shape;2376;p59"/>
          <p:cNvSpPr txBox="1"/>
          <p:nvPr/>
        </p:nvSpPr>
        <p:spPr>
          <a:xfrm>
            <a:off x="6357375" y="2431300"/>
            <a:ext cx="2056200" cy="588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2D918A"/>
                </a:solidFill>
                <a:latin typeface="Bai Jamjuree"/>
                <a:ea typeface="Bai Jamjuree"/>
                <a:cs typeface="Bai Jamjuree"/>
                <a:sym typeface="Bai Jamjuree"/>
              </a:rPr>
              <a:t>16.4 % Cows and 8.4% World Milk Production</a:t>
            </a:r>
            <a:endParaRPr dirty="0">
              <a:solidFill>
                <a:srgbClr val="2D918A"/>
              </a:solidFill>
              <a:latin typeface="Bai Jamjuree"/>
              <a:ea typeface="Bai Jamjuree"/>
              <a:cs typeface="Bai Jamjuree"/>
              <a:sym typeface="Bai Jamjuree"/>
            </a:endParaRPr>
          </a:p>
        </p:txBody>
      </p:sp>
      <p:sp>
        <p:nvSpPr>
          <p:cNvPr id="2377" name="Google Shape;2377;p59"/>
          <p:cNvSpPr/>
          <p:nvPr/>
        </p:nvSpPr>
        <p:spPr>
          <a:xfrm>
            <a:off x="7049475" y="1332424"/>
            <a:ext cx="672000" cy="672000"/>
          </a:xfrm>
          <a:prstGeom prst="roundRect">
            <a:avLst>
              <a:gd name="adj" fmla="val 25170"/>
            </a:avLst>
          </a:prstGeom>
          <a:solidFill>
            <a:srgbClr val="A5A3FF"/>
          </a:solidFill>
          <a:ln>
            <a:noFill/>
          </a:ln>
          <a:effectLst>
            <a:outerShdw blurRad="257175" algn="bl" rotWithShape="0">
              <a:srgbClr val="53EBE7">
                <a:alpha val="41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378" name="Google Shape;2378;p59"/>
          <p:cNvGrpSpPr/>
          <p:nvPr/>
        </p:nvGrpSpPr>
        <p:grpSpPr>
          <a:xfrm>
            <a:off x="7198005" y="1503284"/>
            <a:ext cx="374937" cy="330267"/>
            <a:chOff x="8054280" y="3623347"/>
            <a:chExt cx="374937" cy="330267"/>
          </a:xfrm>
        </p:grpSpPr>
        <p:sp>
          <p:nvSpPr>
            <p:cNvPr id="2379" name="Google Shape;2379;p59"/>
            <p:cNvSpPr/>
            <p:nvPr/>
          </p:nvSpPr>
          <p:spPr>
            <a:xfrm>
              <a:off x="8284525" y="3798863"/>
              <a:ext cx="144691" cy="130847"/>
            </a:xfrm>
            <a:custGeom>
              <a:avLst/>
              <a:gdLst/>
              <a:ahLst/>
              <a:cxnLst/>
              <a:rect l="l" t="t" r="r" b="b"/>
              <a:pathLst>
                <a:path w="5351" h="4839" extrusionOk="0">
                  <a:moveTo>
                    <a:pt x="0" y="0"/>
                  </a:moveTo>
                  <a:lnTo>
                    <a:pt x="0" y="768"/>
                  </a:lnTo>
                  <a:lnTo>
                    <a:pt x="2908" y="768"/>
                  </a:lnTo>
                  <a:cubicBezTo>
                    <a:pt x="3792" y="768"/>
                    <a:pt x="4560" y="1535"/>
                    <a:pt x="4560" y="2419"/>
                  </a:cubicBezTo>
                  <a:cubicBezTo>
                    <a:pt x="4560" y="3280"/>
                    <a:pt x="3792" y="4071"/>
                    <a:pt x="2908" y="4071"/>
                  </a:cubicBezTo>
                  <a:lnTo>
                    <a:pt x="0" y="4071"/>
                  </a:lnTo>
                  <a:lnTo>
                    <a:pt x="0" y="4839"/>
                  </a:lnTo>
                  <a:lnTo>
                    <a:pt x="2908" y="4839"/>
                  </a:lnTo>
                  <a:cubicBezTo>
                    <a:pt x="4188" y="4839"/>
                    <a:pt x="5351" y="3769"/>
                    <a:pt x="5351" y="2419"/>
                  </a:cubicBezTo>
                  <a:cubicBezTo>
                    <a:pt x="5351" y="1070"/>
                    <a:pt x="4188" y="0"/>
                    <a:pt x="2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9"/>
            <p:cNvSpPr/>
            <p:nvPr/>
          </p:nvSpPr>
          <p:spPr>
            <a:xfrm>
              <a:off x="8187641" y="3623347"/>
              <a:ext cx="196905" cy="196283"/>
            </a:xfrm>
            <a:custGeom>
              <a:avLst/>
              <a:gdLst/>
              <a:ahLst/>
              <a:cxnLst/>
              <a:rect l="l" t="t" r="r" b="b"/>
              <a:pathLst>
                <a:path w="7282" h="7259" extrusionOk="0">
                  <a:moveTo>
                    <a:pt x="3583" y="0"/>
                  </a:moveTo>
                  <a:cubicBezTo>
                    <a:pt x="1559" y="0"/>
                    <a:pt x="0" y="1629"/>
                    <a:pt x="0" y="3676"/>
                  </a:cubicBezTo>
                  <a:cubicBezTo>
                    <a:pt x="0" y="5700"/>
                    <a:pt x="1559" y="7259"/>
                    <a:pt x="3583" y="7259"/>
                  </a:cubicBezTo>
                  <a:cubicBezTo>
                    <a:pt x="5630" y="7259"/>
                    <a:pt x="7282" y="5700"/>
                    <a:pt x="7282" y="3676"/>
                  </a:cubicBezTo>
                  <a:cubicBezTo>
                    <a:pt x="7282" y="1629"/>
                    <a:pt x="5630" y="0"/>
                    <a:pt x="3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9"/>
            <p:cNvSpPr/>
            <p:nvPr/>
          </p:nvSpPr>
          <p:spPr>
            <a:xfrm>
              <a:off x="8284525" y="3623347"/>
              <a:ext cx="100021" cy="196283"/>
            </a:xfrm>
            <a:custGeom>
              <a:avLst/>
              <a:gdLst/>
              <a:ahLst/>
              <a:cxnLst/>
              <a:rect l="l" t="t" r="r" b="b"/>
              <a:pathLst>
                <a:path w="3699" h="7259" extrusionOk="0">
                  <a:moveTo>
                    <a:pt x="0" y="0"/>
                  </a:moveTo>
                  <a:lnTo>
                    <a:pt x="0" y="7259"/>
                  </a:lnTo>
                  <a:cubicBezTo>
                    <a:pt x="2047" y="7259"/>
                    <a:pt x="3699" y="5700"/>
                    <a:pt x="3699" y="3676"/>
                  </a:cubicBezTo>
                  <a:cubicBezTo>
                    <a:pt x="3699" y="1629"/>
                    <a:pt x="2047" y="0"/>
                    <a:pt x="0"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9"/>
            <p:cNvSpPr/>
            <p:nvPr/>
          </p:nvSpPr>
          <p:spPr>
            <a:xfrm>
              <a:off x="8253051" y="3688757"/>
              <a:ext cx="66086" cy="65464"/>
            </a:xfrm>
            <a:custGeom>
              <a:avLst/>
              <a:gdLst/>
              <a:ahLst/>
              <a:cxnLst/>
              <a:rect l="l" t="t" r="r" b="b"/>
              <a:pathLst>
                <a:path w="2444" h="2421" extrusionOk="0">
                  <a:moveTo>
                    <a:pt x="792" y="1"/>
                  </a:moveTo>
                  <a:lnTo>
                    <a:pt x="792" y="862"/>
                  </a:lnTo>
                  <a:lnTo>
                    <a:pt x="1" y="862"/>
                  </a:lnTo>
                  <a:lnTo>
                    <a:pt x="1" y="1653"/>
                  </a:lnTo>
                  <a:lnTo>
                    <a:pt x="792" y="1653"/>
                  </a:lnTo>
                  <a:lnTo>
                    <a:pt x="792" y="2420"/>
                  </a:lnTo>
                  <a:lnTo>
                    <a:pt x="1560" y="2420"/>
                  </a:lnTo>
                  <a:lnTo>
                    <a:pt x="1560" y="1653"/>
                  </a:lnTo>
                  <a:lnTo>
                    <a:pt x="2444" y="1653"/>
                  </a:lnTo>
                  <a:lnTo>
                    <a:pt x="2444" y="862"/>
                  </a:lnTo>
                  <a:lnTo>
                    <a:pt x="1560" y="862"/>
                  </a:lnTo>
                  <a:lnTo>
                    <a:pt x="15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9"/>
            <p:cNvSpPr/>
            <p:nvPr/>
          </p:nvSpPr>
          <p:spPr>
            <a:xfrm>
              <a:off x="8284525" y="3688757"/>
              <a:ext cx="34611" cy="65464"/>
            </a:xfrm>
            <a:custGeom>
              <a:avLst/>
              <a:gdLst/>
              <a:ahLst/>
              <a:cxnLst/>
              <a:rect l="l" t="t" r="r" b="b"/>
              <a:pathLst>
                <a:path w="1280" h="2421" extrusionOk="0">
                  <a:moveTo>
                    <a:pt x="0" y="1"/>
                  </a:moveTo>
                  <a:lnTo>
                    <a:pt x="0" y="2420"/>
                  </a:lnTo>
                  <a:lnTo>
                    <a:pt x="396" y="2420"/>
                  </a:lnTo>
                  <a:lnTo>
                    <a:pt x="396" y="1653"/>
                  </a:lnTo>
                  <a:lnTo>
                    <a:pt x="1280" y="1653"/>
                  </a:lnTo>
                  <a:lnTo>
                    <a:pt x="1280" y="862"/>
                  </a:lnTo>
                  <a:lnTo>
                    <a:pt x="396" y="862"/>
                  </a:lnTo>
                  <a:lnTo>
                    <a:pt x="39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9"/>
            <p:cNvSpPr/>
            <p:nvPr/>
          </p:nvSpPr>
          <p:spPr>
            <a:xfrm>
              <a:off x="8054280" y="3712038"/>
              <a:ext cx="240953" cy="241575"/>
            </a:xfrm>
            <a:custGeom>
              <a:avLst/>
              <a:gdLst/>
              <a:ahLst/>
              <a:cxnLst/>
              <a:rect l="l" t="t" r="r" b="b"/>
              <a:pathLst>
                <a:path w="8911" h="8934" extrusionOk="0">
                  <a:moveTo>
                    <a:pt x="0" y="1"/>
                  </a:moveTo>
                  <a:cubicBezTo>
                    <a:pt x="0" y="2234"/>
                    <a:pt x="1164" y="4467"/>
                    <a:pt x="2815" y="6119"/>
                  </a:cubicBezTo>
                  <a:cubicBezTo>
                    <a:pt x="4444" y="7771"/>
                    <a:pt x="6677" y="8934"/>
                    <a:pt x="8911" y="8934"/>
                  </a:cubicBezTo>
                  <a:lnTo>
                    <a:pt x="8911" y="6491"/>
                  </a:lnTo>
                  <a:cubicBezTo>
                    <a:pt x="8050" y="6491"/>
                    <a:pt x="7166" y="6212"/>
                    <a:pt x="6398" y="5817"/>
                  </a:cubicBezTo>
                  <a:lnTo>
                    <a:pt x="6003" y="6608"/>
                  </a:lnTo>
                  <a:cubicBezTo>
                    <a:pt x="5816" y="6398"/>
                    <a:pt x="5235" y="6212"/>
                    <a:pt x="3979" y="4956"/>
                  </a:cubicBezTo>
                  <a:cubicBezTo>
                    <a:pt x="2699" y="3700"/>
                    <a:pt x="2513" y="3118"/>
                    <a:pt x="2327" y="2909"/>
                  </a:cubicBezTo>
                  <a:lnTo>
                    <a:pt x="3095" y="2536"/>
                  </a:lnTo>
                  <a:cubicBezTo>
                    <a:pt x="2699" y="1745"/>
                    <a:pt x="2513" y="885"/>
                    <a:pt x="25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9"/>
            <p:cNvSpPr/>
            <p:nvPr/>
          </p:nvSpPr>
          <p:spPr>
            <a:xfrm>
              <a:off x="8130397" y="3846021"/>
              <a:ext cx="164836" cy="107592"/>
            </a:xfrm>
            <a:custGeom>
              <a:avLst/>
              <a:gdLst/>
              <a:ahLst/>
              <a:cxnLst/>
              <a:rect l="l" t="t" r="r" b="b"/>
              <a:pathLst>
                <a:path w="6096" h="3979" extrusionOk="0">
                  <a:moveTo>
                    <a:pt x="1164" y="1"/>
                  </a:moveTo>
                  <a:lnTo>
                    <a:pt x="0" y="1164"/>
                  </a:lnTo>
                  <a:cubicBezTo>
                    <a:pt x="1629" y="2816"/>
                    <a:pt x="3862" y="3979"/>
                    <a:pt x="6096" y="3979"/>
                  </a:cubicBezTo>
                  <a:lnTo>
                    <a:pt x="6096" y="1536"/>
                  </a:lnTo>
                  <a:cubicBezTo>
                    <a:pt x="5235" y="1536"/>
                    <a:pt x="4351" y="1257"/>
                    <a:pt x="3583" y="862"/>
                  </a:cubicBezTo>
                  <a:lnTo>
                    <a:pt x="3188" y="1653"/>
                  </a:lnTo>
                  <a:cubicBezTo>
                    <a:pt x="3001" y="1443"/>
                    <a:pt x="2420" y="1257"/>
                    <a:pt x="1164"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6" name="Google Shape;2386;p59"/>
          <p:cNvGrpSpPr/>
          <p:nvPr/>
        </p:nvGrpSpPr>
        <p:grpSpPr>
          <a:xfrm>
            <a:off x="1560628" y="2964737"/>
            <a:ext cx="374937" cy="372984"/>
            <a:chOff x="725791" y="1788412"/>
            <a:chExt cx="374937" cy="372984"/>
          </a:xfrm>
        </p:grpSpPr>
        <p:sp>
          <p:nvSpPr>
            <p:cNvPr id="2387" name="Google Shape;2387;p59"/>
            <p:cNvSpPr/>
            <p:nvPr/>
          </p:nvSpPr>
          <p:spPr>
            <a:xfrm>
              <a:off x="890600" y="2050727"/>
              <a:ext cx="44697" cy="23281"/>
            </a:xfrm>
            <a:custGeom>
              <a:avLst/>
              <a:gdLst/>
              <a:ahLst/>
              <a:cxnLst/>
              <a:rect l="l" t="t" r="r" b="b"/>
              <a:pathLst>
                <a:path w="1653" h="861" extrusionOk="0">
                  <a:moveTo>
                    <a:pt x="1" y="0"/>
                  </a:moveTo>
                  <a:lnTo>
                    <a:pt x="1" y="861"/>
                  </a:lnTo>
                  <a:lnTo>
                    <a:pt x="1652" y="861"/>
                  </a:lnTo>
                  <a:lnTo>
                    <a:pt x="16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9"/>
            <p:cNvSpPr/>
            <p:nvPr/>
          </p:nvSpPr>
          <p:spPr>
            <a:xfrm>
              <a:off x="1069253" y="2050727"/>
              <a:ext cx="31475" cy="23281"/>
            </a:xfrm>
            <a:custGeom>
              <a:avLst/>
              <a:gdLst/>
              <a:ahLst/>
              <a:cxnLst/>
              <a:rect l="l" t="t" r="r" b="b"/>
              <a:pathLst>
                <a:path w="1164" h="861" extrusionOk="0">
                  <a:moveTo>
                    <a:pt x="1" y="0"/>
                  </a:moveTo>
                  <a:lnTo>
                    <a:pt x="1" y="861"/>
                  </a:lnTo>
                  <a:lnTo>
                    <a:pt x="1164" y="861"/>
                  </a:lnTo>
                  <a:lnTo>
                    <a:pt x="11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9"/>
            <p:cNvSpPr/>
            <p:nvPr/>
          </p:nvSpPr>
          <p:spPr>
            <a:xfrm>
              <a:off x="725791" y="2050727"/>
              <a:ext cx="33989" cy="23281"/>
            </a:xfrm>
            <a:custGeom>
              <a:avLst/>
              <a:gdLst/>
              <a:ahLst/>
              <a:cxnLst/>
              <a:rect l="l" t="t" r="r" b="b"/>
              <a:pathLst>
                <a:path w="1257" h="861" extrusionOk="0">
                  <a:moveTo>
                    <a:pt x="0" y="0"/>
                  </a:moveTo>
                  <a:lnTo>
                    <a:pt x="0" y="861"/>
                  </a:lnTo>
                  <a:lnTo>
                    <a:pt x="1257" y="861"/>
                  </a:lnTo>
                  <a:lnTo>
                    <a:pt x="12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9"/>
            <p:cNvSpPr/>
            <p:nvPr/>
          </p:nvSpPr>
          <p:spPr>
            <a:xfrm>
              <a:off x="859152" y="1788412"/>
              <a:ext cx="110107" cy="107592"/>
            </a:xfrm>
            <a:custGeom>
              <a:avLst/>
              <a:gdLst/>
              <a:ahLst/>
              <a:cxnLst/>
              <a:rect l="l" t="t" r="r" b="b"/>
              <a:pathLst>
                <a:path w="4072" h="3979" extrusionOk="0">
                  <a:moveTo>
                    <a:pt x="0" y="0"/>
                  </a:moveTo>
                  <a:lnTo>
                    <a:pt x="0" y="3978"/>
                  </a:lnTo>
                  <a:lnTo>
                    <a:pt x="4072" y="3978"/>
                  </a:lnTo>
                  <a:lnTo>
                    <a:pt x="4072" y="3187"/>
                  </a:lnTo>
                  <a:lnTo>
                    <a:pt x="791" y="3187"/>
                  </a:lnTo>
                  <a:lnTo>
                    <a:pt x="791" y="2420"/>
                  </a:lnTo>
                  <a:lnTo>
                    <a:pt x="4072" y="2420"/>
                  </a:lnTo>
                  <a:lnTo>
                    <a:pt x="4072" y="1559"/>
                  </a:lnTo>
                  <a:lnTo>
                    <a:pt x="791" y="1559"/>
                  </a:lnTo>
                  <a:lnTo>
                    <a:pt x="791" y="768"/>
                  </a:lnTo>
                  <a:lnTo>
                    <a:pt x="4072" y="768"/>
                  </a:lnTo>
                  <a:lnTo>
                    <a:pt x="40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9"/>
            <p:cNvSpPr/>
            <p:nvPr/>
          </p:nvSpPr>
          <p:spPr>
            <a:xfrm>
              <a:off x="770461" y="1943135"/>
              <a:ext cx="110107" cy="65464"/>
            </a:xfrm>
            <a:custGeom>
              <a:avLst/>
              <a:gdLst/>
              <a:ahLst/>
              <a:cxnLst/>
              <a:rect l="l" t="t" r="r" b="b"/>
              <a:pathLst>
                <a:path w="4072" h="2421" extrusionOk="0">
                  <a:moveTo>
                    <a:pt x="0" y="1"/>
                  </a:moveTo>
                  <a:lnTo>
                    <a:pt x="0" y="2420"/>
                  </a:lnTo>
                  <a:lnTo>
                    <a:pt x="861" y="2420"/>
                  </a:lnTo>
                  <a:lnTo>
                    <a:pt x="861" y="769"/>
                  </a:lnTo>
                  <a:lnTo>
                    <a:pt x="1629" y="769"/>
                  </a:lnTo>
                  <a:lnTo>
                    <a:pt x="1629" y="2420"/>
                  </a:lnTo>
                  <a:lnTo>
                    <a:pt x="2420" y="2420"/>
                  </a:lnTo>
                  <a:lnTo>
                    <a:pt x="2420" y="769"/>
                  </a:lnTo>
                  <a:lnTo>
                    <a:pt x="3280" y="769"/>
                  </a:lnTo>
                  <a:lnTo>
                    <a:pt x="3280" y="2420"/>
                  </a:lnTo>
                  <a:lnTo>
                    <a:pt x="4071" y="2420"/>
                  </a:lnTo>
                  <a:lnTo>
                    <a:pt x="40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9"/>
            <p:cNvSpPr/>
            <p:nvPr/>
          </p:nvSpPr>
          <p:spPr>
            <a:xfrm>
              <a:off x="945951" y="1943135"/>
              <a:ext cx="110134" cy="65464"/>
            </a:xfrm>
            <a:custGeom>
              <a:avLst/>
              <a:gdLst/>
              <a:ahLst/>
              <a:cxnLst/>
              <a:rect l="l" t="t" r="r" b="b"/>
              <a:pathLst>
                <a:path w="4073" h="2421" extrusionOk="0">
                  <a:moveTo>
                    <a:pt x="1" y="1"/>
                  </a:moveTo>
                  <a:lnTo>
                    <a:pt x="1" y="2420"/>
                  </a:lnTo>
                  <a:lnTo>
                    <a:pt x="4072" y="2420"/>
                  </a:lnTo>
                  <a:lnTo>
                    <a:pt x="4072" y="1"/>
                  </a:lnTo>
                  <a:lnTo>
                    <a:pt x="3281" y="1"/>
                  </a:lnTo>
                  <a:lnTo>
                    <a:pt x="3281" y="1536"/>
                  </a:lnTo>
                  <a:lnTo>
                    <a:pt x="2420" y="1536"/>
                  </a:lnTo>
                  <a:lnTo>
                    <a:pt x="2420" y="1"/>
                  </a:lnTo>
                  <a:lnTo>
                    <a:pt x="1653" y="1"/>
                  </a:lnTo>
                  <a:lnTo>
                    <a:pt x="1653" y="1536"/>
                  </a:lnTo>
                  <a:lnTo>
                    <a:pt x="862" y="1536"/>
                  </a:lnTo>
                  <a:lnTo>
                    <a:pt x="8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9"/>
            <p:cNvSpPr/>
            <p:nvPr/>
          </p:nvSpPr>
          <p:spPr>
            <a:xfrm>
              <a:off x="914503" y="2050727"/>
              <a:ext cx="20794" cy="23281"/>
            </a:xfrm>
            <a:custGeom>
              <a:avLst/>
              <a:gdLst/>
              <a:ahLst/>
              <a:cxnLst/>
              <a:rect l="l" t="t" r="r" b="b"/>
              <a:pathLst>
                <a:path w="769" h="861" extrusionOk="0">
                  <a:moveTo>
                    <a:pt x="1" y="0"/>
                  </a:moveTo>
                  <a:lnTo>
                    <a:pt x="1" y="861"/>
                  </a:lnTo>
                  <a:lnTo>
                    <a:pt x="768" y="861"/>
                  </a:lnTo>
                  <a:lnTo>
                    <a:pt x="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9"/>
            <p:cNvSpPr/>
            <p:nvPr/>
          </p:nvSpPr>
          <p:spPr>
            <a:xfrm>
              <a:off x="914503" y="1830541"/>
              <a:ext cx="54756" cy="23308"/>
            </a:xfrm>
            <a:custGeom>
              <a:avLst/>
              <a:gdLst/>
              <a:ahLst/>
              <a:cxnLst/>
              <a:rect l="l" t="t" r="r" b="b"/>
              <a:pathLst>
                <a:path w="2025" h="862" extrusionOk="0">
                  <a:moveTo>
                    <a:pt x="1" y="1"/>
                  </a:moveTo>
                  <a:lnTo>
                    <a:pt x="1" y="862"/>
                  </a:lnTo>
                  <a:lnTo>
                    <a:pt x="2025" y="862"/>
                  </a:lnTo>
                  <a:lnTo>
                    <a:pt x="2025"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9"/>
            <p:cNvSpPr/>
            <p:nvPr/>
          </p:nvSpPr>
          <p:spPr>
            <a:xfrm>
              <a:off x="914503" y="1788412"/>
              <a:ext cx="54756" cy="20767"/>
            </a:xfrm>
            <a:custGeom>
              <a:avLst/>
              <a:gdLst/>
              <a:ahLst/>
              <a:cxnLst/>
              <a:rect l="l" t="t" r="r" b="b"/>
              <a:pathLst>
                <a:path w="2025" h="768" extrusionOk="0">
                  <a:moveTo>
                    <a:pt x="1" y="0"/>
                  </a:moveTo>
                  <a:lnTo>
                    <a:pt x="1" y="768"/>
                  </a:lnTo>
                  <a:lnTo>
                    <a:pt x="2025" y="768"/>
                  </a:lnTo>
                  <a:lnTo>
                    <a:pt x="2025"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9"/>
            <p:cNvSpPr/>
            <p:nvPr/>
          </p:nvSpPr>
          <p:spPr>
            <a:xfrm>
              <a:off x="914503" y="1874589"/>
              <a:ext cx="54756" cy="21416"/>
            </a:xfrm>
            <a:custGeom>
              <a:avLst/>
              <a:gdLst/>
              <a:ahLst/>
              <a:cxnLst/>
              <a:rect l="l" t="t" r="r" b="b"/>
              <a:pathLst>
                <a:path w="2025" h="792" extrusionOk="0">
                  <a:moveTo>
                    <a:pt x="1" y="0"/>
                  </a:moveTo>
                  <a:lnTo>
                    <a:pt x="1" y="791"/>
                  </a:lnTo>
                  <a:lnTo>
                    <a:pt x="2025" y="791"/>
                  </a:lnTo>
                  <a:lnTo>
                    <a:pt x="2025"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9"/>
            <p:cNvSpPr/>
            <p:nvPr/>
          </p:nvSpPr>
          <p:spPr>
            <a:xfrm>
              <a:off x="749072" y="2041426"/>
              <a:ext cx="154777" cy="119409"/>
            </a:xfrm>
            <a:custGeom>
              <a:avLst/>
              <a:gdLst/>
              <a:ahLst/>
              <a:cxnLst/>
              <a:rect l="l" t="t" r="r" b="b"/>
              <a:pathLst>
                <a:path w="5724" h="4416" extrusionOk="0">
                  <a:moveTo>
                    <a:pt x="2865" y="1"/>
                  </a:moveTo>
                  <a:cubicBezTo>
                    <a:pt x="2065" y="1"/>
                    <a:pt x="1268" y="146"/>
                    <a:pt x="303" y="437"/>
                  </a:cubicBezTo>
                  <a:lnTo>
                    <a:pt x="0" y="437"/>
                  </a:lnTo>
                  <a:lnTo>
                    <a:pt x="0" y="2368"/>
                  </a:lnTo>
                  <a:cubicBezTo>
                    <a:pt x="0" y="3531"/>
                    <a:pt x="884" y="4415"/>
                    <a:pt x="2047" y="4415"/>
                  </a:cubicBezTo>
                  <a:lnTo>
                    <a:pt x="3699" y="4415"/>
                  </a:lnTo>
                  <a:cubicBezTo>
                    <a:pt x="4746" y="4415"/>
                    <a:pt x="5723" y="3531"/>
                    <a:pt x="5723" y="2368"/>
                  </a:cubicBezTo>
                  <a:lnTo>
                    <a:pt x="5723" y="437"/>
                  </a:lnTo>
                  <a:lnTo>
                    <a:pt x="5444" y="437"/>
                  </a:lnTo>
                  <a:cubicBezTo>
                    <a:pt x="4467" y="146"/>
                    <a:pt x="3664" y="1"/>
                    <a:pt x="28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9"/>
            <p:cNvSpPr/>
            <p:nvPr/>
          </p:nvSpPr>
          <p:spPr>
            <a:xfrm>
              <a:off x="770461" y="2063301"/>
              <a:ext cx="110107" cy="76145"/>
            </a:xfrm>
            <a:custGeom>
              <a:avLst/>
              <a:gdLst/>
              <a:ahLst/>
              <a:cxnLst/>
              <a:rect l="l" t="t" r="r" b="b"/>
              <a:pathLst>
                <a:path w="4072" h="2816" extrusionOk="0">
                  <a:moveTo>
                    <a:pt x="2024" y="0"/>
                  </a:moveTo>
                  <a:cubicBezTo>
                    <a:pt x="1443" y="0"/>
                    <a:pt x="861" y="117"/>
                    <a:pt x="0" y="303"/>
                  </a:cubicBezTo>
                  <a:lnTo>
                    <a:pt x="0" y="1559"/>
                  </a:lnTo>
                  <a:cubicBezTo>
                    <a:pt x="0" y="2234"/>
                    <a:pt x="582" y="2815"/>
                    <a:pt x="1256" y="2815"/>
                  </a:cubicBezTo>
                  <a:lnTo>
                    <a:pt x="2908" y="2815"/>
                  </a:lnTo>
                  <a:cubicBezTo>
                    <a:pt x="3583" y="2815"/>
                    <a:pt x="4071" y="2234"/>
                    <a:pt x="4071" y="1559"/>
                  </a:cubicBezTo>
                  <a:lnTo>
                    <a:pt x="4071" y="303"/>
                  </a:lnTo>
                  <a:cubicBezTo>
                    <a:pt x="3280" y="117"/>
                    <a:pt x="2699" y="0"/>
                    <a:pt x="2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9"/>
            <p:cNvSpPr/>
            <p:nvPr/>
          </p:nvSpPr>
          <p:spPr>
            <a:xfrm>
              <a:off x="924562" y="2041426"/>
              <a:ext cx="152262" cy="119409"/>
            </a:xfrm>
            <a:custGeom>
              <a:avLst/>
              <a:gdLst/>
              <a:ahLst/>
              <a:cxnLst/>
              <a:rect l="l" t="t" r="r" b="b"/>
              <a:pathLst>
                <a:path w="5631" h="4416" extrusionOk="0">
                  <a:moveTo>
                    <a:pt x="2819" y="1"/>
                  </a:moveTo>
                  <a:cubicBezTo>
                    <a:pt x="2042" y="1"/>
                    <a:pt x="1269" y="146"/>
                    <a:pt x="303" y="437"/>
                  </a:cubicBezTo>
                  <a:lnTo>
                    <a:pt x="1" y="437"/>
                  </a:lnTo>
                  <a:lnTo>
                    <a:pt x="1" y="2368"/>
                  </a:lnTo>
                  <a:cubicBezTo>
                    <a:pt x="1" y="3531"/>
                    <a:pt x="885" y="4415"/>
                    <a:pt x="2048" y="4415"/>
                  </a:cubicBezTo>
                  <a:lnTo>
                    <a:pt x="3607" y="4415"/>
                  </a:lnTo>
                  <a:cubicBezTo>
                    <a:pt x="4770" y="4415"/>
                    <a:pt x="5631" y="3531"/>
                    <a:pt x="5631" y="2368"/>
                  </a:cubicBezTo>
                  <a:lnTo>
                    <a:pt x="5631" y="437"/>
                  </a:lnTo>
                  <a:lnTo>
                    <a:pt x="5352" y="437"/>
                  </a:lnTo>
                  <a:cubicBezTo>
                    <a:pt x="4374" y="146"/>
                    <a:pt x="3595" y="1"/>
                    <a:pt x="28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9"/>
            <p:cNvSpPr/>
            <p:nvPr/>
          </p:nvSpPr>
          <p:spPr>
            <a:xfrm>
              <a:off x="945951" y="2063301"/>
              <a:ext cx="110134" cy="76145"/>
            </a:xfrm>
            <a:custGeom>
              <a:avLst/>
              <a:gdLst/>
              <a:ahLst/>
              <a:cxnLst/>
              <a:rect l="l" t="t" r="r" b="b"/>
              <a:pathLst>
                <a:path w="4073" h="2816" extrusionOk="0">
                  <a:moveTo>
                    <a:pt x="2025" y="0"/>
                  </a:moveTo>
                  <a:cubicBezTo>
                    <a:pt x="1443" y="0"/>
                    <a:pt x="769" y="117"/>
                    <a:pt x="1" y="303"/>
                  </a:cubicBezTo>
                  <a:lnTo>
                    <a:pt x="1" y="1559"/>
                  </a:lnTo>
                  <a:cubicBezTo>
                    <a:pt x="1" y="2234"/>
                    <a:pt x="582" y="2815"/>
                    <a:pt x="1257" y="2815"/>
                  </a:cubicBezTo>
                  <a:lnTo>
                    <a:pt x="2816" y="2815"/>
                  </a:lnTo>
                  <a:cubicBezTo>
                    <a:pt x="3490" y="2815"/>
                    <a:pt x="4072" y="2234"/>
                    <a:pt x="4072" y="1559"/>
                  </a:cubicBezTo>
                  <a:lnTo>
                    <a:pt x="4072" y="303"/>
                  </a:lnTo>
                  <a:cubicBezTo>
                    <a:pt x="3281" y="117"/>
                    <a:pt x="2606" y="0"/>
                    <a:pt x="2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9"/>
            <p:cNvSpPr/>
            <p:nvPr/>
          </p:nvSpPr>
          <p:spPr>
            <a:xfrm>
              <a:off x="1076776" y="2051300"/>
              <a:ext cx="23949" cy="23275"/>
            </a:xfrm>
            <a:custGeom>
              <a:avLst/>
              <a:gdLst/>
              <a:ahLst/>
              <a:cxnLst/>
              <a:rect l="l" t="t" r="r" b="b"/>
              <a:pathLst>
                <a:path w="1164" h="861" extrusionOk="0">
                  <a:moveTo>
                    <a:pt x="1" y="0"/>
                  </a:moveTo>
                  <a:lnTo>
                    <a:pt x="1" y="861"/>
                  </a:lnTo>
                  <a:lnTo>
                    <a:pt x="1164" y="861"/>
                  </a:lnTo>
                  <a:lnTo>
                    <a:pt x="1164"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9"/>
            <p:cNvSpPr/>
            <p:nvPr/>
          </p:nvSpPr>
          <p:spPr>
            <a:xfrm>
              <a:off x="924562" y="2041988"/>
              <a:ext cx="152262" cy="119409"/>
            </a:xfrm>
            <a:custGeom>
              <a:avLst/>
              <a:gdLst/>
              <a:ahLst/>
              <a:cxnLst/>
              <a:rect l="l" t="t" r="r" b="b"/>
              <a:pathLst>
                <a:path w="5631" h="4416" extrusionOk="0">
                  <a:moveTo>
                    <a:pt x="2819" y="1"/>
                  </a:moveTo>
                  <a:cubicBezTo>
                    <a:pt x="2042" y="1"/>
                    <a:pt x="1269" y="146"/>
                    <a:pt x="303" y="437"/>
                  </a:cubicBezTo>
                  <a:lnTo>
                    <a:pt x="1" y="437"/>
                  </a:lnTo>
                  <a:lnTo>
                    <a:pt x="1" y="2368"/>
                  </a:lnTo>
                  <a:cubicBezTo>
                    <a:pt x="1" y="3531"/>
                    <a:pt x="885" y="4415"/>
                    <a:pt x="2048" y="4415"/>
                  </a:cubicBezTo>
                  <a:lnTo>
                    <a:pt x="3607" y="4415"/>
                  </a:lnTo>
                  <a:cubicBezTo>
                    <a:pt x="4770" y="4415"/>
                    <a:pt x="5631" y="3531"/>
                    <a:pt x="5631" y="2368"/>
                  </a:cubicBezTo>
                  <a:lnTo>
                    <a:pt x="5631" y="437"/>
                  </a:lnTo>
                  <a:lnTo>
                    <a:pt x="5352" y="437"/>
                  </a:lnTo>
                  <a:cubicBezTo>
                    <a:pt x="4374" y="146"/>
                    <a:pt x="3595" y="1"/>
                    <a:pt x="2819"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9"/>
            <p:cNvSpPr/>
            <p:nvPr/>
          </p:nvSpPr>
          <p:spPr>
            <a:xfrm>
              <a:off x="945951" y="2063863"/>
              <a:ext cx="110134" cy="76145"/>
            </a:xfrm>
            <a:custGeom>
              <a:avLst/>
              <a:gdLst/>
              <a:ahLst/>
              <a:cxnLst/>
              <a:rect l="l" t="t" r="r" b="b"/>
              <a:pathLst>
                <a:path w="4073" h="2816" extrusionOk="0">
                  <a:moveTo>
                    <a:pt x="2025" y="0"/>
                  </a:moveTo>
                  <a:cubicBezTo>
                    <a:pt x="1443" y="0"/>
                    <a:pt x="769" y="117"/>
                    <a:pt x="1" y="303"/>
                  </a:cubicBezTo>
                  <a:lnTo>
                    <a:pt x="1" y="1559"/>
                  </a:lnTo>
                  <a:cubicBezTo>
                    <a:pt x="1" y="2234"/>
                    <a:pt x="582" y="2815"/>
                    <a:pt x="1257" y="2815"/>
                  </a:cubicBezTo>
                  <a:lnTo>
                    <a:pt x="2816" y="2815"/>
                  </a:lnTo>
                  <a:cubicBezTo>
                    <a:pt x="3490" y="2815"/>
                    <a:pt x="4072" y="2234"/>
                    <a:pt x="4072" y="1559"/>
                  </a:cubicBezTo>
                  <a:lnTo>
                    <a:pt x="4072" y="303"/>
                  </a:lnTo>
                  <a:cubicBezTo>
                    <a:pt x="3281" y="117"/>
                    <a:pt x="2606" y="0"/>
                    <a:pt x="2025"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9"/>
            <p:cNvSpPr/>
            <p:nvPr/>
          </p:nvSpPr>
          <p:spPr>
            <a:xfrm>
              <a:off x="945951" y="1941885"/>
              <a:ext cx="110134" cy="65464"/>
            </a:xfrm>
            <a:custGeom>
              <a:avLst/>
              <a:gdLst/>
              <a:ahLst/>
              <a:cxnLst/>
              <a:rect l="l" t="t" r="r" b="b"/>
              <a:pathLst>
                <a:path w="4073" h="2421" extrusionOk="0">
                  <a:moveTo>
                    <a:pt x="1" y="1"/>
                  </a:moveTo>
                  <a:lnTo>
                    <a:pt x="1" y="2420"/>
                  </a:lnTo>
                  <a:lnTo>
                    <a:pt x="4072" y="2420"/>
                  </a:lnTo>
                  <a:lnTo>
                    <a:pt x="4072" y="1"/>
                  </a:lnTo>
                  <a:lnTo>
                    <a:pt x="3281" y="1"/>
                  </a:lnTo>
                  <a:lnTo>
                    <a:pt x="3281" y="1536"/>
                  </a:lnTo>
                  <a:lnTo>
                    <a:pt x="2420" y="1536"/>
                  </a:lnTo>
                  <a:lnTo>
                    <a:pt x="2420" y="1"/>
                  </a:lnTo>
                  <a:lnTo>
                    <a:pt x="1653" y="1"/>
                  </a:lnTo>
                  <a:lnTo>
                    <a:pt x="1653" y="1536"/>
                  </a:lnTo>
                  <a:lnTo>
                    <a:pt x="862" y="1536"/>
                  </a:lnTo>
                  <a:lnTo>
                    <a:pt x="862"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5" name="Google Shape;2405;p59"/>
          <p:cNvGrpSpPr/>
          <p:nvPr/>
        </p:nvGrpSpPr>
        <p:grpSpPr>
          <a:xfrm>
            <a:off x="2776200" y="2199638"/>
            <a:ext cx="168000" cy="168000"/>
            <a:chOff x="8096100" y="1031463"/>
            <a:chExt cx="168000" cy="168000"/>
          </a:xfrm>
        </p:grpSpPr>
        <p:sp>
          <p:nvSpPr>
            <p:cNvPr id="2406" name="Google Shape;2406;p59"/>
            <p:cNvSpPr/>
            <p:nvPr/>
          </p:nvSpPr>
          <p:spPr>
            <a:xfrm>
              <a:off x="8096100" y="1031463"/>
              <a:ext cx="168000" cy="168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9"/>
            <p:cNvSpPr/>
            <p:nvPr/>
          </p:nvSpPr>
          <p:spPr>
            <a:xfrm>
              <a:off x="8148150" y="1083500"/>
              <a:ext cx="63900" cy="63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08" name="Google Shape;2408;p59"/>
          <p:cNvCxnSpPr>
            <a:stCxn id="2407" idx="2"/>
            <a:endCxn id="2374" idx="0"/>
          </p:cNvCxnSpPr>
          <p:nvPr/>
        </p:nvCxnSpPr>
        <p:spPr>
          <a:xfrm flipH="1">
            <a:off x="1747950" y="2283625"/>
            <a:ext cx="1080300" cy="531600"/>
          </a:xfrm>
          <a:prstGeom prst="bentConnector2">
            <a:avLst/>
          </a:prstGeom>
          <a:noFill/>
          <a:ln w="19050" cap="flat" cmpd="sng">
            <a:solidFill>
              <a:schemeClr val="accent5"/>
            </a:solidFill>
            <a:prstDash val="solid"/>
            <a:round/>
            <a:headEnd type="none" w="med" len="med"/>
            <a:tailEnd type="none" w="med" len="med"/>
          </a:ln>
        </p:spPr>
      </p:cxnSp>
      <p:grpSp>
        <p:nvGrpSpPr>
          <p:cNvPr id="2409" name="Google Shape;2409;p59"/>
          <p:cNvGrpSpPr/>
          <p:nvPr/>
        </p:nvGrpSpPr>
        <p:grpSpPr>
          <a:xfrm>
            <a:off x="5339400" y="2643686"/>
            <a:ext cx="168000" cy="168000"/>
            <a:chOff x="8096100" y="1031463"/>
            <a:chExt cx="168000" cy="168000"/>
          </a:xfrm>
        </p:grpSpPr>
        <p:sp>
          <p:nvSpPr>
            <p:cNvPr id="2410" name="Google Shape;2410;p59"/>
            <p:cNvSpPr/>
            <p:nvPr/>
          </p:nvSpPr>
          <p:spPr>
            <a:xfrm>
              <a:off x="8096100" y="1031463"/>
              <a:ext cx="168000" cy="1680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9"/>
            <p:cNvSpPr/>
            <p:nvPr/>
          </p:nvSpPr>
          <p:spPr>
            <a:xfrm>
              <a:off x="8148150" y="1083500"/>
              <a:ext cx="63900" cy="63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12" name="Google Shape;2412;p59"/>
          <p:cNvCxnSpPr>
            <a:stCxn id="2411" idx="0"/>
            <a:endCxn id="2377" idx="1"/>
          </p:cNvCxnSpPr>
          <p:nvPr/>
        </p:nvCxnSpPr>
        <p:spPr>
          <a:xfrm rot="5400000" flipH="1" flipV="1">
            <a:off x="5722788" y="1369037"/>
            <a:ext cx="1027299" cy="1626075"/>
          </a:xfrm>
          <a:prstGeom prst="bentConnector2">
            <a:avLst/>
          </a:prstGeom>
          <a:noFill/>
          <a:ln w="19050" cap="flat" cmpd="sng">
            <a:solidFill>
              <a:schemeClr val="accent5"/>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43"/>
          <p:cNvSpPr/>
          <p:nvPr/>
        </p:nvSpPr>
        <p:spPr>
          <a:xfrm>
            <a:off x="2001550" y="3431425"/>
            <a:ext cx="5485100" cy="5463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txBox="1">
            <a:spLocks noGrp="1"/>
          </p:cNvSpPr>
          <p:nvPr>
            <p:ph type="title"/>
          </p:nvPr>
        </p:nvSpPr>
        <p:spPr>
          <a:xfrm>
            <a:off x="2127249" y="1739550"/>
            <a:ext cx="4770925" cy="166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A study on IOT Based precision livestock farming approaches</a:t>
            </a:r>
            <a:endParaRPr dirty="0">
              <a:solidFill>
                <a:schemeClr val="dk1"/>
              </a:solidFill>
            </a:endParaRPr>
          </a:p>
        </p:txBody>
      </p:sp>
      <p:sp>
        <p:nvSpPr>
          <p:cNvPr id="1302" name="Google Shape;1302;p43"/>
          <p:cNvSpPr txBox="1">
            <a:spLocks noGrp="1"/>
          </p:cNvSpPr>
          <p:nvPr>
            <p:ph type="subTitle" idx="1"/>
          </p:nvPr>
        </p:nvSpPr>
        <p:spPr>
          <a:xfrm>
            <a:off x="2388901" y="3513700"/>
            <a:ext cx="4978974" cy="3817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IOT | Precision Livestock Farming | Animal Healthcare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42"/>
          <p:cNvSpPr txBox="1">
            <a:spLocks noGrp="1"/>
          </p:cNvSpPr>
          <p:nvPr>
            <p:ph type="body" idx="1"/>
          </p:nvPr>
        </p:nvSpPr>
        <p:spPr>
          <a:xfrm>
            <a:off x="4448925" y="1975025"/>
            <a:ext cx="3725400" cy="241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2"/>
                </a:solidFill>
              </a:rPr>
              <a:t>At this time we aim to study how Internet of things can influence PLF and what components are consisted in the architecture of the IOT based system.</a:t>
            </a:r>
            <a:endParaRPr dirty="0">
              <a:solidFill>
                <a:schemeClr val="accent2"/>
              </a:solidFill>
            </a:endParaRPr>
          </a:p>
          <a:p>
            <a:pPr marL="457200" lvl="0" indent="-317500" algn="l" rtl="0">
              <a:spcBef>
                <a:spcPts val="1600"/>
              </a:spcBef>
              <a:spcAft>
                <a:spcPts val="0"/>
              </a:spcAft>
              <a:buSzPts val="1400"/>
              <a:buChar char="●"/>
            </a:pPr>
            <a:r>
              <a:rPr lang="en" dirty="0">
                <a:solidFill>
                  <a:schemeClr val="accent2"/>
                </a:solidFill>
              </a:rPr>
              <a:t>Automated Monitoring</a:t>
            </a:r>
            <a:endParaRPr dirty="0">
              <a:solidFill>
                <a:schemeClr val="accent2"/>
              </a:solidFill>
            </a:endParaRPr>
          </a:p>
          <a:p>
            <a:pPr marL="457200" lvl="0" indent="-317500" algn="l" rtl="0">
              <a:spcBef>
                <a:spcPts val="0"/>
              </a:spcBef>
              <a:spcAft>
                <a:spcPts val="0"/>
              </a:spcAft>
              <a:buSzPts val="1400"/>
              <a:buChar char="●"/>
            </a:pPr>
            <a:r>
              <a:rPr lang="en" dirty="0">
                <a:solidFill>
                  <a:schemeClr val="accent2"/>
                </a:solidFill>
              </a:rPr>
              <a:t>Health and welfare</a:t>
            </a:r>
            <a:endParaRPr dirty="0">
              <a:solidFill>
                <a:schemeClr val="accent2"/>
              </a:solidFill>
            </a:endParaRPr>
          </a:p>
          <a:p>
            <a:pPr marL="457200" lvl="0" indent="-317500" algn="l" rtl="0">
              <a:spcBef>
                <a:spcPts val="0"/>
              </a:spcBef>
              <a:spcAft>
                <a:spcPts val="0"/>
              </a:spcAft>
              <a:buSzPts val="1400"/>
              <a:buChar char="●"/>
            </a:pPr>
            <a:r>
              <a:rPr lang="en-IN" dirty="0">
                <a:solidFill>
                  <a:schemeClr val="accent2"/>
                </a:solidFill>
              </a:rPr>
              <a:t>Productivity</a:t>
            </a:r>
            <a:endParaRPr dirty="0">
              <a:solidFill>
                <a:schemeClr val="accent2"/>
              </a:solidFill>
            </a:endParaRPr>
          </a:p>
          <a:p>
            <a:pPr marL="0" lvl="0" indent="0" algn="l" rtl="0">
              <a:spcBef>
                <a:spcPts val="1600"/>
              </a:spcBef>
              <a:spcAft>
                <a:spcPts val="0"/>
              </a:spcAft>
              <a:buNone/>
            </a:pPr>
            <a:r>
              <a:rPr lang="en" dirty="0">
                <a:solidFill>
                  <a:schemeClr val="accent2"/>
                </a:solidFill>
              </a:rPr>
              <a:t>And the most important thing: Informed business descison based on real time data</a:t>
            </a:r>
            <a:endParaRPr dirty="0">
              <a:solidFill>
                <a:schemeClr val="accent2"/>
              </a:solidFill>
            </a:endParaRPr>
          </a:p>
        </p:txBody>
      </p:sp>
      <p:sp>
        <p:nvSpPr>
          <p:cNvPr id="1209" name="Google Shape;1209;p42"/>
          <p:cNvSpPr txBox="1">
            <a:spLocks noGrp="1"/>
          </p:cNvSpPr>
          <p:nvPr>
            <p:ph type="title"/>
          </p:nvPr>
        </p:nvSpPr>
        <p:spPr>
          <a:xfrm>
            <a:off x="1151374" y="898125"/>
            <a:ext cx="7084575"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 study on IOT Based precision livestock farming approaches</a:t>
            </a:r>
            <a:endParaRPr dirty="0"/>
          </a:p>
        </p:txBody>
      </p:sp>
      <p:grpSp>
        <p:nvGrpSpPr>
          <p:cNvPr id="1210" name="Google Shape;1210;p42"/>
          <p:cNvGrpSpPr/>
          <p:nvPr/>
        </p:nvGrpSpPr>
        <p:grpSpPr>
          <a:xfrm>
            <a:off x="1085105" y="2088608"/>
            <a:ext cx="2497659" cy="2519904"/>
            <a:chOff x="1085105" y="2052708"/>
            <a:chExt cx="2497659" cy="2519904"/>
          </a:xfrm>
        </p:grpSpPr>
        <p:sp>
          <p:nvSpPr>
            <p:cNvPr id="1211" name="Google Shape;1211;p42"/>
            <p:cNvSpPr/>
            <p:nvPr/>
          </p:nvSpPr>
          <p:spPr>
            <a:xfrm>
              <a:off x="1322205" y="2500173"/>
              <a:ext cx="2070472" cy="2072428"/>
            </a:xfrm>
            <a:custGeom>
              <a:avLst/>
              <a:gdLst/>
              <a:ahLst/>
              <a:cxnLst/>
              <a:rect l="l" t="t" r="r" b="b"/>
              <a:pathLst>
                <a:path w="50806" h="50854" extrusionOk="0">
                  <a:moveTo>
                    <a:pt x="25409" y="0"/>
                  </a:moveTo>
                  <a:cubicBezTo>
                    <a:pt x="11332" y="0"/>
                    <a:pt x="1" y="11380"/>
                    <a:pt x="1" y="25409"/>
                  </a:cubicBezTo>
                  <a:cubicBezTo>
                    <a:pt x="1" y="39473"/>
                    <a:pt x="11332" y="50854"/>
                    <a:pt x="25409" y="50854"/>
                  </a:cubicBezTo>
                  <a:cubicBezTo>
                    <a:pt x="39425" y="50854"/>
                    <a:pt x="50806" y="39473"/>
                    <a:pt x="50806" y="25409"/>
                  </a:cubicBezTo>
                  <a:cubicBezTo>
                    <a:pt x="50806" y="11380"/>
                    <a:pt x="39425" y="0"/>
                    <a:pt x="25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1565745" y="2976247"/>
              <a:ext cx="1389905" cy="1252202"/>
            </a:xfrm>
            <a:custGeom>
              <a:avLst/>
              <a:gdLst/>
              <a:ahLst/>
              <a:cxnLst/>
              <a:rect l="l" t="t" r="r" b="b"/>
              <a:pathLst>
                <a:path w="34106" h="30727" extrusionOk="0">
                  <a:moveTo>
                    <a:pt x="20744" y="0"/>
                  </a:moveTo>
                  <a:cubicBezTo>
                    <a:pt x="18670" y="0"/>
                    <a:pt x="16406" y="321"/>
                    <a:pt x="14113" y="767"/>
                  </a:cubicBezTo>
                  <a:cubicBezTo>
                    <a:pt x="7591" y="1982"/>
                    <a:pt x="3535" y="10022"/>
                    <a:pt x="1774" y="13168"/>
                  </a:cubicBezTo>
                  <a:cubicBezTo>
                    <a:pt x="0" y="16253"/>
                    <a:pt x="1518" y="22119"/>
                    <a:pt x="3182" y="24548"/>
                  </a:cubicBezTo>
                  <a:cubicBezTo>
                    <a:pt x="4134" y="25969"/>
                    <a:pt x="5339" y="26264"/>
                    <a:pt x="6176" y="26264"/>
                  </a:cubicBezTo>
                  <a:cubicBezTo>
                    <a:pt x="6770" y="26264"/>
                    <a:pt x="7178" y="26115"/>
                    <a:pt x="7178" y="26115"/>
                  </a:cubicBezTo>
                  <a:cubicBezTo>
                    <a:pt x="7178" y="26115"/>
                    <a:pt x="7178" y="27633"/>
                    <a:pt x="8393" y="28957"/>
                  </a:cubicBezTo>
                  <a:cubicBezTo>
                    <a:pt x="9223" y="29891"/>
                    <a:pt x="14674" y="30727"/>
                    <a:pt x="19313" y="30727"/>
                  </a:cubicBezTo>
                  <a:cubicBezTo>
                    <a:pt x="21188" y="30727"/>
                    <a:pt x="22931" y="30590"/>
                    <a:pt x="24182" y="30269"/>
                  </a:cubicBezTo>
                  <a:cubicBezTo>
                    <a:pt x="28542" y="29212"/>
                    <a:pt x="31931" y="27439"/>
                    <a:pt x="33291" y="22532"/>
                  </a:cubicBezTo>
                  <a:cubicBezTo>
                    <a:pt x="34105" y="19435"/>
                    <a:pt x="32684" y="14528"/>
                    <a:pt x="30765" y="13520"/>
                  </a:cubicBezTo>
                  <a:cubicBezTo>
                    <a:pt x="30765" y="13520"/>
                    <a:pt x="31530" y="9524"/>
                    <a:pt x="29198" y="4411"/>
                  </a:cubicBezTo>
                  <a:cubicBezTo>
                    <a:pt x="27690" y="1073"/>
                    <a:pt x="24537" y="0"/>
                    <a:pt x="20744" y="0"/>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1901834" y="2956034"/>
              <a:ext cx="694952" cy="1237450"/>
            </a:xfrm>
            <a:custGeom>
              <a:avLst/>
              <a:gdLst/>
              <a:ahLst/>
              <a:cxnLst/>
              <a:rect l="l" t="t" r="r" b="b"/>
              <a:pathLst>
                <a:path w="17053" h="30365" extrusionOk="0">
                  <a:moveTo>
                    <a:pt x="9109" y="0"/>
                  </a:moveTo>
                  <a:cubicBezTo>
                    <a:pt x="8041" y="146"/>
                    <a:pt x="6935" y="352"/>
                    <a:pt x="5866" y="450"/>
                  </a:cubicBezTo>
                  <a:cubicBezTo>
                    <a:pt x="2526" y="862"/>
                    <a:pt x="2271" y="6729"/>
                    <a:pt x="2271" y="6729"/>
                  </a:cubicBezTo>
                  <a:lnTo>
                    <a:pt x="2223" y="10883"/>
                  </a:lnTo>
                  <a:cubicBezTo>
                    <a:pt x="2223" y="10883"/>
                    <a:pt x="2014" y="10835"/>
                    <a:pt x="1735" y="10835"/>
                  </a:cubicBezTo>
                  <a:cubicBezTo>
                    <a:pt x="1431" y="10835"/>
                    <a:pt x="1044" y="10891"/>
                    <a:pt x="753" y="11125"/>
                  </a:cubicBezTo>
                  <a:cubicBezTo>
                    <a:pt x="207" y="11587"/>
                    <a:pt x="0" y="12146"/>
                    <a:pt x="255" y="13457"/>
                  </a:cubicBezTo>
                  <a:cubicBezTo>
                    <a:pt x="462" y="14484"/>
                    <a:pt x="1904" y="14580"/>
                    <a:pt x="2438" y="14580"/>
                  </a:cubicBezTo>
                  <a:cubicBezTo>
                    <a:pt x="2561" y="14580"/>
                    <a:pt x="2636" y="14575"/>
                    <a:pt x="2636" y="14575"/>
                  </a:cubicBezTo>
                  <a:cubicBezTo>
                    <a:pt x="2636" y="14575"/>
                    <a:pt x="2684" y="15279"/>
                    <a:pt x="2939" y="16093"/>
                  </a:cubicBezTo>
                  <a:lnTo>
                    <a:pt x="2939" y="16239"/>
                  </a:lnTo>
                  <a:cubicBezTo>
                    <a:pt x="3243" y="17101"/>
                    <a:pt x="3692" y="18109"/>
                    <a:pt x="4506" y="18668"/>
                  </a:cubicBezTo>
                  <a:cubicBezTo>
                    <a:pt x="5976" y="19627"/>
                    <a:pt x="8344" y="20089"/>
                    <a:pt x="8344" y="20089"/>
                  </a:cubicBezTo>
                  <a:lnTo>
                    <a:pt x="8453" y="23125"/>
                  </a:lnTo>
                  <a:lnTo>
                    <a:pt x="5308" y="25251"/>
                  </a:lnTo>
                  <a:lnTo>
                    <a:pt x="4506" y="25809"/>
                  </a:lnTo>
                  <a:lnTo>
                    <a:pt x="10373" y="30364"/>
                  </a:lnTo>
                  <a:lnTo>
                    <a:pt x="16749" y="26065"/>
                  </a:lnTo>
                  <a:lnTo>
                    <a:pt x="12352" y="23028"/>
                  </a:lnTo>
                  <a:lnTo>
                    <a:pt x="12352" y="19931"/>
                  </a:lnTo>
                  <a:cubicBezTo>
                    <a:pt x="12352" y="19931"/>
                    <a:pt x="14781" y="19688"/>
                    <a:pt x="15996" y="18109"/>
                  </a:cubicBezTo>
                  <a:cubicBezTo>
                    <a:pt x="17004" y="16700"/>
                    <a:pt x="17053" y="12036"/>
                    <a:pt x="17004" y="9304"/>
                  </a:cubicBezTo>
                  <a:cubicBezTo>
                    <a:pt x="17004" y="8089"/>
                    <a:pt x="16955" y="7239"/>
                    <a:pt x="16955" y="7239"/>
                  </a:cubicBezTo>
                  <a:cubicBezTo>
                    <a:pt x="16955" y="7239"/>
                    <a:pt x="16846" y="3085"/>
                    <a:pt x="15134" y="1166"/>
                  </a:cubicBezTo>
                  <a:lnTo>
                    <a:pt x="9109" y="0"/>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1992387" y="2956034"/>
              <a:ext cx="602444" cy="443509"/>
            </a:xfrm>
            <a:custGeom>
              <a:avLst/>
              <a:gdLst/>
              <a:ahLst/>
              <a:cxnLst/>
              <a:rect l="l" t="t" r="r" b="b"/>
              <a:pathLst>
                <a:path w="14783" h="10883" extrusionOk="0">
                  <a:moveTo>
                    <a:pt x="6887" y="0"/>
                  </a:moveTo>
                  <a:cubicBezTo>
                    <a:pt x="5819" y="146"/>
                    <a:pt x="4713" y="352"/>
                    <a:pt x="3644" y="450"/>
                  </a:cubicBezTo>
                  <a:cubicBezTo>
                    <a:pt x="304" y="862"/>
                    <a:pt x="49" y="6729"/>
                    <a:pt x="49" y="6729"/>
                  </a:cubicBezTo>
                  <a:lnTo>
                    <a:pt x="1" y="10883"/>
                  </a:lnTo>
                  <a:cubicBezTo>
                    <a:pt x="1" y="10883"/>
                    <a:pt x="1823" y="10372"/>
                    <a:pt x="2734" y="8502"/>
                  </a:cubicBezTo>
                  <a:cubicBezTo>
                    <a:pt x="3547" y="6777"/>
                    <a:pt x="3802" y="4907"/>
                    <a:pt x="3802" y="4907"/>
                  </a:cubicBezTo>
                  <a:cubicBezTo>
                    <a:pt x="3802" y="4907"/>
                    <a:pt x="5466" y="6328"/>
                    <a:pt x="7895" y="6680"/>
                  </a:cubicBezTo>
                  <a:cubicBezTo>
                    <a:pt x="9972" y="6984"/>
                    <a:pt x="13106" y="7846"/>
                    <a:pt x="14782" y="9304"/>
                  </a:cubicBezTo>
                  <a:cubicBezTo>
                    <a:pt x="14782" y="8089"/>
                    <a:pt x="14733" y="7239"/>
                    <a:pt x="14733" y="7239"/>
                  </a:cubicBezTo>
                  <a:cubicBezTo>
                    <a:pt x="14733" y="7239"/>
                    <a:pt x="14624" y="3085"/>
                    <a:pt x="12912" y="1166"/>
                  </a:cubicBezTo>
                  <a:lnTo>
                    <a:pt x="6887"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2312135" y="3305734"/>
              <a:ext cx="97072" cy="254662"/>
            </a:xfrm>
            <a:custGeom>
              <a:avLst/>
              <a:gdLst/>
              <a:ahLst/>
              <a:cxnLst/>
              <a:rect l="l" t="t" r="r" b="b"/>
              <a:pathLst>
                <a:path w="2382" h="6249" extrusionOk="0">
                  <a:moveTo>
                    <a:pt x="1467" y="0"/>
                  </a:moveTo>
                  <a:cubicBezTo>
                    <a:pt x="1372" y="0"/>
                    <a:pt x="1301" y="57"/>
                    <a:pt x="1264" y="176"/>
                  </a:cubicBezTo>
                  <a:cubicBezTo>
                    <a:pt x="1264" y="176"/>
                    <a:pt x="1009" y="783"/>
                    <a:pt x="863" y="1330"/>
                  </a:cubicBezTo>
                  <a:cubicBezTo>
                    <a:pt x="705" y="1889"/>
                    <a:pt x="1118" y="2702"/>
                    <a:pt x="1470" y="3455"/>
                  </a:cubicBezTo>
                  <a:cubicBezTo>
                    <a:pt x="1677" y="3917"/>
                    <a:pt x="1871" y="4366"/>
                    <a:pt x="1920" y="4621"/>
                  </a:cubicBezTo>
                  <a:cubicBezTo>
                    <a:pt x="1920" y="4876"/>
                    <a:pt x="1774" y="5083"/>
                    <a:pt x="1677" y="5229"/>
                  </a:cubicBezTo>
                  <a:cubicBezTo>
                    <a:pt x="1422" y="5532"/>
                    <a:pt x="1009" y="5739"/>
                    <a:pt x="766" y="5739"/>
                  </a:cubicBezTo>
                  <a:lnTo>
                    <a:pt x="256" y="5787"/>
                  </a:lnTo>
                  <a:cubicBezTo>
                    <a:pt x="98" y="5787"/>
                    <a:pt x="1" y="5885"/>
                    <a:pt x="1" y="5994"/>
                  </a:cubicBezTo>
                  <a:cubicBezTo>
                    <a:pt x="1" y="6140"/>
                    <a:pt x="98" y="6249"/>
                    <a:pt x="256" y="6249"/>
                  </a:cubicBezTo>
                  <a:lnTo>
                    <a:pt x="766" y="6188"/>
                  </a:lnTo>
                  <a:cubicBezTo>
                    <a:pt x="1167" y="6188"/>
                    <a:pt x="1677" y="5885"/>
                    <a:pt x="2029" y="5532"/>
                  </a:cubicBezTo>
                  <a:cubicBezTo>
                    <a:pt x="2284" y="5229"/>
                    <a:pt x="2381" y="4876"/>
                    <a:pt x="2381" y="4573"/>
                  </a:cubicBezTo>
                  <a:cubicBezTo>
                    <a:pt x="2333" y="4221"/>
                    <a:pt x="2126" y="3759"/>
                    <a:pt x="1871" y="3261"/>
                  </a:cubicBezTo>
                  <a:cubicBezTo>
                    <a:pt x="1568" y="2654"/>
                    <a:pt x="1215" y="1889"/>
                    <a:pt x="1313" y="1488"/>
                  </a:cubicBezTo>
                  <a:cubicBezTo>
                    <a:pt x="1470" y="929"/>
                    <a:pt x="1677" y="322"/>
                    <a:pt x="1677" y="322"/>
                  </a:cubicBezTo>
                  <a:cubicBezTo>
                    <a:pt x="1726" y="176"/>
                    <a:pt x="1677" y="67"/>
                    <a:pt x="1568" y="18"/>
                  </a:cubicBezTo>
                  <a:cubicBezTo>
                    <a:pt x="1532" y="6"/>
                    <a:pt x="1498" y="0"/>
                    <a:pt x="1467" y="0"/>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2"/>
            <p:cNvSpPr/>
            <p:nvPr/>
          </p:nvSpPr>
          <p:spPr>
            <a:xfrm>
              <a:off x="2355700" y="3302147"/>
              <a:ext cx="144101" cy="29097"/>
            </a:xfrm>
            <a:custGeom>
              <a:avLst/>
              <a:gdLst/>
              <a:ahLst/>
              <a:cxnLst/>
              <a:rect l="l" t="t" r="r" b="b"/>
              <a:pathLst>
                <a:path w="3536" h="714" extrusionOk="0">
                  <a:moveTo>
                    <a:pt x="868" y="0"/>
                  </a:moveTo>
                  <a:cubicBezTo>
                    <a:pt x="521" y="0"/>
                    <a:pt x="262" y="16"/>
                    <a:pt x="195" y="58"/>
                  </a:cubicBezTo>
                  <a:cubicBezTo>
                    <a:pt x="1" y="203"/>
                    <a:pt x="195" y="713"/>
                    <a:pt x="195" y="713"/>
                  </a:cubicBezTo>
                  <a:cubicBezTo>
                    <a:pt x="195" y="713"/>
                    <a:pt x="3535" y="361"/>
                    <a:pt x="3535" y="203"/>
                  </a:cubicBezTo>
                  <a:cubicBezTo>
                    <a:pt x="3535" y="132"/>
                    <a:pt x="1850" y="0"/>
                    <a:pt x="868" y="0"/>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2"/>
            <p:cNvSpPr/>
            <p:nvPr/>
          </p:nvSpPr>
          <p:spPr>
            <a:xfrm>
              <a:off x="2149286" y="3301740"/>
              <a:ext cx="136154" cy="29505"/>
            </a:xfrm>
            <a:custGeom>
              <a:avLst/>
              <a:gdLst/>
              <a:ahLst/>
              <a:cxnLst/>
              <a:rect l="l" t="t" r="r" b="b"/>
              <a:pathLst>
                <a:path w="3341" h="724" extrusionOk="0">
                  <a:moveTo>
                    <a:pt x="2901" y="1"/>
                  </a:moveTo>
                  <a:cubicBezTo>
                    <a:pt x="2212" y="1"/>
                    <a:pt x="1" y="328"/>
                    <a:pt x="1" y="371"/>
                  </a:cubicBezTo>
                  <a:cubicBezTo>
                    <a:pt x="1" y="468"/>
                    <a:pt x="3244" y="723"/>
                    <a:pt x="3244" y="723"/>
                  </a:cubicBezTo>
                  <a:cubicBezTo>
                    <a:pt x="3244" y="723"/>
                    <a:pt x="3341" y="116"/>
                    <a:pt x="3086" y="19"/>
                  </a:cubicBezTo>
                  <a:cubicBezTo>
                    <a:pt x="3056" y="6"/>
                    <a:pt x="2992" y="1"/>
                    <a:pt x="2901" y="1"/>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2186412" y="3382675"/>
              <a:ext cx="39163" cy="66386"/>
            </a:xfrm>
            <a:custGeom>
              <a:avLst/>
              <a:gdLst/>
              <a:ahLst/>
              <a:cxnLst/>
              <a:rect l="l" t="t" r="r" b="b"/>
              <a:pathLst>
                <a:path w="961" h="1629" extrusionOk="0">
                  <a:moveTo>
                    <a:pt x="511" y="1"/>
                  </a:moveTo>
                  <a:cubicBezTo>
                    <a:pt x="207" y="1"/>
                    <a:pt x="1" y="353"/>
                    <a:pt x="1" y="814"/>
                  </a:cubicBezTo>
                  <a:cubicBezTo>
                    <a:pt x="1" y="1264"/>
                    <a:pt x="207" y="1628"/>
                    <a:pt x="511" y="1628"/>
                  </a:cubicBezTo>
                  <a:cubicBezTo>
                    <a:pt x="754" y="1628"/>
                    <a:pt x="960" y="1264"/>
                    <a:pt x="960" y="814"/>
                  </a:cubicBezTo>
                  <a:cubicBezTo>
                    <a:pt x="960" y="353"/>
                    <a:pt x="754" y="1"/>
                    <a:pt x="511" y="1"/>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2417563" y="3382675"/>
              <a:ext cx="41119" cy="66386"/>
            </a:xfrm>
            <a:custGeom>
              <a:avLst/>
              <a:gdLst/>
              <a:ahLst/>
              <a:cxnLst/>
              <a:rect l="l" t="t" r="r" b="b"/>
              <a:pathLst>
                <a:path w="1009" h="1629" extrusionOk="0">
                  <a:moveTo>
                    <a:pt x="499" y="1"/>
                  </a:moveTo>
                  <a:cubicBezTo>
                    <a:pt x="244" y="1"/>
                    <a:pt x="1" y="353"/>
                    <a:pt x="1" y="814"/>
                  </a:cubicBezTo>
                  <a:cubicBezTo>
                    <a:pt x="1" y="1264"/>
                    <a:pt x="244" y="1628"/>
                    <a:pt x="499" y="1628"/>
                  </a:cubicBezTo>
                  <a:cubicBezTo>
                    <a:pt x="802" y="1628"/>
                    <a:pt x="1009" y="1264"/>
                    <a:pt x="1009" y="814"/>
                  </a:cubicBezTo>
                  <a:cubicBezTo>
                    <a:pt x="1009" y="353"/>
                    <a:pt x="802" y="1"/>
                    <a:pt x="499" y="1"/>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2244322" y="3592267"/>
              <a:ext cx="92630" cy="54771"/>
            </a:xfrm>
            <a:custGeom>
              <a:avLst/>
              <a:gdLst/>
              <a:ahLst/>
              <a:cxnLst/>
              <a:rect l="l" t="t" r="r" b="b"/>
              <a:pathLst>
                <a:path w="2273" h="1344" extrusionOk="0">
                  <a:moveTo>
                    <a:pt x="233" y="1"/>
                  </a:moveTo>
                  <a:cubicBezTo>
                    <a:pt x="202" y="1"/>
                    <a:pt x="172" y="7"/>
                    <a:pt x="147" y="19"/>
                  </a:cubicBezTo>
                  <a:cubicBezTo>
                    <a:pt x="49" y="68"/>
                    <a:pt x="1" y="226"/>
                    <a:pt x="49" y="323"/>
                  </a:cubicBezTo>
                  <a:cubicBezTo>
                    <a:pt x="49" y="372"/>
                    <a:pt x="402" y="1137"/>
                    <a:pt x="1058" y="1283"/>
                  </a:cubicBezTo>
                  <a:cubicBezTo>
                    <a:pt x="1313" y="1343"/>
                    <a:pt x="1519" y="1343"/>
                    <a:pt x="1665" y="1343"/>
                  </a:cubicBezTo>
                  <a:lnTo>
                    <a:pt x="2066" y="1343"/>
                  </a:lnTo>
                  <a:cubicBezTo>
                    <a:pt x="2175" y="1283"/>
                    <a:pt x="2272" y="1185"/>
                    <a:pt x="2224" y="1040"/>
                  </a:cubicBezTo>
                  <a:cubicBezTo>
                    <a:pt x="2224" y="950"/>
                    <a:pt x="2118" y="869"/>
                    <a:pt x="2026" y="869"/>
                  </a:cubicBezTo>
                  <a:cubicBezTo>
                    <a:pt x="2006" y="869"/>
                    <a:pt x="1986" y="873"/>
                    <a:pt x="1969" y="882"/>
                  </a:cubicBezTo>
                  <a:cubicBezTo>
                    <a:pt x="1969" y="882"/>
                    <a:pt x="1893" y="894"/>
                    <a:pt x="1753" y="894"/>
                  </a:cubicBezTo>
                  <a:cubicBezTo>
                    <a:pt x="1613" y="894"/>
                    <a:pt x="1410" y="882"/>
                    <a:pt x="1155" y="833"/>
                  </a:cubicBezTo>
                  <a:cubicBezTo>
                    <a:pt x="803" y="785"/>
                    <a:pt x="499" y="323"/>
                    <a:pt x="450" y="129"/>
                  </a:cubicBezTo>
                  <a:cubicBezTo>
                    <a:pt x="414" y="48"/>
                    <a:pt x="319" y="1"/>
                    <a:pt x="233"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1963697" y="3456356"/>
              <a:ext cx="65856" cy="35740"/>
            </a:xfrm>
            <a:custGeom>
              <a:avLst/>
              <a:gdLst/>
              <a:ahLst/>
              <a:cxnLst/>
              <a:rect l="l" t="t" r="r" b="b"/>
              <a:pathLst>
                <a:path w="1616" h="877" extrusionOk="0">
                  <a:moveTo>
                    <a:pt x="426" y="1"/>
                  </a:moveTo>
                  <a:cubicBezTo>
                    <a:pt x="303" y="1"/>
                    <a:pt x="222" y="14"/>
                    <a:pt x="207" y="14"/>
                  </a:cubicBezTo>
                  <a:cubicBezTo>
                    <a:pt x="98" y="63"/>
                    <a:pt x="0" y="172"/>
                    <a:pt x="49" y="318"/>
                  </a:cubicBezTo>
                  <a:cubicBezTo>
                    <a:pt x="49" y="408"/>
                    <a:pt x="155" y="489"/>
                    <a:pt x="246" y="489"/>
                  </a:cubicBezTo>
                  <a:cubicBezTo>
                    <a:pt x="267" y="489"/>
                    <a:pt x="286" y="485"/>
                    <a:pt x="304" y="476"/>
                  </a:cubicBezTo>
                  <a:cubicBezTo>
                    <a:pt x="320" y="476"/>
                    <a:pt x="383" y="465"/>
                    <a:pt x="473" y="465"/>
                  </a:cubicBezTo>
                  <a:cubicBezTo>
                    <a:pt x="664" y="465"/>
                    <a:pt x="976" y="515"/>
                    <a:pt x="1215" y="828"/>
                  </a:cubicBezTo>
                  <a:cubicBezTo>
                    <a:pt x="1215" y="877"/>
                    <a:pt x="1312" y="877"/>
                    <a:pt x="1361" y="877"/>
                  </a:cubicBezTo>
                  <a:cubicBezTo>
                    <a:pt x="1421" y="877"/>
                    <a:pt x="1470" y="877"/>
                    <a:pt x="1519" y="828"/>
                  </a:cubicBezTo>
                  <a:cubicBezTo>
                    <a:pt x="1616" y="780"/>
                    <a:pt x="1616" y="622"/>
                    <a:pt x="1567" y="525"/>
                  </a:cubicBezTo>
                  <a:cubicBezTo>
                    <a:pt x="1180" y="71"/>
                    <a:pt x="700" y="1"/>
                    <a:pt x="426"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1580090" y="2757609"/>
              <a:ext cx="1425033" cy="1177584"/>
            </a:xfrm>
            <a:custGeom>
              <a:avLst/>
              <a:gdLst/>
              <a:ahLst/>
              <a:cxnLst/>
              <a:rect l="l" t="t" r="r" b="b"/>
              <a:pathLst>
                <a:path w="34968" h="28896" extrusionOk="0">
                  <a:moveTo>
                    <a:pt x="18615" y="0"/>
                  </a:moveTo>
                  <a:cubicBezTo>
                    <a:pt x="18519" y="0"/>
                    <a:pt x="18419" y="4"/>
                    <a:pt x="18316" y="11"/>
                  </a:cubicBezTo>
                  <a:cubicBezTo>
                    <a:pt x="12292" y="460"/>
                    <a:pt x="11794" y="4456"/>
                    <a:pt x="11794" y="4456"/>
                  </a:cubicBezTo>
                  <a:cubicBezTo>
                    <a:pt x="11794" y="4456"/>
                    <a:pt x="11340" y="4304"/>
                    <a:pt x="10663" y="4304"/>
                  </a:cubicBezTo>
                  <a:cubicBezTo>
                    <a:pt x="9740" y="4304"/>
                    <a:pt x="8403" y="4587"/>
                    <a:pt x="7239" y="5926"/>
                  </a:cubicBezTo>
                  <a:cubicBezTo>
                    <a:pt x="5211" y="8258"/>
                    <a:pt x="5915" y="10128"/>
                    <a:pt x="5915" y="10128"/>
                  </a:cubicBezTo>
                  <a:cubicBezTo>
                    <a:pt x="5915" y="10128"/>
                    <a:pt x="0" y="12254"/>
                    <a:pt x="49" y="19444"/>
                  </a:cubicBezTo>
                  <a:cubicBezTo>
                    <a:pt x="146" y="26683"/>
                    <a:pt x="1118" y="27338"/>
                    <a:pt x="3438" y="28504"/>
                  </a:cubicBezTo>
                  <a:cubicBezTo>
                    <a:pt x="4010" y="28776"/>
                    <a:pt x="4634" y="28896"/>
                    <a:pt x="5261" y="28896"/>
                  </a:cubicBezTo>
                  <a:cubicBezTo>
                    <a:pt x="7184" y="28896"/>
                    <a:pt x="9128" y="27765"/>
                    <a:pt x="9668" y="26428"/>
                  </a:cubicBezTo>
                  <a:cubicBezTo>
                    <a:pt x="10373" y="24703"/>
                    <a:pt x="10470" y="21411"/>
                    <a:pt x="10470" y="19444"/>
                  </a:cubicBezTo>
                  <a:cubicBezTo>
                    <a:pt x="10451" y="19444"/>
                    <a:pt x="10423" y="19444"/>
                    <a:pt x="10387" y="19444"/>
                  </a:cubicBezTo>
                  <a:cubicBezTo>
                    <a:pt x="9956" y="19444"/>
                    <a:pt x="8386" y="19403"/>
                    <a:pt x="8150" y="18326"/>
                  </a:cubicBezTo>
                  <a:cubicBezTo>
                    <a:pt x="7895" y="17015"/>
                    <a:pt x="8102" y="16456"/>
                    <a:pt x="8648" y="15994"/>
                  </a:cubicBezTo>
                  <a:cubicBezTo>
                    <a:pt x="8939" y="15760"/>
                    <a:pt x="9326" y="15704"/>
                    <a:pt x="9630" y="15704"/>
                  </a:cubicBezTo>
                  <a:cubicBezTo>
                    <a:pt x="9909" y="15704"/>
                    <a:pt x="10118" y="15752"/>
                    <a:pt x="10118" y="15752"/>
                  </a:cubicBezTo>
                  <a:cubicBezTo>
                    <a:pt x="10118" y="15752"/>
                    <a:pt x="11284" y="15497"/>
                    <a:pt x="12243" y="12812"/>
                  </a:cubicBezTo>
                  <a:cubicBezTo>
                    <a:pt x="13203" y="10128"/>
                    <a:pt x="13458" y="8464"/>
                    <a:pt x="13458" y="8464"/>
                  </a:cubicBezTo>
                  <a:cubicBezTo>
                    <a:pt x="13458" y="8464"/>
                    <a:pt x="14272" y="10080"/>
                    <a:pt x="16348" y="10432"/>
                  </a:cubicBezTo>
                  <a:cubicBezTo>
                    <a:pt x="16764" y="10502"/>
                    <a:pt x="17181" y="10530"/>
                    <a:pt x="17583" y="10530"/>
                  </a:cubicBezTo>
                  <a:cubicBezTo>
                    <a:pt x="19191" y="10530"/>
                    <a:pt x="20551" y="10080"/>
                    <a:pt x="20551" y="10080"/>
                  </a:cubicBezTo>
                  <a:cubicBezTo>
                    <a:pt x="20551" y="10080"/>
                    <a:pt x="20599" y="11440"/>
                    <a:pt x="22919" y="12509"/>
                  </a:cubicBezTo>
                  <a:cubicBezTo>
                    <a:pt x="23587" y="12812"/>
                    <a:pt x="24243" y="12910"/>
                    <a:pt x="24899" y="12958"/>
                  </a:cubicBezTo>
                  <a:cubicBezTo>
                    <a:pt x="25145" y="12975"/>
                    <a:pt x="25366" y="12982"/>
                    <a:pt x="25563" y="12982"/>
                  </a:cubicBezTo>
                  <a:cubicBezTo>
                    <a:pt x="26658" y="12982"/>
                    <a:pt x="27024" y="12764"/>
                    <a:pt x="27024" y="12764"/>
                  </a:cubicBezTo>
                  <a:cubicBezTo>
                    <a:pt x="27024" y="12764"/>
                    <a:pt x="27024" y="17513"/>
                    <a:pt x="28446" y="18533"/>
                  </a:cubicBezTo>
                  <a:cubicBezTo>
                    <a:pt x="28981" y="18916"/>
                    <a:pt x="29636" y="19089"/>
                    <a:pt x="30300" y="19089"/>
                  </a:cubicBezTo>
                  <a:cubicBezTo>
                    <a:pt x="31383" y="19089"/>
                    <a:pt x="32491" y="18630"/>
                    <a:pt x="33146" y="17877"/>
                  </a:cubicBezTo>
                  <a:cubicBezTo>
                    <a:pt x="33960" y="16966"/>
                    <a:pt x="34968" y="13165"/>
                    <a:pt x="34664" y="9922"/>
                  </a:cubicBezTo>
                  <a:cubicBezTo>
                    <a:pt x="34231" y="5056"/>
                    <a:pt x="30499" y="4966"/>
                    <a:pt x="30223" y="4966"/>
                  </a:cubicBezTo>
                  <a:cubicBezTo>
                    <a:pt x="30212" y="4966"/>
                    <a:pt x="30207" y="4966"/>
                    <a:pt x="30207" y="4966"/>
                  </a:cubicBezTo>
                  <a:cubicBezTo>
                    <a:pt x="30207" y="4966"/>
                    <a:pt x="29964" y="2841"/>
                    <a:pt x="27729" y="1833"/>
                  </a:cubicBezTo>
                  <a:cubicBezTo>
                    <a:pt x="26260" y="1136"/>
                    <a:pt x="24923" y="920"/>
                    <a:pt x="23832" y="920"/>
                  </a:cubicBezTo>
                  <a:cubicBezTo>
                    <a:pt x="22072" y="920"/>
                    <a:pt x="20952" y="1481"/>
                    <a:pt x="20952" y="1481"/>
                  </a:cubicBezTo>
                  <a:cubicBezTo>
                    <a:pt x="20952" y="1481"/>
                    <a:pt x="20587" y="0"/>
                    <a:pt x="18615" y="0"/>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1825585" y="3945960"/>
              <a:ext cx="1018690" cy="626651"/>
            </a:xfrm>
            <a:custGeom>
              <a:avLst/>
              <a:gdLst/>
              <a:ahLst/>
              <a:cxnLst/>
              <a:rect l="l" t="t" r="r" b="b"/>
              <a:pathLst>
                <a:path w="24997" h="15377" extrusionOk="0">
                  <a:moveTo>
                    <a:pt x="8648" y="0"/>
                  </a:moveTo>
                  <a:lnTo>
                    <a:pt x="8648" y="0"/>
                  </a:lnTo>
                  <a:cubicBezTo>
                    <a:pt x="8648" y="0"/>
                    <a:pt x="7847" y="450"/>
                    <a:pt x="6778" y="1166"/>
                  </a:cubicBezTo>
                  <a:cubicBezTo>
                    <a:pt x="4908" y="2429"/>
                    <a:pt x="2017" y="4446"/>
                    <a:pt x="960" y="6073"/>
                  </a:cubicBezTo>
                  <a:cubicBezTo>
                    <a:pt x="256" y="7130"/>
                    <a:pt x="49" y="9462"/>
                    <a:pt x="1" y="11794"/>
                  </a:cubicBezTo>
                  <a:cubicBezTo>
                    <a:pt x="2381" y="13203"/>
                    <a:pt x="5005" y="14223"/>
                    <a:pt x="7786" y="14830"/>
                  </a:cubicBezTo>
                  <a:cubicBezTo>
                    <a:pt x="8296" y="14927"/>
                    <a:pt x="8855" y="15024"/>
                    <a:pt x="9462" y="15134"/>
                  </a:cubicBezTo>
                  <a:cubicBezTo>
                    <a:pt x="9608" y="15134"/>
                    <a:pt x="9766" y="15134"/>
                    <a:pt x="9912" y="15182"/>
                  </a:cubicBezTo>
                  <a:cubicBezTo>
                    <a:pt x="10932" y="15279"/>
                    <a:pt x="11988" y="15377"/>
                    <a:pt x="13057" y="15377"/>
                  </a:cubicBezTo>
                  <a:cubicBezTo>
                    <a:pt x="13968" y="15377"/>
                    <a:pt x="14879" y="15328"/>
                    <a:pt x="15790" y="15231"/>
                  </a:cubicBezTo>
                  <a:cubicBezTo>
                    <a:pt x="16288" y="15182"/>
                    <a:pt x="16798" y="15073"/>
                    <a:pt x="17260" y="15024"/>
                  </a:cubicBezTo>
                  <a:cubicBezTo>
                    <a:pt x="17454" y="14976"/>
                    <a:pt x="17660" y="14927"/>
                    <a:pt x="17867" y="14927"/>
                  </a:cubicBezTo>
                  <a:cubicBezTo>
                    <a:pt x="20393" y="14417"/>
                    <a:pt x="22774" y="13555"/>
                    <a:pt x="24996" y="12401"/>
                  </a:cubicBezTo>
                  <a:cubicBezTo>
                    <a:pt x="24644" y="8903"/>
                    <a:pt x="23940" y="5818"/>
                    <a:pt x="22616" y="4348"/>
                  </a:cubicBezTo>
                  <a:cubicBezTo>
                    <a:pt x="21401" y="3085"/>
                    <a:pt x="19434" y="1919"/>
                    <a:pt x="18268" y="1361"/>
                  </a:cubicBezTo>
                  <a:cubicBezTo>
                    <a:pt x="17758" y="1106"/>
                    <a:pt x="17454" y="960"/>
                    <a:pt x="17454" y="960"/>
                  </a:cubicBezTo>
                  <a:lnTo>
                    <a:pt x="16397" y="2016"/>
                  </a:lnTo>
                  <a:lnTo>
                    <a:pt x="16045" y="2429"/>
                  </a:lnTo>
                  <a:lnTo>
                    <a:pt x="13154" y="5466"/>
                  </a:lnTo>
                  <a:lnTo>
                    <a:pt x="9159" y="3790"/>
                  </a:lnTo>
                  <a:lnTo>
                    <a:pt x="8758" y="3644"/>
                  </a:lnTo>
                  <a:lnTo>
                    <a:pt x="8345" y="3437"/>
                  </a:lnTo>
                  <a:lnTo>
                    <a:pt x="864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2"/>
            <p:cNvSpPr/>
            <p:nvPr/>
          </p:nvSpPr>
          <p:spPr>
            <a:xfrm>
              <a:off x="2021607" y="3611869"/>
              <a:ext cx="383644" cy="373211"/>
            </a:xfrm>
            <a:custGeom>
              <a:avLst/>
              <a:gdLst/>
              <a:ahLst/>
              <a:cxnLst/>
              <a:rect l="l" t="t" r="r" b="b"/>
              <a:pathLst>
                <a:path w="9414" h="9158" extrusionOk="0">
                  <a:moveTo>
                    <a:pt x="0" y="0"/>
                  </a:moveTo>
                  <a:lnTo>
                    <a:pt x="0" y="146"/>
                  </a:lnTo>
                  <a:cubicBezTo>
                    <a:pt x="304" y="1008"/>
                    <a:pt x="753" y="2016"/>
                    <a:pt x="1567" y="2575"/>
                  </a:cubicBezTo>
                  <a:cubicBezTo>
                    <a:pt x="3037" y="3534"/>
                    <a:pt x="5405" y="3996"/>
                    <a:pt x="5405" y="3996"/>
                  </a:cubicBezTo>
                  <a:lnTo>
                    <a:pt x="5514" y="7032"/>
                  </a:lnTo>
                  <a:lnTo>
                    <a:pt x="2369" y="9158"/>
                  </a:lnTo>
                  <a:lnTo>
                    <a:pt x="6571" y="7542"/>
                  </a:lnTo>
                  <a:lnTo>
                    <a:pt x="6571" y="5004"/>
                  </a:lnTo>
                  <a:lnTo>
                    <a:pt x="9413" y="3838"/>
                  </a:lnTo>
                  <a:lnTo>
                    <a:pt x="9413" y="3838"/>
                  </a:lnTo>
                  <a:cubicBezTo>
                    <a:pt x="9413" y="3838"/>
                    <a:pt x="8659" y="4018"/>
                    <a:pt x="7698" y="4018"/>
                  </a:cubicBezTo>
                  <a:cubicBezTo>
                    <a:pt x="7515" y="4018"/>
                    <a:pt x="7324" y="4011"/>
                    <a:pt x="7130" y="3996"/>
                  </a:cubicBezTo>
                  <a:cubicBezTo>
                    <a:pt x="5867" y="3947"/>
                    <a:pt x="4907" y="3644"/>
                    <a:pt x="2672" y="2781"/>
                  </a:cubicBezTo>
                  <a:cubicBezTo>
                    <a:pt x="753" y="2016"/>
                    <a:pt x="49" y="255"/>
                    <a:pt x="0"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2178017" y="3990992"/>
              <a:ext cx="350961" cy="581620"/>
            </a:xfrm>
            <a:custGeom>
              <a:avLst/>
              <a:gdLst/>
              <a:ahLst/>
              <a:cxnLst/>
              <a:rect l="l" t="t" r="r" b="b"/>
              <a:pathLst>
                <a:path w="8612" h="14272" extrusionOk="0">
                  <a:moveTo>
                    <a:pt x="7701" y="1"/>
                  </a:moveTo>
                  <a:lnTo>
                    <a:pt x="7397" y="158"/>
                  </a:lnTo>
                  <a:lnTo>
                    <a:pt x="3996" y="2332"/>
                  </a:lnTo>
                  <a:lnTo>
                    <a:pt x="304" y="158"/>
                  </a:lnTo>
                  <a:lnTo>
                    <a:pt x="0" y="1"/>
                  </a:lnTo>
                  <a:lnTo>
                    <a:pt x="0" y="1"/>
                  </a:lnTo>
                  <a:lnTo>
                    <a:pt x="110" y="2539"/>
                  </a:lnTo>
                  <a:lnTo>
                    <a:pt x="814" y="14029"/>
                  </a:lnTo>
                  <a:cubicBezTo>
                    <a:pt x="960" y="14029"/>
                    <a:pt x="1118" y="14029"/>
                    <a:pt x="1264" y="14077"/>
                  </a:cubicBezTo>
                  <a:cubicBezTo>
                    <a:pt x="2284" y="14174"/>
                    <a:pt x="3340" y="14272"/>
                    <a:pt x="4409" y="14272"/>
                  </a:cubicBezTo>
                  <a:cubicBezTo>
                    <a:pt x="5320" y="14272"/>
                    <a:pt x="6231" y="14223"/>
                    <a:pt x="7142" y="14126"/>
                  </a:cubicBezTo>
                  <a:cubicBezTo>
                    <a:pt x="7640" y="14077"/>
                    <a:pt x="8150" y="13968"/>
                    <a:pt x="8612" y="13919"/>
                  </a:cubicBezTo>
                  <a:lnTo>
                    <a:pt x="7749" y="911"/>
                  </a:lnTo>
                  <a:lnTo>
                    <a:pt x="7701" y="1"/>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2469074" y="3928599"/>
              <a:ext cx="154452" cy="638062"/>
            </a:xfrm>
            <a:custGeom>
              <a:avLst/>
              <a:gdLst/>
              <a:ahLst/>
              <a:cxnLst/>
              <a:rect l="l" t="t" r="r" b="b"/>
              <a:pathLst>
                <a:path w="3790" h="15657" extrusionOk="0">
                  <a:moveTo>
                    <a:pt x="397" y="0"/>
                  </a:moveTo>
                  <a:cubicBezTo>
                    <a:pt x="376" y="0"/>
                    <a:pt x="361" y="4"/>
                    <a:pt x="352" y="13"/>
                  </a:cubicBezTo>
                  <a:cubicBezTo>
                    <a:pt x="304" y="74"/>
                    <a:pt x="304" y="681"/>
                    <a:pt x="255" y="1689"/>
                  </a:cubicBezTo>
                  <a:lnTo>
                    <a:pt x="255" y="2855"/>
                  </a:lnTo>
                  <a:cubicBezTo>
                    <a:pt x="146" y="6195"/>
                    <a:pt x="49" y="11807"/>
                    <a:pt x="0" y="15657"/>
                  </a:cubicBezTo>
                  <a:cubicBezTo>
                    <a:pt x="498" y="15608"/>
                    <a:pt x="1008" y="15499"/>
                    <a:pt x="1470" y="15450"/>
                  </a:cubicBezTo>
                  <a:cubicBezTo>
                    <a:pt x="1664" y="15402"/>
                    <a:pt x="1870" y="15353"/>
                    <a:pt x="2077" y="15353"/>
                  </a:cubicBezTo>
                  <a:lnTo>
                    <a:pt x="3340" y="11199"/>
                  </a:lnTo>
                  <a:lnTo>
                    <a:pt x="2077" y="7604"/>
                  </a:lnTo>
                  <a:lnTo>
                    <a:pt x="3789" y="5843"/>
                  </a:lnTo>
                  <a:cubicBezTo>
                    <a:pt x="3789" y="5843"/>
                    <a:pt x="2830" y="2953"/>
                    <a:pt x="2478" y="1787"/>
                  </a:cubicBezTo>
                  <a:cubicBezTo>
                    <a:pt x="2429" y="1532"/>
                    <a:pt x="2381" y="1337"/>
                    <a:pt x="2320" y="1289"/>
                  </a:cubicBezTo>
                  <a:cubicBezTo>
                    <a:pt x="2320" y="1003"/>
                    <a:pt x="713" y="0"/>
                    <a:pt x="397"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2054250" y="3926643"/>
              <a:ext cx="175277" cy="638062"/>
            </a:xfrm>
            <a:custGeom>
              <a:avLst/>
              <a:gdLst/>
              <a:ahLst/>
              <a:cxnLst/>
              <a:rect l="l" t="t" r="r" b="b"/>
              <a:pathLst>
                <a:path w="4301" h="15657" extrusionOk="0">
                  <a:moveTo>
                    <a:pt x="3152" y="0"/>
                  </a:moveTo>
                  <a:cubicBezTo>
                    <a:pt x="2836" y="0"/>
                    <a:pt x="1261" y="1054"/>
                    <a:pt x="1216" y="1385"/>
                  </a:cubicBezTo>
                  <a:cubicBezTo>
                    <a:pt x="1216" y="1385"/>
                    <a:pt x="1216" y="1482"/>
                    <a:pt x="1167" y="1640"/>
                  </a:cubicBezTo>
                  <a:cubicBezTo>
                    <a:pt x="961" y="2648"/>
                    <a:pt x="1" y="5988"/>
                    <a:pt x="1" y="5988"/>
                  </a:cubicBezTo>
                  <a:lnTo>
                    <a:pt x="1823" y="7652"/>
                  </a:lnTo>
                  <a:lnTo>
                    <a:pt x="766" y="11296"/>
                  </a:lnTo>
                  <a:lnTo>
                    <a:pt x="2175" y="15304"/>
                  </a:lnTo>
                  <a:cubicBezTo>
                    <a:pt x="2685" y="15401"/>
                    <a:pt x="3244" y="15498"/>
                    <a:pt x="3851" y="15608"/>
                  </a:cubicBezTo>
                  <a:cubicBezTo>
                    <a:pt x="3997" y="15608"/>
                    <a:pt x="4155" y="15608"/>
                    <a:pt x="4301" y="15656"/>
                  </a:cubicBezTo>
                  <a:cubicBezTo>
                    <a:pt x="4058" y="12365"/>
                    <a:pt x="3754" y="7652"/>
                    <a:pt x="3548" y="4264"/>
                  </a:cubicBezTo>
                  <a:cubicBezTo>
                    <a:pt x="3499" y="3304"/>
                    <a:pt x="3390" y="2442"/>
                    <a:pt x="3341" y="1737"/>
                  </a:cubicBezTo>
                  <a:cubicBezTo>
                    <a:pt x="3292" y="669"/>
                    <a:pt x="3244" y="13"/>
                    <a:pt x="3195" y="13"/>
                  </a:cubicBezTo>
                  <a:cubicBezTo>
                    <a:pt x="3186" y="4"/>
                    <a:pt x="3171" y="0"/>
                    <a:pt x="3152"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2444296" y="4259268"/>
              <a:ext cx="1018690" cy="220797"/>
            </a:xfrm>
            <a:custGeom>
              <a:avLst/>
              <a:gdLst/>
              <a:ahLst/>
              <a:cxnLst/>
              <a:rect l="l" t="t" r="r" b="b"/>
              <a:pathLst>
                <a:path w="24997" h="5418" extrusionOk="0">
                  <a:moveTo>
                    <a:pt x="450" y="0"/>
                  </a:moveTo>
                  <a:cubicBezTo>
                    <a:pt x="195" y="0"/>
                    <a:pt x="1" y="207"/>
                    <a:pt x="1" y="462"/>
                  </a:cubicBezTo>
                  <a:lnTo>
                    <a:pt x="1" y="4956"/>
                  </a:lnTo>
                  <a:cubicBezTo>
                    <a:pt x="1" y="5211"/>
                    <a:pt x="195" y="5417"/>
                    <a:pt x="450" y="5417"/>
                  </a:cubicBezTo>
                  <a:lnTo>
                    <a:pt x="24547" y="5417"/>
                  </a:lnTo>
                  <a:cubicBezTo>
                    <a:pt x="24790" y="5417"/>
                    <a:pt x="24996" y="5211"/>
                    <a:pt x="24996" y="4956"/>
                  </a:cubicBezTo>
                  <a:lnTo>
                    <a:pt x="24996" y="462"/>
                  </a:lnTo>
                  <a:cubicBezTo>
                    <a:pt x="24996" y="207"/>
                    <a:pt x="24790" y="0"/>
                    <a:pt x="24547"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2536846" y="4349861"/>
              <a:ext cx="47558" cy="47558"/>
            </a:xfrm>
            <a:custGeom>
              <a:avLst/>
              <a:gdLst/>
              <a:ahLst/>
              <a:cxnLst/>
              <a:rect l="l" t="t" r="r" b="b"/>
              <a:pathLst>
                <a:path w="1167" h="1167" extrusionOk="0">
                  <a:moveTo>
                    <a:pt x="560" y="0"/>
                  </a:moveTo>
                  <a:cubicBezTo>
                    <a:pt x="256" y="0"/>
                    <a:pt x="1" y="255"/>
                    <a:pt x="1" y="559"/>
                  </a:cubicBezTo>
                  <a:cubicBezTo>
                    <a:pt x="1" y="911"/>
                    <a:pt x="256" y="1166"/>
                    <a:pt x="560" y="1166"/>
                  </a:cubicBezTo>
                  <a:cubicBezTo>
                    <a:pt x="912" y="1166"/>
                    <a:pt x="1167" y="911"/>
                    <a:pt x="1167" y="559"/>
                  </a:cubicBezTo>
                  <a:cubicBezTo>
                    <a:pt x="1167" y="255"/>
                    <a:pt x="912"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2693786" y="4349861"/>
              <a:ext cx="47558" cy="47558"/>
            </a:xfrm>
            <a:custGeom>
              <a:avLst/>
              <a:gdLst/>
              <a:ahLst/>
              <a:cxnLst/>
              <a:rect l="l" t="t" r="r" b="b"/>
              <a:pathLst>
                <a:path w="1167" h="1167" extrusionOk="0">
                  <a:moveTo>
                    <a:pt x="607" y="0"/>
                  </a:moveTo>
                  <a:cubicBezTo>
                    <a:pt x="255" y="0"/>
                    <a:pt x="0" y="255"/>
                    <a:pt x="0" y="559"/>
                  </a:cubicBezTo>
                  <a:cubicBezTo>
                    <a:pt x="0" y="911"/>
                    <a:pt x="255" y="1166"/>
                    <a:pt x="607" y="1166"/>
                  </a:cubicBezTo>
                  <a:cubicBezTo>
                    <a:pt x="911" y="1166"/>
                    <a:pt x="1166" y="911"/>
                    <a:pt x="1166" y="559"/>
                  </a:cubicBezTo>
                  <a:cubicBezTo>
                    <a:pt x="1166" y="255"/>
                    <a:pt x="911" y="0"/>
                    <a:pt x="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2852641" y="4349861"/>
              <a:ext cx="47558" cy="47558"/>
            </a:xfrm>
            <a:custGeom>
              <a:avLst/>
              <a:gdLst/>
              <a:ahLst/>
              <a:cxnLst/>
              <a:rect l="l" t="t" r="r" b="b"/>
              <a:pathLst>
                <a:path w="1167" h="1167" extrusionOk="0">
                  <a:moveTo>
                    <a:pt x="560" y="0"/>
                  </a:moveTo>
                  <a:cubicBezTo>
                    <a:pt x="256" y="0"/>
                    <a:pt x="1" y="255"/>
                    <a:pt x="1" y="559"/>
                  </a:cubicBezTo>
                  <a:cubicBezTo>
                    <a:pt x="1" y="911"/>
                    <a:pt x="256" y="1166"/>
                    <a:pt x="560" y="1166"/>
                  </a:cubicBezTo>
                  <a:cubicBezTo>
                    <a:pt x="912" y="1166"/>
                    <a:pt x="1167" y="911"/>
                    <a:pt x="1167" y="559"/>
                  </a:cubicBezTo>
                  <a:cubicBezTo>
                    <a:pt x="1167" y="255"/>
                    <a:pt x="912"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3009051" y="4349861"/>
              <a:ext cx="49555" cy="47558"/>
            </a:xfrm>
            <a:custGeom>
              <a:avLst/>
              <a:gdLst/>
              <a:ahLst/>
              <a:cxnLst/>
              <a:rect l="l" t="t" r="r" b="b"/>
              <a:pathLst>
                <a:path w="1216" h="1167" extrusionOk="0">
                  <a:moveTo>
                    <a:pt x="608" y="0"/>
                  </a:moveTo>
                  <a:cubicBezTo>
                    <a:pt x="305" y="0"/>
                    <a:pt x="1" y="255"/>
                    <a:pt x="1" y="559"/>
                  </a:cubicBezTo>
                  <a:cubicBezTo>
                    <a:pt x="1" y="911"/>
                    <a:pt x="305" y="1166"/>
                    <a:pt x="608" y="1166"/>
                  </a:cubicBezTo>
                  <a:cubicBezTo>
                    <a:pt x="912" y="1166"/>
                    <a:pt x="1215" y="911"/>
                    <a:pt x="1215" y="559"/>
                  </a:cubicBezTo>
                  <a:cubicBezTo>
                    <a:pt x="1215" y="255"/>
                    <a:pt x="912"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3167946" y="4349861"/>
              <a:ext cx="47558" cy="47558"/>
            </a:xfrm>
            <a:custGeom>
              <a:avLst/>
              <a:gdLst/>
              <a:ahLst/>
              <a:cxnLst/>
              <a:rect l="l" t="t" r="r" b="b"/>
              <a:pathLst>
                <a:path w="1167" h="1167" extrusionOk="0">
                  <a:moveTo>
                    <a:pt x="608" y="0"/>
                  </a:moveTo>
                  <a:cubicBezTo>
                    <a:pt x="256" y="0"/>
                    <a:pt x="1" y="255"/>
                    <a:pt x="1" y="559"/>
                  </a:cubicBezTo>
                  <a:cubicBezTo>
                    <a:pt x="1" y="911"/>
                    <a:pt x="256" y="1166"/>
                    <a:pt x="608" y="1166"/>
                  </a:cubicBezTo>
                  <a:cubicBezTo>
                    <a:pt x="912" y="1166"/>
                    <a:pt x="1167" y="911"/>
                    <a:pt x="1167" y="559"/>
                  </a:cubicBezTo>
                  <a:cubicBezTo>
                    <a:pt x="1167" y="255"/>
                    <a:pt x="912"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3326842" y="4349861"/>
              <a:ext cx="47558" cy="47558"/>
            </a:xfrm>
            <a:custGeom>
              <a:avLst/>
              <a:gdLst/>
              <a:ahLst/>
              <a:cxnLst/>
              <a:rect l="l" t="t" r="r" b="b"/>
              <a:pathLst>
                <a:path w="1167" h="1167" extrusionOk="0">
                  <a:moveTo>
                    <a:pt x="559" y="0"/>
                  </a:moveTo>
                  <a:cubicBezTo>
                    <a:pt x="255" y="0"/>
                    <a:pt x="0" y="255"/>
                    <a:pt x="0" y="559"/>
                  </a:cubicBezTo>
                  <a:cubicBezTo>
                    <a:pt x="0" y="911"/>
                    <a:pt x="255" y="1166"/>
                    <a:pt x="559" y="1166"/>
                  </a:cubicBezTo>
                  <a:cubicBezTo>
                    <a:pt x="911" y="1166"/>
                    <a:pt x="1166" y="911"/>
                    <a:pt x="1166" y="559"/>
                  </a:cubicBezTo>
                  <a:cubicBezTo>
                    <a:pt x="1166" y="255"/>
                    <a:pt x="911"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2895717" y="2852563"/>
              <a:ext cx="687046" cy="798423"/>
            </a:xfrm>
            <a:custGeom>
              <a:avLst/>
              <a:gdLst/>
              <a:ahLst/>
              <a:cxnLst/>
              <a:rect l="l" t="t" r="r" b="b"/>
              <a:pathLst>
                <a:path w="16859" h="19592" extrusionOk="0">
                  <a:moveTo>
                    <a:pt x="1" y="1"/>
                  </a:moveTo>
                  <a:cubicBezTo>
                    <a:pt x="1" y="1"/>
                    <a:pt x="656" y="304"/>
                    <a:pt x="1021" y="814"/>
                  </a:cubicBezTo>
                  <a:cubicBezTo>
                    <a:pt x="1422" y="1325"/>
                    <a:pt x="1470" y="2284"/>
                    <a:pt x="1470" y="2284"/>
                  </a:cubicBezTo>
                  <a:lnTo>
                    <a:pt x="1470" y="18280"/>
                  </a:lnTo>
                  <a:cubicBezTo>
                    <a:pt x="1470" y="18984"/>
                    <a:pt x="2029" y="19592"/>
                    <a:pt x="2782" y="19592"/>
                  </a:cubicBezTo>
                  <a:lnTo>
                    <a:pt x="15535" y="19592"/>
                  </a:lnTo>
                  <a:cubicBezTo>
                    <a:pt x="16251" y="19592"/>
                    <a:pt x="16859" y="18984"/>
                    <a:pt x="16859" y="18280"/>
                  </a:cubicBezTo>
                  <a:lnTo>
                    <a:pt x="16859" y="1325"/>
                  </a:lnTo>
                  <a:cubicBezTo>
                    <a:pt x="16859" y="608"/>
                    <a:pt x="16251" y="1"/>
                    <a:pt x="15535" y="1"/>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3252590" y="3062929"/>
              <a:ext cx="158935" cy="18868"/>
            </a:xfrm>
            <a:custGeom>
              <a:avLst/>
              <a:gdLst/>
              <a:ahLst/>
              <a:cxnLst/>
              <a:rect l="l" t="t" r="r" b="b"/>
              <a:pathLst>
                <a:path w="3900" h="463" extrusionOk="0">
                  <a:moveTo>
                    <a:pt x="207" y="1"/>
                  </a:moveTo>
                  <a:cubicBezTo>
                    <a:pt x="98" y="1"/>
                    <a:pt x="1" y="110"/>
                    <a:pt x="1" y="207"/>
                  </a:cubicBezTo>
                  <a:cubicBezTo>
                    <a:pt x="1" y="365"/>
                    <a:pt x="98" y="462"/>
                    <a:pt x="207" y="462"/>
                  </a:cubicBezTo>
                  <a:lnTo>
                    <a:pt x="3644" y="462"/>
                  </a:lnTo>
                  <a:cubicBezTo>
                    <a:pt x="3802" y="462"/>
                    <a:pt x="3899" y="365"/>
                    <a:pt x="3899" y="207"/>
                  </a:cubicBezTo>
                  <a:cubicBezTo>
                    <a:pt x="3899" y="110"/>
                    <a:pt x="3802" y="1"/>
                    <a:pt x="3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3130820" y="3062929"/>
              <a:ext cx="146546" cy="18868"/>
            </a:xfrm>
            <a:custGeom>
              <a:avLst/>
              <a:gdLst/>
              <a:ahLst/>
              <a:cxnLst/>
              <a:rect l="l" t="t" r="r" b="b"/>
              <a:pathLst>
                <a:path w="3596" h="463" extrusionOk="0">
                  <a:moveTo>
                    <a:pt x="256" y="1"/>
                  </a:moveTo>
                  <a:cubicBezTo>
                    <a:pt x="110" y="1"/>
                    <a:pt x="1" y="110"/>
                    <a:pt x="1" y="207"/>
                  </a:cubicBezTo>
                  <a:cubicBezTo>
                    <a:pt x="1" y="365"/>
                    <a:pt x="110" y="462"/>
                    <a:pt x="256" y="462"/>
                  </a:cubicBezTo>
                  <a:lnTo>
                    <a:pt x="3389" y="462"/>
                  </a:lnTo>
                  <a:cubicBezTo>
                    <a:pt x="3499" y="462"/>
                    <a:pt x="3596" y="365"/>
                    <a:pt x="3596" y="207"/>
                  </a:cubicBezTo>
                  <a:cubicBezTo>
                    <a:pt x="3596" y="110"/>
                    <a:pt x="3499" y="1"/>
                    <a:pt x="33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3252590" y="3145575"/>
              <a:ext cx="132201" cy="18868"/>
            </a:xfrm>
            <a:custGeom>
              <a:avLst/>
              <a:gdLst/>
              <a:ahLst/>
              <a:cxnLst/>
              <a:rect l="l" t="t" r="r" b="b"/>
              <a:pathLst>
                <a:path w="3244" h="463" extrusionOk="0">
                  <a:moveTo>
                    <a:pt x="207" y="1"/>
                  </a:moveTo>
                  <a:cubicBezTo>
                    <a:pt x="98" y="1"/>
                    <a:pt x="1" y="98"/>
                    <a:pt x="1" y="256"/>
                  </a:cubicBezTo>
                  <a:cubicBezTo>
                    <a:pt x="1" y="353"/>
                    <a:pt x="98" y="462"/>
                    <a:pt x="207" y="462"/>
                  </a:cubicBezTo>
                  <a:lnTo>
                    <a:pt x="2988" y="462"/>
                  </a:lnTo>
                  <a:cubicBezTo>
                    <a:pt x="3134" y="462"/>
                    <a:pt x="3243" y="353"/>
                    <a:pt x="3243" y="256"/>
                  </a:cubicBezTo>
                  <a:cubicBezTo>
                    <a:pt x="3243" y="98"/>
                    <a:pt x="3134" y="1"/>
                    <a:pt x="2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3157554" y="3145575"/>
              <a:ext cx="119812" cy="18868"/>
            </a:xfrm>
            <a:custGeom>
              <a:avLst/>
              <a:gdLst/>
              <a:ahLst/>
              <a:cxnLst/>
              <a:rect l="l" t="t" r="r" b="b"/>
              <a:pathLst>
                <a:path w="2940" h="463" extrusionOk="0">
                  <a:moveTo>
                    <a:pt x="207" y="1"/>
                  </a:moveTo>
                  <a:cubicBezTo>
                    <a:pt x="110" y="1"/>
                    <a:pt x="1" y="98"/>
                    <a:pt x="1" y="256"/>
                  </a:cubicBezTo>
                  <a:cubicBezTo>
                    <a:pt x="1" y="353"/>
                    <a:pt x="110" y="462"/>
                    <a:pt x="207" y="462"/>
                  </a:cubicBezTo>
                  <a:lnTo>
                    <a:pt x="2733" y="462"/>
                  </a:lnTo>
                  <a:cubicBezTo>
                    <a:pt x="2843" y="462"/>
                    <a:pt x="2940" y="353"/>
                    <a:pt x="2940" y="256"/>
                  </a:cubicBezTo>
                  <a:cubicBezTo>
                    <a:pt x="2940" y="98"/>
                    <a:pt x="2843" y="1"/>
                    <a:pt x="27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3153601" y="3355941"/>
              <a:ext cx="123765" cy="18868"/>
            </a:xfrm>
            <a:custGeom>
              <a:avLst/>
              <a:gdLst/>
              <a:ahLst/>
              <a:cxnLst/>
              <a:rect l="l" t="t" r="r" b="b"/>
              <a:pathLst>
                <a:path w="3037" h="463" extrusionOk="0">
                  <a:moveTo>
                    <a:pt x="207" y="1"/>
                  </a:moveTo>
                  <a:cubicBezTo>
                    <a:pt x="98" y="1"/>
                    <a:pt x="0" y="98"/>
                    <a:pt x="0" y="207"/>
                  </a:cubicBezTo>
                  <a:cubicBezTo>
                    <a:pt x="0" y="353"/>
                    <a:pt x="98" y="462"/>
                    <a:pt x="207" y="462"/>
                  </a:cubicBezTo>
                  <a:lnTo>
                    <a:pt x="2830" y="462"/>
                  </a:lnTo>
                  <a:cubicBezTo>
                    <a:pt x="2940" y="462"/>
                    <a:pt x="3037" y="353"/>
                    <a:pt x="3037" y="207"/>
                  </a:cubicBezTo>
                  <a:cubicBezTo>
                    <a:pt x="3037" y="98"/>
                    <a:pt x="2940" y="1"/>
                    <a:pt x="2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3259029" y="3355941"/>
              <a:ext cx="129715" cy="18868"/>
            </a:xfrm>
            <a:custGeom>
              <a:avLst/>
              <a:gdLst/>
              <a:ahLst/>
              <a:cxnLst/>
              <a:rect l="l" t="t" r="r" b="b"/>
              <a:pathLst>
                <a:path w="3183" h="463" extrusionOk="0">
                  <a:moveTo>
                    <a:pt x="243" y="1"/>
                  </a:moveTo>
                  <a:cubicBezTo>
                    <a:pt x="98" y="1"/>
                    <a:pt x="0" y="98"/>
                    <a:pt x="0" y="207"/>
                  </a:cubicBezTo>
                  <a:cubicBezTo>
                    <a:pt x="0" y="353"/>
                    <a:pt x="98" y="462"/>
                    <a:pt x="243" y="462"/>
                  </a:cubicBezTo>
                  <a:lnTo>
                    <a:pt x="2928" y="462"/>
                  </a:lnTo>
                  <a:cubicBezTo>
                    <a:pt x="3085" y="462"/>
                    <a:pt x="3183" y="353"/>
                    <a:pt x="3183" y="207"/>
                  </a:cubicBezTo>
                  <a:cubicBezTo>
                    <a:pt x="3183" y="98"/>
                    <a:pt x="3085" y="1"/>
                    <a:pt x="2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3128864" y="3434146"/>
              <a:ext cx="154941" cy="18868"/>
            </a:xfrm>
            <a:custGeom>
              <a:avLst/>
              <a:gdLst/>
              <a:ahLst/>
              <a:cxnLst/>
              <a:rect l="l" t="t" r="r" b="b"/>
              <a:pathLst>
                <a:path w="3802" h="463" extrusionOk="0">
                  <a:moveTo>
                    <a:pt x="207" y="1"/>
                  </a:moveTo>
                  <a:cubicBezTo>
                    <a:pt x="97" y="1"/>
                    <a:pt x="0" y="110"/>
                    <a:pt x="0" y="256"/>
                  </a:cubicBezTo>
                  <a:cubicBezTo>
                    <a:pt x="0" y="365"/>
                    <a:pt x="97" y="462"/>
                    <a:pt x="207" y="462"/>
                  </a:cubicBezTo>
                  <a:lnTo>
                    <a:pt x="3547" y="462"/>
                  </a:lnTo>
                  <a:cubicBezTo>
                    <a:pt x="3692" y="462"/>
                    <a:pt x="3802" y="365"/>
                    <a:pt x="3802" y="256"/>
                  </a:cubicBezTo>
                  <a:cubicBezTo>
                    <a:pt x="3802" y="110"/>
                    <a:pt x="3692" y="1"/>
                    <a:pt x="3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3259029" y="3434146"/>
              <a:ext cx="154452" cy="18868"/>
            </a:xfrm>
            <a:custGeom>
              <a:avLst/>
              <a:gdLst/>
              <a:ahLst/>
              <a:cxnLst/>
              <a:rect l="l" t="t" r="r" b="b"/>
              <a:pathLst>
                <a:path w="3790" h="463" extrusionOk="0">
                  <a:moveTo>
                    <a:pt x="243" y="1"/>
                  </a:moveTo>
                  <a:cubicBezTo>
                    <a:pt x="98" y="1"/>
                    <a:pt x="0" y="110"/>
                    <a:pt x="0" y="256"/>
                  </a:cubicBezTo>
                  <a:cubicBezTo>
                    <a:pt x="0" y="365"/>
                    <a:pt x="98" y="462"/>
                    <a:pt x="243" y="462"/>
                  </a:cubicBezTo>
                  <a:lnTo>
                    <a:pt x="3535" y="462"/>
                  </a:lnTo>
                  <a:cubicBezTo>
                    <a:pt x="3693" y="462"/>
                    <a:pt x="3790" y="365"/>
                    <a:pt x="3790" y="256"/>
                  </a:cubicBezTo>
                  <a:cubicBezTo>
                    <a:pt x="3790" y="110"/>
                    <a:pt x="3693" y="1"/>
                    <a:pt x="3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3124871" y="3011458"/>
              <a:ext cx="290606" cy="484588"/>
            </a:xfrm>
            <a:custGeom>
              <a:avLst/>
              <a:gdLst/>
              <a:ahLst/>
              <a:cxnLst/>
              <a:rect l="l" t="t" r="r" b="b"/>
              <a:pathLst>
                <a:path w="7131" h="11891" extrusionOk="0">
                  <a:moveTo>
                    <a:pt x="256" y="0"/>
                  </a:moveTo>
                  <a:cubicBezTo>
                    <a:pt x="98" y="0"/>
                    <a:pt x="1" y="110"/>
                    <a:pt x="1" y="256"/>
                  </a:cubicBezTo>
                  <a:cubicBezTo>
                    <a:pt x="1" y="413"/>
                    <a:pt x="50" y="4106"/>
                    <a:pt x="2734" y="5818"/>
                  </a:cubicBezTo>
                  <a:cubicBezTo>
                    <a:pt x="5163" y="7397"/>
                    <a:pt x="6681" y="8551"/>
                    <a:pt x="6681" y="11648"/>
                  </a:cubicBezTo>
                  <a:cubicBezTo>
                    <a:pt x="6681" y="11794"/>
                    <a:pt x="6778" y="11891"/>
                    <a:pt x="6936" y="11891"/>
                  </a:cubicBezTo>
                  <a:cubicBezTo>
                    <a:pt x="7033" y="11891"/>
                    <a:pt x="7130" y="11794"/>
                    <a:pt x="7130" y="11648"/>
                  </a:cubicBezTo>
                  <a:cubicBezTo>
                    <a:pt x="7130" y="8357"/>
                    <a:pt x="5467" y="7033"/>
                    <a:pt x="2928" y="5417"/>
                  </a:cubicBezTo>
                  <a:cubicBezTo>
                    <a:pt x="499" y="3851"/>
                    <a:pt x="450" y="256"/>
                    <a:pt x="450" y="256"/>
                  </a:cubicBezTo>
                  <a:cubicBezTo>
                    <a:pt x="450" y="110"/>
                    <a:pt x="353"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3124871" y="3011458"/>
              <a:ext cx="290606" cy="484588"/>
            </a:xfrm>
            <a:custGeom>
              <a:avLst/>
              <a:gdLst/>
              <a:ahLst/>
              <a:cxnLst/>
              <a:rect l="l" t="t" r="r" b="b"/>
              <a:pathLst>
                <a:path w="7131" h="11891" extrusionOk="0">
                  <a:moveTo>
                    <a:pt x="6936" y="0"/>
                  </a:moveTo>
                  <a:cubicBezTo>
                    <a:pt x="6778" y="0"/>
                    <a:pt x="6681" y="110"/>
                    <a:pt x="6681" y="256"/>
                  </a:cubicBezTo>
                  <a:cubicBezTo>
                    <a:pt x="6681" y="256"/>
                    <a:pt x="6681" y="3851"/>
                    <a:pt x="4203" y="5417"/>
                  </a:cubicBezTo>
                  <a:cubicBezTo>
                    <a:pt x="1665" y="7033"/>
                    <a:pt x="1" y="8357"/>
                    <a:pt x="1" y="11648"/>
                  </a:cubicBezTo>
                  <a:cubicBezTo>
                    <a:pt x="1" y="11794"/>
                    <a:pt x="98" y="11891"/>
                    <a:pt x="256" y="11891"/>
                  </a:cubicBezTo>
                  <a:cubicBezTo>
                    <a:pt x="353" y="11891"/>
                    <a:pt x="450" y="11794"/>
                    <a:pt x="450" y="11648"/>
                  </a:cubicBezTo>
                  <a:cubicBezTo>
                    <a:pt x="450" y="8551"/>
                    <a:pt x="1969" y="7397"/>
                    <a:pt x="4446" y="5818"/>
                  </a:cubicBezTo>
                  <a:cubicBezTo>
                    <a:pt x="7130" y="4106"/>
                    <a:pt x="7130" y="413"/>
                    <a:pt x="7130" y="256"/>
                  </a:cubicBezTo>
                  <a:cubicBezTo>
                    <a:pt x="7130" y="110"/>
                    <a:pt x="7033" y="0"/>
                    <a:pt x="6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1085104" y="2832268"/>
              <a:ext cx="730122" cy="1361215"/>
            </a:xfrm>
            <a:custGeom>
              <a:avLst/>
              <a:gdLst/>
              <a:ahLst/>
              <a:cxnLst/>
              <a:rect l="l" t="t" r="r" b="b"/>
              <a:pathLst>
                <a:path w="17916" h="33402" extrusionOk="0">
                  <a:moveTo>
                    <a:pt x="1313" y="1"/>
                  </a:moveTo>
                  <a:cubicBezTo>
                    <a:pt x="560" y="1"/>
                    <a:pt x="1" y="608"/>
                    <a:pt x="1" y="1312"/>
                  </a:cubicBezTo>
                  <a:lnTo>
                    <a:pt x="1" y="32029"/>
                  </a:lnTo>
                  <a:cubicBezTo>
                    <a:pt x="1" y="32794"/>
                    <a:pt x="560" y="33401"/>
                    <a:pt x="1313" y="33401"/>
                  </a:cubicBezTo>
                  <a:lnTo>
                    <a:pt x="15134" y="33401"/>
                  </a:lnTo>
                  <a:cubicBezTo>
                    <a:pt x="15839" y="33401"/>
                    <a:pt x="16446" y="32794"/>
                    <a:pt x="16446" y="32029"/>
                  </a:cubicBezTo>
                  <a:lnTo>
                    <a:pt x="16446" y="2272"/>
                  </a:lnTo>
                  <a:cubicBezTo>
                    <a:pt x="16446" y="2272"/>
                    <a:pt x="16495" y="1312"/>
                    <a:pt x="16908" y="802"/>
                  </a:cubicBezTo>
                  <a:cubicBezTo>
                    <a:pt x="17260" y="304"/>
                    <a:pt x="17916" y="1"/>
                    <a:pt x="17916" y="1"/>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1206874" y="3389114"/>
              <a:ext cx="431161" cy="41"/>
            </a:xfrm>
            <a:custGeom>
              <a:avLst/>
              <a:gdLst/>
              <a:ahLst/>
              <a:cxnLst/>
              <a:rect l="l" t="t" r="r" b="b"/>
              <a:pathLst>
                <a:path w="10580" h="1" extrusionOk="0">
                  <a:moveTo>
                    <a:pt x="1" y="1"/>
                  </a:moveTo>
                  <a:lnTo>
                    <a:pt x="1058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1198479" y="3380719"/>
              <a:ext cx="449459" cy="18828"/>
            </a:xfrm>
            <a:custGeom>
              <a:avLst/>
              <a:gdLst/>
              <a:ahLst/>
              <a:cxnLst/>
              <a:rect l="l" t="t" r="r" b="b"/>
              <a:pathLst>
                <a:path w="11029" h="462" extrusionOk="0">
                  <a:moveTo>
                    <a:pt x="207" y="0"/>
                  </a:moveTo>
                  <a:cubicBezTo>
                    <a:pt x="97" y="0"/>
                    <a:pt x="0" y="97"/>
                    <a:pt x="0" y="207"/>
                  </a:cubicBezTo>
                  <a:cubicBezTo>
                    <a:pt x="0" y="352"/>
                    <a:pt x="97" y="462"/>
                    <a:pt x="207" y="462"/>
                  </a:cubicBezTo>
                  <a:lnTo>
                    <a:pt x="10786" y="462"/>
                  </a:lnTo>
                  <a:cubicBezTo>
                    <a:pt x="10931" y="462"/>
                    <a:pt x="11028" y="352"/>
                    <a:pt x="11028" y="207"/>
                  </a:cubicBezTo>
                  <a:cubicBezTo>
                    <a:pt x="11028" y="97"/>
                    <a:pt x="10931" y="0"/>
                    <a:pt x="10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1159356" y="3527225"/>
              <a:ext cx="525707" cy="41"/>
            </a:xfrm>
            <a:custGeom>
              <a:avLst/>
              <a:gdLst/>
              <a:ahLst/>
              <a:cxnLst/>
              <a:rect l="l" t="t" r="r" b="b"/>
              <a:pathLst>
                <a:path w="12900" h="1" extrusionOk="0">
                  <a:moveTo>
                    <a:pt x="1" y="0"/>
                  </a:moveTo>
                  <a:lnTo>
                    <a:pt x="12899"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1148964" y="3518789"/>
              <a:ext cx="546491" cy="18868"/>
            </a:xfrm>
            <a:custGeom>
              <a:avLst/>
              <a:gdLst/>
              <a:ahLst/>
              <a:cxnLst/>
              <a:rect l="l" t="t" r="r" b="b"/>
              <a:pathLst>
                <a:path w="13410" h="463" extrusionOk="0">
                  <a:moveTo>
                    <a:pt x="256" y="1"/>
                  </a:moveTo>
                  <a:cubicBezTo>
                    <a:pt x="98" y="1"/>
                    <a:pt x="1" y="110"/>
                    <a:pt x="1" y="207"/>
                  </a:cubicBezTo>
                  <a:cubicBezTo>
                    <a:pt x="1" y="353"/>
                    <a:pt x="98" y="462"/>
                    <a:pt x="256" y="462"/>
                  </a:cubicBezTo>
                  <a:lnTo>
                    <a:pt x="13154" y="462"/>
                  </a:lnTo>
                  <a:cubicBezTo>
                    <a:pt x="13312" y="462"/>
                    <a:pt x="13409" y="353"/>
                    <a:pt x="13409" y="207"/>
                  </a:cubicBezTo>
                  <a:cubicBezTo>
                    <a:pt x="13409" y="110"/>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1247953" y="3458923"/>
              <a:ext cx="350472" cy="41"/>
            </a:xfrm>
            <a:custGeom>
              <a:avLst/>
              <a:gdLst/>
              <a:ahLst/>
              <a:cxnLst/>
              <a:rect l="l" t="t" r="r" b="b"/>
              <a:pathLst>
                <a:path w="8600" h="1" extrusionOk="0">
                  <a:moveTo>
                    <a:pt x="1" y="0"/>
                  </a:moveTo>
                  <a:lnTo>
                    <a:pt x="860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1237561" y="3449021"/>
              <a:ext cx="371255" cy="18339"/>
            </a:xfrm>
            <a:custGeom>
              <a:avLst/>
              <a:gdLst/>
              <a:ahLst/>
              <a:cxnLst/>
              <a:rect l="l" t="t" r="r" b="b"/>
              <a:pathLst>
                <a:path w="9110" h="450" extrusionOk="0">
                  <a:moveTo>
                    <a:pt x="256" y="0"/>
                  </a:moveTo>
                  <a:cubicBezTo>
                    <a:pt x="110" y="0"/>
                    <a:pt x="1" y="97"/>
                    <a:pt x="1" y="243"/>
                  </a:cubicBezTo>
                  <a:cubicBezTo>
                    <a:pt x="1" y="352"/>
                    <a:pt x="110" y="450"/>
                    <a:pt x="256" y="450"/>
                  </a:cubicBezTo>
                  <a:lnTo>
                    <a:pt x="8855" y="450"/>
                  </a:lnTo>
                  <a:cubicBezTo>
                    <a:pt x="9013" y="450"/>
                    <a:pt x="9110" y="352"/>
                    <a:pt x="9110" y="243"/>
                  </a:cubicBezTo>
                  <a:cubicBezTo>
                    <a:pt x="9110" y="97"/>
                    <a:pt x="9013" y="0"/>
                    <a:pt x="8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1159356" y="3737550"/>
              <a:ext cx="525707" cy="41"/>
            </a:xfrm>
            <a:custGeom>
              <a:avLst/>
              <a:gdLst/>
              <a:ahLst/>
              <a:cxnLst/>
              <a:rect l="l" t="t" r="r" b="b"/>
              <a:pathLst>
                <a:path w="12900" h="1" extrusionOk="0">
                  <a:moveTo>
                    <a:pt x="1" y="1"/>
                  </a:moveTo>
                  <a:lnTo>
                    <a:pt x="1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1148964" y="3727158"/>
              <a:ext cx="546491" cy="18868"/>
            </a:xfrm>
            <a:custGeom>
              <a:avLst/>
              <a:gdLst/>
              <a:ahLst/>
              <a:cxnLst/>
              <a:rect l="l" t="t" r="r" b="b"/>
              <a:pathLst>
                <a:path w="13410" h="463" extrusionOk="0">
                  <a:moveTo>
                    <a:pt x="256" y="1"/>
                  </a:moveTo>
                  <a:cubicBezTo>
                    <a:pt x="98" y="1"/>
                    <a:pt x="1" y="98"/>
                    <a:pt x="1" y="256"/>
                  </a:cubicBezTo>
                  <a:cubicBezTo>
                    <a:pt x="1" y="353"/>
                    <a:pt x="98" y="462"/>
                    <a:pt x="256" y="462"/>
                  </a:cubicBezTo>
                  <a:lnTo>
                    <a:pt x="13154" y="462"/>
                  </a:lnTo>
                  <a:cubicBezTo>
                    <a:pt x="13312" y="462"/>
                    <a:pt x="13409" y="353"/>
                    <a:pt x="13409" y="256"/>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1159356" y="3667293"/>
              <a:ext cx="525707" cy="41"/>
            </a:xfrm>
            <a:custGeom>
              <a:avLst/>
              <a:gdLst/>
              <a:ahLst/>
              <a:cxnLst/>
              <a:rect l="l" t="t" r="r" b="b"/>
              <a:pathLst>
                <a:path w="12900" h="1" extrusionOk="0">
                  <a:moveTo>
                    <a:pt x="1" y="0"/>
                  </a:moveTo>
                  <a:lnTo>
                    <a:pt x="12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1148964" y="3659346"/>
              <a:ext cx="546491" cy="18379"/>
            </a:xfrm>
            <a:custGeom>
              <a:avLst/>
              <a:gdLst/>
              <a:ahLst/>
              <a:cxnLst/>
              <a:rect l="l" t="t" r="r" b="b"/>
              <a:pathLst>
                <a:path w="13410" h="451" extrusionOk="0">
                  <a:moveTo>
                    <a:pt x="256" y="1"/>
                  </a:moveTo>
                  <a:cubicBezTo>
                    <a:pt x="98" y="1"/>
                    <a:pt x="1" y="98"/>
                    <a:pt x="1" y="195"/>
                  </a:cubicBezTo>
                  <a:cubicBezTo>
                    <a:pt x="1" y="353"/>
                    <a:pt x="98" y="450"/>
                    <a:pt x="256" y="450"/>
                  </a:cubicBezTo>
                  <a:lnTo>
                    <a:pt x="13154" y="450"/>
                  </a:lnTo>
                  <a:cubicBezTo>
                    <a:pt x="13312" y="450"/>
                    <a:pt x="13409" y="353"/>
                    <a:pt x="13409" y="195"/>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1159356" y="3807849"/>
              <a:ext cx="525707" cy="41"/>
            </a:xfrm>
            <a:custGeom>
              <a:avLst/>
              <a:gdLst/>
              <a:ahLst/>
              <a:cxnLst/>
              <a:rect l="l" t="t" r="r" b="b"/>
              <a:pathLst>
                <a:path w="12900" h="1" extrusionOk="0">
                  <a:moveTo>
                    <a:pt x="1" y="1"/>
                  </a:moveTo>
                  <a:lnTo>
                    <a:pt x="1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1148964" y="3799454"/>
              <a:ext cx="546491" cy="18339"/>
            </a:xfrm>
            <a:custGeom>
              <a:avLst/>
              <a:gdLst/>
              <a:ahLst/>
              <a:cxnLst/>
              <a:rect l="l" t="t" r="r" b="b"/>
              <a:pathLst>
                <a:path w="13410" h="450" extrusionOk="0">
                  <a:moveTo>
                    <a:pt x="256" y="0"/>
                  </a:moveTo>
                  <a:cubicBezTo>
                    <a:pt x="98" y="0"/>
                    <a:pt x="1" y="97"/>
                    <a:pt x="1" y="207"/>
                  </a:cubicBezTo>
                  <a:cubicBezTo>
                    <a:pt x="1" y="352"/>
                    <a:pt x="98" y="450"/>
                    <a:pt x="256" y="450"/>
                  </a:cubicBezTo>
                  <a:lnTo>
                    <a:pt x="13154" y="450"/>
                  </a:lnTo>
                  <a:cubicBezTo>
                    <a:pt x="13312" y="450"/>
                    <a:pt x="13409" y="352"/>
                    <a:pt x="13409" y="207"/>
                  </a:cubicBezTo>
                  <a:cubicBezTo>
                    <a:pt x="13409" y="97"/>
                    <a:pt x="13312" y="0"/>
                    <a:pt x="131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1159356" y="3945960"/>
              <a:ext cx="525707" cy="41"/>
            </a:xfrm>
            <a:custGeom>
              <a:avLst/>
              <a:gdLst/>
              <a:ahLst/>
              <a:cxnLst/>
              <a:rect l="l" t="t" r="r" b="b"/>
              <a:pathLst>
                <a:path w="12900" h="1" extrusionOk="0">
                  <a:moveTo>
                    <a:pt x="1" y="0"/>
                  </a:moveTo>
                  <a:lnTo>
                    <a:pt x="12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1148964" y="3937524"/>
              <a:ext cx="546491" cy="18868"/>
            </a:xfrm>
            <a:custGeom>
              <a:avLst/>
              <a:gdLst/>
              <a:ahLst/>
              <a:cxnLst/>
              <a:rect l="l" t="t" r="r" b="b"/>
              <a:pathLst>
                <a:path w="13410" h="463" extrusionOk="0">
                  <a:moveTo>
                    <a:pt x="256" y="1"/>
                  </a:moveTo>
                  <a:cubicBezTo>
                    <a:pt x="98" y="1"/>
                    <a:pt x="1" y="98"/>
                    <a:pt x="1" y="207"/>
                  </a:cubicBezTo>
                  <a:cubicBezTo>
                    <a:pt x="1" y="353"/>
                    <a:pt x="98" y="462"/>
                    <a:pt x="256" y="462"/>
                  </a:cubicBezTo>
                  <a:lnTo>
                    <a:pt x="13154" y="462"/>
                  </a:lnTo>
                  <a:cubicBezTo>
                    <a:pt x="13312" y="462"/>
                    <a:pt x="13409" y="353"/>
                    <a:pt x="13409" y="207"/>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1212824" y="3877658"/>
              <a:ext cx="425212" cy="41"/>
            </a:xfrm>
            <a:custGeom>
              <a:avLst/>
              <a:gdLst/>
              <a:ahLst/>
              <a:cxnLst/>
              <a:rect l="l" t="t" r="r" b="b"/>
              <a:pathLst>
                <a:path w="10434" h="1" extrusionOk="0">
                  <a:moveTo>
                    <a:pt x="0" y="0"/>
                  </a:moveTo>
                  <a:lnTo>
                    <a:pt x="10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1204918" y="3867266"/>
              <a:ext cx="443020" cy="18828"/>
            </a:xfrm>
            <a:custGeom>
              <a:avLst/>
              <a:gdLst/>
              <a:ahLst/>
              <a:cxnLst/>
              <a:rect l="l" t="t" r="r" b="b"/>
              <a:pathLst>
                <a:path w="10871" h="462" extrusionOk="0">
                  <a:moveTo>
                    <a:pt x="194" y="0"/>
                  </a:moveTo>
                  <a:cubicBezTo>
                    <a:pt x="97" y="0"/>
                    <a:pt x="0" y="109"/>
                    <a:pt x="0" y="255"/>
                  </a:cubicBezTo>
                  <a:cubicBezTo>
                    <a:pt x="0" y="365"/>
                    <a:pt x="97" y="462"/>
                    <a:pt x="194" y="462"/>
                  </a:cubicBezTo>
                  <a:lnTo>
                    <a:pt x="10628" y="462"/>
                  </a:lnTo>
                  <a:cubicBezTo>
                    <a:pt x="10773" y="462"/>
                    <a:pt x="10870" y="365"/>
                    <a:pt x="10870" y="255"/>
                  </a:cubicBezTo>
                  <a:cubicBezTo>
                    <a:pt x="10870" y="109"/>
                    <a:pt x="10773" y="0"/>
                    <a:pt x="10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1495446" y="4018215"/>
              <a:ext cx="189621" cy="41"/>
            </a:xfrm>
            <a:custGeom>
              <a:avLst/>
              <a:gdLst/>
              <a:ahLst/>
              <a:cxnLst/>
              <a:rect l="l" t="t" r="r" b="b"/>
              <a:pathLst>
                <a:path w="4653" h="1" extrusionOk="0">
                  <a:moveTo>
                    <a:pt x="1" y="1"/>
                  </a:moveTo>
                  <a:lnTo>
                    <a:pt x="4652"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1485054" y="4007823"/>
              <a:ext cx="210405" cy="18339"/>
            </a:xfrm>
            <a:custGeom>
              <a:avLst/>
              <a:gdLst/>
              <a:ahLst/>
              <a:cxnLst/>
              <a:rect l="l" t="t" r="r" b="b"/>
              <a:pathLst>
                <a:path w="5163" h="450" extrusionOk="0">
                  <a:moveTo>
                    <a:pt x="256" y="0"/>
                  </a:moveTo>
                  <a:cubicBezTo>
                    <a:pt x="110" y="0"/>
                    <a:pt x="1" y="98"/>
                    <a:pt x="1" y="256"/>
                  </a:cubicBezTo>
                  <a:cubicBezTo>
                    <a:pt x="1" y="353"/>
                    <a:pt x="110" y="450"/>
                    <a:pt x="256" y="450"/>
                  </a:cubicBezTo>
                  <a:lnTo>
                    <a:pt x="4907" y="450"/>
                  </a:lnTo>
                  <a:cubicBezTo>
                    <a:pt x="5065" y="450"/>
                    <a:pt x="5162" y="353"/>
                    <a:pt x="5162" y="256"/>
                  </a:cubicBezTo>
                  <a:cubicBezTo>
                    <a:pt x="5162" y="98"/>
                    <a:pt x="5065" y="0"/>
                    <a:pt x="49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1495446" y="4086027"/>
              <a:ext cx="189621" cy="41"/>
            </a:xfrm>
            <a:custGeom>
              <a:avLst/>
              <a:gdLst/>
              <a:ahLst/>
              <a:cxnLst/>
              <a:rect l="l" t="t" r="r" b="b"/>
              <a:pathLst>
                <a:path w="4653" h="1" extrusionOk="0">
                  <a:moveTo>
                    <a:pt x="1" y="0"/>
                  </a:moveTo>
                  <a:lnTo>
                    <a:pt x="4652"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1485054" y="4077632"/>
              <a:ext cx="210405" cy="18828"/>
            </a:xfrm>
            <a:custGeom>
              <a:avLst/>
              <a:gdLst/>
              <a:ahLst/>
              <a:cxnLst/>
              <a:rect l="l" t="t" r="r" b="b"/>
              <a:pathLst>
                <a:path w="5163" h="462" extrusionOk="0">
                  <a:moveTo>
                    <a:pt x="256" y="0"/>
                  </a:moveTo>
                  <a:cubicBezTo>
                    <a:pt x="110" y="0"/>
                    <a:pt x="1" y="109"/>
                    <a:pt x="1" y="206"/>
                  </a:cubicBezTo>
                  <a:cubicBezTo>
                    <a:pt x="1" y="364"/>
                    <a:pt x="110" y="462"/>
                    <a:pt x="256" y="462"/>
                  </a:cubicBezTo>
                  <a:lnTo>
                    <a:pt x="4907" y="462"/>
                  </a:lnTo>
                  <a:cubicBezTo>
                    <a:pt x="5065" y="462"/>
                    <a:pt x="5162" y="364"/>
                    <a:pt x="5162" y="206"/>
                  </a:cubicBezTo>
                  <a:cubicBezTo>
                    <a:pt x="5162" y="109"/>
                    <a:pt x="5065" y="0"/>
                    <a:pt x="49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1159356" y="3597483"/>
              <a:ext cx="525707" cy="41"/>
            </a:xfrm>
            <a:custGeom>
              <a:avLst/>
              <a:gdLst/>
              <a:ahLst/>
              <a:cxnLst/>
              <a:rect l="l" t="t" r="r" b="b"/>
              <a:pathLst>
                <a:path w="12900" h="1" extrusionOk="0">
                  <a:moveTo>
                    <a:pt x="1" y="1"/>
                  </a:moveTo>
                  <a:lnTo>
                    <a:pt x="12899"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1148964" y="3587091"/>
              <a:ext cx="546491" cy="18379"/>
            </a:xfrm>
            <a:custGeom>
              <a:avLst/>
              <a:gdLst/>
              <a:ahLst/>
              <a:cxnLst/>
              <a:rect l="l" t="t" r="r" b="b"/>
              <a:pathLst>
                <a:path w="13410" h="451" extrusionOk="0">
                  <a:moveTo>
                    <a:pt x="256" y="1"/>
                  </a:moveTo>
                  <a:cubicBezTo>
                    <a:pt x="98" y="1"/>
                    <a:pt x="1" y="98"/>
                    <a:pt x="1" y="256"/>
                  </a:cubicBezTo>
                  <a:cubicBezTo>
                    <a:pt x="1" y="353"/>
                    <a:pt x="98" y="450"/>
                    <a:pt x="256" y="450"/>
                  </a:cubicBezTo>
                  <a:lnTo>
                    <a:pt x="13154" y="450"/>
                  </a:lnTo>
                  <a:cubicBezTo>
                    <a:pt x="13312" y="450"/>
                    <a:pt x="13409" y="353"/>
                    <a:pt x="13409" y="256"/>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1159356" y="3285683"/>
              <a:ext cx="525707" cy="49514"/>
            </a:xfrm>
            <a:custGeom>
              <a:avLst/>
              <a:gdLst/>
              <a:ahLst/>
              <a:cxnLst/>
              <a:rect l="l" t="t" r="r" b="b"/>
              <a:pathLst>
                <a:path w="12900" h="1215" extrusionOk="0">
                  <a:moveTo>
                    <a:pt x="1" y="0"/>
                  </a:moveTo>
                  <a:lnTo>
                    <a:pt x="1" y="1215"/>
                  </a:lnTo>
                  <a:lnTo>
                    <a:pt x="12899" y="1215"/>
                  </a:lnTo>
                  <a:lnTo>
                    <a:pt x="12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1272731" y="2916911"/>
              <a:ext cx="299001" cy="297004"/>
            </a:xfrm>
            <a:custGeom>
              <a:avLst/>
              <a:gdLst/>
              <a:ahLst/>
              <a:cxnLst/>
              <a:rect l="l" t="t" r="r" b="b"/>
              <a:pathLst>
                <a:path w="7337" h="7288" extrusionOk="0">
                  <a:moveTo>
                    <a:pt x="2283" y="1"/>
                  </a:moveTo>
                  <a:lnTo>
                    <a:pt x="2283" y="2223"/>
                  </a:lnTo>
                  <a:lnTo>
                    <a:pt x="0" y="2223"/>
                  </a:lnTo>
                  <a:lnTo>
                    <a:pt x="0" y="5005"/>
                  </a:lnTo>
                  <a:lnTo>
                    <a:pt x="2283" y="5005"/>
                  </a:lnTo>
                  <a:lnTo>
                    <a:pt x="2283" y="7288"/>
                  </a:lnTo>
                  <a:lnTo>
                    <a:pt x="5065" y="7288"/>
                  </a:lnTo>
                  <a:lnTo>
                    <a:pt x="5065" y="5005"/>
                  </a:lnTo>
                  <a:lnTo>
                    <a:pt x="7336" y="5005"/>
                  </a:lnTo>
                  <a:lnTo>
                    <a:pt x="7336" y="2223"/>
                  </a:lnTo>
                  <a:lnTo>
                    <a:pt x="5065" y="2223"/>
                  </a:lnTo>
                  <a:lnTo>
                    <a:pt x="5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1237561" y="2345231"/>
              <a:ext cx="1652229" cy="70339"/>
            </a:xfrm>
            <a:custGeom>
              <a:avLst/>
              <a:gdLst/>
              <a:ahLst/>
              <a:cxnLst/>
              <a:rect l="l" t="t" r="r" b="b"/>
              <a:pathLst>
                <a:path w="40543" h="1726" extrusionOk="0">
                  <a:moveTo>
                    <a:pt x="1" y="1"/>
                  </a:moveTo>
                  <a:lnTo>
                    <a:pt x="1" y="1725"/>
                  </a:lnTo>
                  <a:lnTo>
                    <a:pt x="40543" y="1725"/>
                  </a:lnTo>
                  <a:lnTo>
                    <a:pt x="40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1837974" y="2052708"/>
              <a:ext cx="595965" cy="653874"/>
            </a:xfrm>
            <a:custGeom>
              <a:avLst/>
              <a:gdLst/>
              <a:ahLst/>
              <a:cxnLst/>
              <a:rect l="l" t="t" r="r" b="b"/>
              <a:pathLst>
                <a:path w="14624" h="16045" extrusionOk="0">
                  <a:moveTo>
                    <a:pt x="450" y="0"/>
                  </a:moveTo>
                  <a:cubicBezTo>
                    <a:pt x="195" y="0"/>
                    <a:pt x="0" y="195"/>
                    <a:pt x="0" y="450"/>
                  </a:cubicBezTo>
                  <a:lnTo>
                    <a:pt x="0" y="15632"/>
                  </a:lnTo>
                  <a:cubicBezTo>
                    <a:pt x="0" y="15838"/>
                    <a:pt x="195" y="16045"/>
                    <a:pt x="450" y="16045"/>
                  </a:cubicBezTo>
                  <a:lnTo>
                    <a:pt x="14162" y="16045"/>
                  </a:lnTo>
                  <a:cubicBezTo>
                    <a:pt x="14417" y="16045"/>
                    <a:pt x="14624" y="15838"/>
                    <a:pt x="14624" y="15632"/>
                  </a:cubicBezTo>
                  <a:lnTo>
                    <a:pt x="14624" y="450"/>
                  </a:lnTo>
                  <a:cubicBezTo>
                    <a:pt x="14624" y="195"/>
                    <a:pt x="14417" y="0"/>
                    <a:pt x="14162"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2017165" y="2139307"/>
              <a:ext cx="237098" cy="239136"/>
            </a:xfrm>
            <a:custGeom>
              <a:avLst/>
              <a:gdLst/>
              <a:ahLst/>
              <a:cxnLst/>
              <a:rect l="l" t="t" r="r" b="b"/>
              <a:pathLst>
                <a:path w="5818" h="5868" extrusionOk="0">
                  <a:moveTo>
                    <a:pt x="2939" y="1"/>
                  </a:moveTo>
                  <a:cubicBezTo>
                    <a:pt x="1263" y="1"/>
                    <a:pt x="0" y="1313"/>
                    <a:pt x="0" y="2928"/>
                  </a:cubicBezTo>
                  <a:cubicBezTo>
                    <a:pt x="0" y="4556"/>
                    <a:pt x="1263" y="5867"/>
                    <a:pt x="2939" y="5867"/>
                  </a:cubicBezTo>
                  <a:cubicBezTo>
                    <a:pt x="4555" y="5867"/>
                    <a:pt x="5818" y="4556"/>
                    <a:pt x="5818" y="2928"/>
                  </a:cubicBezTo>
                  <a:cubicBezTo>
                    <a:pt x="5818" y="1313"/>
                    <a:pt x="4555" y="1"/>
                    <a:pt x="2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2062686" y="2186825"/>
              <a:ext cx="146546" cy="191618"/>
            </a:xfrm>
            <a:custGeom>
              <a:avLst/>
              <a:gdLst/>
              <a:ahLst/>
              <a:cxnLst/>
              <a:rect l="l" t="t" r="r" b="b"/>
              <a:pathLst>
                <a:path w="3596" h="4702" extrusionOk="0">
                  <a:moveTo>
                    <a:pt x="1774" y="1"/>
                  </a:moveTo>
                  <a:cubicBezTo>
                    <a:pt x="1118" y="1"/>
                    <a:pt x="608" y="547"/>
                    <a:pt x="608" y="1264"/>
                  </a:cubicBezTo>
                  <a:cubicBezTo>
                    <a:pt x="608" y="1823"/>
                    <a:pt x="960" y="2321"/>
                    <a:pt x="1470" y="2479"/>
                  </a:cubicBezTo>
                  <a:lnTo>
                    <a:pt x="1470" y="2928"/>
                  </a:lnTo>
                  <a:cubicBezTo>
                    <a:pt x="863" y="3037"/>
                    <a:pt x="353" y="3487"/>
                    <a:pt x="0" y="4094"/>
                  </a:cubicBezTo>
                  <a:cubicBezTo>
                    <a:pt x="511" y="4446"/>
                    <a:pt x="1118" y="4701"/>
                    <a:pt x="1774" y="4701"/>
                  </a:cubicBezTo>
                  <a:cubicBezTo>
                    <a:pt x="2478" y="4701"/>
                    <a:pt x="3085" y="4446"/>
                    <a:pt x="3596" y="4094"/>
                  </a:cubicBezTo>
                  <a:cubicBezTo>
                    <a:pt x="3243" y="3487"/>
                    <a:pt x="2733" y="3037"/>
                    <a:pt x="2126" y="2928"/>
                  </a:cubicBezTo>
                  <a:lnTo>
                    <a:pt x="2126" y="2479"/>
                  </a:lnTo>
                  <a:cubicBezTo>
                    <a:pt x="2636" y="2321"/>
                    <a:pt x="2988" y="1823"/>
                    <a:pt x="2988" y="1264"/>
                  </a:cubicBezTo>
                  <a:cubicBezTo>
                    <a:pt x="2988" y="547"/>
                    <a:pt x="2478" y="1"/>
                    <a:pt x="1774"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1920132" y="2543208"/>
              <a:ext cx="441553" cy="41"/>
            </a:xfrm>
            <a:custGeom>
              <a:avLst/>
              <a:gdLst/>
              <a:ahLst/>
              <a:cxnLst/>
              <a:rect l="l" t="t" r="r" b="b"/>
              <a:pathLst>
                <a:path w="10835" h="1" extrusionOk="0">
                  <a:moveTo>
                    <a:pt x="1" y="1"/>
                  </a:moveTo>
                  <a:lnTo>
                    <a:pt x="1083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912226" y="2535302"/>
              <a:ext cx="457854" cy="18339"/>
            </a:xfrm>
            <a:custGeom>
              <a:avLst/>
              <a:gdLst/>
              <a:ahLst/>
              <a:cxnLst/>
              <a:rect l="l" t="t" r="r" b="b"/>
              <a:pathLst>
                <a:path w="11235" h="450" extrusionOk="0">
                  <a:moveTo>
                    <a:pt x="195" y="0"/>
                  </a:moveTo>
                  <a:cubicBezTo>
                    <a:pt x="97" y="0"/>
                    <a:pt x="0" y="98"/>
                    <a:pt x="0" y="195"/>
                  </a:cubicBezTo>
                  <a:cubicBezTo>
                    <a:pt x="0" y="353"/>
                    <a:pt x="97" y="450"/>
                    <a:pt x="195" y="450"/>
                  </a:cubicBezTo>
                  <a:lnTo>
                    <a:pt x="11028" y="450"/>
                  </a:lnTo>
                  <a:cubicBezTo>
                    <a:pt x="11126" y="450"/>
                    <a:pt x="11235" y="353"/>
                    <a:pt x="11235" y="195"/>
                  </a:cubicBezTo>
                  <a:cubicBezTo>
                    <a:pt x="11235" y="98"/>
                    <a:pt x="1112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1920132" y="2613507"/>
              <a:ext cx="441553" cy="41"/>
            </a:xfrm>
            <a:custGeom>
              <a:avLst/>
              <a:gdLst/>
              <a:ahLst/>
              <a:cxnLst/>
              <a:rect l="l" t="t" r="r" b="b"/>
              <a:pathLst>
                <a:path w="10835" h="1" extrusionOk="0">
                  <a:moveTo>
                    <a:pt x="1" y="0"/>
                  </a:moveTo>
                  <a:lnTo>
                    <a:pt x="1083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1912226" y="2603115"/>
              <a:ext cx="457854" cy="18828"/>
            </a:xfrm>
            <a:custGeom>
              <a:avLst/>
              <a:gdLst/>
              <a:ahLst/>
              <a:cxnLst/>
              <a:rect l="l" t="t" r="r" b="b"/>
              <a:pathLst>
                <a:path w="11235" h="462" extrusionOk="0">
                  <a:moveTo>
                    <a:pt x="195" y="0"/>
                  </a:moveTo>
                  <a:cubicBezTo>
                    <a:pt x="97" y="0"/>
                    <a:pt x="0" y="110"/>
                    <a:pt x="0" y="255"/>
                  </a:cubicBezTo>
                  <a:cubicBezTo>
                    <a:pt x="0" y="353"/>
                    <a:pt x="97" y="462"/>
                    <a:pt x="195" y="462"/>
                  </a:cubicBezTo>
                  <a:lnTo>
                    <a:pt x="11028" y="462"/>
                  </a:lnTo>
                  <a:cubicBezTo>
                    <a:pt x="11126" y="462"/>
                    <a:pt x="11235" y="353"/>
                    <a:pt x="11235" y="255"/>
                  </a:cubicBezTo>
                  <a:cubicBezTo>
                    <a:pt x="11235" y="110"/>
                    <a:pt x="1112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1920132" y="2440267"/>
              <a:ext cx="441553" cy="49555"/>
            </a:xfrm>
            <a:custGeom>
              <a:avLst/>
              <a:gdLst/>
              <a:ahLst/>
              <a:cxnLst/>
              <a:rect l="l" t="t" r="r" b="b"/>
              <a:pathLst>
                <a:path w="10835" h="1216" extrusionOk="0">
                  <a:moveTo>
                    <a:pt x="1" y="0"/>
                  </a:moveTo>
                  <a:lnTo>
                    <a:pt x="1" y="1215"/>
                  </a:lnTo>
                  <a:lnTo>
                    <a:pt x="10834" y="1215"/>
                  </a:lnTo>
                  <a:lnTo>
                    <a:pt x="10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1124227" y="2052708"/>
              <a:ext cx="595965" cy="653874"/>
            </a:xfrm>
            <a:custGeom>
              <a:avLst/>
              <a:gdLst/>
              <a:ahLst/>
              <a:cxnLst/>
              <a:rect l="l" t="t" r="r" b="b"/>
              <a:pathLst>
                <a:path w="14624" h="16045" extrusionOk="0">
                  <a:moveTo>
                    <a:pt x="462" y="0"/>
                  </a:moveTo>
                  <a:cubicBezTo>
                    <a:pt x="207" y="0"/>
                    <a:pt x="0" y="195"/>
                    <a:pt x="0" y="450"/>
                  </a:cubicBezTo>
                  <a:lnTo>
                    <a:pt x="0" y="15632"/>
                  </a:lnTo>
                  <a:cubicBezTo>
                    <a:pt x="0" y="15838"/>
                    <a:pt x="207" y="16045"/>
                    <a:pt x="462" y="16045"/>
                  </a:cubicBezTo>
                  <a:lnTo>
                    <a:pt x="14174" y="16045"/>
                  </a:lnTo>
                  <a:cubicBezTo>
                    <a:pt x="14429" y="16045"/>
                    <a:pt x="14624" y="15838"/>
                    <a:pt x="14624" y="15632"/>
                  </a:cubicBezTo>
                  <a:lnTo>
                    <a:pt x="14624" y="450"/>
                  </a:lnTo>
                  <a:cubicBezTo>
                    <a:pt x="14624" y="195"/>
                    <a:pt x="14429" y="0"/>
                    <a:pt x="14174"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1303907" y="2139307"/>
              <a:ext cx="239095" cy="239136"/>
            </a:xfrm>
            <a:custGeom>
              <a:avLst/>
              <a:gdLst/>
              <a:ahLst/>
              <a:cxnLst/>
              <a:rect l="l" t="t" r="r" b="b"/>
              <a:pathLst>
                <a:path w="5867" h="5868" extrusionOk="0">
                  <a:moveTo>
                    <a:pt x="2927" y="1"/>
                  </a:moveTo>
                  <a:cubicBezTo>
                    <a:pt x="1312" y="1"/>
                    <a:pt x="0" y="1313"/>
                    <a:pt x="0" y="2928"/>
                  </a:cubicBezTo>
                  <a:cubicBezTo>
                    <a:pt x="0" y="4556"/>
                    <a:pt x="1312" y="5867"/>
                    <a:pt x="2927" y="5867"/>
                  </a:cubicBezTo>
                  <a:cubicBezTo>
                    <a:pt x="4555" y="5867"/>
                    <a:pt x="5867" y="4556"/>
                    <a:pt x="5867" y="2928"/>
                  </a:cubicBezTo>
                  <a:cubicBezTo>
                    <a:pt x="5867" y="1313"/>
                    <a:pt x="4555" y="1"/>
                    <a:pt x="2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1350936" y="2186825"/>
              <a:ext cx="144549" cy="191618"/>
            </a:xfrm>
            <a:custGeom>
              <a:avLst/>
              <a:gdLst/>
              <a:ahLst/>
              <a:cxnLst/>
              <a:rect l="l" t="t" r="r" b="b"/>
              <a:pathLst>
                <a:path w="3547" h="4702" extrusionOk="0">
                  <a:moveTo>
                    <a:pt x="1773" y="1"/>
                  </a:moveTo>
                  <a:cubicBezTo>
                    <a:pt x="1117" y="1"/>
                    <a:pt x="559" y="547"/>
                    <a:pt x="559" y="1264"/>
                  </a:cubicBezTo>
                  <a:cubicBezTo>
                    <a:pt x="559" y="1823"/>
                    <a:pt x="911" y="2321"/>
                    <a:pt x="1421" y="2479"/>
                  </a:cubicBezTo>
                  <a:lnTo>
                    <a:pt x="1421" y="2928"/>
                  </a:lnTo>
                  <a:cubicBezTo>
                    <a:pt x="814" y="3037"/>
                    <a:pt x="304" y="3487"/>
                    <a:pt x="0" y="4094"/>
                  </a:cubicBezTo>
                  <a:cubicBezTo>
                    <a:pt x="462" y="4446"/>
                    <a:pt x="1069" y="4701"/>
                    <a:pt x="1773" y="4701"/>
                  </a:cubicBezTo>
                  <a:cubicBezTo>
                    <a:pt x="2429" y="4701"/>
                    <a:pt x="3036" y="4446"/>
                    <a:pt x="3547" y="4094"/>
                  </a:cubicBezTo>
                  <a:cubicBezTo>
                    <a:pt x="3243" y="3487"/>
                    <a:pt x="2684" y="3037"/>
                    <a:pt x="2077" y="2928"/>
                  </a:cubicBezTo>
                  <a:lnTo>
                    <a:pt x="2077" y="2479"/>
                  </a:lnTo>
                  <a:cubicBezTo>
                    <a:pt x="2587" y="2321"/>
                    <a:pt x="2939" y="1823"/>
                    <a:pt x="2939" y="1264"/>
                  </a:cubicBezTo>
                  <a:cubicBezTo>
                    <a:pt x="2939" y="547"/>
                    <a:pt x="2429" y="1"/>
                    <a:pt x="1773"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1206874" y="2543208"/>
              <a:ext cx="441064" cy="41"/>
            </a:xfrm>
            <a:custGeom>
              <a:avLst/>
              <a:gdLst/>
              <a:ahLst/>
              <a:cxnLst/>
              <a:rect l="l" t="t" r="r" b="b"/>
              <a:pathLst>
                <a:path w="10823" h="1" extrusionOk="0">
                  <a:moveTo>
                    <a:pt x="1" y="1"/>
                  </a:moveTo>
                  <a:lnTo>
                    <a:pt x="10822"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1198479" y="2535302"/>
              <a:ext cx="459851" cy="18339"/>
            </a:xfrm>
            <a:custGeom>
              <a:avLst/>
              <a:gdLst/>
              <a:ahLst/>
              <a:cxnLst/>
              <a:rect l="l" t="t" r="r" b="b"/>
              <a:pathLst>
                <a:path w="11284" h="450" extrusionOk="0">
                  <a:moveTo>
                    <a:pt x="207" y="0"/>
                  </a:moveTo>
                  <a:cubicBezTo>
                    <a:pt x="97" y="0"/>
                    <a:pt x="0" y="98"/>
                    <a:pt x="0" y="195"/>
                  </a:cubicBezTo>
                  <a:cubicBezTo>
                    <a:pt x="0" y="353"/>
                    <a:pt x="97" y="450"/>
                    <a:pt x="207" y="450"/>
                  </a:cubicBezTo>
                  <a:lnTo>
                    <a:pt x="11028" y="450"/>
                  </a:lnTo>
                  <a:cubicBezTo>
                    <a:pt x="11186" y="450"/>
                    <a:pt x="11284" y="353"/>
                    <a:pt x="11284" y="195"/>
                  </a:cubicBezTo>
                  <a:cubicBezTo>
                    <a:pt x="11284" y="98"/>
                    <a:pt x="1118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1206874" y="2613507"/>
              <a:ext cx="441064" cy="41"/>
            </a:xfrm>
            <a:custGeom>
              <a:avLst/>
              <a:gdLst/>
              <a:ahLst/>
              <a:cxnLst/>
              <a:rect l="l" t="t" r="r" b="b"/>
              <a:pathLst>
                <a:path w="10823" h="1" extrusionOk="0">
                  <a:moveTo>
                    <a:pt x="1" y="0"/>
                  </a:moveTo>
                  <a:lnTo>
                    <a:pt x="10822"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1198479" y="2603115"/>
              <a:ext cx="459851" cy="18828"/>
            </a:xfrm>
            <a:custGeom>
              <a:avLst/>
              <a:gdLst/>
              <a:ahLst/>
              <a:cxnLst/>
              <a:rect l="l" t="t" r="r" b="b"/>
              <a:pathLst>
                <a:path w="11284" h="462" extrusionOk="0">
                  <a:moveTo>
                    <a:pt x="207" y="0"/>
                  </a:moveTo>
                  <a:cubicBezTo>
                    <a:pt x="97" y="0"/>
                    <a:pt x="0" y="110"/>
                    <a:pt x="0" y="255"/>
                  </a:cubicBezTo>
                  <a:cubicBezTo>
                    <a:pt x="0" y="353"/>
                    <a:pt x="97" y="462"/>
                    <a:pt x="207" y="462"/>
                  </a:cubicBezTo>
                  <a:lnTo>
                    <a:pt x="11028" y="462"/>
                  </a:lnTo>
                  <a:cubicBezTo>
                    <a:pt x="11186" y="462"/>
                    <a:pt x="11284" y="353"/>
                    <a:pt x="11284" y="255"/>
                  </a:cubicBezTo>
                  <a:cubicBezTo>
                    <a:pt x="11284" y="110"/>
                    <a:pt x="1118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1206874" y="2440267"/>
              <a:ext cx="441064" cy="49555"/>
            </a:xfrm>
            <a:custGeom>
              <a:avLst/>
              <a:gdLst/>
              <a:ahLst/>
              <a:cxnLst/>
              <a:rect l="l" t="t" r="r" b="b"/>
              <a:pathLst>
                <a:path w="10823" h="1216" extrusionOk="0">
                  <a:moveTo>
                    <a:pt x="1" y="0"/>
                  </a:moveTo>
                  <a:lnTo>
                    <a:pt x="1" y="1215"/>
                  </a:lnTo>
                  <a:lnTo>
                    <a:pt x="10822" y="1215"/>
                  </a:lnTo>
                  <a:lnTo>
                    <a:pt x="10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2551232" y="2052708"/>
              <a:ext cx="596454" cy="653874"/>
            </a:xfrm>
            <a:custGeom>
              <a:avLst/>
              <a:gdLst/>
              <a:ahLst/>
              <a:cxnLst/>
              <a:rect l="l" t="t" r="r" b="b"/>
              <a:pathLst>
                <a:path w="14636" h="16045" extrusionOk="0">
                  <a:moveTo>
                    <a:pt x="462" y="0"/>
                  </a:moveTo>
                  <a:cubicBezTo>
                    <a:pt x="207" y="0"/>
                    <a:pt x="0" y="195"/>
                    <a:pt x="0" y="450"/>
                  </a:cubicBezTo>
                  <a:lnTo>
                    <a:pt x="0" y="15632"/>
                  </a:lnTo>
                  <a:cubicBezTo>
                    <a:pt x="0" y="15838"/>
                    <a:pt x="207" y="16045"/>
                    <a:pt x="462" y="16045"/>
                  </a:cubicBezTo>
                  <a:lnTo>
                    <a:pt x="14174" y="16045"/>
                  </a:lnTo>
                  <a:cubicBezTo>
                    <a:pt x="14429" y="16045"/>
                    <a:pt x="14636" y="15838"/>
                    <a:pt x="14636" y="15632"/>
                  </a:cubicBezTo>
                  <a:lnTo>
                    <a:pt x="14636" y="450"/>
                  </a:lnTo>
                  <a:cubicBezTo>
                    <a:pt x="14636" y="195"/>
                    <a:pt x="14429" y="0"/>
                    <a:pt x="14174"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2728915" y="2139307"/>
              <a:ext cx="239095" cy="239136"/>
            </a:xfrm>
            <a:custGeom>
              <a:avLst/>
              <a:gdLst/>
              <a:ahLst/>
              <a:cxnLst/>
              <a:rect l="l" t="t" r="r" b="b"/>
              <a:pathLst>
                <a:path w="5867" h="5868" extrusionOk="0">
                  <a:moveTo>
                    <a:pt x="2928" y="1"/>
                  </a:moveTo>
                  <a:cubicBezTo>
                    <a:pt x="1312" y="1"/>
                    <a:pt x="0" y="1313"/>
                    <a:pt x="0" y="2928"/>
                  </a:cubicBezTo>
                  <a:cubicBezTo>
                    <a:pt x="0" y="4556"/>
                    <a:pt x="1312" y="5867"/>
                    <a:pt x="2928" y="5867"/>
                  </a:cubicBezTo>
                  <a:cubicBezTo>
                    <a:pt x="4555" y="5867"/>
                    <a:pt x="5867" y="4556"/>
                    <a:pt x="5867" y="2928"/>
                  </a:cubicBezTo>
                  <a:cubicBezTo>
                    <a:pt x="5867" y="1313"/>
                    <a:pt x="4555" y="1"/>
                    <a:pt x="2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2776433" y="2186825"/>
              <a:ext cx="146057" cy="191618"/>
            </a:xfrm>
            <a:custGeom>
              <a:avLst/>
              <a:gdLst/>
              <a:ahLst/>
              <a:cxnLst/>
              <a:rect l="l" t="t" r="r" b="b"/>
              <a:pathLst>
                <a:path w="3584" h="4702" extrusionOk="0">
                  <a:moveTo>
                    <a:pt x="1762" y="1"/>
                  </a:moveTo>
                  <a:cubicBezTo>
                    <a:pt x="1106" y="1"/>
                    <a:pt x="608" y="547"/>
                    <a:pt x="608" y="1264"/>
                  </a:cubicBezTo>
                  <a:cubicBezTo>
                    <a:pt x="608" y="1823"/>
                    <a:pt x="960" y="2321"/>
                    <a:pt x="1458" y="2479"/>
                  </a:cubicBezTo>
                  <a:lnTo>
                    <a:pt x="1458" y="2928"/>
                  </a:lnTo>
                  <a:cubicBezTo>
                    <a:pt x="851" y="3037"/>
                    <a:pt x="353" y="3487"/>
                    <a:pt x="0" y="4094"/>
                  </a:cubicBezTo>
                  <a:cubicBezTo>
                    <a:pt x="498" y="4446"/>
                    <a:pt x="1106" y="4701"/>
                    <a:pt x="1762" y="4701"/>
                  </a:cubicBezTo>
                  <a:cubicBezTo>
                    <a:pt x="2478" y="4701"/>
                    <a:pt x="3085" y="4446"/>
                    <a:pt x="3583" y="4094"/>
                  </a:cubicBezTo>
                  <a:cubicBezTo>
                    <a:pt x="3231" y="3487"/>
                    <a:pt x="2733" y="3037"/>
                    <a:pt x="2126" y="2928"/>
                  </a:cubicBezTo>
                  <a:lnTo>
                    <a:pt x="2126" y="2479"/>
                  </a:lnTo>
                  <a:cubicBezTo>
                    <a:pt x="2624" y="2321"/>
                    <a:pt x="2976" y="1823"/>
                    <a:pt x="2976" y="1264"/>
                  </a:cubicBezTo>
                  <a:cubicBezTo>
                    <a:pt x="2976" y="547"/>
                    <a:pt x="2430" y="1"/>
                    <a:pt x="1762"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2633879" y="2543208"/>
              <a:ext cx="441553" cy="41"/>
            </a:xfrm>
            <a:custGeom>
              <a:avLst/>
              <a:gdLst/>
              <a:ahLst/>
              <a:cxnLst/>
              <a:rect l="l" t="t" r="r" b="b"/>
              <a:pathLst>
                <a:path w="10835" h="1" extrusionOk="0">
                  <a:moveTo>
                    <a:pt x="1" y="1"/>
                  </a:moveTo>
                  <a:lnTo>
                    <a:pt x="1083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2623487" y="2535302"/>
              <a:ext cx="459851" cy="18339"/>
            </a:xfrm>
            <a:custGeom>
              <a:avLst/>
              <a:gdLst/>
              <a:ahLst/>
              <a:cxnLst/>
              <a:rect l="l" t="t" r="r" b="b"/>
              <a:pathLst>
                <a:path w="11284" h="450" extrusionOk="0">
                  <a:moveTo>
                    <a:pt x="256" y="0"/>
                  </a:moveTo>
                  <a:cubicBezTo>
                    <a:pt x="110" y="0"/>
                    <a:pt x="0" y="98"/>
                    <a:pt x="0" y="195"/>
                  </a:cubicBezTo>
                  <a:cubicBezTo>
                    <a:pt x="0" y="353"/>
                    <a:pt x="110" y="450"/>
                    <a:pt x="256" y="450"/>
                  </a:cubicBezTo>
                  <a:lnTo>
                    <a:pt x="11089" y="450"/>
                  </a:lnTo>
                  <a:cubicBezTo>
                    <a:pt x="11187" y="450"/>
                    <a:pt x="11284" y="353"/>
                    <a:pt x="11284" y="195"/>
                  </a:cubicBezTo>
                  <a:cubicBezTo>
                    <a:pt x="11284" y="98"/>
                    <a:pt x="11187" y="0"/>
                    <a:pt x="1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633879" y="2613507"/>
              <a:ext cx="441553" cy="41"/>
            </a:xfrm>
            <a:custGeom>
              <a:avLst/>
              <a:gdLst/>
              <a:ahLst/>
              <a:cxnLst/>
              <a:rect l="l" t="t" r="r" b="b"/>
              <a:pathLst>
                <a:path w="10835" h="1" extrusionOk="0">
                  <a:moveTo>
                    <a:pt x="1" y="0"/>
                  </a:moveTo>
                  <a:lnTo>
                    <a:pt x="1083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2623487" y="2603115"/>
              <a:ext cx="459851" cy="18828"/>
            </a:xfrm>
            <a:custGeom>
              <a:avLst/>
              <a:gdLst/>
              <a:ahLst/>
              <a:cxnLst/>
              <a:rect l="l" t="t" r="r" b="b"/>
              <a:pathLst>
                <a:path w="11284" h="462" extrusionOk="0">
                  <a:moveTo>
                    <a:pt x="256" y="0"/>
                  </a:moveTo>
                  <a:cubicBezTo>
                    <a:pt x="110" y="0"/>
                    <a:pt x="0" y="110"/>
                    <a:pt x="0" y="255"/>
                  </a:cubicBezTo>
                  <a:cubicBezTo>
                    <a:pt x="0" y="353"/>
                    <a:pt x="110" y="462"/>
                    <a:pt x="256" y="462"/>
                  </a:cubicBezTo>
                  <a:lnTo>
                    <a:pt x="11089" y="462"/>
                  </a:lnTo>
                  <a:cubicBezTo>
                    <a:pt x="11187" y="462"/>
                    <a:pt x="11284" y="353"/>
                    <a:pt x="11284" y="255"/>
                  </a:cubicBezTo>
                  <a:cubicBezTo>
                    <a:pt x="11284" y="110"/>
                    <a:pt x="11187" y="0"/>
                    <a:pt x="1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2633879" y="2440267"/>
              <a:ext cx="441553" cy="49555"/>
            </a:xfrm>
            <a:custGeom>
              <a:avLst/>
              <a:gdLst/>
              <a:ahLst/>
              <a:cxnLst/>
              <a:rect l="l" t="t" r="r" b="b"/>
              <a:pathLst>
                <a:path w="10835" h="1216" extrusionOk="0">
                  <a:moveTo>
                    <a:pt x="1" y="0"/>
                  </a:moveTo>
                  <a:lnTo>
                    <a:pt x="1" y="1215"/>
                  </a:lnTo>
                  <a:lnTo>
                    <a:pt x="10834" y="1215"/>
                  </a:lnTo>
                  <a:lnTo>
                    <a:pt x="10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42"/>
          <p:cNvSpPr txBox="1">
            <a:spLocks noGrp="1"/>
          </p:cNvSpPr>
          <p:nvPr>
            <p:ph type="body" idx="1"/>
          </p:nvPr>
        </p:nvSpPr>
        <p:spPr>
          <a:xfrm>
            <a:off x="4448925" y="1975025"/>
            <a:ext cx="3725400" cy="241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accent2"/>
                </a:solidFill>
              </a:rPr>
              <a:t>The Architecture consists of</a:t>
            </a:r>
            <a:endParaRPr dirty="0">
              <a:solidFill>
                <a:schemeClr val="accent2"/>
              </a:solidFill>
            </a:endParaRPr>
          </a:p>
          <a:p>
            <a:pPr marL="457200" lvl="0" indent="-317500" algn="l" rtl="0">
              <a:spcBef>
                <a:spcPts val="1600"/>
              </a:spcBef>
              <a:spcAft>
                <a:spcPts val="0"/>
              </a:spcAft>
              <a:buSzPts val="1400"/>
              <a:buChar char="●"/>
            </a:pPr>
            <a:r>
              <a:rPr lang="en" b="1" dirty="0">
                <a:solidFill>
                  <a:schemeClr val="accent2"/>
                </a:solidFill>
              </a:rPr>
              <a:t>Data Acquisitions</a:t>
            </a:r>
            <a:r>
              <a:rPr lang="en" dirty="0">
                <a:solidFill>
                  <a:schemeClr val="accent2"/>
                </a:solidFill>
              </a:rPr>
              <a:t> using body based sensors. The goal of SMARTICA is to create neckband for animal health monitoring.</a:t>
            </a:r>
            <a:endParaRPr dirty="0">
              <a:solidFill>
                <a:schemeClr val="accent2"/>
              </a:solidFill>
            </a:endParaRPr>
          </a:p>
          <a:p>
            <a:pPr marL="457200" lvl="0" indent="-317500" algn="l" rtl="0">
              <a:spcBef>
                <a:spcPts val="0"/>
              </a:spcBef>
              <a:spcAft>
                <a:spcPts val="0"/>
              </a:spcAft>
              <a:buSzPts val="1400"/>
              <a:buChar char="●"/>
            </a:pPr>
            <a:r>
              <a:rPr lang="en" b="1" dirty="0">
                <a:solidFill>
                  <a:schemeClr val="accent2"/>
                </a:solidFill>
              </a:rPr>
              <a:t>Data Transfer </a:t>
            </a:r>
            <a:r>
              <a:rPr lang="en" dirty="0">
                <a:solidFill>
                  <a:schemeClr val="accent2"/>
                </a:solidFill>
              </a:rPr>
              <a:t>using integrated wifi module.</a:t>
            </a:r>
            <a:endParaRPr b="1" dirty="0">
              <a:solidFill>
                <a:schemeClr val="accent2"/>
              </a:solidFill>
            </a:endParaRPr>
          </a:p>
          <a:p>
            <a:pPr marL="457200" lvl="0" indent="-317500" algn="l" rtl="0">
              <a:spcBef>
                <a:spcPts val="0"/>
              </a:spcBef>
              <a:spcAft>
                <a:spcPts val="0"/>
              </a:spcAft>
              <a:buSzPts val="1400"/>
              <a:buChar char="●"/>
            </a:pPr>
            <a:r>
              <a:rPr lang="en-IN" b="1" dirty="0"/>
              <a:t>Data Analysis </a:t>
            </a:r>
            <a:r>
              <a:rPr lang="en-IN" dirty="0"/>
              <a:t>helps in predicting/alerting any change in the animal body</a:t>
            </a:r>
            <a:endParaRPr b="1" dirty="0">
              <a:solidFill>
                <a:schemeClr val="accent2"/>
              </a:solidFill>
            </a:endParaRPr>
          </a:p>
        </p:txBody>
      </p:sp>
      <p:sp>
        <p:nvSpPr>
          <p:cNvPr id="1209" name="Google Shape;1209;p42"/>
          <p:cNvSpPr txBox="1">
            <a:spLocks noGrp="1"/>
          </p:cNvSpPr>
          <p:nvPr>
            <p:ph type="title"/>
          </p:nvPr>
        </p:nvSpPr>
        <p:spPr>
          <a:xfrm>
            <a:off x="1151374" y="898125"/>
            <a:ext cx="7084575"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 study on IOT Based precision livestock farming approaches</a:t>
            </a:r>
            <a:endParaRPr dirty="0"/>
          </a:p>
        </p:txBody>
      </p:sp>
      <p:grpSp>
        <p:nvGrpSpPr>
          <p:cNvPr id="1210" name="Google Shape;1210;p42"/>
          <p:cNvGrpSpPr/>
          <p:nvPr/>
        </p:nvGrpSpPr>
        <p:grpSpPr>
          <a:xfrm>
            <a:off x="1085105" y="2088608"/>
            <a:ext cx="2497659" cy="2519904"/>
            <a:chOff x="1085105" y="2052708"/>
            <a:chExt cx="2497659" cy="2519904"/>
          </a:xfrm>
        </p:grpSpPr>
        <p:sp>
          <p:nvSpPr>
            <p:cNvPr id="1211" name="Google Shape;1211;p42"/>
            <p:cNvSpPr/>
            <p:nvPr/>
          </p:nvSpPr>
          <p:spPr>
            <a:xfrm>
              <a:off x="1322205" y="2500173"/>
              <a:ext cx="2070472" cy="2072428"/>
            </a:xfrm>
            <a:custGeom>
              <a:avLst/>
              <a:gdLst/>
              <a:ahLst/>
              <a:cxnLst/>
              <a:rect l="l" t="t" r="r" b="b"/>
              <a:pathLst>
                <a:path w="50806" h="50854" extrusionOk="0">
                  <a:moveTo>
                    <a:pt x="25409" y="0"/>
                  </a:moveTo>
                  <a:cubicBezTo>
                    <a:pt x="11332" y="0"/>
                    <a:pt x="1" y="11380"/>
                    <a:pt x="1" y="25409"/>
                  </a:cubicBezTo>
                  <a:cubicBezTo>
                    <a:pt x="1" y="39473"/>
                    <a:pt x="11332" y="50854"/>
                    <a:pt x="25409" y="50854"/>
                  </a:cubicBezTo>
                  <a:cubicBezTo>
                    <a:pt x="39425" y="50854"/>
                    <a:pt x="50806" y="39473"/>
                    <a:pt x="50806" y="25409"/>
                  </a:cubicBezTo>
                  <a:cubicBezTo>
                    <a:pt x="50806" y="11380"/>
                    <a:pt x="39425" y="0"/>
                    <a:pt x="25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2"/>
            <p:cNvSpPr/>
            <p:nvPr/>
          </p:nvSpPr>
          <p:spPr>
            <a:xfrm>
              <a:off x="1565745" y="2976247"/>
              <a:ext cx="1389905" cy="1252202"/>
            </a:xfrm>
            <a:custGeom>
              <a:avLst/>
              <a:gdLst/>
              <a:ahLst/>
              <a:cxnLst/>
              <a:rect l="l" t="t" r="r" b="b"/>
              <a:pathLst>
                <a:path w="34106" h="30727" extrusionOk="0">
                  <a:moveTo>
                    <a:pt x="20744" y="0"/>
                  </a:moveTo>
                  <a:cubicBezTo>
                    <a:pt x="18670" y="0"/>
                    <a:pt x="16406" y="321"/>
                    <a:pt x="14113" y="767"/>
                  </a:cubicBezTo>
                  <a:cubicBezTo>
                    <a:pt x="7591" y="1982"/>
                    <a:pt x="3535" y="10022"/>
                    <a:pt x="1774" y="13168"/>
                  </a:cubicBezTo>
                  <a:cubicBezTo>
                    <a:pt x="0" y="16253"/>
                    <a:pt x="1518" y="22119"/>
                    <a:pt x="3182" y="24548"/>
                  </a:cubicBezTo>
                  <a:cubicBezTo>
                    <a:pt x="4134" y="25969"/>
                    <a:pt x="5339" y="26264"/>
                    <a:pt x="6176" y="26264"/>
                  </a:cubicBezTo>
                  <a:cubicBezTo>
                    <a:pt x="6770" y="26264"/>
                    <a:pt x="7178" y="26115"/>
                    <a:pt x="7178" y="26115"/>
                  </a:cubicBezTo>
                  <a:cubicBezTo>
                    <a:pt x="7178" y="26115"/>
                    <a:pt x="7178" y="27633"/>
                    <a:pt x="8393" y="28957"/>
                  </a:cubicBezTo>
                  <a:cubicBezTo>
                    <a:pt x="9223" y="29891"/>
                    <a:pt x="14674" y="30727"/>
                    <a:pt x="19313" y="30727"/>
                  </a:cubicBezTo>
                  <a:cubicBezTo>
                    <a:pt x="21188" y="30727"/>
                    <a:pt x="22931" y="30590"/>
                    <a:pt x="24182" y="30269"/>
                  </a:cubicBezTo>
                  <a:cubicBezTo>
                    <a:pt x="28542" y="29212"/>
                    <a:pt x="31931" y="27439"/>
                    <a:pt x="33291" y="22532"/>
                  </a:cubicBezTo>
                  <a:cubicBezTo>
                    <a:pt x="34105" y="19435"/>
                    <a:pt x="32684" y="14528"/>
                    <a:pt x="30765" y="13520"/>
                  </a:cubicBezTo>
                  <a:cubicBezTo>
                    <a:pt x="30765" y="13520"/>
                    <a:pt x="31530" y="9524"/>
                    <a:pt x="29198" y="4411"/>
                  </a:cubicBezTo>
                  <a:cubicBezTo>
                    <a:pt x="27690" y="1073"/>
                    <a:pt x="24537" y="0"/>
                    <a:pt x="20744" y="0"/>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2"/>
            <p:cNvSpPr/>
            <p:nvPr/>
          </p:nvSpPr>
          <p:spPr>
            <a:xfrm>
              <a:off x="1901834" y="2956034"/>
              <a:ext cx="694952" cy="1237450"/>
            </a:xfrm>
            <a:custGeom>
              <a:avLst/>
              <a:gdLst/>
              <a:ahLst/>
              <a:cxnLst/>
              <a:rect l="l" t="t" r="r" b="b"/>
              <a:pathLst>
                <a:path w="17053" h="30365" extrusionOk="0">
                  <a:moveTo>
                    <a:pt x="9109" y="0"/>
                  </a:moveTo>
                  <a:cubicBezTo>
                    <a:pt x="8041" y="146"/>
                    <a:pt x="6935" y="352"/>
                    <a:pt x="5866" y="450"/>
                  </a:cubicBezTo>
                  <a:cubicBezTo>
                    <a:pt x="2526" y="862"/>
                    <a:pt x="2271" y="6729"/>
                    <a:pt x="2271" y="6729"/>
                  </a:cubicBezTo>
                  <a:lnTo>
                    <a:pt x="2223" y="10883"/>
                  </a:lnTo>
                  <a:cubicBezTo>
                    <a:pt x="2223" y="10883"/>
                    <a:pt x="2014" y="10835"/>
                    <a:pt x="1735" y="10835"/>
                  </a:cubicBezTo>
                  <a:cubicBezTo>
                    <a:pt x="1431" y="10835"/>
                    <a:pt x="1044" y="10891"/>
                    <a:pt x="753" y="11125"/>
                  </a:cubicBezTo>
                  <a:cubicBezTo>
                    <a:pt x="207" y="11587"/>
                    <a:pt x="0" y="12146"/>
                    <a:pt x="255" y="13457"/>
                  </a:cubicBezTo>
                  <a:cubicBezTo>
                    <a:pt x="462" y="14484"/>
                    <a:pt x="1904" y="14580"/>
                    <a:pt x="2438" y="14580"/>
                  </a:cubicBezTo>
                  <a:cubicBezTo>
                    <a:pt x="2561" y="14580"/>
                    <a:pt x="2636" y="14575"/>
                    <a:pt x="2636" y="14575"/>
                  </a:cubicBezTo>
                  <a:cubicBezTo>
                    <a:pt x="2636" y="14575"/>
                    <a:pt x="2684" y="15279"/>
                    <a:pt x="2939" y="16093"/>
                  </a:cubicBezTo>
                  <a:lnTo>
                    <a:pt x="2939" y="16239"/>
                  </a:lnTo>
                  <a:cubicBezTo>
                    <a:pt x="3243" y="17101"/>
                    <a:pt x="3692" y="18109"/>
                    <a:pt x="4506" y="18668"/>
                  </a:cubicBezTo>
                  <a:cubicBezTo>
                    <a:pt x="5976" y="19627"/>
                    <a:pt x="8344" y="20089"/>
                    <a:pt x="8344" y="20089"/>
                  </a:cubicBezTo>
                  <a:lnTo>
                    <a:pt x="8453" y="23125"/>
                  </a:lnTo>
                  <a:lnTo>
                    <a:pt x="5308" y="25251"/>
                  </a:lnTo>
                  <a:lnTo>
                    <a:pt x="4506" y="25809"/>
                  </a:lnTo>
                  <a:lnTo>
                    <a:pt x="10373" y="30364"/>
                  </a:lnTo>
                  <a:lnTo>
                    <a:pt x="16749" y="26065"/>
                  </a:lnTo>
                  <a:lnTo>
                    <a:pt x="12352" y="23028"/>
                  </a:lnTo>
                  <a:lnTo>
                    <a:pt x="12352" y="19931"/>
                  </a:lnTo>
                  <a:cubicBezTo>
                    <a:pt x="12352" y="19931"/>
                    <a:pt x="14781" y="19688"/>
                    <a:pt x="15996" y="18109"/>
                  </a:cubicBezTo>
                  <a:cubicBezTo>
                    <a:pt x="17004" y="16700"/>
                    <a:pt x="17053" y="12036"/>
                    <a:pt x="17004" y="9304"/>
                  </a:cubicBezTo>
                  <a:cubicBezTo>
                    <a:pt x="17004" y="8089"/>
                    <a:pt x="16955" y="7239"/>
                    <a:pt x="16955" y="7239"/>
                  </a:cubicBezTo>
                  <a:cubicBezTo>
                    <a:pt x="16955" y="7239"/>
                    <a:pt x="16846" y="3085"/>
                    <a:pt x="15134" y="1166"/>
                  </a:cubicBezTo>
                  <a:lnTo>
                    <a:pt x="9109" y="0"/>
                  </a:ln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2"/>
            <p:cNvSpPr/>
            <p:nvPr/>
          </p:nvSpPr>
          <p:spPr>
            <a:xfrm>
              <a:off x="1992387" y="2956034"/>
              <a:ext cx="602444" cy="443509"/>
            </a:xfrm>
            <a:custGeom>
              <a:avLst/>
              <a:gdLst/>
              <a:ahLst/>
              <a:cxnLst/>
              <a:rect l="l" t="t" r="r" b="b"/>
              <a:pathLst>
                <a:path w="14783" h="10883" extrusionOk="0">
                  <a:moveTo>
                    <a:pt x="6887" y="0"/>
                  </a:moveTo>
                  <a:cubicBezTo>
                    <a:pt x="5819" y="146"/>
                    <a:pt x="4713" y="352"/>
                    <a:pt x="3644" y="450"/>
                  </a:cubicBezTo>
                  <a:cubicBezTo>
                    <a:pt x="304" y="862"/>
                    <a:pt x="49" y="6729"/>
                    <a:pt x="49" y="6729"/>
                  </a:cubicBezTo>
                  <a:lnTo>
                    <a:pt x="1" y="10883"/>
                  </a:lnTo>
                  <a:cubicBezTo>
                    <a:pt x="1" y="10883"/>
                    <a:pt x="1823" y="10372"/>
                    <a:pt x="2734" y="8502"/>
                  </a:cubicBezTo>
                  <a:cubicBezTo>
                    <a:pt x="3547" y="6777"/>
                    <a:pt x="3802" y="4907"/>
                    <a:pt x="3802" y="4907"/>
                  </a:cubicBezTo>
                  <a:cubicBezTo>
                    <a:pt x="3802" y="4907"/>
                    <a:pt x="5466" y="6328"/>
                    <a:pt x="7895" y="6680"/>
                  </a:cubicBezTo>
                  <a:cubicBezTo>
                    <a:pt x="9972" y="6984"/>
                    <a:pt x="13106" y="7846"/>
                    <a:pt x="14782" y="9304"/>
                  </a:cubicBezTo>
                  <a:cubicBezTo>
                    <a:pt x="14782" y="8089"/>
                    <a:pt x="14733" y="7239"/>
                    <a:pt x="14733" y="7239"/>
                  </a:cubicBezTo>
                  <a:cubicBezTo>
                    <a:pt x="14733" y="7239"/>
                    <a:pt x="14624" y="3085"/>
                    <a:pt x="12912" y="1166"/>
                  </a:cubicBezTo>
                  <a:lnTo>
                    <a:pt x="6887" y="0"/>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2"/>
            <p:cNvSpPr/>
            <p:nvPr/>
          </p:nvSpPr>
          <p:spPr>
            <a:xfrm>
              <a:off x="2312135" y="3305734"/>
              <a:ext cx="97072" cy="254662"/>
            </a:xfrm>
            <a:custGeom>
              <a:avLst/>
              <a:gdLst/>
              <a:ahLst/>
              <a:cxnLst/>
              <a:rect l="l" t="t" r="r" b="b"/>
              <a:pathLst>
                <a:path w="2382" h="6249" extrusionOk="0">
                  <a:moveTo>
                    <a:pt x="1467" y="0"/>
                  </a:moveTo>
                  <a:cubicBezTo>
                    <a:pt x="1372" y="0"/>
                    <a:pt x="1301" y="57"/>
                    <a:pt x="1264" y="176"/>
                  </a:cubicBezTo>
                  <a:cubicBezTo>
                    <a:pt x="1264" y="176"/>
                    <a:pt x="1009" y="783"/>
                    <a:pt x="863" y="1330"/>
                  </a:cubicBezTo>
                  <a:cubicBezTo>
                    <a:pt x="705" y="1889"/>
                    <a:pt x="1118" y="2702"/>
                    <a:pt x="1470" y="3455"/>
                  </a:cubicBezTo>
                  <a:cubicBezTo>
                    <a:pt x="1677" y="3917"/>
                    <a:pt x="1871" y="4366"/>
                    <a:pt x="1920" y="4621"/>
                  </a:cubicBezTo>
                  <a:cubicBezTo>
                    <a:pt x="1920" y="4876"/>
                    <a:pt x="1774" y="5083"/>
                    <a:pt x="1677" y="5229"/>
                  </a:cubicBezTo>
                  <a:cubicBezTo>
                    <a:pt x="1422" y="5532"/>
                    <a:pt x="1009" y="5739"/>
                    <a:pt x="766" y="5739"/>
                  </a:cubicBezTo>
                  <a:lnTo>
                    <a:pt x="256" y="5787"/>
                  </a:lnTo>
                  <a:cubicBezTo>
                    <a:pt x="98" y="5787"/>
                    <a:pt x="1" y="5885"/>
                    <a:pt x="1" y="5994"/>
                  </a:cubicBezTo>
                  <a:cubicBezTo>
                    <a:pt x="1" y="6140"/>
                    <a:pt x="98" y="6249"/>
                    <a:pt x="256" y="6249"/>
                  </a:cubicBezTo>
                  <a:lnTo>
                    <a:pt x="766" y="6188"/>
                  </a:lnTo>
                  <a:cubicBezTo>
                    <a:pt x="1167" y="6188"/>
                    <a:pt x="1677" y="5885"/>
                    <a:pt x="2029" y="5532"/>
                  </a:cubicBezTo>
                  <a:cubicBezTo>
                    <a:pt x="2284" y="5229"/>
                    <a:pt x="2381" y="4876"/>
                    <a:pt x="2381" y="4573"/>
                  </a:cubicBezTo>
                  <a:cubicBezTo>
                    <a:pt x="2333" y="4221"/>
                    <a:pt x="2126" y="3759"/>
                    <a:pt x="1871" y="3261"/>
                  </a:cubicBezTo>
                  <a:cubicBezTo>
                    <a:pt x="1568" y="2654"/>
                    <a:pt x="1215" y="1889"/>
                    <a:pt x="1313" y="1488"/>
                  </a:cubicBezTo>
                  <a:cubicBezTo>
                    <a:pt x="1470" y="929"/>
                    <a:pt x="1677" y="322"/>
                    <a:pt x="1677" y="322"/>
                  </a:cubicBezTo>
                  <a:cubicBezTo>
                    <a:pt x="1726" y="176"/>
                    <a:pt x="1677" y="67"/>
                    <a:pt x="1568" y="18"/>
                  </a:cubicBezTo>
                  <a:cubicBezTo>
                    <a:pt x="1532" y="6"/>
                    <a:pt x="1498" y="0"/>
                    <a:pt x="1467" y="0"/>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2"/>
            <p:cNvSpPr/>
            <p:nvPr/>
          </p:nvSpPr>
          <p:spPr>
            <a:xfrm>
              <a:off x="2355700" y="3302147"/>
              <a:ext cx="144101" cy="29097"/>
            </a:xfrm>
            <a:custGeom>
              <a:avLst/>
              <a:gdLst/>
              <a:ahLst/>
              <a:cxnLst/>
              <a:rect l="l" t="t" r="r" b="b"/>
              <a:pathLst>
                <a:path w="3536" h="714" extrusionOk="0">
                  <a:moveTo>
                    <a:pt x="868" y="0"/>
                  </a:moveTo>
                  <a:cubicBezTo>
                    <a:pt x="521" y="0"/>
                    <a:pt x="262" y="16"/>
                    <a:pt x="195" y="58"/>
                  </a:cubicBezTo>
                  <a:cubicBezTo>
                    <a:pt x="1" y="203"/>
                    <a:pt x="195" y="713"/>
                    <a:pt x="195" y="713"/>
                  </a:cubicBezTo>
                  <a:cubicBezTo>
                    <a:pt x="195" y="713"/>
                    <a:pt x="3535" y="361"/>
                    <a:pt x="3535" y="203"/>
                  </a:cubicBezTo>
                  <a:cubicBezTo>
                    <a:pt x="3535" y="132"/>
                    <a:pt x="1850" y="0"/>
                    <a:pt x="868" y="0"/>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2"/>
            <p:cNvSpPr/>
            <p:nvPr/>
          </p:nvSpPr>
          <p:spPr>
            <a:xfrm>
              <a:off x="2149286" y="3301740"/>
              <a:ext cx="136154" cy="29505"/>
            </a:xfrm>
            <a:custGeom>
              <a:avLst/>
              <a:gdLst/>
              <a:ahLst/>
              <a:cxnLst/>
              <a:rect l="l" t="t" r="r" b="b"/>
              <a:pathLst>
                <a:path w="3341" h="724" extrusionOk="0">
                  <a:moveTo>
                    <a:pt x="2901" y="1"/>
                  </a:moveTo>
                  <a:cubicBezTo>
                    <a:pt x="2212" y="1"/>
                    <a:pt x="1" y="328"/>
                    <a:pt x="1" y="371"/>
                  </a:cubicBezTo>
                  <a:cubicBezTo>
                    <a:pt x="1" y="468"/>
                    <a:pt x="3244" y="723"/>
                    <a:pt x="3244" y="723"/>
                  </a:cubicBezTo>
                  <a:cubicBezTo>
                    <a:pt x="3244" y="723"/>
                    <a:pt x="3341" y="116"/>
                    <a:pt x="3086" y="19"/>
                  </a:cubicBezTo>
                  <a:cubicBezTo>
                    <a:pt x="3056" y="6"/>
                    <a:pt x="2992" y="1"/>
                    <a:pt x="2901" y="1"/>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2"/>
            <p:cNvSpPr/>
            <p:nvPr/>
          </p:nvSpPr>
          <p:spPr>
            <a:xfrm>
              <a:off x="2186412" y="3382675"/>
              <a:ext cx="39163" cy="66386"/>
            </a:xfrm>
            <a:custGeom>
              <a:avLst/>
              <a:gdLst/>
              <a:ahLst/>
              <a:cxnLst/>
              <a:rect l="l" t="t" r="r" b="b"/>
              <a:pathLst>
                <a:path w="961" h="1629" extrusionOk="0">
                  <a:moveTo>
                    <a:pt x="511" y="1"/>
                  </a:moveTo>
                  <a:cubicBezTo>
                    <a:pt x="207" y="1"/>
                    <a:pt x="1" y="353"/>
                    <a:pt x="1" y="814"/>
                  </a:cubicBezTo>
                  <a:cubicBezTo>
                    <a:pt x="1" y="1264"/>
                    <a:pt x="207" y="1628"/>
                    <a:pt x="511" y="1628"/>
                  </a:cubicBezTo>
                  <a:cubicBezTo>
                    <a:pt x="754" y="1628"/>
                    <a:pt x="960" y="1264"/>
                    <a:pt x="960" y="814"/>
                  </a:cubicBezTo>
                  <a:cubicBezTo>
                    <a:pt x="960" y="353"/>
                    <a:pt x="754" y="1"/>
                    <a:pt x="511" y="1"/>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2"/>
            <p:cNvSpPr/>
            <p:nvPr/>
          </p:nvSpPr>
          <p:spPr>
            <a:xfrm>
              <a:off x="2417563" y="3382675"/>
              <a:ext cx="41119" cy="66386"/>
            </a:xfrm>
            <a:custGeom>
              <a:avLst/>
              <a:gdLst/>
              <a:ahLst/>
              <a:cxnLst/>
              <a:rect l="l" t="t" r="r" b="b"/>
              <a:pathLst>
                <a:path w="1009" h="1629" extrusionOk="0">
                  <a:moveTo>
                    <a:pt x="499" y="1"/>
                  </a:moveTo>
                  <a:cubicBezTo>
                    <a:pt x="244" y="1"/>
                    <a:pt x="1" y="353"/>
                    <a:pt x="1" y="814"/>
                  </a:cubicBezTo>
                  <a:cubicBezTo>
                    <a:pt x="1" y="1264"/>
                    <a:pt x="244" y="1628"/>
                    <a:pt x="499" y="1628"/>
                  </a:cubicBezTo>
                  <a:cubicBezTo>
                    <a:pt x="802" y="1628"/>
                    <a:pt x="1009" y="1264"/>
                    <a:pt x="1009" y="814"/>
                  </a:cubicBezTo>
                  <a:cubicBezTo>
                    <a:pt x="1009" y="353"/>
                    <a:pt x="802" y="1"/>
                    <a:pt x="499" y="1"/>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2"/>
            <p:cNvSpPr/>
            <p:nvPr/>
          </p:nvSpPr>
          <p:spPr>
            <a:xfrm>
              <a:off x="2244322" y="3592267"/>
              <a:ext cx="92630" cy="54771"/>
            </a:xfrm>
            <a:custGeom>
              <a:avLst/>
              <a:gdLst/>
              <a:ahLst/>
              <a:cxnLst/>
              <a:rect l="l" t="t" r="r" b="b"/>
              <a:pathLst>
                <a:path w="2273" h="1344" extrusionOk="0">
                  <a:moveTo>
                    <a:pt x="233" y="1"/>
                  </a:moveTo>
                  <a:cubicBezTo>
                    <a:pt x="202" y="1"/>
                    <a:pt x="172" y="7"/>
                    <a:pt x="147" y="19"/>
                  </a:cubicBezTo>
                  <a:cubicBezTo>
                    <a:pt x="49" y="68"/>
                    <a:pt x="1" y="226"/>
                    <a:pt x="49" y="323"/>
                  </a:cubicBezTo>
                  <a:cubicBezTo>
                    <a:pt x="49" y="372"/>
                    <a:pt x="402" y="1137"/>
                    <a:pt x="1058" y="1283"/>
                  </a:cubicBezTo>
                  <a:cubicBezTo>
                    <a:pt x="1313" y="1343"/>
                    <a:pt x="1519" y="1343"/>
                    <a:pt x="1665" y="1343"/>
                  </a:cubicBezTo>
                  <a:lnTo>
                    <a:pt x="2066" y="1343"/>
                  </a:lnTo>
                  <a:cubicBezTo>
                    <a:pt x="2175" y="1283"/>
                    <a:pt x="2272" y="1185"/>
                    <a:pt x="2224" y="1040"/>
                  </a:cubicBezTo>
                  <a:cubicBezTo>
                    <a:pt x="2224" y="950"/>
                    <a:pt x="2118" y="869"/>
                    <a:pt x="2026" y="869"/>
                  </a:cubicBezTo>
                  <a:cubicBezTo>
                    <a:pt x="2006" y="869"/>
                    <a:pt x="1986" y="873"/>
                    <a:pt x="1969" y="882"/>
                  </a:cubicBezTo>
                  <a:cubicBezTo>
                    <a:pt x="1969" y="882"/>
                    <a:pt x="1893" y="894"/>
                    <a:pt x="1753" y="894"/>
                  </a:cubicBezTo>
                  <a:cubicBezTo>
                    <a:pt x="1613" y="894"/>
                    <a:pt x="1410" y="882"/>
                    <a:pt x="1155" y="833"/>
                  </a:cubicBezTo>
                  <a:cubicBezTo>
                    <a:pt x="803" y="785"/>
                    <a:pt x="499" y="323"/>
                    <a:pt x="450" y="129"/>
                  </a:cubicBezTo>
                  <a:cubicBezTo>
                    <a:pt x="414" y="48"/>
                    <a:pt x="319" y="1"/>
                    <a:pt x="233"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2"/>
            <p:cNvSpPr/>
            <p:nvPr/>
          </p:nvSpPr>
          <p:spPr>
            <a:xfrm>
              <a:off x="1963697" y="3456356"/>
              <a:ext cx="65856" cy="35740"/>
            </a:xfrm>
            <a:custGeom>
              <a:avLst/>
              <a:gdLst/>
              <a:ahLst/>
              <a:cxnLst/>
              <a:rect l="l" t="t" r="r" b="b"/>
              <a:pathLst>
                <a:path w="1616" h="877" extrusionOk="0">
                  <a:moveTo>
                    <a:pt x="426" y="1"/>
                  </a:moveTo>
                  <a:cubicBezTo>
                    <a:pt x="303" y="1"/>
                    <a:pt x="222" y="14"/>
                    <a:pt x="207" y="14"/>
                  </a:cubicBezTo>
                  <a:cubicBezTo>
                    <a:pt x="98" y="63"/>
                    <a:pt x="0" y="172"/>
                    <a:pt x="49" y="318"/>
                  </a:cubicBezTo>
                  <a:cubicBezTo>
                    <a:pt x="49" y="408"/>
                    <a:pt x="155" y="489"/>
                    <a:pt x="246" y="489"/>
                  </a:cubicBezTo>
                  <a:cubicBezTo>
                    <a:pt x="267" y="489"/>
                    <a:pt x="286" y="485"/>
                    <a:pt x="304" y="476"/>
                  </a:cubicBezTo>
                  <a:cubicBezTo>
                    <a:pt x="320" y="476"/>
                    <a:pt x="383" y="465"/>
                    <a:pt x="473" y="465"/>
                  </a:cubicBezTo>
                  <a:cubicBezTo>
                    <a:pt x="664" y="465"/>
                    <a:pt x="976" y="515"/>
                    <a:pt x="1215" y="828"/>
                  </a:cubicBezTo>
                  <a:cubicBezTo>
                    <a:pt x="1215" y="877"/>
                    <a:pt x="1312" y="877"/>
                    <a:pt x="1361" y="877"/>
                  </a:cubicBezTo>
                  <a:cubicBezTo>
                    <a:pt x="1421" y="877"/>
                    <a:pt x="1470" y="877"/>
                    <a:pt x="1519" y="828"/>
                  </a:cubicBezTo>
                  <a:cubicBezTo>
                    <a:pt x="1616" y="780"/>
                    <a:pt x="1616" y="622"/>
                    <a:pt x="1567" y="525"/>
                  </a:cubicBezTo>
                  <a:cubicBezTo>
                    <a:pt x="1180" y="71"/>
                    <a:pt x="700" y="1"/>
                    <a:pt x="426"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2"/>
            <p:cNvSpPr/>
            <p:nvPr/>
          </p:nvSpPr>
          <p:spPr>
            <a:xfrm>
              <a:off x="1580090" y="2757609"/>
              <a:ext cx="1425033" cy="1177584"/>
            </a:xfrm>
            <a:custGeom>
              <a:avLst/>
              <a:gdLst/>
              <a:ahLst/>
              <a:cxnLst/>
              <a:rect l="l" t="t" r="r" b="b"/>
              <a:pathLst>
                <a:path w="34968" h="28896" extrusionOk="0">
                  <a:moveTo>
                    <a:pt x="18615" y="0"/>
                  </a:moveTo>
                  <a:cubicBezTo>
                    <a:pt x="18519" y="0"/>
                    <a:pt x="18419" y="4"/>
                    <a:pt x="18316" y="11"/>
                  </a:cubicBezTo>
                  <a:cubicBezTo>
                    <a:pt x="12292" y="460"/>
                    <a:pt x="11794" y="4456"/>
                    <a:pt x="11794" y="4456"/>
                  </a:cubicBezTo>
                  <a:cubicBezTo>
                    <a:pt x="11794" y="4456"/>
                    <a:pt x="11340" y="4304"/>
                    <a:pt x="10663" y="4304"/>
                  </a:cubicBezTo>
                  <a:cubicBezTo>
                    <a:pt x="9740" y="4304"/>
                    <a:pt x="8403" y="4587"/>
                    <a:pt x="7239" y="5926"/>
                  </a:cubicBezTo>
                  <a:cubicBezTo>
                    <a:pt x="5211" y="8258"/>
                    <a:pt x="5915" y="10128"/>
                    <a:pt x="5915" y="10128"/>
                  </a:cubicBezTo>
                  <a:cubicBezTo>
                    <a:pt x="5915" y="10128"/>
                    <a:pt x="0" y="12254"/>
                    <a:pt x="49" y="19444"/>
                  </a:cubicBezTo>
                  <a:cubicBezTo>
                    <a:pt x="146" y="26683"/>
                    <a:pt x="1118" y="27338"/>
                    <a:pt x="3438" y="28504"/>
                  </a:cubicBezTo>
                  <a:cubicBezTo>
                    <a:pt x="4010" y="28776"/>
                    <a:pt x="4634" y="28896"/>
                    <a:pt x="5261" y="28896"/>
                  </a:cubicBezTo>
                  <a:cubicBezTo>
                    <a:pt x="7184" y="28896"/>
                    <a:pt x="9128" y="27765"/>
                    <a:pt x="9668" y="26428"/>
                  </a:cubicBezTo>
                  <a:cubicBezTo>
                    <a:pt x="10373" y="24703"/>
                    <a:pt x="10470" y="21411"/>
                    <a:pt x="10470" y="19444"/>
                  </a:cubicBezTo>
                  <a:cubicBezTo>
                    <a:pt x="10451" y="19444"/>
                    <a:pt x="10423" y="19444"/>
                    <a:pt x="10387" y="19444"/>
                  </a:cubicBezTo>
                  <a:cubicBezTo>
                    <a:pt x="9956" y="19444"/>
                    <a:pt x="8386" y="19403"/>
                    <a:pt x="8150" y="18326"/>
                  </a:cubicBezTo>
                  <a:cubicBezTo>
                    <a:pt x="7895" y="17015"/>
                    <a:pt x="8102" y="16456"/>
                    <a:pt x="8648" y="15994"/>
                  </a:cubicBezTo>
                  <a:cubicBezTo>
                    <a:pt x="8939" y="15760"/>
                    <a:pt x="9326" y="15704"/>
                    <a:pt x="9630" y="15704"/>
                  </a:cubicBezTo>
                  <a:cubicBezTo>
                    <a:pt x="9909" y="15704"/>
                    <a:pt x="10118" y="15752"/>
                    <a:pt x="10118" y="15752"/>
                  </a:cubicBezTo>
                  <a:cubicBezTo>
                    <a:pt x="10118" y="15752"/>
                    <a:pt x="11284" y="15497"/>
                    <a:pt x="12243" y="12812"/>
                  </a:cubicBezTo>
                  <a:cubicBezTo>
                    <a:pt x="13203" y="10128"/>
                    <a:pt x="13458" y="8464"/>
                    <a:pt x="13458" y="8464"/>
                  </a:cubicBezTo>
                  <a:cubicBezTo>
                    <a:pt x="13458" y="8464"/>
                    <a:pt x="14272" y="10080"/>
                    <a:pt x="16348" y="10432"/>
                  </a:cubicBezTo>
                  <a:cubicBezTo>
                    <a:pt x="16764" y="10502"/>
                    <a:pt x="17181" y="10530"/>
                    <a:pt x="17583" y="10530"/>
                  </a:cubicBezTo>
                  <a:cubicBezTo>
                    <a:pt x="19191" y="10530"/>
                    <a:pt x="20551" y="10080"/>
                    <a:pt x="20551" y="10080"/>
                  </a:cubicBezTo>
                  <a:cubicBezTo>
                    <a:pt x="20551" y="10080"/>
                    <a:pt x="20599" y="11440"/>
                    <a:pt x="22919" y="12509"/>
                  </a:cubicBezTo>
                  <a:cubicBezTo>
                    <a:pt x="23587" y="12812"/>
                    <a:pt x="24243" y="12910"/>
                    <a:pt x="24899" y="12958"/>
                  </a:cubicBezTo>
                  <a:cubicBezTo>
                    <a:pt x="25145" y="12975"/>
                    <a:pt x="25366" y="12982"/>
                    <a:pt x="25563" y="12982"/>
                  </a:cubicBezTo>
                  <a:cubicBezTo>
                    <a:pt x="26658" y="12982"/>
                    <a:pt x="27024" y="12764"/>
                    <a:pt x="27024" y="12764"/>
                  </a:cubicBezTo>
                  <a:cubicBezTo>
                    <a:pt x="27024" y="12764"/>
                    <a:pt x="27024" y="17513"/>
                    <a:pt x="28446" y="18533"/>
                  </a:cubicBezTo>
                  <a:cubicBezTo>
                    <a:pt x="28981" y="18916"/>
                    <a:pt x="29636" y="19089"/>
                    <a:pt x="30300" y="19089"/>
                  </a:cubicBezTo>
                  <a:cubicBezTo>
                    <a:pt x="31383" y="19089"/>
                    <a:pt x="32491" y="18630"/>
                    <a:pt x="33146" y="17877"/>
                  </a:cubicBezTo>
                  <a:cubicBezTo>
                    <a:pt x="33960" y="16966"/>
                    <a:pt x="34968" y="13165"/>
                    <a:pt x="34664" y="9922"/>
                  </a:cubicBezTo>
                  <a:cubicBezTo>
                    <a:pt x="34231" y="5056"/>
                    <a:pt x="30499" y="4966"/>
                    <a:pt x="30223" y="4966"/>
                  </a:cubicBezTo>
                  <a:cubicBezTo>
                    <a:pt x="30212" y="4966"/>
                    <a:pt x="30207" y="4966"/>
                    <a:pt x="30207" y="4966"/>
                  </a:cubicBezTo>
                  <a:cubicBezTo>
                    <a:pt x="30207" y="4966"/>
                    <a:pt x="29964" y="2841"/>
                    <a:pt x="27729" y="1833"/>
                  </a:cubicBezTo>
                  <a:cubicBezTo>
                    <a:pt x="26260" y="1136"/>
                    <a:pt x="24923" y="920"/>
                    <a:pt x="23832" y="920"/>
                  </a:cubicBezTo>
                  <a:cubicBezTo>
                    <a:pt x="22072" y="920"/>
                    <a:pt x="20952" y="1481"/>
                    <a:pt x="20952" y="1481"/>
                  </a:cubicBezTo>
                  <a:cubicBezTo>
                    <a:pt x="20952" y="1481"/>
                    <a:pt x="20587" y="0"/>
                    <a:pt x="18615" y="0"/>
                  </a:cubicBezTo>
                  <a:close/>
                </a:path>
              </a:pathLst>
            </a:custGeom>
            <a:solidFill>
              <a:srgbClr val="4633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2"/>
            <p:cNvSpPr/>
            <p:nvPr/>
          </p:nvSpPr>
          <p:spPr>
            <a:xfrm>
              <a:off x="1825585" y="3945960"/>
              <a:ext cx="1018690" cy="626651"/>
            </a:xfrm>
            <a:custGeom>
              <a:avLst/>
              <a:gdLst/>
              <a:ahLst/>
              <a:cxnLst/>
              <a:rect l="l" t="t" r="r" b="b"/>
              <a:pathLst>
                <a:path w="24997" h="15377" extrusionOk="0">
                  <a:moveTo>
                    <a:pt x="8648" y="0"/>
                  </a:moveTo>
                  <a:lnTo>
                    <a:pt x="8648" y="0"/>
                  </a:lnTo>
                  <a:cubicBezTo>
                    <a:pt x="8648" y="0"/>
                    <a:pt x="7847" y="450"/>
                    <a:pt x="6778" y="1166"/>
                  </a:cubicBezTo>
                  <a:cubicBezTo>
                    <a:pt x="4908" y="2429"/>
                    <a:pt x="2017" y="4446"/>
                    <a:pt x="960" y="6073"/>
                  </a:cubicBezTo>
                  <a:cubicBezTo>
                    <a:pt x="256" y="7130"/>
                    <a:pt x="49" y="9462"/>
                    <a:pt x="1" y="11794"/>
                  </a:cubicBezTo>
                  <a:cubicBezTo>
                    <a:pt x="2381" y="13203"/>
                    <a:pt x="5005" y="14223"/>
                    <a:pt x="7786" y="14830"/>
                  </a:cubicBezTo>
                  <a:cubicBezTo>
                    <a:pt x="8296" y="14927"/>
                    <a:pt x="8855" y="15024"/>
                    <a:pt x="9462" y="15134"/>
                  </a:cubicBezTo>
                  <a:cubicBezTo>
                    <a:pt x="9608" y="15134"/>
                    <a:pt x="9766" y="15134"/>
                    <a:pt x="9912" y="15182"/>
                  </a:cubicBezTo>
                  <a:cubicBezTo>
                    <a:pt x="10932" y="15279"/>
                    <a:pt x="11988" y="15377"/>
                    <a:pt x="13057" y="15377"/>
                  </a:cubicBezTo>
                  <a:cubicBezTo>
                    <a:pt x="13968" y="15377"/>
                    <a:pt x="14879" y="15328"/>
                    <a:pt x="15790" y="15231"/>
                  </a:cubicBezTo>
                  <a:cubicBezTo>
                    <a:pt x="16288" y="15182"/>
                    <a:pt x="16798" y="15073"/>
                    <a:pt x="17260" y="15024"/>
                  </a:cubicBezTo>
                  <a:cubicBezTo>
                    <a:pt x="17454" y="14976"/>
                    <a:pt x="17660" y="14927"/>
                    <a:pt x="17867" y="14927"/>
                  </a:cubicBezTo>
                  <a:cubicBezTo>
                    <a:pt x="20393" y="14417"/>
                    <a:pt x="22774" y="13555"/>
                    <a:pt x="24996" y="12401"/>
                  </a:cubicBezTo>
                  <a:cubicBezTo>
                    <a:pt x="24644" y="8903"/>
                    <a:pt x="23940" y="5818"/>
                    <a:pt x="22616" y="4348"/>
                  </a:cubicBezTo>
                  <a:cubicBezTo>
                    <a:pt x="21401" y="3085"/>
                    <a:pt x="19434" y="1919"/>
                    <a:pt x="18268" y="1361"/>
                  </a:cubicBezTo>
                  <a:cubicBezTo>
                    <a:pt x="17758" y="1106"/>
                    <a:pt x="17454" y="960"/>
                    <a:pt x="17454" y="960"/>
                  </a:cubicBezTo>
                  <a:lnTo>
                    <a:pt x="16397" y="2016"/>
                  </a:lnTo>
                  <a:lnTo>
                    <a:pt x="16045" y="2429"/>
                  </a:lnTo>
                  <a:lnTo>
                    <a:pt x="13154" y="5466"/>
                  </a:lnTo>
                  <a:lnTo>
                    <a:pt x="9159" y="3790"/>
                  </a:lnTo>
                  <a:lnTo>
                    <a:pt x="8758" y="3644"/>
                  </a:lnTo>
                  <a:lnTo>
                    <a:pt x="8345" y="3437"/>
                  </a:lnTo>
                  <a:lnTo>
                    <a:pt x="8648"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2"/>
            <p:cNvSpPr/>
            <p:nvPr/>
          </p:nvSpPr>
          <p:spPr>
            <a:xfrm>
              <a:off x="2021607" y="3611869"/>
              <a:ext cx="383644" cy="373211"/>
            </a:xfrm>
            <a:custGeom>
              <a:avLst/>
              <a:gdLst/>
              <a:ahLst/>
              <a:cxnLst/>
              <a:rect l="l" t="t" r="r" b="b"/>
              <a:pathLst>
                <a:path w="9414" h="9158" extrusionOk="0">
                  <a:moveTo>
                    <a:pt x="0" y="0"/>
                  </a:moveTo>
                  <a:lnTo>
                    <a:pt x="0" y="146"/>
                  </a:lnTo>
                  <a:cubicBezTo>
                    <a:pt x="304" y="1008"/>
                    <a:pt x="753" y="2016"/>
                    <a:pt x="1567" y="2575"/>
                  </a:cubicBezTo>
                  <a:cubicBezTo>
                    <a:pt x="3037" y="3534"/>
                    <a:pt x="5405" y="3996"/>
                    <a:pt x="5405" y="3996"/>
                  </a:cubicBezTo>
                  <a:lnTo>
                    <a:pt x="5514" y="7032"/>
                  </a:lnTo>
                  <a:lnTo>
                    <a:pt x="2369" y="9158"/>
                  </a:lnTo>
                  <a:lnTo>
                    <a:pt x="6571" y="7542"/>
                  </a:lnTo>
                  <a:lnTo>
                    <a:pt x="6571" y="5004"/>
                  </a:lnTo>
                  <a:lnTo>
                    <a:pt x="9413" y="3838"/>
                  </a:lnTo>
                  <a:lnTo>
                    <a:pt x="9413" y="3838"/>
                  </a:lnTo>
                  <a:cubicBezTo>
                    <a:pt x="9413" y="3838"/>
                    <a:pt x="8659" y="4018"/>
                    <a:pt x="7698" y="4018"/>
                  </a:cubicBezTo>
                  <a:cubicBezTo>
                    <a:pt x="7515" y="4018"/>
                    <a:pt x="7324" y="4011"/>
                    <a:pt x="7130" y="3996"/>
                  </a:cubicBezTo>
                  <a:cubicBezTo>
                    <a:pt x="5867" y="3947"/>
                    <a:pt x="4907" y="3644"/>
                    <a:pt x="2672" y="2781"/>
                  </a:cubicBezTo>
                  <a:cubicBezTo>
                    <a:pt x="753" y="2016"/>
                    <a:pt x="49" y="255"/>
                    <a:pt x="0"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2"/>
            <p:cNvSpPr/>
            <p:nvPr/>
          </p:nvSpPr>
          <p:spPr>
            <a:xfrm>
              <a:off x="2178017" y="3990992"/>
              <a:ext cx="350961" cy="581620"/>
            </a:xfrm>
            <a:custGeom>
              <a:avLst/>
              <a:gdLst/>
              <a:ahLst/>
              <a:cxnLst/>
              <a:rect l="l" t="t" r="r" b="b"/>
              <a:pathLst>
                <a:path w="8612" h="14272" extrusionOk="0">
                  <a:moveTo>
                    <a:pt x="7701" y="1"/>
                  </a:moveTo>
                  <a:lnTo>
                    <a:pt x="7397" y="158"/>
                  </a:lnTo>
                  <a:lnTo>
                    <a:pt x="3996" y="2332"/>
                  </a:lnTo>
                  <a:lnTo>
                    <a:pt x="304" y="158"/>
                  </a:lnTo>
                  <a:lnTo>
                    <a:pt x="0" y="1"/>
                  </a:lnTo>
                  <a:lnTo>
                    <a:pt x="0" y="1"/>
                  </a:lnTo>
                  <a:lnTo>
                    <a:pt x="110" y="2539"/>
                  </a:lnTo>
                  <a:lnTo>
                    <a:pt x="814" y="14029"/>
                  </a:lnTo>
                  <a:cubicBezTo>
                    <a:pt x="960" y="14029"/>
                    <a:pt x="1118" y="14029"/>
                    <a:pt x="1264" y="14077"/>
                  </a:cubicBezTo>
                  <a:cubicBezTo>
                    <a:pt x="2284" y="14174"/>
                    <a:pt x="3340" y="14272"/>
                    <a:pt x="4409" y="14272"/>
                  </a:cubicBezTo>
                  <a:cubicBezTo>
                    <a:pt x="5320" y="14272"/>
                    <a:pt x="6231" y="14223"/>
                    <a:pt x="7142" y="14126"/>
                  </a:cubicBezTo>
                  <a:cubicBezTo>
                    <a:pt x="7640" y="14077"/>
                    <a:pt x="8150" y="13968"/>
                    <a:pt x="8612" y="13919"/>
                  </a:cubicBezTo>
                  <a:lnTo>
                    <a:pt x="7749" y="911"/>
                  </a:lnTo>
                  <a:lnTo>
                    <a:pt x="7701" y="1"/>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2"/>
            <p:cNvSpPr/>
            <p:nvPr/>
          </p:nvSpPr>
          <p:spPr>
            <a:xfrm>
              <a:off x="2469074" y="3928599"/>
              <a:ext cx="154452" cy="638062"/>
            </a:xfrm>
            <a:custGeom>
              <a:avLst/>
              <a:gdLst/>
              <a:ahLst/>
              <a:cxnLst/>
              <a:rect l="l" t="t" r="r" b="b"/>
              <a:pathLst>
                <a:path w="3790" h="15657" extrusionOk="0">
                  <a:moveTo>
                    <a:pt x="397" y="0"/>
                  </a:moveTo>
                  <a:cubicBezTo>
                    <a:pt x="376" y="0"/>
                    <a:pt x="361" y="4"/>
                    <a:pt x="352" y="13"/>
                  </a:cubicBezTo>
                  <a:cubicBezTo>
                    <a:pt x="304" y="74"/>
                    <a:pt x="304" y="681"/>
                    <a:pt x="255" y="1689"/>
                  </a:cubicBezTo>
                  <a:lnTo>
                    <a:pt x="255" y="2855"/>
                  </a:lnTo>
                  <a:cubicBezTo>
                    <a:pt x="146" y="6195"/>
                    <a:pt x="49" y="11807"/>
                    <a:pt x="0" y="15657"/>
                  </a:cubicBezTo>
                  <a:cubicBezTo>
                    <a:pt x="498" y="15608"/>
                    <a:pt x="1008" y="15499"/>
                    <a:pt x="1470" y="15450"/>
                  </a:cubicBezTo>
                  <a:cubicBezTo>
                    <a:pt x="1664" y="15402"/>
                    <a:pt x="1870" y="15353"/>
                    <a:pt x="2077" y="15353"/>
                  </a:cubicBezTo>
                  <a:lnTo>
                    <a:pt x="3340" y="11199"/>
                  </a:lnTo>
                  <a:lnTo>
                    <a:pt x="2077" y="7604"/>
                  </a:lnTo>
                  <a:lnTo>
                    <a:pt x="3789" y="5843"/>
                  </a:lnTo>
                  <a:cubicBezTo>
                    <a:pt x="3789" y="5843"/>
                    <a:pt x="2830" y="2953"/>
                    <a:pt x="2478" y="1787"/>
                  </a:cubicBezTo>
                  <a:cubicBezTo>
                    <a:pt x="2429" y="1532"/>
                    <a:pt x="2381" y="1337"/>
                    <a:pt x="2320" y="1289"/>
                  </a:cubicBezTo>
                  <a:cubicBezTo>
                    <a:pt x="2320" y="1003"/>
                    <a:pt x="713" y="0"/>
                    <a:pt x="397"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2"/>
            <p:cNvSpPr/>
            <p:nvPr/>
          </p:nvSpPr>
          <p:spPr>
            <a:xfrm>
              <a:off x="2054250" y="3926643"/>
              <a:ext cx="175277" cy="638062"/>
            </a:xfrm>
            <a:custGeom>
              <a:avLst/>
              <a:gdLst/>
              <a:ahLst/>
              <a:cxnLst/>
              <a:rect l="l" t="t" r="r" b="b"/>
              <a:pathLst>
                <a:path w="4301" h="15657" extrusionOk="0">
                  <a:moveTo>
                    <a:pt x="3152" y="0"/>
                  </a:moveTo>
                  <a:cubicBezTo>
                    <a:pt x="2836" y="0"/>
                    <a:pt x="1261" y="1054"/>
                    <a:pt x="1216" y="1385"/>
                  </a:cubicBezTo>
                  <a:cubicBezTo>
                    <a:pt x="1216" y="1385"/>
                    <a:pt x="1216" y="1482"/>
                    <a:pt x="1167" y="1640"/>
                  </a:cubicBezTo>
                  <a:cubicBezTo>
                    <a:pt x="961" y="2648"/>
                    <a:pt x="1" y="5988"/>
                    <a:pt x="1" y="5988"/>
                  </a:cubicBezTo>
                  <a:lnTo>
                    <a:pt x="1823" y="7652"/>
                  </a:lnTo>
                  <a:lnTo>
                    <a:pt x="766" y="11296"/>
                  </a:lnTo>
                  <a:lnTo>
                    <a:pt x="2175" y="15304"/>
                  </a:lnTo>
                  <a:cubicBezTo>
                    <a:pt x="2685" y="15401"/>
                    <a:pt x="3244" y="15498"/>
                    <a:pt x="3851" y="15608"/>
                  </a:cubicBezTo>
                  <a:cubicBezTo>
                    <a:pt x="3997" y="15608"/>
                    <a:pt x="4155" y="15608"/>
                    <a:pt x="4301" y="15656"/>
                  </a:cubicBezTo>
                  <a:cubicBezTo>
                    <a:pt x="4058" y="12365"/>
                    <a:pt x="3754" y="7652"/>
                    <a:pt x="3548" y="4264"/>
                  </a:cubicBezTo>
                  <a:cubicBezTo>
                    <a:pt x="3499" y="3304"/>
                    <a:pt x="3390" y="2442"/>
                    <a:pt x="3341" y="1737"/>
                  </a:cubicBezTo>
                  <a:cubicBezTo>
                    <a:pt x="3292" y="669"/>
                    <a:pt x="3244" y="13"/>
                    <a:pt x="3195" y="13"/>
                  </a:cubicBezTo>
                  <a:cubicBezTo>
                    <a:pt x="3186" y="4"/>
                    <a:pt x="3171" y="0"/>
                    <a:pt x="3152"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2"/>
            <p:cNvSpPr/>
            <p:nvPr/>
          </p:nvSpPr>
          <p:spPr>
            <a:xfrm>
              <a:off x="2444296" y="4259268"/>
              <a:ext cx="1018690" cy="220797"/>
            </a:xfrm>
            <a:custGeom>
              <a:avLst/>
              <a:gdLst/>
              <a:ahLst/>
              <a:cxnLst/>
              <a:rect l="l" t="t" r="r" b="b"/>
              <a:pathLst>
                <a:path w="24997" h="5418" extrusionOk="0">
                  <a:moveTo>
                    <a:pt x="450" y="0"/>
                  </a:moveTo>
                  <a:cubicBezTo>
                    <a:pt x="195" y="0"/>
                    <a:pt x="1" y="207"/>
                    <a:pt x="1" y="462"/>
                  </a:cubicBezTo>
                  <a:lnTo>
                    <a:pt x="1" y="4956"/>
                  </a:lnTo>
                  <a:cubicBezTo>
                    <a:pt x="1" y="5211"/>
                    <a:pt x="195" y="5417"/>
                    <a:pt x="450" y="5417"/>
                  </a:cubicBezTo>
                  <a:lnTo>
                    <a:pt x="24547" y="5417"/>
                  </a:lnTo>
                  <a:cubicBezTo>
                    <a:pt x="24790" y="5417"/>
                    <a:pt x="24996" y="5211"/>
                    <a:pt x="24996" y="4956"/>
                  </a:cubicBezTo>
                  <a:lnTo>
                    <a:pt x="24996" y="462"/>
                  </a:lnTo>
                  <a:cubicBezTo>
                    <a:pt x="24996" y="207"/>
                    <a:pt x="24790" y="0"/>
                    <a:pt x="24547"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2"/>
            <p:cNvSpPr/>
            <p:nvPr/>
          </p:nvSpPr>
          <p:spPr>
            <a:xfrm>
              <a:off x="2536846" y="4349861"/>
              <a:ext cx="47558" cy="47558"/>
            </a:xfrm>
            <a:custGeom>
              <a:avLst/>
              <a:gdLst/>
              <a:ahLst/>
              <a:cxnLst/>
              <a:rect l="l" t="t" r="r" b="b"/>
              <a:pathLst>
                <a:path w="1167" h="1167" extrusionOk="0">
                  <a:moveTo>
                    <a:pt x="560" y="0"/>
                  </a:moveTo>
                  <a:cubicBezTo>
                    <a:pt x="256" y="0"/>
                    <a:pt x="1" y="255"/>
                    <a:pt x="1" y="559"/>
                  </a:cubicBezTo>
                  <a:cubicBezTo>
                    <a:pt x="1" y="911"/>
                    <a:pt x="256" y="1166"/>
                    <a:pt x="560" y="1166"/>
                  </a:cubicBezTo>
                  <a:cubicBezTo>
                    <a:pt x="912" y="1166"/>
                    <a:pt x="1167" y="911"/>
                    <a:pt x="1167" y="559"/>
                  </a:cubicBezTo>
                  <a:cubicBezTo>
                    <a:pt x="1167" y="255"/>
                    <a:pt x="912"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2"/>
            <p:cNvSpPr/>
            <p:nvPr/>
          </p:nvSpPr>
          <p:spPr>
            <a:xfrm>
              <a:off x="2693786" y="4349861"/>
              <a:ext cx="47558" cy="47558"/>
            </a:xfrm>
            <a:custGeom>
              <a:avLst/>
              <a:gdLst/>
              <a:ahLst/>
              <a:cxnLst/>
              <a:rect l="l" t="t" r="r" b="b"/>
              <a:pathLst>
                <a:path w="1167" h="1167" extrusionOk="0">
                  <a:moveTo>
                    <a:pt x="607" y="0"/>
                  </a:moveTo>
                  <a:cubicBezTo>
                    <a:pt x="255" y="0"/>
                    <a:pt x="0" y="255"/>
                    <a:pt x="0" y="559"/>
                  </a:cubicBezTo>
                  <a:cubicBezTo>
                    <a:pt x="0" y="911"/>
                    <a:pt x="255" y="1166"/>
                    <a:pt x="607" y="1166"/>
                  </a:cubicBezTo>
                  <a:cubicBezTo>
                    <a:pt x="911" y="1166"/>
                    <a:pt x="1166" y="911"/>
                    <a:pt x="1166" y="559"/>
                  </a:cubicBezTo>
                  <a:cubicBezTo>
                    <a:pt x="1166" y="255"/>
                    <a:pt x="911" y="0"/>
                    <a:pt x="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2"/>
            <p:cNvSpPr/>
            <p:nvPr/>
          </p:nvSpPr>
          <p:spPr>
            <a:xfrm>
              <a:off x="2852641" y="4349861"/>
              <a:ext cx="47558" cy="47558"/>
            </a:xfrm>
            <a:custGeom>
              <a:avLst/>
              <a:gdLst/>
              <a:ahLst/>
              <a:cxnLst/>
              <a:rect l="l" t="t" r="r" b="b"/>
              <a:pathLst>
                <a:path w="1167" h="1167" extrusionOk="0">
                  <a:moveTo>
                    <a:pt x="560" y="0"/>
                  </a:moveTo>
                  <a:cubicBezTo>
                    <a:pt x="256" y="0"/>
                    <a:pt x="1" y="255"/>
                    <a:pt x="1" y="559"/>
                  </a:cubicBezTo>
                  <a:cubicBezTo>
                    <a:pt x="1" y="911"/>
                    <a:pt x="256" y="1166"/>
                    <a:pt x="560" y="1166"/>
                  </a:cubicBezTo>
                  <a:cubicBezTo>
                    <a:pt x="912" y="1166"/>
                    <a:pt x="1167" y="911"/>
                    <a:pt x="1167" y="559"/>
                  </a:cubicBezTo>
                  <a:cubicBezTo>
                    <a:pt x="1167" y="255"/>
                    <a:pt x="912"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2"/>
            <p:cNvSpPr/>
            <p:nvPr/>
          </p:nvSpPr>
          <p:spPr>
            <a:xfrm>
              <a:off x="3009051" y="4349861"/>
              <a:ext cx="49555" cy="47558"/>
            </a:xfrm>
            <a:custGeom>
              <a:avLst/>
              <a:gdLst/>
              <a:ahLst/>
              <a:cxnLst/>
              <a:rect l="l" t="t" r="r" b="b"/>
              <a:pathLst>
                <a:path w="1216" h="1167" extrusionOk="0">
                  <a:moveTo>
                    <a:pt x="608" y="0"/>
                  </a:moveTo>
                  <a:cubicBezTo>
                    <a:pt x="305" y="0"/>
                    <a:pt x="1" y="255"/>
                    <a:pt x="1" y="559"/>
                  </a:cubicBezTo>
                  <a:cubicBezTo>
                    <a:pt x="1" y="911"/>
                    <a:pt x="305" y="1166"/>
                    <a:pt x="608" y="1166"/>
                  </a:cubicBezTo>
                  <a:cubicBezTo>
                    <a:pt x="912" y="1166"/>
                    <a:pt x="1215" y="911"/>
                    <a:pt x="1215" y="559"/>
                  </a:cubicBezTo>
                  <a:cubicBezTo>
                    <a:pt x="1215" y="255"/>
                    <a:pt x="912"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2"/>
            <p:cNvSpPr/>
            <p:nvPr/>
          </p:nvSpPr>
          <p:spPr>
            <a:xfrm>
              <a:off x="3167946" y="4349861"/>
              <a:ext cx="47558" cy="47558"/>
            </a:xfrm>
            <a:custGeom>
              <a:avLst/>
              <a:gdLst/>
              <a:ahLst/>
              <a:cxnLst/>
              <a:rect l="l" t="t" r="r" b="b"/>
              <a:pathLst>
                <a:path w="1167" h="1167" extrusionOk="0">
                  <a:moveTo>
                    <a:pt x="608" y="0"/>
                  </a:moveTo>
                  <a:cubicBezTo>
                    <a:pt x="256" y="0"/>
                    <a:pt x="1" y="255"/>
                    <a:pt x="1" y="559"/>
                  </a:cubicBezTo>
                  <a:cubicBezTo>
                    <a:pt x="1" y="911"/>
                    <a:pt x="256" y="1166"/>
                    <a:pt x="608" y="1166"/>
                  </a:cubicBezTo>
                  <a:cubicBezTo>
                    <a:pt x="912" y="1166"/>
                    <a:pt x="1167" y="911"/>
                    <a:pt x="1167" y="559"/>
                  </a:cubicBezTo>
                  <a:cubicBezTo>
                    <a:pt x="1167" y="255"/>
                    <a:pt x="912" y="0"/>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2"/>
            <p:cNvSpPr/>
            <p:nvPr/>
          </p:nvSpPr>
          <p:spPr>
            <a:xfrm>
              <a:off x="3326842" y="4349861"/>
              <a:ext cx="47558" cy="47558"/>
            </a:xfrm>
            <a:custGeom>
              <a:avLst/>
              <a:gdLst/>
              <a:ahLst/>
              <a:cxnLst/>
              <a:rect l="l" t="t" r="r" b="b"/>
              <a:pathLst>
                <a:path w="1167" h="1167" extrusionOk="0">
                  <a:moveTo>
                    <a:pt x="559" y="0"/>
                  </a:moveTo>
                  <a:cubicBezTo>
                    <a:pt x="255" y="0"/>
                    <a:pt x="0" y="255"/>
                    <a:pt x="0" y="559"/>
                  </a:cubicBezTo>
                  <a:cubicBezTo>
                    <a:pt x="0" y="911"/>
                    <a:pt x="255" y="1166"/>
                    <a:pt x="559" y="1166"/>
                  </a:cubicBezTo>
                  <a:cubicBezTo>
                    <a:pt x="911" y="1166"/>
                    <a:pt x="1166" y="911"/>
                    <a:pt x="1166" y="559"/>
                  </a:cubicBezTo>
                  <a:cubicBezTo>
                    <a:pt x="1166" y="255"/>
                    <a:pt x="911"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2"/>
            <p:cNvSpPr/>
            <p:nvPr/>
          </p:nvSpPr>
          <p:spPr>
            <a:xfrm>
              <a:off x="2895717" y="2852563"/>
              <a:ext cx="687046" cy="798423"/>
            </a:xfrm>
            <a:custGeom>
              <a:avLst/>
              <a:gdLst/>
              <a:ahLst/>
              <a:cxnLst/>
              <a:rect l="l" t="t" r="r" b="b"/>
              <a:pathLst>
                <a:path w="16859" h="19592" extrusionOk="0">
                  <a:moveTo>
                    <a:pt x="1" y="1"/>
                  </a:moveTo>
                  <a:cubicBezTo>
                    <a:pt x="1" y="1"/>
                    <a:pt x="656" y="304"/>
                    <a:pt x="1021" y="814"/>
                  </a:cubicBezTo>
                  <a:cubicBezTo>
                    <a:pt x="1422" y="1325"/>
                    <a:pt x="1470" y="2284"/>
                    <a:pt x="1470" y="2284"/>
                  </a:cubicBezTo>
                  <a:lnTo>
                    <a:pt x="1470" y="18280"/>
                  </a:lnTo>
                  <a:cubicBezTo>
                    <a:pt x="1470" y="18984"/>
                    <a:pt x="2029" y="19592"/>
                    <a:pt x="2782" y="19592"/>
                  </a:cubicBezTo>
                  <a:lnTo>
                    <a:pt x="15535" y="19592"/>
                  </a:lnTo>
                  <a:cubicBezTo>
                    <a:pt x="16251" y="19592"/>
                    <a:pt x="16859" y="18984"/>
                    <a:pt x="16859" y="18280"/>
                  </a:cubicBezTo>
                  <a:lnTo>
                    <a:pt x="16859" y="1325"/>
                  </a:lnTo>
                  <a:cubicBezTo>
                    <a:pt x="16859" y="608"/>
                    <a:pt x="16251" y="1"/>
                    <a:pt x="15535" y="1"/>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2"/>
            <p:cNvSpPr/>
            <p:nvPr/>
          </p:nvSpPr>
          <p:spPr>
            <a:xfrm>
              <a:off x="3252590" y="3062929"/>
              <a:ext cx="158935" cy="18868"/>
            </a:xfrm>
            <a:custGeom>
              <a:avLst/>
              <a:gdLst/>
              <a:ahLst/>
              <a:cxnLst/>
              <a:rect l="l" t="t" r="r" b="b"/>
              <a:pathLst>
                <a:path w="3900" h="463" extrusionOk="0">
                  <a:moveTo>
                    <a:pt x="207" y="1"/>
                  </a:moveTo>
                  <a:cubicBezTo>
                    <a:pt x="98" y="1"/>
                    <a:pt x="1" y="110"/>
                    <a:pt x="1" y="207"/>
                  </a:cubicBezTo>
                  <a:cubicBezTo>
                    <a:pt x="1" y="365"/>
                    <a:pt x="98" y="462"/>
                    <a:pt x="207" y="462"/>
                  </a:cubicBezTo>
                  <a:lnTo>
                    <a:pt x="3644" y="462"/>
                  </a:lnTo>
                  <a:cubicBezTo>
                    <a:pt x="3802" y="462"/>
                    <a:pt x="3899" y="365"/>
                    <a:pt x="3899" y="207"/>
                  </a:cubicBezTo>
                  <a:cubicBezTo>
                    <a:pt x="3899" y="110"/>
                    <a:pt x="3802" y="1"/>
                    <a:pt x="36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2"/>
            <p:cNvSpPr/>
            <p:nvPr/>
          </p:nvSpPr>
          <p:spPr>
            <a:xfrm>
              <a:off x="3130820" y="3062929"/>
              <a:ext cx="146546" cy="18868"/>
            </a:xfrm>
            <a:custGeom>
              <a:avLst/>
              <a:gdLst/>
              <a:ahLst/>
              <a:cxnLst/>
              <a:rect l="l" t="t" r="r" b="b"/>
              <a:pathLst>
                <a:path w="3596" h="463" extrusionOk="0">
                  <a:moveTo>
                    <a:pt x="256" y="1"/>
                  </a:moveTo>
                  <a:cubicBezTo>
                    <a:pt x="110" y="1"/>
                    <a:pt x="1" y="110"/>
                    <a:pt x="1" y="207"/>
                  </a:cubicBezTo>
                  <a:cubicBezTo>
                    <a:pt x="1" y="365"/>
                    <a:pt x="110" y="462"/>
                    <a:pt x="256" y="462"/>
                  </a:cubicBezTo>
                  <a:lnTo>
                    <a:pt x="3389" y="462"/>
                  </a:lnTo>
                  <a:cubicBezTo>
                    <a:pt x="3499" y="462"/>
                    <a:pt x="3596" y="365"/>
                    <a:pt x="3596" y="207"/>
                  </a:cubicBezTo>
                  <a:cubicBezTo>
                    <a:pt x="3596" y="110"/>
                    <a:pt x="3499" y="1"/>
                    <a:pt x="33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3252590" y="3145575"/>
              <a:ext cx="132201" cy="18868"/>
            </a:xfrm>
            <a:custGeom>
              <a:avLst/>
              <a:gdLst/>
              <a:ahLst/>
              <a:cxnLst/>
              <a:rect l="l" t="t" r="r" b="b"/>
              <a:pathLst>
                <a:path w="3244" h="463" extrusionOk="0">
                  <a:moveTo>
                    <a:pt x="207" y="1"/>
                  </a:moveTo>
                  <a:cubicBezTo>
                    <a:pt x="98" y="1"/>
                    <a:pt x="1" y="98"/>
                    <a:pt x="1" y="256"/>
                  </a:cubicBezTo>
                  <a:cubicBezTo>
                    <a:pt x="1" y="353"/>
                    <a:pt x="98" y="462"/>
                    <a:pt x="207" y="462"/>
                  </a:cubicBezTo>
                  <a:lnTo>
                    <a:pt x="2988" y="462"/>
                  </a:lnTo>
                  <a:cubicBezTo>
                    <a:pt x="3134" y="462"/>
                    <a:pt x="3243" y="353"/>
                    <a:pt x="3243" y="256"/>
                  </a:cubicBezTo>
                  <a:cubicBezTo>
                    <a:pt x="3243" y="98"/>
                    <a:pt x="3134" y="1"/>
                    <a:pt x="29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3157554" y="3145575"/>
              <a:ext cx="119812" cy="18868"/>
            </a:xfrm>
            <a:custGeom>
              <a:avLst/>
              <a:gdLst/>
              <a:ahLst/>
              <a:cxnLst/>
              <a:rect l="l" t="t" r="r" b="b"/>
              <a:pathLst>
                <a:path w="2940" h="463" extrusionOk="0">
                  <a:moveTo>
                    <a:pt x="207" y="1"/>
                  </a:moveTo>
                  <a:cubicBezTo>
                    <a:pt x="110" y="1"/>
                    <a:pt x="1" y="98"/>
                    <a:pt x="1" y="256"/>
                  </a:cubicBezTo>
                  <a:cubicBezTo>
                    <a:pt x="1" y="353"/>
                    <a:pt x="110" y="462"/>
                    <a:pt x="207" y="462"/>
                  </a:cubicBezTo>
                  <a:lnTo>
                    <a:pt x="2733" y="462"/>
                  </a:lnTo>
                  <a:cubicBezTo>
                    <a:pt x="2843" y="462"/>
                    <a:pt x="2940" y="353"/>
                    <a:pt x="2940" y="256"/>
                  </a:cubicBezTo>
                  <a:cubicBezTo>
                    <a:pt x="2940" y="98"/>
                    <a:pt x="2843" y="1"/>
                    <a:pt x="27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3153601" y="3355941"/>
              <a:ext cx="123765" cy="18868"/>
            </a:xfrm>
            <a:custGeom>
              <a:avLst/>
              <a:gdLst/>
              <a:ahLst/>
              <a:cxnLst/>
              <a:rect l="l" t="t" r="r" b="b"/>
              <a:pathLst>
                <a:path w="3037" h="463" extrusionOk="0">
                  <a:moveTo>
                    <a:pt x="207" y="1"/>
                  </a:moveTo>
                  <a:cubicBezTo>
                    <a:pt x="98" y="1"/>
                    <a:pt x="0" y="98"/>
                    <a:pt x="0" y="207"/>
                  </a:cubicBezTo>
                  <a:cubicBezTo>
                    <a:pt x="0" y="353"/>
                    <a:pt x="98" y="462"/>
                    <a:pt x="207" y="462"/>
                  </a:cubicBezTo>
                  <a:lnTo>
                    <a:pt x="2830" y="462"/>
                  </a:lnTo>
                  <a:cubicBezTo>
                    <a:pt x="2940" y="462"/>
                    <a:pt x="3037" y="353"/>
                    <a:pt x="3037" y="207"/>
                  </a:cubicBezTo>
                  <a:cubicBezTo>
                    <a:pt x="3037" y="98"/>
                    <a:pt x="2940" y="1"/>
                    <a:pt x="28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3259029" y="3355941"/>
              <a:ext cx="129715" cy="18868"/>
            </a:xfrm>
            <a:custGeom>
              <a:avLst/>
              <a:gdLst/>
              <a:ahLst/>
              <a:cxnLst/>
              <a:rect l="l" t="t" r="r" b="b"/>
              <a:pathLst>
                <a:path w="3183" h="463" extrusionOk="0">
                  <a:moveTo>
                    <a:pt x="243" y="1"/>
                  </a:moveTo>
                  <a:cubicBezTo>
                    <a:pt x="98" y="1"/>
                    <a:pt x="0" y="98"/>
                    <a:pt x="0" y="207"/>
                  </a:cubicBezTo>
                  <a:cubicBezTo>
                    <a:pt x="0" y="353"/>
                    <a:pt x="98" y="462"/>
                    <a:pt x="243" y="462"/>
                  </a:cubicBezTo>
                  <a:lnTo>
                    <a:pt x="2928" y="462"/>
                  </a:lnTo>
                  <a:cubicBezTo>
                    <a:pt x="3085" y="462"/>
                    <a:pt x="3183" y="353"/>
                    <a:pt x="3183" y="207"/>
                  </a:cubicBezTo>
                  <a:cubicBezTo>
                    <a:pt x="3183" y="98"/>
                    <a:pt x="3085" y="1"/>
                    <a:pt x="2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3128864" y="3434146"/>
              <a:ext cx="154941" cy="18868"/>
            </a:xfrm>
            <a:custGeom>
              <a:avLst/>
              <a:gdLst/>
              <a:ahLst/>
              <a:cxnLst/>
              <a:rect l="l" t="t" r="r" b="b"/>
              <a:pathLst>
                <a:path w="3802" h="463" extrusionOk="0">
                  <a:moveTo>
                    <a:pt x="207" y="1"/>
                  </a:moveTo>
                  <a:cubicBezTo>
                    <a:pt x="97" y="1"/>
                    <a:pt x="0" y="110"/>
                    <a:pt x="0" y="256"/>
                  </a:cubicBezTo>
                  <a:cubicBezTo>
                    <a:pt x="0" y="365"/>
                    <a:pt x="97" y="462"/>
                    <a:pt x="207" y="462"/>
                  </a:cubicBezTo>
                  <a:lnTo>
                    <a:pt x="3547" y="462"/>
                  </a:lnTo>
                  <a:cubicBezTo>
                    <a:pt x="3692" y="462"/>
                    <a:pt x="3802" y="365"/>
                    <a:pt x="3802" y="256"/>
                  </a:cubicBezTo>
                  <a:cubicBezTo>
                    <a:pt x="3802" y="110"/>
                    <a:pt x="3692" y="1"/>
                    <a:pt x="35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3259029" y="3434146"/>
              <a:ext cx="154452" cy="18868"/>
            </a:xfrm>
            <a:custGeom>
              <a:avLst/>
              <a:gdLst/>
              <a:ahLst/>
              <a:cxnLst/>
              <a:rect l="l" t="t" r="r" b="b"/>
              <a:pathLst>
                <a:path w="3790" h="463" extrusionOk="0">
                  <a:moveTo>
                    <a:pt x="243" y="1"/>
                  </a:moveTo>
                  <a:cubicBezTo>
                    <a:pt x="98" y="1"/>
                    <a:pt x="0" y="110"/>
                    <a:pt x="0" y="256"/>
                  </a:cubicBezTo>
                  <a:cubicBezTo>
                    <a:pt x="0" y="365"/>
                    <a:pt x="98" y="462"/>
                    <a:pt x="243" y="462"/>
                  </a:cubicBezTo>
                  <a:lnTo>
                    <a:pt x="3535" y="462"/>
                  </a:lnTo>
                  <a:cubicBezTo>
                    <a:pt x="3693" y="462"/>
                    <a:pt x="3790" y="365"/>
                    <a:pt x="3790" y="256"/>
                  </a:cubicBezTo>
                  <a:cubicBezTo>
                    <a:pt x="3790" y="110"/>
                    <a:pt x="3693" y="1"/>
                    <a:pt x="3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3124871" y="3011458"/>
              <a:ext cx="290606" cy="484588"/>
            </a:xfrm>
            <a:custGeom>
              <a:avLst/>
              <a:gdLst/>
              <a:ahLst/>
              <a:cxnLst/>
              <a:rect l="l" t="t" r="r" b="b"/>
              <a:pathLst>
                <a:path w="7131" h="11891" extrusionOk="0">
                  <a:moveTo>
                    <a:pt x="256" y="0"/>
                  </a:moveTo>
                  <a:cubicBezTo>
                    <a:pt x="98" y="0"/>
                    <a:pt x="1" y="110"/>
                    <a:pt x="1" y="256"/>
                  </a:cubicBezTo>
                  <a:cubicBezTo>
                    <a:pt x="1" y="413"/>
                    <a:pt x="50" y="4106"/>
                    <a:pt x="2734" y="5818"/>
                  </a:cubicBezTo>
                  <a:cubicBezTo>
                    <a:pt x="5163" y="7397"/>
                    <a:pt x="6681" y="8551"/>
                    <a:pt x="6681" y="11648"/>
                  </a:cubicBezTo>
                  <a:cubicBezTo>
                    <a:pt x="6681" y="11794"/>
                    <a:pt x="6778" y="11891"/>
                    <a:pt x="6936" y="11891"/>
                  </a:cubicBezTo>
                  <a:cubicBezTo>
                    <a:pt x="7033" y="11891"/>
                    <a:pt x="7130" y="11794"/>
                    <a:pt x="7130" y="11648"/>
                  </a:cubicBezTo>
                  <a:cubicBezTo>
                    <a:pt x="7130" y="8357"/>
                    <a:pt x="5467" y="7033"/>
                    <a:pt x="2928" y="5417"/>
                  </a:cubicBezTo>
                  <a:cubicBezTo>
                    <a:pt x="499" y="3851"/>
                    <a:pt x="450" y="256"/>
                    <a:pt x="450" y="256"/>
                  </a:cubicBezTo>
                  <a:cubicBezTo>
                    <a:pt x="450" y="110"/>
                    <a:pt x="353"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3124871" y="3011458"/>
              <a:ext cx="290606" cy="484588"/>
            </a:xfrm>
            <a:custGeom>
              <a:avLst/>
              <a:gdLst/>
              <a:ahLst/>
              <a:cxnLst/>
              <a:rect l="l" t="t" r="r" b="b"/>
              <a:pathLst>
                <a:path w="7131" h="11891" extrusionOk="0">
                  <a:moveTo>
                    <a:pt x="6936" y="0"/>
                  </a:moveTo>
                  <a:cubicBezTo>
                    <a:pt x="6778" y="0"/>
                    <a:pt x="6681" y="110"/>
                    <a:pt x="6681" y="256"/>
                  </a:cubicBezTo>
                  <a:cubicBezTo>
                    <a:pt x="6681" y="256"/>
                    <a:pt x="6681" y="3851"/>
                    <a:pt x="4203" y="5417"/>
                  </a:cubicBezTo>
                  <a:cubicBezTo>
                    <a:pt x="1665" y="7033"/>
                    <a:pt x="1" y="8357"/>
                    <a:pt x="1" y="11648"/>
                  </a:cubicBezTo>
                  <a:cubicBezTo>
                    <a:pt x="1" y="11794"/>
                    <a:pt x="98" y="11891"/>
                    <a:pt x="256" y="11891"/>
                  </a:cubicBezTo>
                  <a:cubicBezTo>
                    <a:pt x="353" y="11891"/>
                    <a:pt x="450" y="11794"/>
                    <a:pt x="450" y="11648"/>
                  </a:cubicBezTo>
                  <a:cubicBezTo>
                    <a:pt x="450" y="8551"/>
                    <a:pt x="1969" y="7397"/>
                    <a:pt x="4446" y="5818"/>
                  </a:cubicBezTo>
                  <a:cubicBezTo>
                    <a:pt x="7130" y="4106"/>
                    <a:pt x="7130" y="413"/>
                    <a:pt x="7130" y="256"/>
                  </a:cubicBezTo>
                  <a:cubicBezTo>
                    <a:pt x="7130" y="110"/>
                    <a:pt x="7033" y="0"/>
                    <a:pt x="6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1085104" y="2832268"/>
              <a:ext cx="730122" cy="1361215"/>
            </a:xfrm>
            <a:custGeom>
              <a:avLst/>
              <a:gdLst/>
              <a:ahLst/>
              <a:cxnLst/>
              <a:rect l="l" t="t" r="r" b="b"/>
              <a:pathLst>
                <a:path w="17916" h="33402" extrusionOk="0">
                  <a:moveTo>
                    <a:pt x="1313" y="1"/>
                  </a:moveTo>
                  <a:cubicBezTo>
                    <a:pt x="560" y="1"/>
                    <a:pt x="1" y="608"/>
                    <a:pt x="1" y="1312"/>
                  </a:cubicBezTo>
                  <a:lnTo>
                    <a:pt x="1" y="32029"/>
                  </a:lnTo>
                  <a:cubicBezTo>
                    <a:pt x="1" y="32794"/>
                    <a:pt x="560" y="33401"/>
                    <a:pt x="1313" y="33401"/>
                  </a:cubicBezTo>
                  <a:lnTo>
                    <a:pt x="15134" y="33401"/>
                  </a:lnTo>
                  <a:cubicBezTo>
                    <a:pt x="15839" y="33401"/>
                    <a:pt x="16446" y="32794"/>
                    <a:pt x="16446" y="32029"/>
                  </a:cubicBezTo>
                  <a:lnTo>
                    <a:pt x="16446" y="2272"/>
                  </a:lnTo>
                  <a:cubicBezTo>
                    <a:pt x="16446" y="2272"/>
                    <a:pt x="16495" y="1312"/>
                    <a:pt x="16908" y="802"/>
                  </a:cubicBezTo>
                  <a:cubicBezTo>
                    <a:pt x="17260" y="304"/>
                    <a:pt x="17916" y="1"/>
                    <a:pt x="17916" y="1"/>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1206874" y="3389114"/>
              <a:ext cx="431161" cy="41"/>
            </a:xfrm>
            <a:custGeom>
              <a:avLst/>
              <a:gdLst/>
              <a:ahLst/>
              <a:cxnLst/>
              <a:rect l="l" t="t" r="r" b="b"/>
              <a:pathLst>
                <a:path w="10580" h="1" extrusionOk="0">
                  <a:moveTo>
                    <a:pt x="1" y="1"/>
                  </a:moveTo>
                  <a:lnTo>
                    <a:pt x="1058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1198479" y="3380719"/>
              <a:ext cx="449459" cy="18828"/>
            </a:xfrm>
            <a:custGeom>
              <a:avLst/>
              <a:gdLst/>
              <a:ahLst/>
              <a:cxnLst/>
              <a:rect l="l" t="t" r="r" b="b"/>
              <a:pathLst>
                <a:path w="11029" h="462" extrusionOk="0">
                  <a:moveTo>
                    <a:pt x="207" y="0"/>
                  </a:moveTo>
                  <a:cubicBezTo>
                    <a:pt x="97" y="0"/>
                    <a:pt x="0" y="97"/>
                    <a:pt x="0" y="207"/>
                  </a:cubicBezTo>
                  <a:cubicBezTo>
                    <a:pt x="0" y="352"/>
                    <a:pt x="97" y="462"/>
                    <a:pt x="207" y="462"/>
                  </a:cubicBezTo>
                  <a:lnTo>
                    <a:pt x="10786" y="462"/>
                  </a:lnTo>
                  <a:cubicBezTo>
                    <a:pt x="10931" y="462"/>
                    <a:pt x="11028" y="352"/>
                    <a:pt x="11028" y="207"/>
                  </a:cubicBezTo>
                  <a:cubicBezTo>
                    <a:pt x="11028" y="97"/>
                    <a:pt x="10931" y="0"/>
                    <a:pt x="10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1159356" y="3527225"/>
              <a:ext cx="525707" cy="41"/>
            </a:xfrm>
            <a:custGeom>
              <a:avLst/>
              <a:gdLst/>
              <a:ahLst/>
              <a:cxnLst/>
              <a:rect l="l" t="t" r="r" b="b"/>
              <a:pathLst>
                <a:path w="12900" h="1" extrusionOk="0">
                  <a:moveTo>
                    <a:pt x="1" y="0"/>
                  </a:moveTo>
                  <a:lnTo>
                    <a:pt x="12899"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1148964" y="3518789"/>
              <a:ext cx="546491" cy="18868"/>
            </a:xfrm>
            <a:custGeom>
              <a:avLst/>
              <a:gdLst/>
              <a:ahLst/>
              <a:cxnLst/>
              <a:rect l="l" t="t" r="r" b="b"/>
              <a:pathLst>
                <a:path w="13410" h="463" extrusionOk="0">
                  <a:moveTo>
                    <a:pt x="256" y="1"/>
                  </a:moveTo>
                  <a:cubicBezTo>
                    <a:pt x="98" y="1"/>
                    <a:pt x="1" y="110"/>
                    <a:pt x="1" y="207"/>
                  </a:cubicBezTo>
                  <a:cubicBezTo>
                    <a:pt x="1" y="353"/>
                    <a:pt x="98" y="462"/>
                    <a:pt x="256" y="462"/>
                  </a:cubicBezTo>
                  <a:lnTo>
                    <a:pt x="13154" y="462"/>
                  </a:lnTo>
                  <a:cubicBezTo>
                    <a:pt x="13312" y="462"/>
                    <a:pt x="13409" y="353"/>
                    <a:pt x="13409" y="207"/>
                  </a:cubicBezTo>
                  <a:cubicBezTo>
                    <a:pt x="13409" y="110"/>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1247953" y="3458923"/>
              <a:ext cx="350472" cy="41"/>
            </a:xfrm>
            <a:custGeom>
              <a:avLst/>
              <a:gdLst/>
              <a:ahLst/>
              <a:cxnLst/>
              <a:rect l="l" t="t" r="r" b="b"/>
              <a:pathLst>
                <a:path w="8600" h="1" extrusionOk="0">
                  <a:moveTo>
                    <a:pt x="1" y="0"/>
                  </a:moveTo>
                  <a:lnTo>
                    <a:pt x="860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1237561" y="3449021"/>
              <a:ext cx="371255" cy="18339"/>
            </a:xfrm>
            <a:custGeom>
              <a:avLst/>
              <a:gdLst/>
              <a:ahLst/>
              <a:cxnLst/>
              <a:rect l="l" t="t" r="r" b="b"/>
              <a:pathLst>
                <a:path w="9110" h="450" extrusionOk="0">
                  <a:moveTo>
                    <a:pt x="256" y="0"/>
                  </a:moveTo>
                  <a:cubicBezTo>
                    <a:pt x="110" y="0"/>
                    <a:pt x="1" y="97"/>
                    <a:pt x="1" y="243"/>
                  </a:cubicBezTo>
                  <a:cubicBezTo>
                    <a:pt x="1" y="352"/>
                    <a:pt x="110" y="450"/>
                    <a:pt x="256" y="450"/>
                  </a:cubicBezTo>
                  <a:lnTo>
                    <a:pt x="8855" y="450"/>
                  </a:lnTo>
                  <a:cubicBezTo>
                    <a:pt x="9013" y="450"/>
                    <a:pt x="9110" y="352"/>
                    <a:pt x="9110" y="243"/>
                  </a:cubicBezTo>
                  <a:cubicBezTo>
                    <a:pt x="9110" y="97"/>
                    <a:pt x="9013" y="0"/>
                    <a:pt x="88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1159356" y="3737550"/>
              <a:ext cx="525707" cy="41"/>
            </a:xfrm>
            <a:custGeom>
              <a:avLst/>
              <a:gdLst/>
              <a:ahLst/>
              <a:cxnLst/>
              <a:rect l="l" t="t" r="r" b="b"/>
              <a:pathLst>
                <a:path w="12900" h="1" extrusionOk="0">
                  <a:moveTo>
                    <a:pt x="1" y="1"/>
                  </a:moveTo>
                  <a:lnTo>
                    <a:pt x="1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1148964" y="3727158"/>
              <a:ext cx="546491" cy="18868"/>
            </a:xfrm>
            <a:custGeom>
              <a:avLst/>
              <a:gdLst/>
              <a:ahLst/>
              <a:cxnLst/>
              <a:rect l="l" t="t" r="r" b="b"/>
              <a:pathLst>
                <a:path w="13410" h="463" extrusionOk="0">
                  <a:moveTo>
                    <a:pt x="256" y="1"/>
                  </a:moveTo>
                  <a:cubicBezTo>
                    <a:pt x="98" y="1"/>
                    <a:pt x="1" y="98"/>
                    <a:pt x="1" y="256"/>
                  </a:cubicBezTo>
                  <a:cubicBezTo>
                    <a:pt x="1" y="353"/>
                    <a:pt x="98" y="462"/>
                    <a:pt x="256" y="462"/>
                  </a:cubicBezTo>
                  <a:lnTo>
                    <a:pt x="13154" y="462"/>
                  </a:lnTo>
                  <a:cubicBezTo>
                    <a:pt x="13312" y="462"/>
                    <a:pt x="13409" y="353"/>
                    <a:pt x="13409" y="256"/>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1159356" y="3667293"/>
              <a:ext cx="525707" cy="41"/>
            </a:xfrm>
            <a:custGeom>
              <a:avLst/>
              <a:gdLst/>
              <a:ahLst/>
              <a:cxnLst/>
              <a:rect l="l" t="t" r="r" b="b"/>
              <a:pathLst>
                <a:path w="12900" h="1" extrusionOk="0">
                  <a:moveTo>
                    <a:pt x="1" y="0"/>
                  </a:moveTo>
                  <a:lnTo>
                    <a:pt x="12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1148964" y="3659346"/>
              <a:ext cx="546491" cy="18379"/>
            </a:xfrm>
            <a:custGeom>
              <a:avLst/>
              <a:gdLst/>
              <a:ahLst/>
              <a:cxnLst/>
              <a:rect l="l" t="t" r="r" b="b"/>
              <a:pathLst>
                <a:path w="13410" h="451" extrusionOk="0">
                  <a:moveTo>
                    <a:pt x="256" y="1"/>
                  </a:moveTo>
                  <a:cubicBezTo>
                    <a:pt x="98" y="1"/>
                    <a:pt x="1" y="98"/>
                    <a:pt x="1" y="195"/>
                  </a:cubicBezTo>
                  <a:cubicBezTo>
                    <a:pt x="1" y="353"/>
                    <a:pt x="98" y="450"/>
                    <a:pt x="256" y="450"/>
                  </a:cubicBezTo>
                  <a:lnTo>
                    <a:pt x="13154" y="450"/>
                  </a:lnTo>
                  <a:cubicBezTo>
                    <a:pt x="13312" y="450"/>
                    <a:pt x="13409" y="353"/>
                    <a:pt x="13409" y="195"/>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1159356" y="3807849"/>
              <a:ext cx="525707" cy="41"/>
            </a:xfrm>
            <a:custGeom>
              <a:avLst/>
              <a:gdLst/>
              <a:ahLst/>
              <a:cxnLst/>
              <a:rect l="l" t="t" r="r" b="b"/>
              <a:pathLst>
                <a:path w="12900" h="1" extrusionOk="0">
                  <a:moveTo>
                    <a:pt x="1" y="1"/>
                  </a:moveTo>
                  <a:lnTo>
                    <a:pt x="12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1148964" y="3799454"/>
              <a:ext cx="546491" cy="18339"/>
            </a:xfrm>
            <a:custGeom>
              <a:avLst/>
              <a:gdLst/>
              <a:ahLst/>
              <a:cxnLst/>
              <a:rect l="l" t="t" r="r" b="b"/>
              <a:pathLst>
                <a:path w="13410" h="450" extrusionOk="0">
                  <a:moveTo>
                    <a:pt x="256" y="0"/>
                  </a:moveTo>
                  <a:cubicBezTo>
                    <a:pt x="98" y="0"/>
                    <a:pt x="1" y="97"/>
                    <a:pt x="1" y="207"/>
                  </a:cubicBezTo>
                  <a:cubicBezTo>
                    <a:pt x="1" y="352"/>
                    <a:pt x="98" y="450"/>
                    <a:pt x="256" y="450"/>
                  </a:cubicBezTo>
                  <a:lnTo>
                    <a:pt x="13154" y="450"/>
                  </a:lnTo>
                  <a:cubicBezTo>
                    <a:pt x="13312" y="450"/>
                    <a:pt x="13409" y="352"/>
                    <a:pt x="13409" y="207"/>
                  </a:cubicBezTo>
                  <a:cubicBezTo>
                    <a:pt x="13409" y="97"/>
                    <a:pt x="13312" y="0"/>
                    <a:pt x="131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1159356" y="3945960"/>
              <a:ext cx="525707" cy="41"/>
            </a:xfrm>
            <a:custGeom>
              <a:avLst/>
              <a:gdLst/>
              <a:ahLst/>
              <a:cxnLst/>
              <a:rect l="l" t="t" r="r" b="b"/>
              <a:pathLst>
                <a:path w="12900" h="1" extrusionOk="0">
                  <a:moveTo>
                    <a:pt x="1" y="0"/>
                  </a:moveTo>
                  <a:lnTo>
                    <a:pt x="12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1148964" y="3937524"/>
              <a:ext cx="546491" cy="18868"/>
            </a:xfrm>
            <a:custGeom>
              <a:avLst/>
              <a:gdLst/>
              <a:ahLst/>
              <a:cxnLst/>
              <a:rect l="l" t="t" r="r" b="b"/>
              <a:pathLst>
                <a:path w="13410" h="463" extrusionOk="0">
                  <a:moveTo>
                    <a:pt x="256" y="1"/>
                  </a:moveTo>
                  <a:cubicBezTo>
                    <a:pt x="98" y="1"/>
                    <a:pt x="1" y="98"/>
                    <a:pt x="1" y="207"/>
                  </a:cubicBezTo>
                  <a:cubicBezTo>
                    <a:pt x="1" y="353"/>
                    <a:pt x="98" y="462"/>
                    <a:pt x="256" y="462"/>
                  </a:cubicBezTo>
                  <a:lnTo>
                    <a:pt x="13154" y="462"/>
                  </a:lnTo>
                  <a:cubicBezTo>
                    <a:pt x="13312" y="462"/>
                    <a:pt x="13409" y="353"/>
                    <a:pt x="13409" y="207"/>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1212824" y="3877658"/>
              <a:ext cx="425212" cy="41"/>
            </a:xfrm>
            <a:custGeom>
              <a:avLst/>
              <a:gdLst/>
              <a:ahLst/>
              <a:cxnLst/>
              <a:rect l="l" t="t" r="r" b="b"/>
              <a:pathLst>
                <a:path w="10434" h="1" extrusionOk="0">
                  <a:moveTo>
                    <a:pt x="0" y="0"/>
                  </a:moveTo>
                  <a:lnTo>
                    <a:pt x="10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1204918" y="3867266"/>
              <a:ext cx="443020" cy="18828"/>
            </a:xfrm>
            <a:custGeom>
              <a:avLst/>
              <a:gdLst/>
              <a:ahLst/>
              <a:cxnLst/>
              <a:rect l="l" t="t" r="r" b="b"/>
              <a:pathLst>
                <a:path w="10871" h="462" extrusionOk="0">
                  <a:moveTo>
                    <a:pt x="194" y="0"/>
                  </a:moveTo>
                  <a:cubicBezTo>
                    <a:pt x="97" y="0"/>
                    <a:pt x="0" y="109"/>
                    <a:pt x="0" y="255"/>
                  </a:cubicBezTo>
                  <a:cubicBezTo>
                    <a:pt x="0" y="365"/>
                    <a:pt x="97" y="462"/>
                    <a:pt x="194" y="462"/>
                  </a:cubicBezTo>
                  <a:lnTo>
                    <a:pt x="10628" y="462"/>
                  </a:lnTo>
                  <a:cubicBezTo>
                    <a:pt x="10773" y="462"/>
                    <a:pt x="10870" y="365"/>
                    <a:pt x="10870" y="255"/>
                  </a:cubicBezTo>
                  <a:cubicBezTo>
                    <a:pt x="10870" y="109"/>
                    <a:pt x="10773" y="0"/>
                    <a:pt x="106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1495446" y="4018215"/>
              <a:ext cx="189621" cy="41"/>
            </a:xfrm>
            <a:custGeom>
              <a:avLst/>
              <a:gdLst/>
              <a:ahLst/>
              <a:cxnLst/>
              <a:rect l="l" t="t" r="r" b="b"/>
              <a:pathLst>
                <a:path w="4653" h="1" extrusionOk="0">
                  <a:moveTo>
                    <a:pt x="1" y="1"/>
                  </a:moveTo>
                  <a:lnTo>
                    <a:pt x="4652"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1485054" y="4007823"/>
              <a:ext cx="210405" cy="18339"/>
            </a:xfrm>
            <a:custGeom>
              <a:avLst/>
              <a:gdLst/>
              <a:ahLst/>
              <a:cxnLst/>
              <a:rect l="l" t="t" r="r" b="b"/>
              <a:pathLst>
                <a:path w="5163" h="450" extrusionOk="0">
                  <a:moveTo>
                    <a:pt x="256" y="0"/>
                  </a:moveTo>
                  <a:cubicBezTo>
                    <a:pt x="110" y="0"/>
                    <a:pt x="1" y="98"/>
                    <a:pt x="1" y="256"/>
                  </a:cubicBezTo>
                  <a:cubicBezTo>
                    <a:pt x="1" y="353"/>
                    <a:pt x="110" y="450"/>
                    <a:pt x="256" y="450"/>
                  </a:cubicBezTo>
                  <a:lnTo>
                    <a:pt x="4907" y="450"/>
                  </a:lnTo>
                  <a:cubicBezTo>
                    <a:pt x="5065" y="450"/>
                    <a:pt x="5162" y="353"/>
                    <a:pt x="5162" y="256"/>
                  </a:cubicBezTo>
                  <a:cubicBezTo>
                    <a:pt x="5162" y="98"/>
                    <a:pt x="5065" y="0"/>
                    <a:pt x="49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1495446" y="4086027"/>
              <a:ext cx="189621" cy="41"/>
            </a:xfrm>
            <a:custGeom>
              <a:avLst/>
              <a:gdLst/>
              <a:ahLst/>
              <a:cxnLst/>
              <a:rect l="l" t="t" r="r" b="b"/>
              <a:pathLst>
                <a:path w="4653" h="1" extrusionOk="0">
                  <a:moveTo>
                    <a:pt x="1" y="0"/>
                  </a:moveTo>
                  <a:lnTo>
                    <a:pt x="4652"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1485054" y="4077632"/>
              <a:ext cx="210405" cy="18828"/>
            </a:xfrm>
            <a:custGeom>
              <a:avLst/>
              <a:gdLst/>
              <a:ahLst/>
              <a:cxnLst/>
              <a:rect l="l" t="t" r="r" b="b"/>
              <a:pathLst>
                <a:path w="5163" h="462" extrusionOk="0">
                  <a:moveTo>
                    <a:pt x="256" y="0"/>
                  </a:moveTo>
                  <a:cubicBezTo>
                    <a:pt x="110" y="0"/>
                    <a:pt x="1" y="109"/>
                    <a:pt x="1" y="206"/>
                  </a:cubicBezTo>
                  <a:cubicBezTo>
                    <a:pt x="1" y="364"/>
                    <a:pt x="110" y="462"/>
                    <a:pt x="256" y="462"/>
                  </a:cubicBezTo>
                  <a:lnTo>
                    <a:pt x="4907" y="462"/>
                  </a:lnTo>
                  <a:cubicBezTo>
                    <a:pt x="5065" y="462"/>
                    <a:pt x="5162" y="364"/>
                    <a:pt x="5162" y="206"/>
                  </a:cubicBezTo>
                  <a:cubicBezTo>
                    <a:pt x="5162" y="109"/>
                    <a:pt x="5065" y="0"/>
                    <a:pt x="49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1159356" y="3597483"/>
              <a:ext cx="525707" cy="41"/>
            </a:xfrm>
            <a:custGeom>
              <a:avLst/>
              <a:gdLst/>
              <a:ahLst/>
              <a:cxnLst/>
              <a:rect l="l" t="t" r="r" b="b"/>
              <a:pathLst>
                <a:path w="12900" h="1" extrusionOk="0">
                  <a:moveTo>
                    <a:pt x="1" y="1"/>
                  </a:moveTo>
                  <a:lnTo>
                    <a:pt x="12899"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1148964" y="3587091"/>
              <a:ext cx="546491" cy="18379"/>
            </a:xfrm>
            <a:custGeom>
              <a:avLst/>
              <a:gdLst/>
              <a:ahLst/>
              <a:cxnLst/>
              <a:rect l="l" t="t" r="r" b="b"/>
              <a:pathLst>
                <a:path w="13410" h="451" extrusionOk="0">
                  <a:moveTo>
                    <a:pt x="256" y="1"/>
                  </a:moveTo>
                  <a:cubicBezTo>
                    <a:pt x="98" y="1"/>
                    <a:pt x="1" y="98"/>
                    <a:pt x="1" y="256"/>
                  </a:cubicBezTo>
                  <a:cubicBezTo>
                    <a:pt x="1" y="353"/>
                    <a:pt x="98" y="450"/>
                    <a:pt x="256" y="450"/>
                  </a:cubicBezTo>
                  <a:lnTo>
                    <a:pt x="13154" y="450"/>
                  </a:lnTo>
                  <a:cubicBezTo>
                    <a:pt x="13312" y="450"/>
                    <a:pt x="13409" y="353"/>
                    <a:pt x="13409" y="256"/>
                  </a:cubicBezTo>
                  <a:cubicBezTo>
                    <a:pt x="13409" y="98"/>
                    <a:pt x="13312" y="1"/>
                    <a:pt x="131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1159356" y="3285683"/>
              <a:ext cx="525707" cy="49514"/>
            </a:xfrm>
            <a:custGeom>
              <a:avLst/>
              <a:gdLst/>
              <a:ahLst/>
              <a:cxnLst/>
              <a:rect l="l" t="t" r="r" b="b"/>
              <a:pathLst>
                <a:path w="12900" h="1215" extrusionOk="0">
                  <a:moveTo>
                    <a:pt x="1" y="0"/>
                  </a:moveTo>
                  <a:lnTo>
                    <a:pt x="1" y="1215"/>
                  </a:lnTo>
                  <a:lnTo>
                    <a:pt x="12899" y="1215"/>
                  </a:lnTo>
                  <a:lnTo>
                    <a:pt x="12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1272731" y="2916911"/>
              <a:ext cx="299001" cy="297004"/>
            </a:xfrm>
            <a:custGeom>
              <a:avLst/>
              <a:gdLst/>
              <a:ahLst/>
              <a:cxnLst/>
              <a:rect l="l" t="t" r="r" b="b"/>
              <a:pathLst>
                <a:path w="7337" h="7288" extrusionOk="0">
                  <a:moveTo>
                    <a:pt x="2283" y="1"/>
                  </a:moveTo>
                  <a:lnTo>
                    <a:pt x="2283" y="2223"/>
                  </a:lnTo>
                  <a:lnTo>
                    <a:pt x="0" y="2223"/>
                  </a:lnTo>
                  <a:lnTo>
                    <a:pt x="0" y="5005"/>
                  </a:lnTo>
                  <a:lnTo>
                    <a:pt x="2283" y="5005"/>
                  </a:lnTo>
                  <a:lnTo>
                    <a:pt x="2283" y="7288"/>
                  </a:lnTo>
                  <a:lnTo>
                    <a:pt x="5065" y="7288"/>
                  </a:lnTo>
                  <a:lnTo>
                    <a:pt x="5065" y="5005"/>
                  </a:lnTo>
                  <a:lnTo>
                    <a:pt x="7336" y="5005"/>
                  </a:lnTo>
                  <a:lnTo>
                    <a:pt x="7336" y="2223"/>
                  </a:lnTo>
                  <a:lnTo>
                    <a:pt x="5065" y="2223"/>
                  </a:lnTo>
                  <a:lnTo>
                    <a:pt x="5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1237561" y="2345231"/>
              <a:ext cx="1652229" cy="70339"/>
            </a:xfrm>
            <a:custGeom>
              <a:avLst/>
              <a:gdLst/>
              <a:ahLst/>
              <a:cxnLst/>
              <a:rect l="l" t="t" r="r" b="b"/>
              <a:pathLst>
                <a:path w="40543" h="1726" extrusionOk="0">
                  <a:moveTo>
                    <a:pt x="1" y="1"/>
                  </a:moveTo>
                  <a:lnTo>
                    <a:pt x="1" y="1725"/>
                  </a:lnTo>
                  <a:lnTo>
                    <a:pt x="40543" y="1725"/>
                  </a:lnTo>
                  <a:lnTo>
                    <a:pt x="40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1837974" y="2052708"/>
              <a:ext cx="595965" cy="653874"/>
            </a:xfrm>
            <a:custGeom>
              <a:avLst/>
              <a:gdLst/>
              <a:ahLst/>
              <a:cxnLst/>
              <a:rect l="l" t="t" r="r" b="b"/>
              <a:pathLst>
                <a:path w="14624" h="16045" extrusionOk="0">
                  <a:moveTo>
                    <a:pt x="450" y="0"/>
                  </a:moveTo>
                  <a:cubicBezTo>
                    <a:pt x="195" y="0"/>
                    <a:pt x="0" y="195"/>
                    <a:pt x="0" y="450"/>
                  </a:cubicBezTo>
                  <a:lnTo>
                    <a:pt x="0" y="15632"/>
                  </a:lnTo>
                  <a:cubicBezTo>
                    <a:pt x="0" y="15838"/>
                    <a:pt x="195" y="16045"/>
                    <a:pt x="450" y="16045"/>
                  </a:cubicBezTo>
                  <a:lnTo>
                    <a:pt x="14162" y="16045"/>
                  </a:lnTo>
                  <a:cubicBezTo>
                    <a:pt x="14417" y="16045"/>
                    <a:pt x="14624" y="15838"/>
                    <a:pt x="14624" y="15632"/>
                  </a:cubicBezTo>
                  <a:lnTo>
                    <a:pt x="14624" y="450"/>
                  </a:lnTo>
                  <a:cubicBezTo>
                    <a:pt x="14624" y="195"/>
                    <a:pt x="14417" y="0"/>
                    <a:pt x="14162"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2017165" y="2139307"/>
              <a:ext cx="237098" cy="239136"/>
            </a:xfrm>
            <a:custGeom>
              <a:avLst/>
              <a:gdLst/>
              <a:ahLst/>
              <a:cxnLst/>
              <a:rect l="l" t="t" r="r" b="b"/>
              <a:pathLst>
                <a:path w="5818" h="5868" extrusionOk="0">
                  <a:moveTo>
                    <a:pt x="2939" y="1"/>
                  </a:moveTo>
                  <a:cubicBezTo>
                    <a:pt x="1263" y="1"/>
                    <a:pt x="0" y="1313"/>
                    <a:pt x="0" y="2928"/>
                  </a:cubicBezTo>
                  <a:cubicBezTo>
                    <a:pt x="0" y="4556"/>
                    <a:pt x="1263" y="5867"/>
                    <a:pt x="2939" y="5867"/>
                  </a:cubicBezTo>
                  <a:cubicBezTo>
                    <a:pt x="4555" y="5867"/>
                    <a:pt x="5818" y="4556"/>
                    <a:pt x="5818" y="2928"/>
                  </a:cubicBezTo>
                  <a:cubicBezTo>
                    <a:pt x="5818" y="1313"/>
                    <a:pt x="4555" y="1"/>
                    <a:pt x="2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2062686" y="2186825"/>
              <a:ext cx="146546" cy="191618"/>
            </a:xfrm>
            <a:custGeom>
              <a:avLst/>
              <a:gdLst/>
              <a:ahLst/>
              <a:cxnLst/>
              <a:rect l="l" t="t" r="r" b="b"/>
              <a:pathLst>
                <a:path w="3596" h="4702" extrusionOk="0">
                  <a:moveTo>
                    <a:pt x="1774" y="1"/>
                  </a:moveTo>
                  <a:cubicBezTo>
                    <a:pt x="1118" y="1"/>
                    <a:pt x="608" y="547"/>
                    <a:pt x="608" y="1264"/>
                  </a:cubicBezTo>
                  <a:cubicBezTo>
                    <a:pt x="608" y="1823"/>
                    <a:pt x="960" y="2321"/>
                    <a:pt x="1470" y="2479"/>
                  </a:cubicBezTo>
                  <a:lnTo>
                    <a:pt x="1470" y="2928"/>
                  </a:lnTo>
                  <a:cubicBezTo>
                    <a:pt x="863" y="3037"/>
                    <a:pt x="353" y="3487"/>
                    <a:pt x="0" y="4094"/>
                  </a:cubicBezTo>
                  <a:cubicBezTo>
                    <a:pt x="511" y="4446"/>
                    <a:pt x="1118" y="4701"/>
                    <a:pt x="1774" y="4701"/>
                  </a:cubicBezTo>
                  <a:cubicBezTo>
                    <a:pt x="2478" y="4701"/>
                    <a:pt x="3085" y="4446"/>
                    <a:pt x="3596" y="4094"/>
                  </a:cubicBezTo>
                  <a:cubicBezTo>
                    <a:pt x="3243" y="3487"/>
                    <a:pt x="2733" y="3037"/>
                    <a:pt x="2126" y="2928"/>
                  </a:cubicBezTo>
                  <a:lnTo>
                    <a:pt x="2126" y="2479"/>
                  </a:lnTo>
                  <a:cubicBezTo>
                    <a:pt x="2636" y="2321"/>
                    <a:pt x="2988" y="1823"/>
                    <a:pt x="2988" y="1264"/>
                  </a:cubicBezTo>
                  <a:cubicBezTo>
                    <a:pt x="2988" y="547"/>
                    <a:pt x="2478" y="1"/>
                    <a:pt x="1774"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1920132" y="2543208"/>
              <a:ext cx="441553" cy="41"/>
            </a:xfrm>
            <a:custGeom>
              <a:avLst/>
              <a:gdLst/>
              <a:ahLst/>
              <a:cxnLst/>
              <a:rect l="l" t="t" r="r" b="b"/>
              <a:pathLst>
                <a:path w="10835" h="1" extrusionOk="0">
                  <a:moveTo>
                    <a:pt x="1" y="1"/>
                  </a:moveTo>
                  <a:lnTo>
                    <a:pt x="1083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1912226" y="2535302"/>
              <a:ext cx="457854" cy="18339"/>
            </a:xfrm>
            <a:custGeom>
              <a:avLst/>
              <a:gdLst/>
              <a:ahLst/>
              <a:cxnLst/>
              <a:rect l="l" t="t" r="r" b="b"/>
              <a:pathLst>
                <a:path w="11235" h="450" extrusionOk="0">
                  <a:moveTo>
                    <a:pt x="195" y="0"/>
                  </a:moveTo>
                  <a:cubicBezTo>
                    <a:pt x="97" y="0"/>
                    <a:pt x="0" y="98"/>
                    <a:pt x="0" y="195"/>
                  </a:cubicBezTo>
                  <a:cubicBezTo>
                    <a:pt x="0" y="353"/>
                    <a:pt x="97" y="450"/>
                    <a:pt x="195" y="450"/>
                  </a:cubicBezTo>
                  <a:lnTo>
                    <a:pt x="11028" y="450"/>
                  </a:lnTo>
                  <a:cubicBezTo>
                    <a:pt x="11126" y="450"/>
                    <a:pt x="11235" y="353"/>
                    <a:pt x="11235" y="195"/>
                  </a:cubicBezTo>
                  <a:cubicBezTo>
                    <a:pt x="11235" y="98"/>
                    <a:pt x="1112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1920132" y="2613507"/>
              <a:ext cx="441553" cy="41"/>
            </a:xfrm>
            <a:custGeom>
              <a:avLst/>
              <a:gdLst/>
              <a:ahLst/>
              <a:cxnLst/>
              <a:rect l="l" t="t" r="r" b="b"/>
              <a:pathLst>
                <a:path w="10835" h="1" extrusionOk="0">
                  <a:moveTo>
                    <a:pt x="1" y="0"/>
                  </a:moveTo>
                  <a:lnTo>
                    <a:pt x="1083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1912226" y="2603115"/>
              <a:ext cx="457854" cy="18828"/>
            </a:xfrm>
            <a:custGeom>
              <a:avLst/>
              <a:gdLst/>
              <a:ahLst/>
              <a:cxnLst/>
              <a:rect l="l" t="t" r="r" b="b"/>
              <a:pathLst>
                <a:path w="11235" h="462" extrusionOk="0">
                  <a:moveTo>
                    <a:pt x="195" y="0"/>
                  </a:moveTo>
                  <a:cubicBezTo>
                    <a:pt x="97" y="0"/>
                    <a:pt x="0" y="110"/>
                    <a:pt x="0" y="255"/>
                  </a:cubicBezTo>
                  <a:cubicBezTo>
                    <a:pt x="0" y="353"/>
                    <a:pt x="97" y="462"/>
                    <a:pt x="195" y="462"/>
                  </a:cubicBezTo>
                  <a:lnTo>
                    <a:pt x="11028" y="462"/>
                  </a:lnTo>
                  <a:cubicBezTo>
                    <a:pt x="11126" y="462"/>
                    <a:pt x="11235" y="353"/>
                    <a:pt x="11235" y="255"/>
                  </a:cubicBezTo>
                  <a:cubicBezTo>
                    <a:pt x="11235" y="110"/>
                    <a:pt x="1112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1920132" y="2440267"/>
              <a:ext cx="441553" cy="49555"/>
            </a:xfrm>
            <a:custGeom>
              <a:avLst/>
              <a:gdLst/>
              <a:ahLst/>
              <a:cxnLst/>
              <a:rect l="l" t="t" r="r" b="b"/>
              <a:pathLst>
                <a:path w="10835" h="1216" extrusionOk="0">
                  <a:moveTo>
                    <a:pt x="1" y="0"/>
                  </a:moveTo>
                  <a:lnTo>
                    <a:pt x="1" y="1215"/>
                  </a:lnTo>
                  <a:lnTo>
                    <a:pt x="10834" y="1215"/>
                  </a:lnTo>
                  <a:lnTo>
                    <a:pt x="10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1124227" y="2052708"/>
              <a:ext cx="595965" cy="653874"/>
            </a:xfrm>
            <a:custGeom>
              <a:avLst/>
              <a:gdLst/>
              <a:ahLst/>
              <a:cxnLst/>
              <a:rect l="l" t="t" r="r" b="b"/>
              <a:pathLst>
                <a:path w="14624" h="16045" extrusionOk="0">
                  <a:moveTo>
                    <a:pt x="462" y="0"/>
                  </a:moveTo>
                  <a:cubicBezTo>
                    <a:pt x="207" y="0"/>
                    <a:pt x="0" y="195"/>
                    <a:pt x="0" y="450"/>
                  </a:cubicBezTo>
                  <a:lnTo>
                    <a:pt x="0" y="15632"/>
                  </a:lnTo>
                  <a:cubicBezTo>
                    <a:pt x="0" y="15838"/>
                    <a:pt x="207" y="16045"/>
                    <a:pt x="462" y="16045"/>
                  </a:cubicBezTo>
                  <a:lnTo>
                    <a:pt x="14174" y="16045"/>
                  </a:lnTo>
                  <a:cubicBezTo>
                    <a:pt x="14429" y="16045"/>
                    <a:pt x="14624" y="15838"/>
                    <a:pt x="14624" y="15632"/>
                  </a:cubicBezTo>
                  <a:lnTo>
                    <a:pt x="14624" y="450"/>
                  </a:lnTo>
                  <a:cubicBezTo>
                    <a:pt x="14624" y="195"/>
                    <a:pt x="14429" y="0"/>
                    <a:pt x="14174"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1303907" y="2139307"/>
              <a:ext cx="239095" cy="239136"/>
            </a:xfrm>
            <a:custGeom>
              <a:avLst/>
              <a:gdLst/>
              <a:ahLst/>
              <a:cxnLst/>
              <a:rect l="l" t="t" r="r" b="b"/>
              <a:pathLst>
                <a:path w="5867" h="5868" extrusionOk="0">
                  <a:moveTo>
                    <a:pt x="2927" y="1"/>
                  </a:moveTo>
                  <a:cubicBezTo>
                    <a:pt x="1312" y="1"/>
                    <a:pt x="0" y="1313"/>
                    <a:pt x="0" y="2928"/>
                  </a:cubicBezTo>
                  <a:cubicBezTo>
                    <a:pt x="0" y="4556"/>
                    <a:pt x="1312" y="5867"/>
                    <a:pt x="2927" y="5867"/>
                  </a:cubicBezTo>
                  <a:cubicBezTo>
                    <a:pt x="4555" y="5867"/>
                    <a:pt x="5867" y="4556"/>
                    <a:pt x="5867" y="2928"/>
                  </a:cubicBezTo>
                  <a:cubicBezTo>
                    <a:pt x="5867" y="1313"/>
                    <a:pt x="4555" y="1"/>
                    <a:pt x="2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1350936" y="2186825"/>
              <a:ext cx="144549" cy="191618"/>
            </a:xfrm>
            <a:custGeom>
              <a:avLst/>
              <a:gdLst/>
              <a:ahLst/>
              <a:cxnLst/>
              <a:rect l="l" t="t" r="r" b="b"/>
              <a:pathLst>
                <a:path w="3547" h="4702" extrusionOk="0">
                  <a:moveTo>
                    <a:pt x="1773" y="1"/>
                  </a:moveTo>
                  <a:cubicBezTo>
                    <a:pt x="1117" y="1"/>
                    <a:pt x="559" y="547"/>
                    <a:pt x="559" y="1264"/>
                  </a:cubicBezTo>
                  <a:cubicBezTo>
                    <a:pt x="559" y="1823"/>
                    <a:pt x="911" y="2321"/>
                    <a:pt x="1421" y="2479"/>
                  </a:cubicBezTo>
                  <a:lnTo>
                    <a:pt x="1421" y="2928"/>
                  </a:lnTo>
                  <a:cubicBezTo>
                    <a:pt x="814" y="3037"/>
                    <a:pt x="304" y="3487"/>
                    <a:pt x="0" y="4094"/>
                  </a:cubicBezTo>
                  <a:cubicBezTo>
                    <a:pt x="462" y="4446"/>
                    <a:pt x="1069" y="4701"/>
                    <a:pt x="1773" y="4701"/>
                  </a:cubicBezTo>
                  <a:cubicBezTo>
                    <a:pt x="2429" y="4701"/>
                    <a:pt x="3036" y="4446"/>
                    <a:pt x="3547" y="4094"/>
                  </a:cubicBezTo>
                  <a:cubicBezTo>
                    <a:pt x="3243" y="3487"/>
                    <a:pt x="2684" y="3037"/>
                    <a:pt x="2077" y="2928"/>
                  </a:cubicBezTo>
                  <a:lnTo>
                    <a:pt x="2077" y="2479"/>
                  </a:lnTo>
                  <a:cubicBezTo>
                    <a:pt x="2587" y="2321"/>
                    <a:pt x="2939" y="1823"/>
                    <a:pt x="2939" y="1264"/>
                  </a:cubicBezTo>
                  <a:cubicBezTo>
                    <a:pt x="2939" y="547"/>
                    <a:pt x="2429" y="1"/>
                    <a:pt x="1773"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1206874" y="2543208"/>
              <a:ext cx="441064" cy="41"/>
            </a:xfrm>
            <a:custGeom>
              <a:avLst/>
              <a:gdLst/>
              <a:ahLst/>
              <a:cxnLst/>
              <a:rect l="l" t="t" r="r" b="b"/>
              <a:pathLst>
                <a:path w="10823" h="1" extrusionOk="0">
                  <a:moveTo>
                    <a:pt x="1" y="1"/>
                  </a:moveTo>
                  <a:lnTo>
                    <a:pt x="10822"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1198479" y="2535302"/>
              <a:ext cx="459851" cy="18339"/>
            </a:xfrm>
            <a:custGeom>
              <a:avLst/>
              <a:gdLst/>
              <a:ahLst/>
              <a:cxnLst/>
              <a:rect l="l" t="t" r="r" b="b"/>
              <a:pathLst>
                <a:path w="11284" h="450" extrusionOk="0">
                  <a:moveTo>
                    <a:pt x="207" y="0"/>
                  </a:moveTo>
                  <a:cubicBezTo>
                    <a:pt x="97" y="0"/>
                    <a:pt x="0" y="98"/>
                    <a:pt x="0" y="195"/>
                  </a:cubicBezTo>
                  <a:cubicBezTo>
                    <a:pt x="0" y="353"/>
                    <a:pt x="97" y="450"/>
                    <a:pt x="207" y="450"/>
                  </a:cubicBezTo>
                  <a:lnTo>
                    <a:pt x="11028" y="450"/>
                  </a:lnTo>
                  <a:cubicBezTo>
                    <a:pt x="11186" y="450"/>
                    <a:pt x="11284" y="353"/>
                    <a:pt x="11284" y="195"/>
                  </a:cubicBezTo>
                  <a:cubicBezTo>
                    <a:pt x="11284" y="98"/>
                    <a:pt x="1118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1206874" y="2613507"/>
              <a:ext cx="441064" cy="41"/>
            </a:xfrm>
            <a:custGeom>
              <a:avLst/>
              <a:gdLst/>
              <a:ahLst/>
              <a:cxnLst/>
              <a:rect l="l" t="t" r="r" b="b"/>
              <a:pathLst>
                <a:path w="10823" h="1" extrusionOk="0">
                  <a:moveTo>
                    <a:pt x="1" y="0"/>
                  </a:moveTo>
                  <a:lnTo>
                    <a:pt x="10822"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1198479" y="2603115"/>
              <a:ext cx="459851" cy="18828"/>
            </a:xfrm>
            <a:custGeom>
              <a:avLst/>
              <a:gdLst/>
              <a:ahLst/>
              <a:cxnLst/>
              <a:rect l="l" t="t" r="r" b="b"/>
              <a:pathLst>
                <a:path w="11284" h="462" extrusionOk="0">
                  <a:moveTo>
                    <a:pt x="207" y="0"/>
                  </a:moveTo>
                  <a:cubicBezTo>
                    <a:pt x="97" y="0"/>
                    <a:pt x="0" y="110"/>
                    <a:pt x="0" y="255"/>
                  </a:cubicBezTo>
                  <a:cubicBezTo>
                    <a:pt x="0" y="353"/>
                    <a:pt x="97" y="462"/>
                    <a:pt x="207" y="462"/>
                  </a:cubicBezTo>
                  <a:lnTo>
                    <a:pt x="11028" y="462"/>
                  </a:lnTo>
                  <a:cubicBezTo>
                    <a:pt x="11186" y="462"/>
                    <a:pt x="11284" y="353"/>
                    <a:pt x="11284" y="255"/>
                  </a:cubicBezTo>
                  <a:cubicBezTo>
                    <a:pt x="11284" y="110"/>
                    <a:pt x="11186" y="0"/>
                    <a:pt x="110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1206874" y="2440267"/>
              <a:ext cx="441064" cy="49555"/>
            </a:xfrm>
            <a:custGeom>
              <a:avLst/>
              <a:gdLst/>
              <a:ahLst/>
              <a:cxnLst/>
              <a:rect l="l" t="t" r="r" b="b"/>
              <a:pathLst>
                <a:path w="10823" h="1216" extrusionOk="0">
                  <a:moveTo>
                    <a:pt x="1" y="0"/>
                  </a:moveTo>
                  <a:lnTo>
                    <a:pt x="1" y="1215"/>
                  </a:lnTo>
                  <a:lnTo>
                    <a:pt x="10822" y="1215"/>
                  </a:lnTo>
                  <a:lnTo>
                    <a:pt x="10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2551232" y="2052708"/>
              <a:ext cx="596454" cy="653874"/>
            </a:xfrm>
            <a:custGeom>
              <a:avLst/>
              <a:gdLst/>
              <a:ahLst/>
              <a:cxnLst/>
              <a:rect l="l" t="t" r="r" b="b"/>
              <a:pathLst>
                <a:path w="14636" h="16045" extrusionOk="0">
                  <a:moveTo>
                    <a:pt x="462" y="0"/>
                  </a:moveTo>
                  <a:cubicBezTo>
                    <a:pt x="207" y="0"/>
                    <a:pt x="0" y="195"/>
                    <a:pt x="0" y="450"/>
                  </a:cubicBezTo>
                  <a:lnTo>
                    <a:pt x="0" y="15632"/>
                  </a:lnTo>
                  <a:cubicBezTo>
                    <a:pt x="0" y="15838"/>
                    <a:pt x="207" y="16045"/>
                    <a:pt x="462" y="16045"/>
                  </a:cubicBezTo>
                  <a:lnTo>
                    <a:pt x="14174" y="16045"/>
                  </a:lnTo>
                  <a:cubicBezTo>
                    <a:pt x="14429" y="16045"/>
                    <a:pt x="14636" y="15838"/>
                    <a:pt x="14636" y="15632"/>
                  </a:cubicBezTo>
                  <a:lnTo>
                    <a:pt x="14636" y="450"/>
                  </a:lnTo>
                  <a:cubicBezTo>
                    <a:pt x="14636" y="195"/>
                    <a:pt x="14429" y="0"/>
                    <a:pt x="14174" y="0"/>
                  </a:cubicBezTo>
                  <a:close/>
                </a:path>
              </a:pathLst>
            </a:custGeom>
            <a:solidFill>
              <a:schemeClr val="accent6"/>
            </a:solidFill>
            <a:ln>
              <a:noFill/>
            </a:ln>
            <a:effectLst>
              <a:outerShdw blurRad="185738" dist="57150" algn="bl" rotWithShape="0">
                <a:schemeClr val="accent4">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2"/>
            <p:cNvSpPr/>
            <p:nvPr/>
          </p:nvSpPr>
          <p:spPr>
            <a:xfrm>
              <a:off x="2728915" y="2139307"/>
              <a:ext cx="239095" cy="239136"/>
            </a:xfrm>
            <a:custGeom>
              <a:avLst/>
              <a:gdLst/>
              <a:ahLst/>
              <a:cxnLst/>
              <a:rect l="l" t="t" r="r" b="b"/>
              <a:pathLst>
                <a:path w="5867" h="5868" extrusionOk="0">
                  <a:moveTo>
                    <a:pt x="2928" y="1"/>
                  </a:moveTo>
                  <a:cubicBezTo>
                    <a:pt x="1312" y="1"/>
                    <a:pt x="0" y="1313"/>
                    <a:pt x="0" y="2928"/>
                  </a:cubicBezTo>
                  <a:cubicBezTo>
                    <a:pt x="0" y="4556"/>
                    <a:pt x="1312" y="5867"/>
                    <a:pt x="2928" y="5867"/>
                  </a:cubicBezTo>
                  <a:cubicBezTo>
                    <a:pt x="4555" y="5867"/>
                    <a:pt x="5867" y="4556"/>
                    <a:pt x="5867" y="2928"/>
                  </a:cubicBezTo>
                  <a:cubicBezTo>
                    <a:pt x="5867" y="1313"/>
                    <a:pt x="4555" y="1"/>
                    <a:pt x="29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2"/>
            <p:cNvSpPr/>
            <p:nvPr/>
          </p:nvSpPr>
          <p:spPr>
            <a:xfrm>
              <a:off x="2776433" y="2186825"/>
              <a:ext cx="146057" cy="191618"/>
            </a:xfrm>
            <a:custGeom>
              <a:avLst/>
              <a:gdLst/>
              <a:ahLst/>
              <a:cxnLst/>
              <a:rect l="l" t="t" r="r" b="b"/>
              <a:pathLst>
                <a:path w="3584" h="4702" extrusionOk="0">
                  <a:moveTo>
                    <a:pt x="1762" y="1"/>
                  </a:moveTo>
                  <a:cubicBezTo>
                    <a:pt x="1106" y="1"/>
                    <a:pt x="608" y="547"/>
                    <a:pt x="608" y="1264"/>
                  </a:cubicBezTo>
                  <a:cubicBezTo>
                    <a:pt x="608" y="1823"/>
                    <a:pt x="960" y="2321"/>
                    <a:pt x="1458" y="2479"/>
                  </a:cubicBezTo>
                  <a:lnTo>
                    <a:pt x="1458" y="2928"/>
                  </a:lnTo>
                  <a:cubicBezTo>
                    <a:pt x="851" y="3037"/>
                    <a:pt x="353" y="3487"/>
                    <a:pt x="0" y="4094"/>
                  </a:cubicBezTo>
                  <a:cubicBezTo>
                    <a:pt x="498" y="4446"/>
                    <a:pt x="1106" y="4701"/>
                    <a:pt x="1762" y="4701"/>
                  </a:cubicBezTo>
                  <a:cubicBezTo>
                    <a:pt x="2478" y="4701"/>
                    <a:pt x="3085" y="4446"/>
                    <a:pt x="3583" y="4094"/>
                  </a:cubicBezTo>
                  <a:cubicBezTo>
                    <a:pt x="3231" y="3487"/>
                    <a:pt x="2733" y="3037"/>
                    <a:pt x="2126" y="2928"/>
                  </a:cubicBezTo>
                  <a:lnTo>
                    <a:pt x="2126" y="2479"/>
                  </a:lnTo>
                  <a:cubicBezTo>
                    <a:pt x="2624" y="2321"/>
                    <a:pt x="2976" y="1823"/>
                    <a:pt x="2976" y="1264"/>
                  </a:cubicBezTo>
                  <a:cubicBezTo>
                    <a:pt x="2976" y="547"/>
                    <a:pt x="2430" y="1"/>
                    <a:pt x="1762"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2633879" y="2543208"/>
              <a:ext cx="441553" cy="41"/>
            </a:xfrm>
            <a:custGeom>
              <a:avLst/>
              <a:gdLst/>
              <a:ahLst/>
              <a:cxnLst/>
              <a:rect l="l" t="t" r="r" b="b"/>
              <a:pathLst>
                <a:path w="10835" h="1" extrusionOk="0">
                  <a:moveTo>
                    <a:pt x="1" y="1"/>
                  </a:moveTo>
                  <a:lnTo>
                    <a:pt x="10834"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2623487" y="2535302"/>
              <a:ext cx="459851" cy="18339"/>
            </a:xfrm>
            <a:custGeom>
              <a:avLst/>
              <a:gdLst/>
              <a:ahLst/>
              <a:cxnLst/>
              <a:rect l="l" t="t" r="r" b="b"/>
              <a:pathLst>
                <a:path w="11284" h="450" extrusionOk="0">
                  <a:moveTo>
                    <a:pt x="256" y="0"/>
                  </a:moveTo>
                  <a:cubicBezTo>
                    <a:pt x="110" y="0"/>
                    <a:pt x="0" y="98"/>
                    <a:pt x="0" y="195"/>
                  </a:cubicBezTo>
                  <a:cubicBezTo>
                    <a:pt x="0" y="353"/>
                    <a:pt x="110" y="450"/>
                    <a:pt x="256" y="450"/>
                  </a:cubicBezTo>
                  <a:lnTo>
                    <a:pt x="11089" y="450"/>
                  </a:lnTo>
                  <a:cubicBezTo>
                    <a:pt x="11187" y="450"/>
                    <a:pt x="11284" y="353"/>
                    <a:pt x="11284" y="195"/>
                  </a:cubicBezTo>
                  <a:cubicBezTo>
                    <a:pt x="11284" y="98"/>
                    <a:pt x="11187" y="0"/>
                    <a:pt x="1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633879" y="2613507"/>
              <a:ext cx="441553" cy="41"/>
            </a:xfrm>
            <a:custGeom>
              <a:avLst/>
              <a:gdLst/>
              <a:ahLst/>
              <a:cxnLst/>
              <a:rect l="l" t="t" r="r" b="b"/>
              <a:pathLst>
                <a:path w="10835" h="1" extrusionOk="0">
                  <a:moveTo>
                    <a:pt x="1" y="0"/>
                  </a:moveTo>
                  <a:lnTo>
                    <a:pt x="10834"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2623487" y="2603115"/>
              <a:ext cx="459851" cy="18828"/>
            </a:xfrm>
            <a:custGeom>
              <a:avLst/>
              <a:gdLst/>
              <a:ahLst/>
              <a:cxnLst/>
              <a:rect l="l" t="t" r="r" b="b"/>
              <a:pathLst>
                <a:path w="11284" h="462" extrusionOk="0">
                  <a:moveTo>
                    <a:pt x="256" y="0"/>
                  </a:moveTo>
                  <a:cubicBezTo>
                    <a:pt x="110" y="0"/>
                    <a:pt x="0" y="110"/>
                    <a:pt x="0" y="255"/>
                  </a:cubicBezTo>
                  <a:cubicBezTo>
                    <a:pt x="0" y="353"/>
                    <a:pt x="110" y="462"/>
                    <a:pt x="256" y="462"/>
                  </a:cubicBezTo>
                  <a:lnTo>
                    <a:pt x="11089" y="462"/>
                  </a:lnTo>
                  <a:cubicBezTo>
                    <a:pt x="11187" y="462"/>
                    <a:pt x="11284" y="353"/>
                    <a:pt x="11284" y="255"/>
                  </a:cubicBezTo>
                  <a:cubicBezTo>
                    <a:pt x="11284" y="110"/>
                    <a:pt x="11187" y="0"/>
                    <a:pt x="110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2633879" y="2440267"/>
              <a:ext cx="441553" cy="49555"/>
            </a:xfrm>
            <a:custGeom>
              <a:avLst/>
              <a:gdLst/>
              <a:ahLst/>
              <a:cxnLst/>
              <a:rect l="l" t="t" r="r" b="b"/>
              <a:pathLst>
                <a:path w="10835" h="1216" extrusionOk="0">
                  <a:moveTo>
                    <a:pt x="1" y="0"/>
                  </a:moveTo>
                  <a:lnTo>
                    <a:pt x="1" y="1215"/>
                  </a:lnTo>
                  <a:lnTo>
                    <a:pt x="10834" y="1215"/>
                  </a:lnTo>
                  <a:lnTo>
                    <a:pt x="10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595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3" name="Google Shape;1443;p46"/>
          <p:cNvSpPr txBox="1">
            <a:spLocks noGrp="1"/>
          </p:cNvSpPr>
          <p:nvPr>
            <p:ph type="subTitle" idx="1"/>
          </p:nvPr>
        </p:nvSpPr>
        <p:spPr>
          <a:xfrm>
            <a:off x="710200" y="2568800"/>
            <a:ext cx="2247900" cy="468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Physical observation</a:t>
            </a:r>
            <a:endParaRPr dirty="0">
              <a:solidFill>
                <a:schemeClr val="accent2"/>
              </a:solidFill>
            </a:endParaRPr>
          </a:p>
        </p:txBody>
      </p:sp>
      <p:sp>
        <p:nvSpPr>
          <p:cNvPr id="1444" name="Google Shape;1444;p46"/>
          <p:cNvSpPr txBox="1">
            <a:spLocks noGrp="1"/>
          </p:cNvSpPr>
          <p:nvPr>
            <p:ph type="subTitle" idx="2"/>
          </p:nvPr>
        </p:nvSpPr>
        <p:spPr>
          <a:xfrm>
            <a:off x="6181000" y="3441650"/>
            <a:ext cx="2247900" cy="46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2"/>
                </a:solidFill>
              </a:rPr>
              <a:t>Behaviour Observation</a:t>
            </a:r>
            <a:endParaRPr dirty="0">
              <a:solidFill>
                <a:schemeClr val="accent2"/>
              </a:solidFill>
            </a:endParaRPr>
          </a:p>
        </p:txBody>
      </p:sp>
      <p:grpSp>
        <p:nvGrpSpPr>
          <p:cNvPr id="1446" name="Google Shape;1446;p46"/>
          <p:cNvGrpSpPr/>
          <p:nvPr/>
        </p:nvGrpSpPr>
        <p:grpSpPr>
          <a:xfrm>
            <a:off x="3295879" y="1436778"/>
            <a:ext cx="2632278" cy="2973146"/>
            <a:chOff x="-2011506" y="1236800"/>
            <a:chExt cx="2445673" cy="2762376"/>
          </a:xfrm>
        </p:grpSpPr>
        <p:sp>
          <p:nvSpPr>
            <p:cNvPr id="1447" name="Google Shape;1447;p46"/>
            <p:cNvSpPr/>
            <p:nvPr/>
          </p:nvSpPr>
          <p:spPr>
            <a:xfrm>
              <a:off x="-1886691" y="1482000"/>
              <a:ext cx="2320858" cy="2320310"/>
            </a:xfrm>
            <a:custGeom>
              <a:avLst/>
              <a:gdLst/>
              <a:ahLst/>
              <a:cxnLst/>
              <a:rect l="l" t="t" r="r" b="b"/>
              <a:pathLst>
                <a:path w="50818" h="50806" extrusionOk="0">
                  <a:moveTo>
                    <a:pt x="25409" y="0"/>
                  </a:moveTo>
                  <a:cubicBezTo>
                    <a:pt x="11393" y="0"/>
                    <a:pt x="0" y="11393"/>
                    <a:pt x="0" y="25409"/>
                  </a:cubicBezTo>
                  <a:cubicBezTo>
                    <a:pt x="0" y="39425"/>
                    <a:pt x="11393" y="50805"/>
                    <a:pt x="25409" y="50805"/>
                  </a:cubicBezTo>
                  <a:cubicBezTo>
                    <a:pt x="39425" y="50805"/>
                    <a:pt x="50817" y="39425"/>
                    <a:pt x="50817" y="25409"/>
                  </a:cubicBezTo>
                  <a:cubicBezTo>
                    <a:pt x="50817" y="11393"/>
                    <a:pt x="39425" y="0"/>
                    <a:pt x="25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6"/>
            <p:cNvSpPr/>
            <p:nvPr/>
          </p:nvSpPr>
          <p:spPr>
            <a:xfrm>
              <a:off x="-1754706" y="1327226"/>
              <a:ext cx="854851" cy="1650240"/>
            </a:xfrm>
            <a:custGeom>
              <a:avLst/>
              <a:gdLst/>
              <a:ahLst/>
              <a:cxnLst/>
              <a:rect l="l" t="t" r="r" b="b"/>
              <a:pathLst>
                <a:path w="18718" h="36134" extrusionOk="0">
                  <a:moveTo>
                    <a:pt x="402" y="0"/>
                  </a:moveTo>
                  <a:cubicBezTo>
                    <a:pt x="195" y="0"/>
                    <a:pt x="1" y="146"/>
                    <a:pt x="1" y="353"/>
                  </a:cubicBezTo>
                  <a:lnTo>
                    <a:pt x="1" y="35733"/>
                  </a:lnTo>
                  <a:cubicBezTo>
                    <a:pt x="1" y="35927"/>
                    <a:pt x="195" y="36134"/>
                    <a:pt x="402" y="36134"/>
                  </a:cubicBezTo>
                  <a:lnTo>
                    <a:pt x="18365" y="36134"/>
                  </a:lnTo>
                  <a:cubicBezTo>
                    <a:pt x="18571" y="36134"/>
                    <a:pt x="18717" y="35927"/>
                    <a:pt x="18717" y="35733"/>
                  </a:cubicBezTo>
                  <a:lnTo>
                    <a:pt x="18717" y="353"/>
                  </a:lnTo>
                  <a:cubicBezTo>
                    <a:pt x="18717" y="146"/>
                    <a:pt x="18571" y="0"/>
                    <a:pt x="18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6"/>
            <p:cNvSpPr/>
            <p:nvPr/>
          </p:nvSpPr>
          <p:spPr>
            <a:xfrm>
              <a:off x="-1810149" y="1236800"/>
              <a:ext cx="968524" cy="1867675"/>
            </a:xfrm>
            <a:custGeom>
              <a:avLst/>
              <a:gdLst/>
              <a:ahLst/>
              <a:cxnLst/>
              <a:rect l="l" t="t" r="r" b="b"/>
              <a:pathLst>
                <a:path w="21207" h="40895" extrusionOk="0">
                  <a:moveTo>
                    <a:pt x="18777" y="1980"/>
                  </a:moveTo>
                  <a:cubicBezTo>
                    <a:pt x="19433" y="1980"/>
                    <a:pt x="19931" y="2491"/>
                    <a:pt x="19931" y="3146"/>
                  </a:cubicBezTo>
                  <a:lnTo>
                    <a:pt x="19931" y="36899"/>
                  </a:lnTo>
                  <a:cubicBezTo>
                    <a:pt x="19931" y="37555"/>
                    <a:pt x="19433" y="38114"/>
                    <a:pt x="18777" y="38114"/>
                  </a:cubicBezTo>
                  <a:lnTo>
                    <a:pt x="2381" y="38114"/>
                  </a:lnTo>
                  <a:cubicBezTo>
                    <a:pt x="1713" y="38114"/>
                    <a:pt x="1215" y="37555"/>
                    <a:pt x="1215" y="36899"/>
                  </a:cubicBezTo>
                  <a:lnTo>
                    <a:pt x="1215" y="3146"/>
                  </a:lnTo>
                  <a:cubicBezTo>
                    <a:pt x="1215" y="2491"/>
                    <a:pt x="1713" y="1980"/>
                    <a:pt x="2381" y="1980"/>
                  </a:cubicBezTo>
                  <a:close/>
                  <a:moveTo>
                    <a:pt x="1312" y="1"/>
                  </a:moveTo>
                  <a:cubicBezTo>
                    <a:pt x="607" y="1"/>
                    <a:pt x="0" y="608"/>
                    <a:pt x="0" y="1373"/>
                  </a:cubicBezTo>
                  <a:lnTo>
                    <a:pt x="0" y="39583"/>
                  </a:lnTo>
                  <a:cubicBezTo>
                    <a:pt x="0" y="40288"/>
                    <a:pt x="607" y="40895"/>
                    <a:pt x="1312" y="40895"/>
                  </a:cubicBezTo>
                  <a:lnTo>
                    <a:pt x="19834" y="40895"/>
                  </a:lnTo>
                  <a:cubicBezTo>
                    <a:pt x="20599" y="40895"/>
                    <a:pt x="21206" y="40288"/>
                    <a:pt x="21206" y="39583"/>
                  </a:cubicBezTo>
                  <a:lnTo>
                    <a:pt x="21206" y="1373"/>
                  </a:lnTo>
                  <a:cubicBezTo>
                    <a:pt x="21206" y="608"/>
                    <a:pt x="20599" y="1"/>
                    <a:pt x="19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6"/>
            <p:cNvSpPr/>
            <p:nvPr/>
          </p:nvSpPr>
          <p:spPr>
            <a:xfrm>
              <a:off x="-1408027" y="1244016"/>
              <a:ext cx="164229" cy="164229"/>
            </a:xfrm>
            <a:custGeom>
              <a:avLst/>
              <a:gdLst/>
              <a:ahLst/>
              <a:cxnLst/>
              <a:rect l="l" t="t" r="r" b="b"/>
              <a:pathLst>
                <a:path w="3596" h="3596" extrusionOk="0">
                  <a:moveTo>
                    <a:pt x="1774" y="1"/>
                  </a:moveTo>
                  <a:cubicBezTo>
                    <a:pt x="802" y="1"/>
                    <a:pt x="1" y="814"/>
                    <a:pt x="1" y="1822"/>
                  </a:cubicBezTo>
                  <a:cubicBezTo>
                    <a:pt x="1" y="2782"/>
                    <a:pt x="802" y="3596"/>
                    <a:pt x="1774" y="3596"/>
                  </a:cubicBezTo>
                  <a:cubicBezTo>
                    <a:pt x="2782" y="3596"/>
                    <a:pt x="3596" y="2782"/>
                    <a:pt x="3596" y="1822"/>
                  </a:cubicBezTo>
                  <a:cubicBezTo>
                    <a:pt x="3596" y="814"/>
                    <a:pt x="2782" y="1"/>
                    <a:pt x="1774" y="1"/>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6"/>
            <p:cNvSpPr/>
            <p:nvPr/>
          </p:nvSpPr>
          <p:spPr>
            <a:xfrm>
              <a:off x="-1350347" y="1301697"/>
              <a:ext cx="48319" cy="48867"/>
            </a:xfrm>
            <a:custGeom>
              <a:avLst/>
              <a:gdLst/>
              <a:ahLst/>
              <a:cxnLst/>
              <a:rect l="l" t="t" r="r" b="b"/>
              <a:pathLst>
                <a:path w="1058" h="1070" extrusionOk="0">
                  <a:moveTo>
                    <a:pt x="511" y="1"/>
                  </a:moveTo>
                  <a:cubicBezTo>
                    <a:pt x="256" y="1"/>
                    <a:pt x="1" y="256"/>
                    <a:pt x="1" y="559"/>
                  </a:cubicBezTo>
                  <a:cubicBezTo>
                    <a:pt x="1" y="815"/>
                    <a:pt x="256" y="1070"/>
                    <a:pt x="511" y="1070"/>
                  </a:cubicBezTo>
                  <a:cubicBezTo>
                    <a:pt x="815" y="1070"/>
                    <a:pt x="1058" y="815"/>
                    <a:pt x="1058" y="559"/>
                  </a:cubicBezTo>
                  <a:cubicBezTo>
                    <a:pt x="1058" y="256"/>
                    <a:pt x="815"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6"/>
            <p:cNvSpPr/>
            <p:nvPr/>
          </p:nvSpPr>
          <p:spPr>
            <a:xfrm>
              <a:off x="-1690357" y="1660523"/>
              <a:ext cx="675094" cy="586494"/>
            </a:xfrm>
            <a:custGeom>
              <a:avLst/>
              <a:gdLst/>
              <a:ahLst/>
              <a:cxnLst/>
              <a:rect l="l" t="t" r="r" b="b"/>
              <a:pathLst>
                <a:path w="14782" h="12842" extrusionOk="0">
                  <a:moveTo>
                    <a:pt x="6316" y="0"/>
                  </a:moveTo>
                  <a:cubicBezTo>
                    <a:pt x="4108" y="0"/>
                    <a:pt x="1623" y="619"/>
                    <a:pt x="766" y="3172"/>
                  </a:cubicBezTo>
                  <a:cubicBezTo>
                    <a:pt x="1" y="5297"/>
                    <a:pt x="1324" y="6925"/>
                    <a:pt x="1324" y="6925"/>
                  </a:cubicBezTo>
                  <a:cubicBezTo>
                    <a:pt x="1324" y="6925"/>
                    <a:pt x="414" y="7277"/>
                    <a:pt x="972" y="9245"/>
                  </a:cubicBezTo>
                  <a:cubicBezTo>
                    <a:pt x="1725" y="11880"/>
                    <a:pt x="10179" y="12791"/>
                    <a:pt x="10737" y="12840"/>
                  </a:cubicBezTo>
                  <a:cubicBezTo>
                    <a:pt x="10763" y="12841"/>
                    <a:pt x="10788" y="12841"/>
                    <a:pt x="10813" y="12841"/>
                  </a:cubicBezTo>
                  <a:cubicBezTo>
                    <a:pt x="12092" y="12841"/>
                    <a:pt x="13174" y="11637"/>
                    <a:pt x="13567" y="9755"/>
                  </a:cubicBezTo>
                  <a:cubicBezTo>
                    <a:pt x="13919" y="8140"/>
                    <a:pt x="13264" y="7484"/>
                    <a:pt x="13264" y="7484"/>
                  </a:cubicBezTo>
                  <a:cubicBezTo>
                    <a:pt x="13264" y="7484"/>
                    <a:pt x="14272" y="7022"/>
                    <a:pt x="14527" y="6111"/>
                  </a:cubicBezTo>
                  <a:cubicBezTo>
                    <a:pt x="14782" y="5200"/>
                    <a:pt x="14685" y="3026"/>
                    <a:pt x="14685" y="3026"/>
                  </a:cubicBezTo>
                  <a:lnTo>
                    <a:pt x="13968" y="1302"/>
                  </a:lnTo>
                  <a:lnTo>
                    <a:pt x="10227" y="549"/>
                  </a:lnTo>
                  <a:cubicBezTo>
                    <a:pt x="10227" y="549"/>
                    <a:pt x="8394" y="0"/>
                    <a:pt x="6316"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6"/>
            <p:cNvSpPr/>
            <p:nvPr/>
          </p:nvSpPr>
          <p:spPr>
            <a:xfrm>
              <a:off x="-1523937" y="1618416"/>
              <a:ext cx="377234" cy="600789"/>
            </a:xfrm>
            <a:custGeom>
              <a:avLst/>
              <a:gdLst/>
              <a:ahLst/>
              <a:cxnLst/>
              <a:rect l="l" t="t" r="r" b="b"/>
              <a:pathLst>
                <a:path w="8260" h="13155" extrusionOk="0">
                  <a:moveTo>
                    <a:pt x="6887" y="1"/>
                  </a:moveTo>
                  <a:cubicBezTo>
                    <a:pt x="6887" y="1"/>
                    <a:pt x="2332" y="450"/>
                    <a:pt x="2235" y="560"/>
                  </a:cubicBezTo>
                  <a:cubicBezTo>
                    <a:pt x="2126" y="608"/>
                    <a:pt x="1980" y="1968"/>
                    <a:pt x="1822" y="3244"/>
                  </a:cubicBezTo>
                  <a:cubicBezTo>
                    <a:pt x="1666" y="3109"/>
                    <a:pt x="1449" y="3043"/>
                    <a:pt x="1230" y="3043"/>
                  </a:cubicBezTo>
                  <a:cubicBezTo>
                    <a:pt x="956" y="3043"/>
                    <a:pt x="679" y="3145"/>
                    <a:pt x="510" y="3341"/>
                  </a:cubicBezTo>
                  <a:cubicBezTo>
                    <a:pt x="0" y="3900"/>
                    <a:pt x="304" y="4811"/>
                    <a:pt x="814" y="5066"/>
                  </a:cubicBezTo>
                  <a:cubicBezTo>
                    <a:pt x="982" y="5173"/>
                    <a:pt x="1135" y="5206"/>
                    <a:pt x="1263" y="5206"/>
                  </a:cubicBezTo>
                  <a:cubicBezTo>
                    <a:pt x="1366" y="5206"/>
                    <a:pt x="1453" y="5185"/>
                    <a:pt x="1518" y="5163"/>
                  </a:cubicBezTo>
                  <a:lnTo>
                    <a:pt x="1518" y="5163"/>
                  </a:lnTo>
                  <a:cubicBezTo>
                    <a:pt x="1470" y="5260"/>
                    <a:pt x="1470" y="5309"/>
                    <a:pt x="1470" y="5369"/>
                  </a:cubicBezTo>
                  <a:cubicBezTo>
                    <a:pt x="1421" y="5673"/>
                    <a:pt x="1470" y="6122"/>
                    <a:pt x="1676" y="6584"/>
                  </a:cubicBezTo>
                  <a:cubicBezTo>
                    <a:pt x="1774" y="6887"/>
                    <a:pt x="1931" y="7130"/>
                    <a:pt x="2077" y="7385"/>
                  </a:cubicBezTo>
                  <a:cubicBezTo>
                    <a:pt x="2235" y="7543"/>
                    <a:pt x="2539" y="7847"/>
                    <a:pt x="2733" y="7944"/>
                  </a:cubicBezTo>
                  <a:lnTo>
                    <a:pt x="2684" y="8904"/>
                  </a:lnTo>
                  <a:lnTo>
                    <a:pt x="863" y="9863"/>
                  </a:lnTo>
                  <a:cubicBezTo>
                    <a:pt x="863" y="9863"/>
                    <a:pt x="4154" y="13155"/>
                    <a:pt x="4506" y="13155"/>
                  </a:cubicBezTo>
                  <a:cubicBezTo>
                    <a:pt x="4810" y="13155"/>
                    <a:pt x="6632" y="10227"/>
                    <a:pt x="6632" y="10227"/>
                  </a:cubicBezTo>
                  <a:lnTo>
                    <a:pt x="4458" y="9159"/>
                  </a:lnTo>
                  <a:cubicBezTo>
                    <a:pt x="4458" y="9159"/>
                    <a:pt x="4506" y="8709"/>
                    <a:pt x="4555" y="8406"/>
                  </a:cubicBezTo>
                  <a:cubicBezTo>
                    <a:pt x="4968" y="8406"/>
                    <a:pt x="5466" y="8296"/>
                    <a:pt x="5769" y="8199"/>
                  </a:cubicBezTo>
                  <a:cubicBezTo>
                    <a:pt x="6838" y="7738"/>
                    <a:pt x="7142" y="7033"/>
                    <a:pt x="7348" y="6280"/>
                  </a:cubicBezTo>
                  <a:cubicBezTo>
                    <a:pt x="7543" y="5466"/>
                    <a:pt x="8259" y="1968"/>
                    <a:pt x="8259" y="1968"/>
                  </a:cubicBezTo>
                  <a:lnTo>
                    <a:pt x="8259" y="1215"/>
                  </a:lnTo>
                  <a:lnTo>
                    <a:pt x="6887" y="1"/>
                  </a:ln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6"/>
            <p:cNvSpPr/>
            <p:nvPr/>
          </p:nvSpPr>
          <p:spPr>
            <a:xfrm>
              <a:off x="-1399122" y="1981216"/>
              <a:ext cx="173637" cy="101524"/>
            </a:xfrm>
            <a:custGeom>
              <a:avLst/>
              <a:gdLst/>
              <a:ahLst/>
              <a:cxnLst/>
              <a:rect l="l" t="t" r="r" b="b"/>
              <a:pathLst>
                <a:path w="3802" h="2223" extrusionOk="0">
                  <a:moveTo>
                    <a:pt x="0" y="0"/>
                  </a:moveTo>
                  <a:lnTo>
                    <a:pt x="0" y="0"/>
                  </a:lnTo>
                  <a:cubicBezTo>
                    <a:pt x="0" y="0"/>
                    <a:pt x="207" y="207"/>
                    <a:pt x="607" y="401"/>
                  </a:cubicBezTo>
                  <a:cubicBezTo>
                    <a:pt x="972" y="607"/>
                    <a:pt x="1373" y="705"/>
                    <a:pt x="1373" y="705"/>
                  </a:cubicBezTo>
                  <a:lnTo>
                    <a:pt x="1324" y="1567"/>
                  </a:lnTo>
                  <a:lnTo>
                    <a:pt x="3802" y="2223"/>
                  </a:lnTo>
                  <a:lnTo>
                    <a:pt x="3498" y="1773"/>
                  </a:lnTo>
                  <a:lnTo>
                    <a:pt x="1725" y="1215"/>
                  </a:lnTo>
                  <a:lnTo>
                    <a:pt x="1822" y="462"/>
                  </a:lnTo>
                  <a:cubicBezTo>
                    <a:pt x="1822" y="462"/>
                    <a:pt x="1725" y="401"/>
                    <a:pt x="1117" y="304"/>
                  </a:cubicBezTo>
                  <a:cubicBezTo>
                    <a:pt x="510" y="255"/>
                    <a:pt x="0" y="0"/>
                    <a:pt x="0" y="0"/>
                  </a:cubicBez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6"/>
            <p:cNvSpPr/>
            <p:nvPr/>
          </p:nvSpPr>
          <p:spPr>
            <a:xfrm>
              <a:off x="-1285450" y="1775428"/>
              <a:ext cx="64395" cy="129840"/>
            </a:xfrm>
            <a:custGeom>
              <a:avLst/>
              <a:gdLst/>
              <a:ahLst/>
              <a:cxnLst/>
              <a:rect l="l" t="t" r="r" b="b"/>
              <a:pathLst>
                <a:path w="1410" h="2843" extrusionOk="0">
                  <a:moveTo>
                    <a:pt x="1215" y="0"/>
                  </a:moveTo>
                  <a:cubicBezTo>
                    <a:pt x="1215" y="49"/>
                    <a:pt x="657" y="304"/>
                    <a:pt x="705" y="862"/>
                  </a:cubicBezTo>
                  <a:cubicBezTo>
                    <a:pt x="803" y="1567"/>
                    <a:pt x="803" y="2126"/>
                    <a:pt x="754" y="2381"/>
                  </a:cubicBezTo>
                  <a:cubicBezTo>
                    <a:pt x="724" y="2566"/>
                    <a:pt x="505" y="2602"/>
                    <a:pt x="327" y="2602"/>
                  </a:cubicBezTo>
                  <a:cubicBezTo>
                    <a:pt x="214" y="2602"/>
                    <a:pt x="117" y="2587"/>
                    <a:pt x="98" y="2587"/>
                  </a:cubicBezTo>
                  <a:cubicBezTo>
                    <a:pt x="49" y="2587"/>
                    <a:pt x="1" y="2636"/>
                    <a:pt x="1" y="2684"/>
                  </a:cubicBezTo>
                  <a:cubicBezTo>
                    <a:pt x="1" y="2733"/>
                    <a:pt x="49" y="2781"/>
                    <a:pt x="98" y="2781"/>
                  </a:cubicBezTo>
                  <a:cubicBezTo>
                    <a:pt x="98" y="2781"/>
                    <a:pt x="195" y="2842"/>
                    <a:pt x="244" y="2842"/>
                  </a:cubicBezTo>
                  <a:cubicBezTo>
                    <a:pt x="499" y="2842"/>
                    <a:pt x="912" y="2781"/>
                    <a:pt x="960" y="2429"/>
                  </a:cubicBezTo>
                  <a:cubicBezTo>
                    <a:pt x="1009" y="2077"/>
                    <a:pt x="960" y="1263"/>
                    <a:pt x="912" y="814"/>
                  </a:cubicBezTo>
                  <a:cubicBezTo>
                    <a:pt x="851" y="413"/>
                    <a:pt x="1313" y="207"/>
                    <a:pt x="1313" y="207"/>
                  </a:cubicBezTo>
                  <a:cubicBezTo>
                    <a:pt x="1361" y="207"/>
                    <a:pt x="1410" y="109"/>
                    <a:pt x="1361" y="49"/>
                  </a:cubicBezTo>
                  <a:cubicBezTo>
                    <a:pt x="1361" y="0"/>
                    <a:pt x="1264" y="0"/>
                    <a:pt x="1215"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6"/>
            <p:cNvSpPr/>
            <p:nvPr/>
          </p:nvSpPr>
          <p:spPr>
            <a:xfrm>
              <a:off x="-1340893" y="1917004"/>
              <a:ext cx="55489" cy="22652"/>
            </a:xfrm>
            <a:custGeom>
              <a:avLst/>
              <a:gdLst/>
              <a:ahLst/>
              <a:cxnLst/>
              <a:rect l="l" t="t" r="r" b="b"/>
              <a:pathLst>
                <a:path w="1215" h="496" extrusionOk="0">
                  <a:moveTo>
                    <a:pt x="73" y="0"/>
                  </a:moveTo>
                  <a:cubicBezTo>
                    <a:pt x="49" y="0"/>
                    <a:pt x="25" y="15"/>
                    <a:pt x="0" y="46"/>
                  </a:cubicBezTo>
                  <a:lnTo>
                    <a:pt x="0" y="192"/>
                  </a:lnTo>
                  <a:cubicBezTo>
                    <a:pt x="49" y="192"/>
                    <a:pt x="243" y="398"/>
                    <a:pt x="498" y="495"/>
                  </a:cubicBezTo>
                  <a:lnTo>
                    <a:pt x="1154" y="495"/>
                  </a:lnTo>
                  <a:cubicBezTo>
                    <a:pt x="1215" y="447"/>
                    <a:pt x="1215" y="398"/>
                    <a:pt x="1215" y="349"/>
                  </a:cubicBezTo>
                  <a:cubicBezTo>
                    <a:pt x="1215" y="306"/>
                    <a:pt x="1184" y="269"/>
                    <a:pt x="1149" y="269"/>
                  </a:cubicBezTo>
                  <a:cubicBezTo>
                    <a:pt x="1134" y="269"/>
                    <a:pt x="1119" y="275"/>
                    <a:pt x="1106" y="289"/>
                  </a:cubicBezTo>
                  <a:cubicBezTo>
                    <a:pt x="1073" y="289"/>
                    <a:pt x="949" y="316"/>
                    <a:pt x="794" y="316"/>
                  </a:cubicBezTo>
                  <a:cubicBezTo>
                    <a:pt x="717" y="316"/>
                    <a:pt x="632" y="309"/>
                    <a:pt x="547" y="289"/>
                  </a:cubicBezTo>
                  <a:cubicBezTo>
                    <a:pt x="353" y="240"/>
                    <a:pt x="146" y="46"/>
                    <a:pt x="146" y="46"/>
                  </a:cubicBezTo>
                  <a:cubicBezTo>
                    <a:pt x="122" y="15"/>
                    <a:pt x="98" y="0"/>
                    <a:pt x="73" y="0"/>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6"/>
            <p:cNvSpPr/>
            <p:nvPr/>
          </p:nvSpPr>
          <p:spPr>
            <a:xfrm>
              <a:off x="-1477354" y="1799998"/>
              <a:ext cx="34435" cy="28726"/>
            </a:xfrm>
            <a:custGeom>
              <a:avLst/>
              <a:gdLst/>
              <a:ahLst/>
              <a:cxnLst/>
              <a:rect l="l" t="t" r="r" b="b"/>
              <a:pathLst>
                <a:path w="754" h="629" extrusionOk="0">
                  <a:moveTo>
                    <a:pt x="105" y="1"/>
                  </a:moveTo>
                  <a:cubicBezTo>
                    <a:pt x="73" y="1"/>
                    <a:pt x="49" y="35"/>
                    <a:pt x="49" y="69"/>
                  </a:cubicBezTo>
                  <a:cubicBezTo>
                    <a:pt x="1" y="118"/>
                    <a:pt x="49" y="179"/>
                    <a:pt x="98" y="227"/>
                  </a:cubicBezTo>
                  <a:cubicBezTo>
                    <a:pt x="450" y="276"/>
                    <a:pt x="498" y="531"/>
                    <a:pt x="559" y="531"/>
                  </a:cubicBezTo>
                  <a:cubicBezTo>
                    <a:pt x="559" y="579"/>
                    <a:pt x="608" y="628"/>
                    <a:pt x="656" y="628"/>
                  </a:cubicBezTo>
                  <a:lnTo>
                    <a:pt x="656" y="579"/>
                  </a:lnTo>
                  <a:cubicBezTo>
                    <a:pt x="705" y="579"/>
                    <a:pt x="754" y="531"/>
                    <a:pt x="705" y="482"/>
                  </a:cubicBezTo>
                  <a:cubicBezTo>
                    <a:pt x="705" y="482"/>
                    <a:pt x="608" y="69"/>
                    <a:pt x="146" y="21"/>
                  </a:cubicBezTo>
                  <a:cubicBezTo>
                    <a:pt x="132" y="7"/>
                    <a:pt x="118" y="1"/>
                    <a:pt x="105" y="1"/>
                  </a:cubicBezTo>
                  <a:close/>
                </a:path>
              </a:pathLst>
            </a:custGeom>
            <a:solidFill>
              <a:srgbClr val="CC6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6"/>
            <p:cNvSpPr/>
            <p:nvPr/>
          </p:nvSpPr>
          <p:spPr>
            <a:xfrm>
              <a:off x="-1368614" y="1747250"/>
              <a:ext cx="69373" cy="23748"/>
            </a:xfrm>
            <a:custGeom>
              <a:avLst/>
              <a:gdLst/>
              <a:ahLst/>
              <a:cxnLst/>
              <a:rect l="l" t="t" r="r" b="b"/>
              <a:pathLst>
                <a:path w="1519" h="520" extrusionOk="0">
                  <a:moveTo>
                    <a:pt x="1165" y="1"/>
                  </a:moveTo>
                  <a:cubicBezTo>
                    <a:pt x="1008" y="1"/>
                    <a:pt x="808" y="40"/>
                    <a:pt x="607" y="119"/>
                  </a:cubicBezTo>
                  <a:cubicBezTo>
                    <a:pt x="194" y="216"/>
                    <a:pt x="0" y="520"/>
                    <a:pt x="0" y="520"/>
                  </a:cubicBezTo>
                  <a:cubicBezTo>
                    <a:pt x="0" y="520"/>
                    <a:pt x="547" y="423"/>
                    <a:pt x="850" y="423"/>
                  </a:cubicBezTo>
                  <a:cubicBezTo>
                    <a:pt x="1154" y="423"/>
                    <a:pt x="1458" y="520"/>
                    <a:pt x="1458" y="520"/>
                  </a:cubicBezTo>
                  <a:cubicBezTo>
                    <a:pt x="1458" y="520"/>
                    <a:pt x="1518" y="216"/>
                    <a:pt x="1458" y="119"/>
                  </a:cubicBezTo>
                  <a:cubicBezTo>
                    <a:pt x="1433" y="40"/>
                    <a:pt x="1321" y="1"/>
                    <a:pt x="1165" y="1"/>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6"/>
            <p:cNvSpPr/>
            <p:nvPr/>
          </p:nvSpPr>
          <p:spPr>
            <a:xfrm>
              <a:off x="-1232747" y="1768760"/>
              <a:ext cx="62751" cy="41651"/>
            </a:xfrm>
            <a:custGeom>
              <a:avLst/>
              <a:gdLst/>
              <a:ahLst/>
              <a:cxnLst/>
              <a:rect l="l" t="t" r="r" b="b"/>
              <a:pathLst>
                <a:path w="1374" h="912" extrusionOk="0">
                  <a:moveTo>
                    <a:pt x="462" y="0"/>
                  </a:moveTo>
                  <a:cubicBezTo>
                    <a:pt x="304" y="0"/>
                    <a:pt x="1" y="255"/>
                    <a:pt x="1" y="255"/>
                  </a:cubicBezTo>
                  <a:cubicBezTo>
                    <a:pt x="1" y="255"/>
                    <a:pt x="462" y="304"/>
                    <a:pt x="717" y="450"/>
                  </a:cubicBezTo>
                  <a:cubicBezTo>
                    <a:pt x="972" y="559"/>
                    <a:pt x="1373" y="911"/>
                    <a:pt x="1373" y="911"/>
                  </a:cubicBezTo>
                  <a:cubicBezTo>
                    <a:pt x="1373" y="911"/>
                    <a:pt x="1373" y="608"/>
                    <a:pt x="1276" y="401"/>
                  </a:cubicBezTo>
                  <a:cubicBezTo>
                    <a:pt x="1118" y="195"/>
                    <a:pt x="669" y="0"/>
                    <a:pt x="462"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6"/>
            <p:cNvSpPr/>
            <p:nvPr/>
          </p:nvSpPr>
          <p:spPr>
            <a:xfrm>
              <a:off x="-1350347" y="1804976"/>
              <a:ext cx="25575" cy="35805"/>
            </a:xfrm>
            <a:custGeom>
              <a:avLst/>
              <a:gdLst/>
              <a:ahLst/>
              <a:cxnLst/>
              <a:rect l="l" t="t" r="r" b="b"/>
              <a:pathLst>
                <a:path w="560" h="784" extrusionOk="0">
                  <a:moveTo>
                    <a:pt x="300" y="0"/>
                  </a:moveTo>
                  <a:cubicBezTo>
                    <a:pt x="171" y="0"/>
                    <a:pt x="49" y="149"/>
                    <a:pt x="49" y="373"/>
                  </a:cubicBezTo>
                  <a:cubicBezTo>
                    <a:pt x="1" y="568"/>
                    <a:pt x="49" y="774"/>
                    <a:pt x="207" y="774"/>
                  </a:cubicBezTo>
                  <a:cubicBezTo>
                    <a:pt x="220" y="780"/>
                    <a:pt x="234" y="784"/>
                    <a:pt x="248" y="784"/>
                  </a:cubicBezTo>
                  <a:cubicBezTo>
                    <a:pt x="341" y="784"/>
                    <a:pt x="458" y="650"/>
                    <a:pt x="511" y="470"/>
                  </a:cubicBezTo>
                  <a:cubicBezTo>
                    <a:pt x="560" y="215"/>
                    <a:pt x="450" y="9"/>
                    <a:pt x="353" y="9"/>
                  </a:cubicBezTo>
                  <a:cubicBezTo>
                    <a:pt x="335" y="3"/>
                    <a:pt x="317" y="0"/>
                    <a:pt x="300"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6"/>
            <p:cNvSpPr/>
            <p:nvPr/>
          </p:nvSpPr>
          <p:spPr>
            <a:xfrm>
              <a:off x="-1229961" y="1826030"/>
              <a:ext cx="25027" cy="34846"/>
            </a:xfrm>
            <a:custGeom>
              <a:avLst/>
              <a:gdLst/>
              <a:ahLst/>
              <a:cxnLst/>
              <a:rect l="l" t="t" r="r" b="b"/>
              <a:pathLst>
                <a:path w="548" h="763" extrusionOk="0">
                  <a:moveTo>
                    <a:pt x="308" y="0"/>
                  </a:moveTo>
                  <a:cubicBezTo>
                    <a:pt x="207" y="0"/>
                    <a:pt x="91" y="134"/>
                    <a:pt x="49" y="313"/>
                  </a:cubicBezTo>
                  <a:cubicBezTo>
                    <a:pt x="0" y="568"/>
                    <a:pt x="98" y="714"/>
                    <a:pt x="195" y="763"/>
                  </a:cubicBezTo>
                  <a:cubicBezTo>
                    <a:pt x="353" y="763"/>
                    <a:pt x="450" y="617"/>
                    <a:pt x="498" y="410"/>
                  </a:cubicBezTo>
                  <a:cubicBezTo>
                    <a:pt x="547" y="216"/>
                    <a:pt x="498" y="9"/>
                    <a:pt x="353" y="9"/>
                  </a:cubicBezTo>
                  <a:cubicBezTo>
                    <a:pt x="338" y="3"/>
                    <a:pt x="323" y="0"/>
                    <a:pt x="308" y="0"/>
                  </a:cubicBezTo>
                  <a:close/>
                </a:path>
              </a:pathLst>
            </a:custGeom>
            <a:solidFill>
              <a:srgbClr val="7731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6"/>
            <p:cNvSpPr/>
            <p:nvPr/>
          </p:nvSpPr>
          <p:spPr>
            <a:xfrm>
              <a:off x="-1678711" y="1470355"/>
              <a:ext cx="742229" cy="546396"/>
            </a:xfrm>
            <a:custGeom>
              <a:avLst/>
              <a:gdLst/>
              <a:ahLst/>
              <a:cxnLst/>
              <a:rect l="l" t="t" r="r" b="b"/>
              <a:pathLst>
                <a:path w="16252" h="11964" extrusionOk="0">
                  <a:moveTo>
                    <a:pt x="10130" y="0"/>
                  </a:moveTo>
                  <a:cubicBezTo>
                    <a:pt x="8612" y="0"/>
                    <a:pt x="8053" y="1117"/>
                    <a:pt x="8053" y="1117"/>
                  </a:cubicBezTo>
                  <a:cubicBezTo>
                    <a:pt x="8053" y="1117"/>
                    <a:pt x="7756" y="531"/>
                    <a:pt x="6880" y="531"/>
                  </a:cubicBezTo>
                  <a:cubicBezTo>
                    <a:pt x="6664" y="531"/>
                    <a:pt x="6413" y="567"/>
                    <a:pt x="6122" y="656"/>
                  </a:cubicBezTo>
                  <a:cubicBezTo>
                    <a:pt x="4713" y="1117"/>
                    <a:pt x="4810" y="2429"/>
                    <a:pt x="4810" y="2429"/>
                  </a:cubicBezTo>
                  <a:cubicBezTo>
                    <a:pt x="4810" y="2429"/>
                    <a:pt x="4628" y="2351"/>
                    <a:pt x="4316" y="2351"/>
                  </a:cubicBezTo>
                  <a:cubicBezTo>
                    <a:pt x="3877" y="2351"/>
                    <a:pt x="3183" y="2505"/>
                    <a:pt x="2381" y="3243"/>
                  </a:cubicBezTo>
                  <a:cubicBezTo>
                    <a:pt x="1069" y="4506"/>
                    <a:pt x="1" y="7336"/>
                    <a:pt x="256" y="9109"/>
                  </a:cubicBezTo>
                  <a:cubicBezTo>
                    <a:pt x="608" y="11138"/>
                    <a:pt x="1677" y="11793"/>
                    <a:pt x="2988" y="11951"/>
                  </a:cubicBezTo>
                  <a:cubicBezTo>
                    <a:pt x="3071" y="11960"/>
                    <a:pt x="3150" y="11964"/>
                    <a:pt x="3226" y="11964"/>
                  </a:cubicBezTo>
                  <a:cubicBezTo>
                    <a:pt x="5384" y="11964"/>
                    <a:pt x="4913" y="8723"/>
                    <a:pt x="5065" y="7749"/>
                  </a:cubicBezTo>
                  <a:cubicBezTo>
                    <a:pt x="5211" y="6729"/>
                    <a:pt x="5272" y="6534"/>
                    <a:pt x="5272" y="6534"/>
                  </a:cubicBezTo>
                  <a:cubicBezTo>
                    <a:pt x="5272" y="6534"/>
                    <a:pt x="5384" y="6620"/>
                    <a:pt x="5591" y="6620"/>
                  </a:cubicBezTo>
                  <a:cubicBezTo>
                    <a:pt x="5884" y="6620"/>
                    <a:pt x="6365" y="6449"/>
                    <a:pt x="6984" y="5623"/>
                  </a:cubicBezTo>
                  <a:cubicBezTo>
                    <a:pt x="7750" y="4603"/>
                    <a:pt x="8005" y="3644"/>
                    <a:pt x="8005" y="3644"/>
                  </a:cubicBezTo>
                  <a:cubicBezTo>
                    <a:pt x="8005" y="3644"/>
                    <a:pt x="8612" y="5065"/>
                    <a:pt x="9523" y="5514"/>
                  </a:cubicBezTo>
                  <a:cubicBezTo>
                    <a:pt x="10079" y="5784"/>
                    <a:pt x="10380" y="5831"/>
                    <a:pt x="10522" y="5831"/>
                  </a:cubicBezTo>
                  <a:cubicBezTo>
                    <a:pt x="10598" y="5831"/>
                    <a:pt x="10628" y="5818"/>
                    <a:pt x="10628" y="5818"/>
                  </a:cubicBezTo>
                  <a:cubicBezTo>
                    <a:pt x="10628" y="5818"/>
                    <a:pt x="10677" y="6328"/>
                    <a:pt x="11794" y="7190"/>
                  </a:cubicBezTo>
                  <a:cubicBezTo>
                    <a:pt x="12415" y="7640"/>
                    <a:pt x="13158" y="7806"/>
                    <a:pt x="13816" y="7806"/>
                  </a:cubicBezTo>
                  <a:cubicBezTo>
                    <a:pt x="13905" y="7806"/>
                    <a:pt x="13992" y="7803"/>
                    <a:pt x="14077" y="7797"/>
                  </a:cubicBezTo>
                  <a:cubicBezTo>
                    <a:pt x="15086" y="7797"/>
                    <a:pt x="16252" y="7032"/>
                    <a:pt x="15839" y="4713"/>
                  </a:cubicBezTo>
                  <a:cubicBezTo>
                    <a:pt x="15438" y="2332"/>
                    <a:pt x="14624" y="2126"/>
                    <a:pt x="13968" y="1822"/>
                  </a:cubicBezTo>
                  <a:cubicBezTo>
                    <a:pt x="13264" y="1567"/>
                    <a:pt x="12401" y="1567"/>
                    <a:pt x="12401" y="1567"/>
                  </a:cubicBezTo>
                  <a:cubicBezTo>
                    <a:pt x="12401" y="1567"/>
                    <a:pt x="11648" y="0"/>
                    <a:pt x="10130" y="0"/>
                  </a:cubicBezTo>
                  <a:close/>
                </a:path>
              </a:pathLst>
            </a:custGeom>
            <a:solidFill>
              <a:srgbClr val="A54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6"/>
            <p:cNvSpPr/>
            <p:nvPr/>
          </p:nvSpPr>
          <p:spPr>
            <a:xfrm>
              <a:off x="-1523937" y="1757389"/>
              <a:ext cx="97094" cy="161717"/>
            </a:xfrm>
            <a:custGeom>
              <a:avLst/>
              <a:gdLst/>
              <a:ahLst/>
              <a:cxnLst/>
              <a:rect l="l" t="t" r="r" b="b"/>
              <a:pathLst>
                <a:path w="2126" h="3541" extrusionOk="0">
                  <a:moveTo>
                    <a:pt x="1230" y="0"/>
                  </a:moveTo>
                  <a:cubicBezTo>
                    <a:pt x="956" y="0"/>
                    <a:pt x="679" y="102"/>
                    <a:pt x="510" y="298"/>
                  </a:cubicBezTo>
                  <a:cubicBezTo>
                    <a:pt x="0" y="857"/>
                    <a:pt x="304" y="1768"/>
                    <a:pt x="814" y="2023"/>
                  </a:cubicBezTo>
                  <a:cubicBezTo>
                    <a:pt x="982" y="2130"/>
                    <a:pt x="1135" y="2163"/>
                    <a:pt x="1263" y="2163"/>
                  </a:cubicBezTo>
                  <a:cubicBezTo>
                    <a:pt x="1366" y="2163"/>
                    <a:pt x="1453" y="2142"/>
                    <a:pt x="1518" y="2120"/>
                  </a:cubicBezTo>
                  <a:lnTo>
                    <a:pt x="1518" y="2120"/>
                  </a:lnTo>
                  <a:cubicBezTo>
                    <a:pt x="1470" y="2217"/>
                    <a:pt x="1470" y="2266"/>
                    <a:pt x="1470" y="2326"/>
                  </a:cubicBezTo>
                  <a:cubicBezTo>
                    <a:pt x="1421" y="2630"/>
                    <a:pt x="1470" y="3079"/>
                    <a:pt x="1676" y="3541"/>
                  </a:cubicBezTo>
                  <a:lnTo>
                    <a:pt x="2126" y="553"/>
                  </a:lnTo>
                  <a:lnTo>
                    <a:pt x="1822" y="201"/>
                  </a:lnTo>
                  <a:cubicBezTo>
                    <a:pt x="1666" y="66"/>
                    <a:pt x="1449" y="0"/>
                    <a:pt x="1230" y="0"/>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6"/>
            <p:cNvSpPr/>
            <p:nvPr/>
          </p:nvSpPr>
          <p:spPr>
            <a:xfrm>
              <a:off x="-1521151" y="2048304"/>
              <a:ext cx="394954" cy="929156"/>
            </a:xfrm>
            <a:custGeom>
              <a:avLst/>
              <a:gdLst/>
              <a:ahLst/>
              <a:cxnLst/>
              <a:rect l="l" t="t" r="r" b="b"/>
              <a:pathLst>
                <a:path w="8648" h="20345" extrusionOk="0">
                  <a:moveTo>
                    <a:pt x="1615" y="1"/>
                  </a:moveTo>
                  <a:lnTo>
                    <a:pt x="1567" y="49"/>
                  </a:lnTo>
                  <a:lnTo>
                    <a:pt x="1105" y="256"/>
                  </a:lnTo>
                  <a:lnTo>
                    <a:pt x="1057" y="256"/>
                  </a:lnTo>
                  <a:lnTo>
                    <a:pt x="1057" y="304"/>
                  </a:lnTo>
                  <a:lnTo>
                    <a:pt x="960" y="304"/>
                  </a:lnTo>
                  <a:lnTo>
                    <a:pt x="850" y="402"/>
                  </a:lnTo>
                  <a:lnTo>
                    <a:pt x="0" y="814"/>
                  </a:lnTo>
                  <a:lnTo>
                    <a:pt x="194" y="2940"/>
                  </a:lnTo>
                  <a:lnTo>
                    <a:pt x="547" y="6074"/>
                  </a:lnTo>
                  <a:lnTo>
                    <a:pt x="607" y="6632"/>
                  </a:lnTo>
                  <a:lnTo>
                    <a:pt x="704" y="7385"/>
                  </a:lnTo>
                  <a:lnTo>
                    <a:pt x="1008" y="10422"/>
                  </a:lnTo>
                  <a:lnTo>
                    <a:pt x="2065" y="20345"/>
                  </a:lnTo>
                  <a:lnTo>
                    <a:pt x="8648" y="20345"/>
                  </a:lnTo>
                  <a:lnTo>
                    <a:pt x="7482" y="6280"/>
                  </a:lnTo>
                  <a:lnTo>
                    <a:pt x="7482" y="6219"/>
                  </a:lnTo>
                  <a:lnTo>
                    <a:pt x="7336" y="4652"/>
                  </a:lnTo>
                  <a:lnTo>
                    <a:pt x="7336" y="4349"/>
                  </a:lnTo>
                  <a:lnTo>
                    <a:pt x="7227" y="3086"/>
                  </a:lnTo>
                  <a:lnTo>
                    <a:pt x="7129" y="1871"/>
                  </a:lnTo>
                  <a:lnTo>
                    <a:pt x="7032" y="754"/>
                  </a:lnTo>
                  <a:lnTo>
                    <a:pt x="6219" y="402"/>
                  </a:lnTo>
                  <a:lnTo>
                    <a:pt x="5769" y="207"/>
                  </a:lnTo>
                  <a:lnTo>
                    <a:pt x="5563" y="98"/>
                  </a:lnTo>
                  <a:lnTo>
                    <a:pt x="5466" y="49"/>
                  </a:lnTo>
                  <a:lnTo>
                    <a:pt x="5466" y="98"/>
                  </a:lnTo>
                  <a:cubicBezTo>
                    <a:pt x="5405" y="146"/>
                    <a:pt x="5405" y="207"/>
                    <a:pt x="5405" y="256"/>
                  </a:cubicBezTo>
                  <a:cubicBezTo>
                    <a:pt x="5405" y="304"/>
                    <a:pt x="5405" y="353"/>
                    <a:pt x="5356" y="450"/>
                  </a:cubicBezTo>
                  <a:cubicBezTo>
                    <a:pt x="5308" y="814"/>
                    <a:pt x="5210" y="1422"/>
                    <a:pt x="5101" y="1665"/>
                  </a:cubicBezTo>
                  <a:cubicBezTo>
                    <a:pt x="4953" y="2016"/>
                    <a:pt x="4771" y="2570"/>
                    <a:pt x="4403" y="2570"/>
                  </a:cubicBezTo>
                  <a:cubicBezTo>
                    <a:pt x="4287" y="2570"/>
                    <a:pt x="4153" y="2515"/>
                    <a:pt x="3996" y="2381"/>
                  </a:cubicBezTo>
                  <a:cubicBezTo>
                    <a:pt x="3340" y="1823"/>
                    <a:pt x="1713" y="146"/>
                    <a:pt x="1615" y="49"/>
                  </a:cubicBezTo>
                  <a:lnTo>
                    <a:pt x="1615" y="1"/>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6"/>
            <p:cNvSpPr/>
            <p:nvPr/>
          </p:nvSpPr>
          <p:spPr>
            <a:xfrm>
              <a:off x="-1653182" y="2059950"/>
              <a:ext cx="362802" cy="917510"/>
            </a:xfrm>
            <a:custGeom>
              <a:avLst/>
              <a:gdLst/>
              <a:ahLst/>
              <a:cxnLst/>
              <a:rect l="l" t="t" r="r" b="b"/>
              <a:pathLst>
                <a:path w="7944" h="20090" extrusionOk="0">
                  <a:moveTo>
                    <a:pt x="3948" y="1"/>
                  </a:moveTo>
                  <a:lnTo>
                    <a:pt x="3948" y="49"/>
                  </a:lnTo>
                  <a:lnTo>
                    <a:pt x="3851" y="49"/>
                  </a:lnTo>
                  <a:cubicBezTo>
                    <a:pt x="3851" y="98"/>
                    <a:pt x="3802" y="98"/>
                    <a:pt x="3741" y="98"/>
                  </a:cubicBezTo>
                  <a:cubicBezTo>
                    <a:pt x="3644" y="147"/>
                    <a:pt x="3438" y="256"/>
                    <a:pt x="3243" y="353"/>
                  </a:cubicBezTo>
                  <a:cubicBezTo>
                    <a:pt x="2587" y="608"/>
                    <a:pt x="1676" y="1057"/>
                    <a:pt x="1166" y="1410"/>
                  </a:cubicBezTo>
                  <a:cubicBezTo>
                    <a:pt x="1069" y="1470"/>
                    <a:pt x="1008" y="1519"/>
                    <a:pt x="960" y="1568"/>
                  </a:cubicBezTo>
                  <a:cubicBezTo>
                    <a:pt x="304" y="2078"/>
                    <a:pt x="462" y="2685"/>
                    <a:pt x="353" y="3292"/>
                  </a:cubicBezTo>
                  <a:cubicBezTo>
                    <a:pt x="0" y="5005"/>
                    <a:pt x="255" y="12341"/>
                    <a:pt x="255" y="12341"/>
                  </a:cubicBezTo>
                  <a:lnTo>
                    <a:pt x="255" y="19021"/>
                  </a:lnTo>
                  <a:lnTo>
                    <a:pt x="255" y="20090"/>
                  </a:lnTo>
                  <a:lnTo>
                    <a:pt x="7944" y="20090"/>
                  </a:lnTo>
                  <a:cubicBezTo>
                    <a:pt x="7895" y="17964"/>
                    <a:pt x="7798" y="14721"/>
                    <a:pt x="7749" y="13507"/>
                  </a:cubicBezTo>
                  <a:cubicBezTo>
                    <a:pt x="7689" y="13106"/>
                    <a:pt x="7689" y="12705"/>
                    <a:pt x="7640" y="12292"/>
                  </a:cubicBezTo>
                  <a:cubicBezTo>
                    <a:pt x="7336" y="8150"/>
                    <a:pt x="6535" y="5867"/>
                    <a:pt x="6073" y="4300"/>
                  </a:cubicBezTo>
                  <a:cubicBezTo>
                    <a:pt x="5976" y="3997"/>
                    <a:pt x="5867" y="3693"/>
                    <a:pt x="5770" y="3438"/>
                  </a:cubicBezTo>
                  <a:cubicBezTo>
                    <a:pt x="5466" y="2576"/>
                    <a:pt x="5065" y="1823"/>
                    <a:pt x="4713" y="1215"/>
                  </a:cubicBezTo>
                  <a:cubicBezTo>
                    <a:pt x="4348" y="559"/>
                    <a:pt x="4045" y="98"/>
                    <a:pt x="3996" y="49"/>
                  </a:cubicBezTo>
                  <a:lnTo>
                    <a:pt x="3996"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6"/>
            <p:cNvSpPr/>
            <p:nvPr/>
          </p:nvSpPr>
          <p:spPr>
            <a:xfrm>
              <a:off x="-1482332" y="2046112"/>
              <a:ext cx="183091" cy="630703"/>
            </a:xfrm>
            <a:custGeom>
              <a:avLst/>
              <a:gdLst/>
              <a:ahLst/>
              <a:cxnLst/>
              <a:rect l="l" t="t" r="r" b="b"/>
              <a:pathLst>
                <a:path w="4009" h="13810" extrusionOk="0">
                  <a:moveTo>
                    <a:pt x="668" y="0"/>
                  </a:moveTo>
                  <a:cubicBezTo>
                    <a:pt x="559" y="0"/>
                    <a:pt x="61" y="255"/>
                    <a:pt x="0" y="304"/>
                  </a:cubicBezTo>
                  <a:lnTo>
                    <a:pt x="0" y="450"/>
                  </a:lnTo>
                  <a:cubicBezTo>
                    <a:pt x="0" y="960"/>
                    <a:pt x="110" y="3085"/>
                    <a:pt x="110" y="3085"/>
                  </a:cubicBezTo>
                  <a:lnTo>
                    <a:pt x="1676" y="4093"/>
                  </a:lnTo>
                  <a:lnTo>
                    <a:pt x="911" y="5660"/>
                  </a:lnTo>
                  <a:cubicBezTo>
                    <a:pt x="911" y="5660"/>
                    <a:pt x="2186" y="7543"/>
                    <a:pt x="2842" y="8648"/>
                  </a:cubicBezTo>
                  <a:cubicBezTo>
                    <a:pt x="3547" y="9814"/>
                    <a:pt x="4008" y="13810"/>
                    <a:pt x="4008" y="13810"/>
                  </a:cubicBezTo>
                  <a:cubicBezTo>
                    <a:pt x="3753" y="9109"/>
                    <a:pt x="3292" y="6073"/>
                    <a:pt x="2842" y="4397"/>
                  </a:cubicBezTo>
                  <a:cubicBezTo>
                    <a:pt x="2235" y="2320"/>
                    <a:pt x="814" y="255"/>
                    <a:pt x="765" y="97"/>
                  </a:cubicBezTo>
                  <a:cubicBezTo>
                    <a:pt x="765" y="97"/>
                    <a:pt x="717" y="0"/>
                    <a:pt x="668" y="0"/>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6"/>
            <p:cNvSpPr/>
            <p:nvPr/>
          </p:nvSpPr>
          <p:spPr>
            <a:xfrm>
              <a:off x="-1257683" y="2057758"/>
              <a:ext cx="203049" cy="919702"/>
            </a:xfrm>
            <a:custGeom>
              <a:avLst/>
              <a:gdLst/>
              <a:ahLst/>
              <a:cxnLst/>
              <a:rect l="l" t="t" r="r" b="b"/>
              <a:pathLst>
                <a:path w="4446" h="20138" extrusionOk="0">
                  <a:moveTo>
                    <a:pt x="0" y="0"/>
                  </a:moveTo>
                  <a:cubicBezTo>
                    <a:pt x="0" y="49"/>
                    <a:pt x="0" y="97"/>
                    <a:pt x="49" y="195"/>
                  </a:cubicBezTo>
                  <a:lnTo>
                    <a:pt x="49" y="352"/>
                  </a:lnTo>
                  <a:cubicBezTo>
                    <a:pt x="97" y="656"/>
                    <a:pt x="146" y="1057"/>
                    <a:pt x="195" y="1518"/>
                  </a:cubicBezTo>
                  <a:cubicBezTo>
                    <a:pt x="352" y="2271"/>
                    <a:pt x="450" y="3231"/>
                    <a:pt x="547" y="4045"/>
                  </a:cubicBezTo>
                  <a:cubicBezTo>
                    <a:pt x="547" y="4348"/>
                    <a:pt x="607" y="4603"/>
                    <a:pt x="607" y="4858"/>
                  </a:cubicBezTo>
                  <a:cubicBezTo>
                    <a:pt x="656" y="5915"/>
                    <a:pt x="705" y="9765"/>
                    <a:pt x="705" y="12899"/>
                  </a:cubicBezTo>
                  <a:lnTo>
                    <a:pt x="705" y="13810"/>
                  </a:lnTo>
                  <a:cubicBezTo>
                    <a:pt x="753" y="15376"/>
                    <a:pt x="753" y="18364"/>
                    <a:pt x="753" y="20138"/>
                  </a:cubicBezTo>
                  <a:lnTo>
                    <a:pt x="4445" y="20138"/>
                  </a:lnTo>
                  <a:lnTo>
                    <a:pt x="4348" y="13202"/>
                  </a:lnTo>
                  <a:lnTo>
                    <a:pt x="4142" y="7530"/>
                  </a:lnTo>
                  <a:cubicBezTo>
                    <a:pt x="4142" y="7530"/>
                    <a:pt x="4045" y="4251"/>
                    <a:pt x="3790" y="3037"/>
                  </a:cubicBezTo>
                  <a:cubicBezTo>
                    <a:pt x="3741" y="2830"/>
                    <a:pt x="3692" y="2624"/>
                    <a:pt x="3583" y="2478"/>
                  </a:cubicBezTo>
                  <a:cubicBezTo>
                    <a:pt x="3280" y="1713"/>
                    <a:pt x="2672" y="1215"/>
                    <a:pt x="2126" y="911"/>
                  </a:cubicBezTo>
                  <a:cubicBezTo>
                    <a:pt x="1518" y="547"/>
                    <a:pt x="1360" y="450"/>
                    <a:pt x="753" y="195"/>
                  </a:cubicBezTo>
                  <a:cubicBezTo>
                    <a:pt x="607" y="146"/>
                    <a:pt x="450" y="97"/>
                    <a:pt x="352" y="49"/>
                  </a:cubicBezTo>
                  <a:cubicBezTo>
                    <a:pt x="146" y="0"/>
                    <a:pt x="0" y="0"/>
                    <a:pt x="0"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6"/>
            <p:cNvSpPr/>
            <p:nvPr/>
          </p:nvSpPr>
          <p:spPr>
            <a:xfrm>
              <a:off x="-1276544" y="2048304"/>
              <a:ext cx="106548" cy="640156"/>
            </a:xfrm>
            <a:custGeom>
              <a:avLst/>
              <a:gdLst/>
              <a:ahLst/>
              <a:cxnLst/>
              <a:rect l="l" t="t" r="r" b="b"/>
              <a:pathLst>
                <a:path w="2333" h="14017" extrusionOk="0">
                  <a:moveTo>
                    <a:pt x="110" y="1"/>
                  </a:moveTo>
                  <a:cubicBezTo>
                    <a:pt x="0" y="49"/>
                    <a:pt x="110" y="98"/>
                    <a:pt x="110" y="98"/>
                  </a:cubicBezTo>
                  <a:cubicBezTo>
                    <a:pt x="110" y="98"/>
                    <a:pt x="608" y="3183"/>
                    <a:pt x="717" y="5005"/>
                  </a:cubicBezTo>
                  <a:cubicBezTo>
                    <a:pt x="765" y="6074"/>
                    <a:pt x="1118" y="10883"/>
                    <a:pt x="1118" y="14017"/>
                  </a:cubicBezTo>
                  <a:cubicBezTo>
                    <a:pt x="1166" y="13713"/>
                    <a:pt x="1324" y="10227"/>
                    <a:pt x="1518" y="9207"/>
                  </a:cubicBezTo>
                  <a:cubicBezTo>
                    <a:pt x="1676" y="8102"/>
                    <a:pt x="2332" y="5163"/>
                    <a:pt x="2332" y="5163"/>
                  </a:cubicBezTo>
                  <a:lnTo>
                    <a:pt x="1373" y="3790"/>
                  </a:lnTo>
                  <a:lnTo>
                    <a:pt x="2235" y="2576"/>
                  </a:lnTo>
                  <a:cubicBezTo>
                    <a:pt x="2235" y="2576"/>
                    <a:pt x="1166" y="863"/>
                    <a:pt x="814" y="353"/>
                  </a:cubicBezTo>
                  <a:cubicBezTo>
                    <a:pt x="765" y="304"/>
                    <a:pt x="765" y="256"/>
                    <a:pt x="765" y="207"/>
                  </a:cubicBezTo>
                  <a:cubicBezTo>
                    <a:pt x="656" y="146"/>
                    <a:pt x="158" y="1"/>
                    <a:pt x="110" y="1"/>
                  </a:cubicBezTo>
                  <a:close/>
                </a:path>
              </a:pathLst>
            </a:custGeom>
            <a:solidFill>
              <a:srgbClr val="DD4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6"/>
            <p:cNvSpPr/>
            <p:nvPr/>
          </p:nvSpPr>
          <p:spPr>
            <a:xfrm>
              <a:off x="-1496215" y="2297935"/>
              <a:ext cx="18907" cy="89879"/>
            </a:xfrm>
            <a:custGeom>
              <a:avLst/>
              <a:gdLst/>
              <a:ahLst/>
              <a:cxnLst/>
              <a:rect l="l" t="t" r="r" b="b"/>
              <a:pathLst>
                <a:path w="414" h="1968" extrusionOk="0">
                  <a:moveTo>
                    <a:pt x="207" y="0"/>
                  </a:moveTo>
                  <a:cubicBezTo>
                    <a:pt x="61" y="0"/>
                    <a:pt x="1" y="97"/>
                    <a:pt x="1" y="207"/>
                  </a:cubicBezTo>
                  <a:lnTo>
                    <a:pt x="1" y="1773"/>
                  </a:lnTo>
                  <a:cubicBezTo>
                    <a:pt x="1" y="1871"/>
                    <a:pt x="61" y="1968"/>
                    <a:pt x="207" y="1968"/>
                  </a:cubicBezTo>
                  <a:cubicBezTo>
                    <a:pt x="304" y="1968"/>
                    <a:pt x="414" y="1871"/>
                    <a:pt x="414" y="1773"/>
                  </a:cubicBezTo>
                  <a:lnTo>
                    <a:pt x="414" y="207"/>
                  </a:lnTo>
                  <a:cubicBezTo>
                    <a:pt x="414" y="97"/>
                    <a:pt x="304" y="0"/>
                    <a:pt x="207" y="0"/>
                  </a:cubicBezTo>
                  <a:close/>
                </a:path>
              </a:pathLst>
            </a:custGeom>
            <a:solidFill>
              <a:srgbClr val="53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6"/>
            <p:cNvSpPr/>
            <p:nvPr/>
          </p:nvSpPr>
          <p:spPr>
            <a:xfrm>
              <a:off x="-1537821" y="2270168"/>
              <a:ext cx="18907" cy="148153"/>
            </a:xfrm>
            <a:custGeom>
              <a:avLst/>
              <a:gdLst/>
              <a:ahLst/>
              <a:cxnLst/>
              <a:rect l="l" t="t" r="r" b="b"/>
              <a:pathLst>
                <a:path w="414" h="3244" extrusionOk="0">
                  <a:moveTo>
                    <a:pt x="207" y="1"/>
                  </a:moveTo>
                  <a:cubicBezTo>
                    <a:pt x="110" y="1"/>
                    <a:pt x="1" y="98"/>
                    <a:pt x="1" y="207"/>
                  </a:cubicBezTo>
                  <a:lnTo>
                    <a:pt x="1" y="3037"/>
                  </a:lnTo>
                  <a:cubicBezTo>
                    <a:pt x="1" y="3183"/>
                    <a:pt x="110" y="3244"/>
                    <a:pt x="207" y="3244"/>
                  </a:cubicBezTo>
                  <a:cubicBezTo>
                    <a:pt x="304" y="3244"/>
                    <a:pt x="414" y="3183"/>
                    <a:pt x="414" y="3037"/>
                  </a:cubicBezTo>
                  <a:lnTo>
                    <a:pt x="414" y="207"/>
                  </a:lnTo>
                  <a:cubicBezTo>
                    <a:pt x="414" y="98"/>
                    <a:pt x="304" y="1"/>
                    <a:pt x="207"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6"/>
            <p:cNvSpPr/>
            <p:nvPr/>
          </p:nvSpPr>
          <p:spPr>
            <a:xfrm>
              <a:off x="-1542250" y="2254092"/>
              <a:ext cx="27767" cy="25575"/>
            </a:xfrm>
            <a:custGeom>
              <a:avLst/>
              <a:gdLst/>
              <a:ahLst/>
              <a:cxnLst/>
              <a:rect l="l" t="t" r="r" b="b"/>
              <a:pathLst>
                <a:path w="608" h="560" extrusionOk="0">
                  <a:moveTo>
                    <a:pt x="304" y="1"/>
                  </a:moveTo>
                  <a:cubicBezTo>
                    <a:pt x="158" y="1"/>
                    <a:pt x="0" y="98"/>
                    <a:pt x="0" y="256"/>
                  </a:cubicBezTo>
                  <a:cubicBezTo>
                    <a:pt x="0" y="450"/>
                    <a:pt x="158" y="559"/>
                    <a:pt x="304" y="559"/>
                  </a:cubicBezTo>
                  <a:cubicBezTo>
                    <a:pt x="462" y="559"/>
                    <a:pt x="608" y="450"/>
                    <a:pt x="608" y="256"/>
                  </a:cubicBezTo>
                  <a:cubicBezTo>
                    <a:pt x="608" y="98"/>
                    <a:pt x="462" y="1"/>
                    <a:pt x="304" y="1"/>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6"/>
            <p:cNvSpPr/>
            <p:nvPr/>
          </p:nvSpPr>
          <p:spPr>
            <a:xfrm>
              <a:off x="-1551658" y="2244684"/>
              <a:ext cx="46629" cy="43843"/>
            </a:xfrm>
            <a:custGeom>
              <a:avLst/>
              <a:gdLst/>
              <a:ahLst/>
              <a:cxnLst/>
              <a:rect l="l" t="t" r="r" b="b"/>
              <a:pathLst>
                <a:path w="1021" h="960" extrusionOk="0">
                  <a:moveTo>
                    <a:pt x="510" y="401"/>
                  </a:moveTo>
                  <a:cubicBezTo>
                    <a:pt x="559" y="401"/>
                    <a:pt x="607" y="462"/>
                    <a:pt x="607" y="462"/>
                  </a:cubicBezTo>
                  <a:cubicBezTo>
                    <a:pt x="607" y="510"/>
                    <a:pt x="559" y="535"/>
                    <a:pt x="510" y="535"/>
                  </a:cubicBezTo>
                  <a:cubicBezTo>
                    <a:pt x="462" y="535"/>
                    <a:pt x="413" y="510"/>
                    <a:pt x="413" y="462"/>
                  </a:cubicBezTo>
                  <a:cubicBezTo>
                    <a:pt x="413" y="462"/>
                    <a:pt x="462" y="401"/>
                    <a:pt x="510" y="401"/>
                  </a:cubicBezTo>
                  <a:close/>
                  <a:moveTo>
                    <a:pt x="510" y="0"/>
                  </a:moveTo>
                  <a:cubicBezTo>
                    <a:pt x="255" y="0"/>
                    <a:pt x="0" y="207"/>
                    <a:pt x="0" y="462"/>
                  </a:cubicBezTo>
                  <a:cubicBezTo>
                    <a:pt x="0" y="656"/>
                    <a:pt x="158" y="863"/>
                    <a:pt x="304" y="911"/>
                  </a:cubicBezTo>
                  <a:cubicBezTo>
                    <a:pt x="364" y="960"/>
                    <a:pt x="462" y="960"/>
                    <a:pt x="510" y="960"/>
                  </a:cubicBezTo>
                  <a:cubicBezTo>
                    <a:pt x="559" y="960"/>
                    <a:pt x="668" y="960"/>
                    <a:pt x="717" y="911"/>
                  </a:cubicBezTo>
                  <a:cubicBezTo>
                    <a:pt x="862" y="863"/>
                    <a:pt x="1020" y="656"/>
                    <a:pt x="1020" y="462"/>
                  </a:cubicBezTo>
                  <a:cubicBezTo>
                    <a:pt x="1020" y="207"/>
                    <a:pt x="765" y="0"/>
                    <a:pt x="510" y="0"/>
                  </a:cubicBezTo>
                  <a:close/>
                </a:path>
              </a:pathLst>
            </a:custGeom>
            <a:solidFill>
              <a:srgbClr val="2D91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6"/>
            <p:cNvSpPr/>
            <p:nvPr/>
          </p:nvSpPr>
          <p:spPr>
            <a:xfrm>
              <a:off x="-1574402" y="2351186"/>
              <a:ext cx="147560" cy="182543"/>
            </a:xfrm>
            <a:custGeom>
              <a:avLst/>
              <a:gdLst/>
              <a:ahLst/>
              <a:cxnLst/>
              <a:rect l="l" t="t" r="r" b="b"/>
              <a:pathLst>
                <a:path w="3231" h="3997" extrusionOk="0">
                  <a:moveTo>
                    <a:pt x="304" y="0"/>
                  </a:moveTo>
                  <a:cubicBezTo>
                    <a:pt x="304" y="0"/>
                    <a:pt x="0" y="3996"/>
                    <a:pt x="1615" y="3996"/>
                  </a:cubicBezTo>
                  <a:cubicBezTo>
                    <a:pt x="3231" y="3996"/>
                    <a:pt x="2927" y="0"/>
                    <a:pt x="2927" y="0"/>
                  </a:cubicBezTo>
                  <a:close/>
                </a:path>
              </a:pathLst>
            </a:custGeom>
            <a:solidFill>
              <a:srgbClr val="939A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6"/>
            <p:cNvSpPr/>
            <p:nvPr/>
          </p:nvSpPr>
          <p:spPr>
            <a:xfrm>
              <a:off x="-938772" y="2279438"/>
              <a:ext cx="295713" cy="143312"/>
            </a:xfrm>
            <a:custGeom>
              <a:avLst/>
              <a:gdLst/>
              <a:ahLst/>
              <a:cxnLst/>
              <a:rect l="l" t="t" r="r" b="b"/>
              <a:pathLst>
                <a:path w="6475" h="3138" extrusionOk="0">
                  <a:moveTo>
                    <a:pt x="3547" y="1"/>
                  </a:moveTo>
                  <a:cubicBezTo>
                    <a:pt x="3444" y="1"/>
                    <a:pt x="3273" y="52"/>
                    <a:pt x="3037" y="150"/>
                  </a:cubicBezTo>
                  <a:cubicBezTo>
                    <a:pt x="2831" y="199"/>
                    <a:pt x="912" y="454"/>
                    <a:pt x="608" y="964"/>
                  </a:cubicBezTo>
                  <a:cubicBezTo>
                    <a:pt x="353" y="1316"/>
                    <a:pt x="1" y="2130"/>
                    <a:pt x="1" y="2130"/>
                  </a:cubicBezTo>
                  <a:lnTo>
                    <a:pt x="1519" y="3138"/>
                  </a:lnTo>
                  <a:cubicBezTo>
                    <a:pt x="1519" y="3138"/>
                    <a:pt x="3790" y="2883"/>
                    <a:pt x="4653" y="2786"/>
                  </a:cubicBezTo>
                  <a:cubicBezTo>
                    <a:pt x="5564" y="2676"/>
                    <a:pt x="6317" y="1875"/>
                    <a:pt x="6377" y="1717"/>
                  </a:cubicBezTo>
                  <a:cubicBezTo>
                    <a:pt x="6426" y="1571"/>
                    <a:pt x="6219" y="1413"/>
                    <a:pt x="6219" y="1413"/>
                  </a:cubicBezTo>
                  <a:cubicBezTo>
                    <a:pt x="6219" y="1413"/>
                    <a:pt x="6475" y="1268"/>
                    <a:pt x="6317" y="1158"/>
                  </a:cubicBezTo>
                  <a:cubicBezTo>
                    <a:pt x="6258" y="1071"/>
                    <a:pt x="6126" y="1053"/>
                    <a:pt x="6029" y="1053"/>
                  </a:cubicBezTo>
                  <a:cubicBezTo>
                    <a:pt x="5964" y="1053"/>
                    <a:pt x="5916" y="1061"/>
                    <a:pt x="5916" y="1061"/>
                  </a:cubicBezTo>
                  <a:cubicBezTo>
                    <a:pt x="5916" y="1061"/>
                    <a:pt x="6013" y="964"/>
                    <a:pt x="5916" y="855"/>
                  </a:cubicBezTo>
                  <a:cubicBezTo>
                    <a:pt x="5893" y="832"/>
                    <a:pt x="5856" y="823"/>
                    <a:pt x="5813" y="823"/>
                  </a:cubicBezTo>
                  <a:cubicBezTo>
                    <a:pt x="5672" y="823"/>
                    <a:pt x="5466" y="915"/>
                    <a:pt x="5466" y="915"/>
                  </a:cubicBezTo>
                  <a:cubicBezTo>
                    <a:pt x="5466" y="915"/>
                    <a:pt x="5612" y="660"/>
                    <a:pt x="5260" y="612"/>
                  </a:cubicBezTo>
                  <a:cubicBezTo>
                    <a:pt x="5236" y="608"/>
                    <a:pt x="5210" y="606"/>
                    <a:pt x="5182" y="606"/>
                  </a:cubicBezTo>
                  <a:cubicBezTo>
                    <a:pt x="4799" y="606"/>
                    <a:pt x="4070" y="967"/>
                    <a:pt x="3742" y="1013"/>
                  </a:cubicBezTo>
                  <a:cubicBezTo>
                    <a:pt x="3629" y="1013"/>
                    <a:pt x="3459" y="1017"/>
                    <a:pt x="3285" y="1017"/>
                  </a:cubicBezTo>
                  <a:cubicBezTo>
                    <a:pt x="2915" y="1017"/>
                    <a:pt x="2525" y="995"/>
                    <a:pt x="2624" y="855"/>
                  </a:cubicBezTo>
                  <a:cubicBezTo>
                    <a:pt x="2734" y="709"/>
                    <a:pt x="3438" y="660"/>
                    <a:pt x="3645" y="199"/>
                  </a:cubicBezTo>
                  <a:cubicBezTo>
                    <a:pt x="3696" y="64"/>
                    <a:pt x="3663" y="1"/>
                    <a:pt x="3547" y="1"/>
                  </a:cubicBezTo>
                  <a:close/>
                </a:path>
              </a:pathLst>
            </a:custGeom>
            <a:solidFill>
              <a:srgbClr val="F9AA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6"/>
            <p:cNvSpPr/>
            <p:nvPr/>
          </p:nvSpPr>
          <p:spPr>
            <a:xfrm>
              <a:off x="-1094048" y="2332324"/>
              <a:ext cx="307861" cy="427700"/>
            </a:xfrm>
            <a:custGeom>
              <a:avLst/>
              <a:gdLst/>
              <a:ahLst/>
              <a:cxnLst/>
              <a:rect l="l" t="t" r="r" b="b"/>
              <a:pathLst>
                <a:path w="6741" h="9365" extrusionOk="0">
                  <a:moveTo>
                    <a:pt x="3097" y="0"/>
                  </a:moveTo>
                  <a:lnTo>
                    <a:pt x="0" y="2842"/>
                  </a:lnTo>
                  <a:lnTo>
                    <a:pt x="207" y="9364"/>
                  </a:lnTo>
                  <a:lnTo>
                    <a:pt x="6741" y="2794"/>
                  </a:lnTo>
                  <a:lnTo>
                    <a:pt x="3097"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6"/>
            <p:cNvSpPr/>
            <p:nvPr/>
          </p:nvSpPr>
          <p:spPr>
            <a:xfrm>
              <a:off x="-1560564" y="3215393"/>
              <a:ext cx="1093340" cy="746613"/>
            </a:xfrm>
            <a:custGeom>
              <a:avLst/>
              <a:gdLst/>
              <a:ahLst/>
              <a:cxnLst/>
              <a:rect l="l" t="t" r="r" b="b"/>
              <a:pathLst>
                <a:path w="23940" h="16348" extrusionOk="0">
                  <a:moveTo>
                    <a:pt x="23879" y="0"/>
                  </a:moveTo>
                  <a:cubicBezTo>
                    <a:pt x="23879" y="0"/>
                    <a:pt x="23636" y="656"/>
                    <a:pt x="23126" y="1008"/>
                  </a:cubicBezTo>
                  <a:cubicBezTo>
                    <a:pt x="22567" y="1421"/>
                    <a:pt x="21608" y="1470"/>
                    <a:pt x="21608" y="1470"/>
                  </a:cubicBezTo>
                  <a:lnTo>
                    <a:pt x="1312" y="1470"/>
                  </a:lnTo>
                  <a:cubicBezTo>
                    <a:pt x="559" y="1470"/>
                    <a:pt x="1" y="2028"/>
                    <a:pt x="1" y="2781"/>
                  </a:cubicBezTo>
                  <a:lnTo>
                    <a:pt x="1" y="15036"/>
                  </a:lnTo>
                  <a:cubicBezTo>
                    <a:pt x="1" y="15789"/>
                    <a:pt x="559" y="16348"/>
                    <a:pt x="1312" y="16348"/>
                  </a:cubicBezTo>
                  <a:lnTo>
                    <a:pt x="22567" y="16348"/>
                  </a:lnTo>
                  <a:cubicBezTo>
                    <a:pt x="23332" y="16348"/>
                    <a:pt x="23940" y="15789"/>
                    <a:pt x="23940" y="15036"/>
                  </a:cubicBezTo>
                  <a:lnTo>
                    <a:pt x="23940" y="2781"/>
                  </a:lnTo>
                  <a:lnTo>
                    <a:pt x="23879" y="0"/>
                  </a:ln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6"/>
            <p:cNvSpPr/>
            <p:nvPr/>
          </p:nvSpPr>
          <p:spPr>
            <a:xfrm>
              <a:off x="-1475116" y="3490507"/>
              <a:ext cx="295668" cy="46"/>
            </a:xfrm>
            <a:custGeom>
              <a:avLst/>
              <a:gdLst/>
              <a:ahLst/>
              <a:cxnLst/>
              <a:rect l="l" t="t" r="r" b="b"/>
              <a:pathLst>
                <a:path w="6474" h="1" extrusionOk="0">
                  <a:moveTo>
                    <a:pt x="647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6"/>
            <p:cNvSpPr/>
            <p:nvPr/>
          </p:nvSpPr>
          <p:spPr>
            <a:xfrm>
              <a:off x="-1486762" y="3481053"/>
              <a:ext cx="318959" cy="21145"/>
            </a:xfrm>
            <a:custGeom>
              <a:avLst/>
              <a:gdLst/>
              <a:ahLst/>
              <a:cxnLst/>
              <a:rect l="l" t="t" r="r" b="b"/>
              <a:pathLst>
                <a:path w="6984" h="463" extrusionOk="0">
                  <a:moveTo>
                    <a:pt x="255" y="1"/>
                  </a:moveTo>
                  <a:cubicBezTo>
                    <a:pt x="97" y="1"/>
                    <a:pt x="0" y="110"/>
                    <a:pt x="0" y="207"/>
                  </a:cubicBezTo>
                  <a:cubicBezTo>
                    <a:pt x="0" y="353"/>
                    <a:pt x="97" y="462"/>
                    <a:pt x="255" y="462"/>
                  </a:cubicBezTo>
                  <a:lnTo>
                    <a:pt x="6729" y="462"/>
                  </a:lnTo>
                  <a:cubicBezTo>
                    <a:pt x="6838" y="462"/>
                    <a:pt x="6984" y="353"/>
                    <a:pt x="6984" y="207"/>
                  </a:cubicBezTo>
                  <a:cubicBezTo>
                    <a:pt x="6984" y="110"/>
                    <a:pt x="6838" y="1"/>
                    <a:pt x="6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6"/>
            <p:cNvSpPr/>
            <p:nvPr/>
          </p:nvSpPr>
          <p:spPr>
            <a:xfrm>
              <a:off x="-1475116" y="3645236"/>
              <a:ext cx="489811" cy="46"/>
            </a:xfrm>
            <a:custGeom>
              <a:avLst/>
              <a:gdLst/>
              <a:ahLst/>
              <a:cxnLst/>
              <a:rect l="l" t="t" r="r" b="b"/>
              <a:pathLst>
                <a:path w="10725" h="1" extrusionOk="0">
                  <a:moveTo>
                    <a:pt x="10725"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6"/>
            <p:cNvSpPr/>
            <p:nvPr/>
          </p:nvSpPr>
          <p:spPr>
            <a:xfrm>
              <a:off x="-1486762" y="3635828"/>
              <a:ext cx="513102" cy="21100"/>
            </a:xfrm>
            <a:custGeom>
              <a:avLst/>
              <a:gdLst/>
              <a:ahLst/>
              <a:cxnLst/>
              <a:rect l="l" t="t" r="r" b="b"/>
              <a:pathLst>
                <a:path w="11235" h="462" extrusionOk="0">
                  <a:moveTo>
                    <a:pt x="255" y="0"/>
                  </a:moveTo>
                  <a:cubicBezTo>
                    <a:pt x="97" y="0"/>
                    <a:pt x="0" y="110"/>
                    <a:pt x="0" y="207"/>
                  </a:cubicBezTo>
                  <a:cubicBezTo>
                    <a:pt x="0" y="365"/>
                    <a:pt x="97" y="462"/>
                    <a:pt x="255" y="462"/>
                  </a:cubicBezTo>
                  <a:lnTo>
                    <a:pt x="10980" y="462"/>
                  </a:lnTo>
                  <a:cubicBezTo>
                    <a:pt x="11138" y="462"/>
                    <a:pt x="11235" y="365"/>
                    <a:pt x="11235" y="207"/>
                  </a:cubicBezTo>
                  <a:cubicBezTo>
                    <a:pt x="11235" y="110"/>
                    <a:pt x="11138" y="0"/>
                    <a:pt x="10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6"/>
            <p:cNvSpPr/>
            <p:nvPr/>
          </p:nvSpPr>
          <p:spPr>
            <a:xfrm>
              <a:off x="-1475116" y="3569241"/>
              <a:ext cx="489811" cy="46"/>
            </a:xfrm>
            <a:custGeom>
              <a:avLst/>
              <a:gdLst/>
              <a:ahLst/>
              <a:cxnLst/>
              <a:rect l="l" t="t" r="r" b="b"/>
              <a:pathLst>
                <a:path w="10725" h="1" extrusionOk="0">
                  <a:moveTo>
                    <a:pt x="10725"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6"/>
            <p:cNvSpPr/>
            <p:nvPr/>
          </p:nvSpPr>
          <p:spPr>
            <a:xfrm>
              <a:off x="-1486762" y="3557595"/>
              <a:ext cx="513102" cy="20597"/>
            </a:xfrm>
            <a:custGeom>
              <a:avLst/>
              <a:gdLst/>
              <a:ahLst/>
              <a:cxnLst/>
              <a:rect l="l" t="t" r="r" b="b"/>
              <a:pathLst>
                <a:path w="11235" h="451" extrusionOk="0">
                  <a:moveTo>
                    <a:pt x="255" y="1"/>
                  </a:moveTo>
                  <a:cubicBezTo>
                    <a:pt x="97" y="1"/>
                    <a:pt x="0" y="98"/>
                    <a:pt x="0" y="256"/>
                  </a:cubicBezTo>
                  <a:cubicBezTo>
                    <a:pt x="0" y="353"/>
                    <a:pt x="97" y="450"/>
                    <a:pt x="255" y="450"/>
                  </a:cubicBezTo>
                  <a:lnTo>
                    <a:pt x="10980" y="450"/>
                  </a:lnTo>
                  <a:cubicBezTo>
                    <a:pt x="11138" y="450"/>
                    <a:pt x="11235" y="353"/>
                    <a:pt x="11235" y="256"/>
                  </a:cubicBezTo>
                  <a:cubicBezTo>
                    <a:pt x="11235" y="98"/>
                    <a:pt x="11138" y="1"/>
                    <a:pt x="109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6"/>
            <p:cNvSpPr/>
            <p:nvPr/>
          </p:nvSpPr>
          <p:spPr>
            <a:xfrm>
              <a:off x="-1475116" y="3721778"/>
              <a:ext cx="381116" cy="46"/>
            </a:xfrm>
            <a:custGeom>
              <a:avLst/>
              <a:gdLst/>
              <a:ahLst/>
              <a:cxnLst/>
              <a:rect l="l" t="t" r="r" b="b"/>
              <a:pathLst>
                <a:path w="8345" h="1" extrusionOk="0">
                  <a:moveTo>
                    <a:pt x="8344" y="1"/>
                  </a:moveTo>
                  <a:lnTo>
                    <a:pt x="0" y="1"/>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6"/>
            <p:cNvSpPr/>
            <p:nvPr/>
          </p:nvSpPr>
          <p:spPr>
            <a:xfrm>
              <a:off x="-1486762" y="3712370"/>
              <a:ext cx="404408" cy="20551"/>
            </a:xfrm>
            <a:custGeom>
              <a:avLst/>
              <a:gdLst/>
              <a:ahLst/>
              <a:cxnLst/>
              <a:rect l="l" t="t" r="r" b="b"/>
              <a:pathLst>
                <a:path w="8855" h="450" extrusionOk="0">
                  <a:moveTo>
                    <a:pt x="255" y="0"/>
                  </a:moveTo>
                  <a:cubicBezTo>
                    <a:pt x="97" y="0"/>
                    <a:pt x="0" y="98"/>
                    <a:pt x="0" y="207"/>
                  </a:cubicBezTo>
                  <a:cubicBezTo>
                    <a:pt x="0" y="353"/>
                    <a:pt x="97" y="450"/>
                    <a:pt x="255" y="450"/>
                  </a:cubicBezTo>
                  <a:lnTo>
                    <a:pt x="8599" y="450"/>
                  </a:lnTo>
                  <a:cubicBezTo>
                    <a:pt x="8757" y="450"/>
                    <a:pt x="8854" y="353"/>
                    <a:pt x="8854" y="207"/>
                  </a:cubicBezTo>
                  <a:cubicBezTo>
                    <a:pt x="8854" y="98"/>
                    <a:pt x="8757" y="0"/>
                    <a:pt x="8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6"/>
            <p:cNvSpPr/>
            <p:nvPr/>
          </p:nvSpPr>
          <p:spPr>
            <a:xfrm>
              <a:off x="-1475116" y="3867144"/>
              <a:ext cx="381116" cy="46"/>
            </a:xfrm>
            <a:custGeom>
              <a:avLst/>
              <a:gdLst/>
              <a:ahLst/>
              <a:cxnLst/>
              <a:rect l="l" t="t" r="r" b="b"/>
              <a:pathLst>
                <a:path w="8345" h="1" extrusionOk="0">
                  <a:moveTo>
                    <a:pt x="834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6"/>
            <p:cNvSpPr/>
            <p:nvPr/>
          </p:nvSpPr>
          <p:spPr>
            <a:xfrm>
              <a:off x="-1486762" y="3855453"/>
              <a:ext cx="404408" cy="21145"/>
            </a:xfrm>
            <a:custGeom>
              <a:avLst/>
              <a:gdLst/>
              <a:ahLst/>
              <a:cxnLst/>
              <a:rect l="l" t="t" r="r" b="b"/>
              <a:pathLst>
                <a:path w="8855" h="463" extrusionOk="0">
                  <a:moveTo>
                    <a:pt x="255" y="1"/>
                  </a:moveTo>
                  <a:cubicBezTo>
                    <a:pt x="97" y="1"/>
                    <a:pt x="0" y="110"/>
                    <a:pt x="0" y="256"/>
                  </a:cubicBezTo>
                  <a:cubicBezTo>
                    <a:pt x="0" y="353"/>
                    <a:pt x="97" y="463"/>
                    <a:pt x="255" y="463"/>
                  </a:cubicBezTo>
                  <a:lnTo>
                    <a:pt x="8599" y="463"/>
                  </a:lnTo>
                  <a:cubicBezTo>
                    <a:pt x="8757" y="463"/>
                    <a:pt x="8854" y="353"/>
                    <a:pt x="8854" y="256"/>
                  </a:cubicBezTo>
                  <a:cubicBezTo>
                    <a:pt x="8854" y="110"/>
                    <a:pt x="8757" y="1"/>
                    <a:pt x="85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6"/>
            <p:cNvSpPr/>
            <p:nvPr/>
          </p:nvSpPr>
          <p:spPr>
            <a:xfrm>
              <a:off x="-1475116" y="3795580"/>
              <a:ext cx="295668" cy="46"/>
            </a:xfrm>
            <a:custGeom>
              <a:avLst/>
              <a:gdLst/>
              <a:ahLst/>
              <a:cxnLst/>
              <a:rect l="l" t="t" r="r" b="b"/>
              <a:pathLst>
                <a:path w="6474" h="1" extrusionOk="0">
                  <a:moveTo>
                    <a:pt x="6474" y="0"/>
                  </a:moveTo>
                  <a:lnTo>
                    <a:pt x="0" y="0"/>
                  </a:ln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6"/>
            <p:cNvSpPr/>
            <p:nvPr/>
          </p:nvSpPr>
          <p:spPr>
            <a:xfrm>
              <a:off x="-1486762" y="3783934"/>
              <a:ext cx="318959" cy="21100"/>
            </a:xfrm>
            <a:custGeom>
              <a:avLst/>
              <a:gdLst/>
              <a:ahLst/>
              <a:cxnLst/>
              <a:rect l="l" t="t" r="r" b="b"/>
              <a:pathLst>
                <a:path w="6984" h="462" extrusionOk="0">
                  <a:moveTo>
                    <a:pt x="255" y="0"/>
                  </a:moveTo>
                  <a:cubicBezTo>
                    <a:pt x="97" y="0"/>
                    <a:pt x="0" y="97"/>
                    <a:pt x="0" y="255"/>
                  </a:cubicBezTo>
                  <a:cubicBezTo>
                    <a:pt x="0" y="352"/>
                    <a:pt x="97" y="462"/>
                    <a:pt x="255" y="462"/>
                  </a:cubicBezTo>
                  <a:lnTo>
                    <a:pt x="6729" y="462"/>
                  </a:lnTo>
                  <a:cubicBezTo>
                    <a:pt x="6838" y="462"/>
                    <a:pt x="6984" y="352"/>
                    <a:pt x="6984" y="255"/>
                  </a:cubicBezTo>
                  <a:cubicBezTo>
                    <a:pt x="6984" y="97"/>
                    <a:pt x="6838" y="0"/>
                    <a:pt x="67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6"/>
            <p:cNvSpPr/>
            <p:nvPr/>
          </p:nvSpPr>
          <p:spPr>
            <a:xfrm>
              <a:off x="-1475116" y="3375099"/>
              <a:ext cx="550278" cy="55535"/>
            </a:xfrm>
            <a:custGeom>
              <a:avLst/>
              <a:gdLst/>
              <a:ahLst/>
              <a:cxnLst/>
              <a:rect l="l" t="t" r="r" b="b"/>
              <a:pathLst>
                <a:path w="12049" h="1216" extrusionOk="0">
                  <a:moveTo>
                    <a:pt x="0" y="1"/>
                  </a:moveTo>
                  <a:lnTo>
                    <a:pt x="0" y="1215"/>
                  </a:lnTo>
                  <a:lnTo>
                    <a:pt x="12049" y="1215"/>
                  </a:lnTo>
                  <a:lnTo>
                    <a:pt x="120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6"/>
            <p:cNvSpPr/>
            <p:nvPr/>
          </p:nvSpPr>
          <p:spPr>
            <a:xfrm>
              <a:off x="-985355" y="3430588"/>
              <a:ext cx="425507" cy="416054"/>
            </a:xfrm>
            <a:custGeom>
              <a:avLst/>
              <a:gdLst/>
              <a:ahLst/>
              <a:cxnLst/>
              <a:rect l="l" t="t" r="r" b="b"/>
              <a:pathLst>
                <a:path w="9317" h="9110" extrusionOk="0">
                  <a:moveTo>
                    <a:pt x="3389" y="0"/>
                  </a:moveTo>
                  <a:lnTo>
                    <a:pt x="3389" y="2430"/>
                  </a:lnTo>
                  <a:cubicBezTo>
                    <a:pt x="3389" y="2430"/>
                    <a:pt x="4713" y="3535"/>
                    <a:pt x="4458" y="4701"/>
                  </a:cubicBezTo>
                  <a:cubicBezTo>
                    <a:pt x="4183" y="5759"/>
                    <a:pt x="3487" y="6397"/>
                    <a:pt x="2607" y="6397"/>
                  </a:cubicBezTo>
                  <a:cubicBezTo>
                    <a:pt x="2517" y="6397"/>
                    <a:pt x="2426" y="6390"/>
                    <a:pt x="2333" y="6377"/>
                  </a:cubicBezTo>
                  <a:cubicBezTo>
                    <a:pt x="1901" y="6328"/>
                    <a:pt x="1518" y="6281"/>
                    <a:pt x="1200" y="6281"/>
                  </a:cubicBezTo>
                  <a:cubicBezTo>
                    <a:pt x="812" y="6281"/>
                    <a:pt x="520" y="6351"/>
                    <a:pt x="353" y="6571"/>
                  </a:cubicBezTo>
                  <a:cubicBezTo>
                    <a:pt x="1" y="7033"/>
                    <a:pt x="159" y="9110"/>
                    <a:pt x="159" y="9110"/>
                  </a:cubicBezTo>
                  <a:lnTo>
                    <a:pt x="1118" y="9110"/>
                  </a:lnTo>
                  <a:cubicBezTo>
                    <a:pt x="1118" y="9110"/>
                    <a:pt x="912" y="8041"/>
                    <a:pt x="1167" y="7640"/>
                  </a:cubicBezTo>
                  <a:cubicBezTo>
                    <a:pt x="1197" y="7605"/>
                    <a:pt x="1236" y="7590"/>
                    <a:pt x="1284" y="7590"/>
                  </a:cubicBezTo>
                  <a:cubicBezTo>
                    <a:pt x="1717" y="7590"/>
                    <a:pt x="2869" y="8856"/>
                    <a:pt x="4428" y="8856"/>
                  </a:cubicBezTo>
                  <a:cubicBezTo>
                    <a:pt x="4454" y="8856"/>
                    <a:pt x="4480" y="8855"/>
                    <a:pt x="4507" y="8855"/>
                  </a:cubicBezTo>
                  <a:cubicBezTo>
                    <a:pt x="6329" y="8806"/>
                    <a:pt x="9316" y="6474"/>
                    <a:pt x="9268" y="3996"/>
                  </a:cubicBezTo>
                  <a:cubicBezTo>
                    <a:pt x="9222" y="1648"/>
                    <a:pt x="7441" y="794"/>
                    <a:pt x="6521" y="794"/>
                  </a:cubicBezTo>
                  <a:cubicBezTo>
                    <a:pt x="6470" y="794"/>
                    <a:pt x="6422" y="797"/>
                    <a:pt x="6377" y="802"/>
                  </a:cubicBezTo>
                  <a:cubicBezTo>
                    <a:pt x="5576" y="911"/>
                    <a:pt x="4507" y="1664"/>
                    <a:pt x="4507" y="1664"/>
                  </a:cubicBezTo>
                  <a:lnTo>
                    <a:pt x="4507" y="0"/>
                  </a:lnTo>
                  <a:close/>
                </a:path>
              </a:pathLst>
            </a:custGeom>
            <a:solidFill>
              <a:srgbClr val="FF7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6"/>
            <p:cNvSpPr/>
            <p:nvPr/>
          </p:nvSpPr>
          <p:spPr>
            <a:xfrm>
              <a:off x="-1005860" y="1433728"/>
              <a:ext cx="596313" cy="711721"/>
            </a:xfrm>
            <a:custGeom>
              <a:avLst/>
              <a:gdLst/>
              <a:ahLst/>
              <a:cxnLst/>
              <a:rect l="l" t="t" r="r" b="b"/>
              <a:pathLst>
                <a:path w="13057" h="15584" extrusionOk="0">
                  <a:moveTo>
                    <a:pt x="1312" y="0"/>
                  </a:moveTo>
                  <a:cubicBezTo>
                    <a:pt x="608" y="0"/>
                    <a:pt x="0" y="547"/>
                    <a:pt x="0" y="1312"/>
                  </a:cubicBezTo>
                  <a:lnTo>
                    <a:pt x="0" y="14271"/>
                  </a:lnTo>
                  <a:cubicBezTo>
                    <a:pt x="0" y="14976"/>
                    <a:pt x="608" y="15583"/>
                    <a:pt x="1312" y="15583"/>
                  </a:cubicBezTo>
                  <a:lnTo>
                    <a:pt x="11733" y="15583"/>
                  </a:lnTo>
                  <a:cubicBezTo>
                    <a:pt x="12498" y="15583"/>
                    <a:pt x="13057" y="14976"/>
                    <a:pt x="13057" y="14271"/>
                  </a:cubicBezTo>
                  <a:lnTo>
                    <a:pt x="13057" y="8247"/>
                  </a:lnTo>
                  <a:lnTo>
                    <a:pt x="13057" y="6425"/>
                  </a:lnTo>
                  <a:lnTo>
                    <a:pt x="13057" y="4045"/>
                  </a:lnTo>
                  <a:lnTo>
                    <a:pt x="13057" y="1312"/>
                  </a:lnTo>
                  <a:cubicBezTo>
                    <a:pt x="13057" y="547"/>
                    <a:pt x="12498" y="0"/>
                    <a:pt x="11733" y="0"/>
                  </a:cubicBez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6"/>
            <p:cNvSpPr/>
            <p:nvPr/>
          </p:nvSpPr>
          <p:spPr>
            <a:xfrm>
              <a:off x="-897166" y="1636729"/>
              <a:ext cx="129292" cy="429937"/>
            </a:xfrm>
            <a:custGeom>
              <a:avLst/>
              <a:gdLst/>
              <a:ahLst/>
              <a:cxnLst/>
              <a:rect l="l" t="t" r="r" b="b"/>
              <a:pathLst>
                <a:path w="2831" h="9414" extrusionOk="0">
                  <a:moveTo>
                    <a:pt x="1410" y="1"/>
                  </a:moveTo>
                  <a:cubicBezTo>
                    <a:pt x="657" y="1"/>
                    <a:pt x="1" y="657"/>
                    <a:pt x="1" y="1422"/>
                  </a:cubicBezTo>
                  <a:lnTo>
                    <a:pt x="1" y="8053"/>
                  </a:lnTo>
                  <a:cubicBezTo>
                    <a:pt x="1" y="8806"/>
                    <a:pt x="657" y="9414"/>
                    <a:pt x="1410" y="9414"/>
                  </a:cubicBezTo>
                  <a:cubicBezTo>
                    <a:pt x="2223" y="9414"/>
                    <a:pt x="2831" y="8806"/>
                    <a:pt x="2831" y="8053"/>
                  </a:cubicBezTo>
                  <a:lnTo>
                    <a:pt x="2831" y="1422"/>
                  </a:lnTo>
                  <a:cubicBezTo>
                    <a:pt x="2831" y="657"/>
                    <a:pt x="2223" y="1"/>
                    <a:pt x="1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6"/>
            <p:cNvSpPr/>
            <p:nvPr/>
          </p:nvSpPr>
          <p:spPr>
            <a:xfrm>
              <a:off x="-897166" y="1851970"/>
              <a:ext cx="129292" cy="214695"/>
            </a:xfrm>
            <a:custGeom>
              <a:avLst/>
              <a:gdLst/>
              <a:ahLst/>
              <a:cxnLst/>
              <a:rect l="l" t="t" r="r" b="b"/>
              <a:pathLst>
                <a:path w="2831" h="4701" extrusionOk="0">
                  <a:moveTo>
                    <a:pt x="1" y="0"/>
                  </a:moveTo>
                  <a:lnTo>
                    <a:pt x="1" y="3437"/>
                  </a:lnTo>
                  <a:cubicBezTo>
                    <a:pt x="1" y="4142"/>
                    <a:pt x="657" y="4701"/>
                    <a:pt x="1410" y="4701"/>
                  </a:cubicBezTo>
                  <a:cubicBezTo>
                    <a:pt x="2223" y="4701"/>
                    <a:pt x="2831" y="4142"/>
                    <a:pt x="2831" y="3437"/>
                  </a:cubicBezTo>
                  <a:lnTo>
                    <a:pt x="28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6"/>
            <p:cNvSpPr/>
            <p:nvPr/>
          </p:nvSpPr>
          <p:spPr>
            <a:xfrm>
              <a:off x="-689141" y="1865808"/>
              <a:ext cx="170897" cy="168705"/>
            </a:xfrm>
            <a:custGeom>
              <a:avLst/>
              <a:gdLst/>
              <a:ahLst/>
              <a:cxnLst/>
              <a:rect l="l" t="t" r="r" b="b"/>
              <a:pathLst>
                <a:path w="3742" h="3694" extrusionOk="0">
                  <a:moveTo>
                    <a:pt x="1871" y="1"/>
                  </a:moveTo>
                  <a:cubicBezTo>
                    <a:pt x="851" y="1"/>
                    <a:pt x="0" y="802"/>
                    <a:pt x="0" y="1871"/>
                  </a:cubicBezTo>
                  <a:cubicBezTo>
                    <a:pt x="0" y="2879"/>
                    <a:pt x="851" y="3693"/>
                    <a:pt x="1871" y="3693"/>
                  </a:cubicBezTo>
                  <a:cubicBezTo>
                    <a:pt x="2879" y="3693"/>
                    <a:pt x="3741" y="2879"/>
                    <a:pt x="3741" y="1871"/>
                  </a:cubicBezTo>
                  <a:cubicBezTo>
                    <a:pt x="3741" y="802"/>
                    <a:pt x="2879" y="1"/>
                    <a:pt x="1871" y="1"/>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6"/>
            <p:cNvSpPr/>
            <p:nvPr/>
          </p:nvSpPr>
          <p:spPr>
            <a:xfrm>
              <a:off x="-698595" y="1854163"/>
              <a:ext cx="189759" cy="191997"/>
            </a:xfrm>
            <a:custGeom>
              <a:avLst/>
              <a:gdLst/>
              <a:ahLst/>
              <a:cxnLst/>
              <a:rect l="l" t="t" r="r" b="b"/>
              <a:pathLst>
                <a:path w="4155" h="4204" extrusionOk="0">
                  <a:moveTo>
                    <a:pt x="2078" y="450"/>
                  </a:moveTo>
                  <a:cubicBezTo>
                    <a:pt x="2989" y="450"/>
                    <a:pt x="3693" y="1215"/>
                    <a:pt x="3693" y="2126"/>
                  </a:cubicBezTo>
                  <a:cubicBezTo>
                    <a:pt x="3693" y="2989"/>
                    <a:pt x="2989" y="3742"/>
                    <a:pt x="2078" y="3742"/>
                  </a:cubicBezTo>
                  <a:cubicBezTo>
                    <a:pt x="1167" y="3742"/>
                    <a:pt x="450" y="2989"/>
                    <a:pt x="450" y="2126"/>
                  </a:cubicBezTo>
                  <a:cubicBezTo>
                    <a:pt x="450" y="1215"/>
                    <a:pt x="1167" y="450"/>
                    <a:pt x="2078" y="450"/>
                  </a:cubicBezTo>
                  <a:close/>
                  <a:moveTo>
                    <a:pt x="2078" y="1"/>
                  </a:moveTo>
                  <a:cubicBezTo>
                    <a:pt x="912" y="1"/>
                    <a:pt x="1" y="960"/>
                    <a:pt x="1" y="2126"/>
                  </a:cubicBezTo>
                  <a:cubicBezTo>
                    <a:pt x="1" y="3244"/>
                    <a:pt x="912" y="4203"/>
                    <a:pt x="2078" y="4203"/>
                  </a:cubicBezTo>
                  <a:cubicBezTo>
                    <a:pt x="3244" y="4203"/>
                    <a:pt x="4155" y="3244"/>
                    <a:pt x="4155" y="2126"/>
                  </a:cubicBezTo>
                  <a:cubicBezTo>
                    <a:pt x="4155" y="960"/>
                    <a:pt x="3244" y="1"/>
                    <a:pt x="20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6"/>
            <p:cNvSpPr/>
            <p:nvPr/>
          </p:nvSpPr>
          <p:spPr>
            <a:xfrm>
              <a:off x="-686903" y="1951256"/>
              <a:ext cx="166421" cy="83256"/>
            </a:xfrm>
            <a:custGeom>
              <a:avLst/>
              <a:gdLst/>
              <a:ahLst/>
              <a:cxnLst/>
              <a:rect l="l" t="t" r="r" b="b"/>
              <a:pathLst>
                <a:path w="3644" h="1823" extrusionOk="0">
                  <a:moveTo>
                    <a:pt x="0" y="0"/>
                  </a:moveTo>
                  <a:cubicBezTo>
                    <a:pt x="0" y="1008"/>
                    <a:pt x="802" y="1822"/>
                    <a:pt x="1822" y="1822"/>
                  </a:cubicBezTo>
                  <a:cubicBezTo>
                    <a:pt x="2830" y="1822"/>
                    <a:pt x="3644" y="1008"/>
                    <a:pt x="3644"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6"/>
            <p:cNvSpPr/>
            <p:nvPr/>
          </p:nvSpPr>
          <p:spPr>
            <a:xfrm>
              <a:off x="-698595" y="1939610"/>
              <a:ext cx="189759" cy="106548"/>
            </a:xfrm>
            <a:custGeom>
              <a:avLst/>
              <a:gdLst/>
              <a:ahLst/>
              <a:cxnLst/>
              <a:rect l="l" t="t" r="r" b="b"/>
              <a:pathLst>
                <a:path w="4155" h="2333" extrusionOk="0">
                  <a:moveTo>
                    <a:pt x="3645" y="462"/>
                  </a:moveTo>
                  <a:cubicBezTo>
                    <a:pt x="3548" y="1263"/>
                    <a:pt x="2879" y="1871"/>
                    <a:pt x="2078" y="1871"/>
                  </a:cubicBezTo>
                  <a:cubicBezTo>
                    <a:pt x="1264" y="1871"/>
                    <a:pt x="608" y="1263"/>
                    <a:pt x="450" y="462"/>
                  </a:cubicBezTo>
                  <a:close/>
                  <a:moveTo>
                    <a:pt x="256" y="0"/>
                  </a:moveTo>
                  <a:cubicBezTo>
                    <a:pt x="98" y="0"/>
                    <a:pt x="1" y="97"/>
                    <a:pt x="1" y="255"/>
                  </a:cubicBezTo>
                  <a:cubicBezTo>
                    <a:pt x="1" y="1373"/>
                    <a:pt x="912" y="2332"/>
                    <a:pt x="2078" y="2332"/>
                  </a:cubicBezTo>
                  <a:cubicBezTo>
                    <a:pt x="3183" y="2332"/>
                    <a:pt x="4155" y="1373"/>
                    <a:pt x="4155" y="255"/>
                  </a:cubicBezTo>
                  <a:cubicBezTo>
                    <a:pt x="4155" y="97"/>
                    <a:pt x="4045" y="0"/>
                    <a:pt x="3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6"/>
            <p:cNvSpPr/>
            <p:nvPr/>
          </p:nvSpPr>
          <p:spPr>
            <a:xfrm>
              <a:off x="-689141" y="1711079"/>
              <a:ext cx="170897" cy="85449"/>
            </a:xfrm>
            <a:custGeom>
              <a:avLst/>
              <a:gdLst/>
              <a:ahLst/>
              <a:cxnLst/>
              <a:rect l="l" t="t" r="r" b="b"/>
              <a:pathLst>
                <a:path w="3742" h="1871" extrusionOk="0">
                  <a:moveTo>
                    <a:pt x="0" y="0"/>
                  </a:moveTo>
                  <a:cubicBezTo>
                    <a:pt x="0" y="1057"/>
                    <a:pt x="851" y="1871"/>
                    <a:pt x="1871" y="1871"/>
                  </a:cubicBezTo>
                  <a:cubicBezTo>
                    <a:pt x="2879" y="1871"/>
                    <a:pt x="3741" y="1057"/>
                    <a:pt x="3741"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6"/>
            <p:cNvSpPr/>
            <p:nvPr/>
          </p:nvSpPr>
          <p:spPr>
            <a:xfrm>
              <a:off x="-698595" y="1701626"/>
              <a:ext cx="189759" cy="106548"/>
            </a:xfrm>
            <a:custGeom>
              <a:avLst/>
              <a:gdLst/>
              <a:ahLst/>
              <a:cxnLst/>
              <a:rect l="l" t="t" r="r" b="b"/>
              <a:pathLst>
                <a:path w="4155" h="2333" extrusionOk="0">
                  <a:moveTo>
                    <a:pt x="3693" y="450"/>
                  </a:moveTo>
                  <a:cubicBezTo>
                    <a:pt x="3596" y="1264"/>
                    <a:pt x="2879" y="1871"/>
                    <a:pt x="2078" y="1871"/>
                  </a:cubicBezTo>
                  <a:cubicBezTo>
                    <a:pt x="1264" y="1871"/>
                    <a:pt x="560" y="1264"/>
                    <a:pt x="450" y="450"/>
                  </a:cubicBezTo>
                  <a:close/>
                  <a:moveTo>
                    <a:pt x="207" y="1"/>
                  </a:moveTo>
                  <a:cubicBezTo>
                    <a:pt x="98" y="1"/>
                    <a:pt x="1" y="98"/>
                    <a:pt x="1" y="207"/>
                  </a:cubicBezTo>
                  <a:cubicBezTo>
                    <a:pt x="1" y="1361"/>
                    <a:pt x="912" y="2333"/>
                    <a:pt x="2078" y="2333"/>
                  </a:cubicBezTo>
                  <a:cubicBezTo>
                    <a:pt x="3244" y="2333"/>
                    <a:pt x="4155" y="1361"/>
                    <a:pt x="4155" y="207"/>
                  </a:cubicBezTo>
                  <a:cubicBezTo>
                    <a:pt x="4155" y="98"/>
                    <a:pt x="4045" y="1"/>
                    <a:pt x="39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6"/>
            <p:cNvSpPr/>
            <p:nvPr/>
          </p:nvSpPr>
          <p:spPr>
            <a:xfrm>
              <a:off x="-924888" y="1511914"/>
              <a:ext cx="436605" cy="55535"/>
            </a:xfrm>
            <a:custGeom>
              <a:avLst/>
              <a:gdLst/>
              <a:ahLst/>
              <a:cxnLst/>
              <a:rect l="l" t="t" r="r" b="b"/>
              <a:pathLst>
                <a:path w="9560" h="1216" extrusionOk="0">
                  <a:moveTo>
                    <a:pt x="1" y="1"/>
                  </a:moveTo>
                  <a:lnTo>
                    <a:pt x="1" y="1216"/>
                  </a:lnTo>
                  <a:lnTo>
                    <a:pt x="9559" y="1216"/>
                  </a:lnTo>
                  <a:lnTo>
                    <a:pt x="95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6"/>
            <p:cNvSpPr/>
            <p:nvPr/>
          </p:nvSpPr>
          <p:spPr>
            <a:xfrm>
              <a:off x="-2011506" y="2709510"/>
              <a:ext cx="612435" cy="489811"/>
            </a:xfrm>
            <a:custGeom>
              <a:avLst/>
              <a:gdLst/>
              <a:ahLst/>
              <a:cxnLst/>
              <a:rect l="l" t="t" r="r" b="b"/>
              <a:pathLst>
                <a:path w="13410" h="10725" extrusionOk="0">
                  <a:moveTo>
                    <a:pt x="510" y="0"/>
                  </a:moveTo>
                  <a:cubicBezTo>
                    <a:pt x="207" y="0"/>
                    <a:pt x="0" y="195"/>
                    <a:pt x="0" y="498"/>
                  </a:cubicBezTo>
                  <a:lnTo>
                    <a:pt x="0" y="10166"/>
                  </a:lnTo>
                  <a:cubicBezTo>
                    <a:pt x="0" y="10470"/>
                    <a:pt x="207" y="10725"/>
                    <a:pt x="510" y="10725"/>
                  </a:cubicBezTo>
                  <a:lnTo>
                    <a:pt x="12911" y="10725"/>
                  </a:lnTo>
                  <a:cubicBezTo>
                    <a:pt x="13215" y="10725"/>
                    <a:pt x="13409" y="10470"/>
                    <a:pt x="13409" y="10166"/>
                  </a:cubicBezTo>
                  <a:lnTo>
                    <a:pt x="13409" y="498"/>
                  </a:lnTo>
                  <a:cubicBezTo>
                    <a:pt x="13409" y="195"/>
                    <a:pt x="13215" y="0"/>
                    <a:pt x="12911" y="0"/>
                  </a:cubicBezTo>
                  <a:close/>
                </a:path>
              </a:pathLst>
            </a:custGeom>
            <a:solidFill>
              <a:srgbClr val="FCF9F9"/>
            </a:solidFill>
            <a:ln>
              <a:noFill/>
            </a:ln>
            <a:effectLst>
              <a:outerShdw blurRad="171450" dist="38100" dir="5400000" algn="bl" rotWithShape="0">
                <a:schemeClr val="accent4">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6"/>
            <p:cNvSpPr/>
            <p:nvPr/>
          </p:nvSpPr>
          <p:spPr>
            <a:xfrm>
              <a:off x="-1729176" y="3046735"/>
              <a:ext cx="57727" cy="57727"/>
            </a:xfrm>
            <a:custGeom>
              <a:avLst/>
              <a:gdLst/>
              <a:ahLst/>
              <a:cxnLst/>
              <a:rect l="l" t="t" r="r" b="b"/>
              <a:pathLst>
                <a:path w="1264" h="1264" extrusionOk="0">
                  <a:moveTo>
                    <a:pt x="608" y="1"/>
                  </a:moveTo>
                  <a:cubicBezTo>
                    <a:pt x="243" y="1"/>
                    <a:pt x="0" y="304"/>
                    <a:pt x="0" y="657"/>
                  </a:cubicBezTo>
                  <a:cubicBezTo>
                    <a:pt x="0" y="960"/>
                    <a:pt x="243" y="1264"/>
                    <a:pt x="608" y="1264"/>
                  </a:cubicBezTo>
                  <a:cubicBezTo>
                    <a:pt x="960" y="1264"/>
                    <a:pt x="1264" y="960"/>
                    <a:pt x="1264" y="657"/>
                  </a:cubicBezTo>
                  <a:cubicBezTo>
                    <a:pt x="1264" y="304"/>
                    <a:pt x="960" y="1"/>
                    <a:pt x="6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6"/>
            <p:cNvSpPr/>
            <p:nvPr/>
          </p:nvSpPr>
          <p:spPr>
            <a:xfrm>
              <a:off x="-1729176" y="2801580"/>
              <a:ext cx="57727" cy="57727"/>
            </a:xfrm>
            <a:custGeom>
              <a:avLst/>
              <a:gdLst/>
              <a:ahLst/>
              <a:cxnLst/>
              <a:rect l="l" t="t" r="r" b="b"/>
              <a:pathLst>
                <a:path w="1264" h="1264" extrusionOk="0">
                  <a:moveTo>
                    <a:pt x="608" y="0"/>
                  </a:moveTo>
                  <a:cubicBezTo>
                    <a:pt x="243" y="0"/>
                    <a:pt x="0" y="304"/>
                    <a:pt x="0" y="656"/>
                  </a:cubicBezTo>
                  <a:cubicBezTo>
                    <a:pt x="0" y="960"/>
                    <a:pt x="243" y="1264"/>
                    <a:pt x="608" y="1264"/>
                  </a:cubicBezTo>
                  <a:cubicBezTo>
                    <a:pt x="960" y="1264"/>
                    <a:pt x="1264" y="960"/>
                    <a:pt x="1264" y="656"/>
                  </a:cubicBezTo>
                  <a:cubicBezTo>
                    <a:pt x="1264" y="304"/>
                    <a:pt x="960" y="0"/>
                    <a:pt x="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6"/>
            <p:cNvSpPr/>
            <p:nvPr/>
          </p:nvSpPr>
          <p:spPr>
            <a:xfrm>
              <a:off x="-1835678" y="2822633"/>
              <a:ext cx="134270" cy="238032"/>
            </a:xfrm>
            <a:custGeom>
              <a:avLst/>
              <a:gdLst/>
              <a:ahLst/>
              <a:cxnLst/>
              <a:rect l="l" t="t" r="r" b="b"/>
              <a:pathLst>
                <a:path w="2940" h="5212" extrusionOk="0">
                  <a:moveTo>
                    <a:pt x="2892" y="0"/>
                  </a:moveTo>
                  <a:cubicBezTo>
                    <a:pt x="2686" y="0"/>
                    <a:pt x="1861" y="37"/>
                    <a:pt x="1470" y="608"/>
                  </a:cubicBezTo>
                  <a:cubicBezTo>
                    <a:pt x="863" y="1471"/>
                    <a:pt x="1312" y="2685"/>
                    <a:pt x="1057" y="3232"/>
                  </a:cubicBezTo>
                  <a:cubicBezTo>
                    <a:pt x="753" y="3790"/>
                    <a:pt x="0" y="3900"/>
                    <a:pt x="0" y="3900"/>
                  </a:cubicBezTo>
                  <a:lnTo>
                    <a:pt x="0" y="5211"/>
                  </a:lnTo>
                  <a:lnTo>
                    <a:pt x="2940" y="5211"/>
                  </a:lnTo>
                  <a:lnTo>
                    <a:pt x="2940" y="1"/>
                  </a:lnTo>
                  <a:cubicBezTo>
                    <a:pt x="2940" y="1"/>
                    <a:pt x="2923" y="0"/>
                    <a:pt x="28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6"/>
            <p:cNvSpPr/>
            <p:nvPr/>
          </p:nvSpPr>
          <p:spPr>
            <a:xfrm>
              <a:off x="-1713050" y="2822625"/>
              <a:ext cx="147548" cy="238045"/>
            </a:xfrm>
            <a:custGeom>
              <a:avLst/>
              <a:gdLst/>
              <a:ahLst/>
              <a:cxnLst/>
              <a:rect l="l" t="t" r="r" b="b"/>
              <a:pathLst>
                <a:path w="2977" h="5212" extrusionOk="0">
                  <a:moveTo>
                    <a:pt x="48" y="0"/>
                  </a:moveTo>
                  <a:cubicBezTo>
                    <a:pt x="17" y="0"/>
                    <a:pt x="1" y="1"/>
                    <a:pt x="1" y="1"/>
                  </a:cubicBezTo>
                  <a:lnTo>
                    <a:pt x="1" y="5211"/>
                  </a:lnTo>
                  <a:lnTo>
                    <a:pt x="2976" y="5211"/>
                  </a:lnTo>
                  <a:lnTo>
                    <a:pt x="2976" y="3900"/>
                  </a:lnTo>
                  <a:cubicBezTo>
                    <a:pt x="2976" y="3900"/>
                    <a:pt x="2223" y="3790"/>
                    <a:pt x="1920" y="3232"/>
                  </a:cubicBezTo>
                  <a:cubicBezTo>
                    <a:pt x="1665" y="2685"/>
                    <a:pt x="2126" y="1471"/>
                    <a:pt x="1458" y="608"/>
                  </a:cubicBezTo>
                  <a:cubicBezTo>
                    <a:pt x="1067" y="37"/>
                    <a:pt x="252" y="0"/>
                    <a:pt x="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6"/>
            <p:cNvSpPr/>
            <p:nvPr/>
          </p:nvSpPr>
          <p:spPr>
            <a:xfrm>
              <a:off x="-1926104" y="2910274"/>
              <a:ext cx="64943" cy="21145"/>
            </a:xfrm>
            <a:custGeom>
              <a:avLst/>
              <a:gdLst/>
              <a:ahLst/>
              <a:cxnLst/>
              <a:rect l="l" t="t" r="r" b="b"/>
              <a:pathLst>
                <a:path w="1422" h="463" extrusionOk="0">
                  <a:moveTo>
                    <a:pt x="256" y="1"/>
                  </a:moveTo>
                  <a:cubicBezTo>
                    <a:pt x="110" y="1"/>
                    <a:pt x="1" y="98"/>
                    <a:pt x="1" y="207"/>
                  </a:cubicBezTo>
                  <a:cubicBezTo>
                    <a:pt x="1" y="353"/>
                    <a:pt x="110" y="462"/>
                    <a:pt x="256" y="462"/>
                  </a:cubicBezTo>
                  <a:lnTo>
                    <a:pt x="1167" y="462"/>
                  </a:lnTo>
                  <a:cubicBezTo>
                    <a:pt x="1325" y="462"/>
                    <a:pt x="1422" y="353"/>
                    <a:pt x="1422" y="207"/>
                  </a:cubicBezTo>
                  <a:cubicBezTo>
                    <a:pt x="1422" y="98"/>
                    <a:pt x="1325" y="1"/>
                    <a:pt x="1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6"/>
            <p:cNvSpPr/>
            <p:nvPr/>
          </p:nvSpPr>
          <p:spPr>
            <a:xfrm>
              <a:off x="-1912220" y="2835649"/>
              <a:ext cx="58275" cy="37541"/>
            </a:xfrm>
            <a:custGeom>
              <a:avLst/>
              <a:gdLst/>
              <a:ahLst/>
              <a:cxnLst/>
              <a:rect l="l" t="t" r="r" b="b"/>
              <a:pathLst>
                <a:path w="1276" h="822" extrusionOk="0">
                  <a:moveTo>
                    <a:pt x="272" y="1"/>
                  </a:moveTo>
                  <a:cubicBezTo>
                    <a:pt x="184" y="1"/>
                    <a:pt x="97" y="46"/>
                    <a:pt x="61" y="117"/>
                  </a:cubicBezTo>
                  <a:cubicBezTo>
                    <a:pt x="0" y="214"/>
                    <a:pt x="61" y="372"/>
                    <a:pt x="158" y="420"/>
                  </a:cubicBezTo>
                  <a:lnTo>
                    <a:pt x="911" y="773"/>
                  </a:lnTo>
                  <a:cubicBezTo>
                    <a:pt x="911" y="821"/>
                    <a:pt x="972" y="821"/>
                    <a:pt x="1021" y="821"/>
                  </a:cubicBezTo>
                  <a:cubicBezTo>
                    <a:pt x="1118" y="821"/>
                    <a:pt x="1166" y="773"/>
                    <a:pt x="1215" y="675"/>
                  </a:cubicBezTo>
                  <a:cubicBezTo>
                    <a:pt x="1276" y="578"/>
                    <a:pt x="1215" y="420"/>
                    <a:pt x="1118" y="372"/>
                  </a:cubicBezTo>
                  <a:lnTo>
                    <a:pt x="365" y="20"/>
                  </a:lnTo>
                  <a:cubicBezTo>
                    <a:pt x="335" y="7"/>
                    <a:pt x="304" y="1"/>
                    <a:pt x="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6"/>
            <p:cNvSpPr/>
            <p:nvPr/>
          </p:nvSpPr>
          <p:spPr>
            <a:xfrm>
              <a:off x="-1540013" y="2910274"/>
              <a:ext cx="64943" cy="21145"/>
            </a:xfrm>
            <a:custGeom>
              <a:avLst/>
              <a:gdLst/>
              <a:ahLst/>
              <a:cxnLst/>
              <a:rect l="l" t="t" r="r" b="b"/>
              <a:pathLst>
                <a:path w="1422" h="463" extrusionOk="0">
                  <a:moveTo>
                    <a:pt x="255" y="1"/>
                  </a:moveTo>
                  <a:cubicBezTo>
                    <a:pt x="109" y="1"/>
                    <a:pt x="0" y="98"/>
                    <a:pt x="0" y="207"/>
                  </a:cubicBezTo>
                  <a:cubicBezTo>
                    <a:pt x="0" y="353"/>
                    <a:pt x="109" y="462"/>
                    <a:pt x="255" y="462"/>
                  </a:cubicBezTo>
                  <a:lnTo>
                    <a:pt x="1166" y="462"/>
                  </a:lnTo>
                  <a:cubicBezTo>
                    <a:pt x="1324" y="462"/>
                    <a:pt x="1421" y="353"/>
                    <a:pt x="1421" y="207"/>
                  </a:cubicBezTo>
                  <a:cubicBezTo>
                    <a:pt x="1421" y="98"/>
                    <a:pt x="1324" y="1"/>
                    <a:pt x="1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6"/>
            <p:cNvSpPr/>
            <p:nvPr/>
          </p:nvSpPr>
          <p:spPr>
            <a:xfrm>
              <a:off x="-1546680" y="2835649"/>
              <a:ext cx="57727" cy="37541"/>
            </a:xfrm>
            <a:custGeom>
              <a:avLst/>
              <a:gdLst/>
              <a:ahLst/>
              <a:cxnLst/>
              <a:rect l="l" t="t" r="r" b="b"/>
              <a:pathLst>
                <a:path w="1264" h="822" extrusionOk="0">
                  <a:moveTo>
                    <a:pt x="999" y="1"/>
                  </a:moveTo>
                  <a:cubicBezTo>
                    <a:pt x="968" y="1"/>
                    <a:pt x="937" y="7"/>
                    <a:pt x="911" y="20"/>
                  </a:cubicBezTo>
                  <a:lnTo>
                    <a:pt x="146" y="372"/>
                  </a:lnTo>
                  <a:cubicBezTo>
                    <a:pt x="49" y="420"/>
                    <a:pt x="0" y="578"/>
                    <a:pt x="49" y="675"/>
                  </a:cubicBezTo>
                  <a:cubicBezTo>
                    <a:pt x="97" y="773"/>
                    <a:pt x="146" y="821"/>
                    <a:pt x="255" y="821"/>
                  </a:cubicBezTo>
                  <a:cubicBezTo>
                    <a:pt x="304" y="821"/>
                    <a:pt x="304" y="821"/>
                    <a:pt x="353" y="773"/>
                  </a:cubicBezTo>
                  <a:lnTo>
                    <a:pt x="1106" y="420"/>
                  </a:lnTo>
                  <a:cubicBezTo>
                    <a:pt x="1215" y="372"/>
                    <a:pt x="1263" y="214"/>
                    <a:pt x="1215" y="117"/>
                  </a:cubicBezTo>
                  <a:cubicBezTo>
                    <a:pt x="1179" y="46"/>
                    <a:pt x="1085" y="1"/>
                    <a:pt x="9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6"/>
            <p:cNvSpPr/>
            <p:nvPr/>
          </p:nvSpPr>
          <p:spPr>
            <a:xfrm>
              <a:off x="-314741" y="1646183"/>
              <a:ext cx="295713" cy="545300"/>
            </a:xfrm>
            <a:custGeom>
              <a:avLst/>
              <a:gdLst/>
              <a:ahLst/>
              <a:cxnLst/>
              <a:rect l="l" t="t" r="r" b="b"/>
              <a:pathLst>
                <a:path w="6475" h="11940" extrusionOk="0">
                  <a:moveTo>
                    <a:pt x="6474" y="0"/>
                  </a:moveTo>
                  <a:lnTo>
                    <a:pt x="3134" y="97"/>
                  </a:lnTo>
                  <a:cubicBezTo>
                    <a:pt x="3134" y="97"/>
                    <a:pt x="1568" y="510"/>
                    <a:pt x="1106" y="1470"/>
                  </a:cubicBezTo>
                  <a:cubicBezTo>
                    <a:pt x="705" y="2381"/>
                    <a:pt x="912" y="3595"/>
                    <a:pt x="705" y="4045"/>
                  </a:cubicBezTo>
                  <a:cubicBezTo>
                    <a:pt x="547" y="4506"/>
                    <a:pt x="1" y="4458"/>
                    <a:pt x="1" y="4907"/>
                  </a:cubicBezTo>
                  <a:cubicBezTo>
                    <a:pt x="1" y="5369"/>
                    <a:pt x="547" y="5769"/>
                    <a:pt x="547" y="5769"/>
                  </a:cubicBezTo>
                  <a:cubicBezTo>
                    <a:pt x="547" y="5769"/>
                    <a:pt x="499" y="7130"/>
                    <a:pt x="1009" y="7737"/>
                  </a:cubicBezTo>
                  <a:cubicBezTo>
                    <a:pt x="1482" y="8302"/>
                    <a:pt x="2563" y="8346"/>
                    <a:pt x="2885" y="8346"/>
                  </a:cubicBezTo>
                  <a:cubicBezTo>
                    <a:pt x="2943" y="8346"/>
                    <a:pt x="2976" y="8344"/>
                    <a:pt x="2976" y="8344"/>
                  </a:cubicBezTo>
                  <a:lnTo>
                    <a:pt x="3037" y="9765"/>
                  </a:lnTo>
                  <a:lnTo>
                    <a:pt x="1264" y="10980"/>
                  </a:lnTo>
                  <a:lnTo>
                    <a:pt x="5709" y="11939"/>
                  </a:lnTo>
                  <a:lnTo>
                    <a:pt x="6074" y="10117"/>
                  </a:lnTo>
                  <a:lnTo>
                    <a:pt x="6122" y="9923"/>
                  </a:lnTo>
                  <a:lnTo>
                    <a:pt x="5005" y="9559"/>
                  </a:lnTo>
                  <a:lnTo>
                    <a:pt x="4859" y="8198"/>
                  </a:lnTo>
                  <a:cubicBezTo>
                    <a:pt x="4859" y="8198"/>
                    <a:pt x="6474" y="8101"/>
                    <a:pt x="6474" y="7640"/>
                  </a:cubicBezTo>
                  <a:lnTo>
                    <a:pt x="6474" y="7385"/>
                  </a:lnTo>
                  <a:cubicBezTo>
                    <a:pt x="6426" y="5976"/>
                    <a:pt x="6474" y="0"/>
                    <a:pt x="6474"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6"/>
            <p:cNvSpPr/>
            <p:nvPr/>
          </p:nvSpPr>
          <p:spPr>
            <a:xfrm>
              <a:off x="-525507" y="2436588"/>
              <a:ext cx="261278" cy="670344"/>
            </a:xfrm>
            <a:custGeom>
              <a:avLst/>
              <a:gdLst/>
              <a:ahLst/>
              <a:cxnLst/>
              <a:rect l="l" t="t" r="r" b="b"/>
              <a:pathLst>
                <a:path w="5721" h="14678" extrusionOk="0">
                  <a:moveTo>
                    <a:pt x="5721" y="1"/>
                  </a:moveTo>
                  <a:lnTo>
                    <a:pt x="3146" y="511"/>
                  </a:lnTo>
                  <a:cubicBezTo>
                    <a:pt x="3146" y="511"/>
                    <a:pt x="2842" y="3438"/>
                    <a:pt x="2794" y="3899"/>
                  </a:cubicBezTo>
                  <a:cubicBezTo>
                    <a:pt x="2733" y="4300"/>
                    <a:pt x="1579" y="8806"/>
                    <a:pt x="1579" y="8806"/>
                  </a:cubicBezTo>
                  <a:cubicBezTo>
                    <a:pt x="1579" y="8806"/>
                    <a:pt x="255" y="11138"/>
                    <a:pt x="158" y="11988"/>
                  </a:cubicBezTo>
                  <a:cubicBezTo>
                    <a:pt x="0" y="12851"/>
                    <a:pt x="1118" y="14417"/>
                    <a:pt x="1373" y="14624"/>
                  </a:cubicBezTo>
                  <a:cubicBezTo>
                    <a:pt x="1411" y="14662"/>
                    <a:pt x="1443" y="14677"/>
                    <a:pt x="1471" y="14677"/>
                  </a:cubicBezTo>
                  <a:cubicBezTo>
                    <a:pt x="1595" y="14677"/>
                    <a:pt x="1628" y="14369"/>
                    <a:pt x="1628" y="14369"/>
                  </a:cubicBezTo>
                  <a:cubicBezTo>
                    <a:pt x="1628" y="14369"/>
                    <a:pt x="1774" y="14417"/>
                    <a:pt x="1883" y="14417"/>
                  </a:cubicBezTo>
                  <a:cubicBezTo>
                    <a:pt x="1932" y="14417"/>
                    <a:pt x="1980" y="14017"/>
                    <a:pt x="1980" y="14017"/>
                  </a:cubicBezTo>
                  <a:cubicBezTo>
                    <a:pt x="1980" y="14017"/>
                    <a:pt x="1980" y="14065"/>
                    <a:pt x="2029" y="14065"/>
                  </a:cubicBezTo>
                  <a:cubicBezTo>
                    <a:pt x="2126" y="14065"/>
                    <a:pt x="2235" y="14065"/>
                    <a:pt x="2284" y="14017"/>
                  </a:cubicBezTo>
                  <a:cubicBezTo>
                    <a:pt x="2284" y="13919"/>
                    <a:pt x="2187" y="13567"/>
                    <a:pt x="2187" y="13567"/>
                  </a:cubicBezTo>
                  <a:lnTo>
                    <a:pt x="2187" y="13567"/>
                  </a:lnTo>
                  <a:cubicBezTo>
                    <a:pt x="2187" y="13567"/>
                    <a:pt x="2219" y="13578"/>
                    <a:pt x="2263" y="13578"/>
                  </a:cubicBezTo>
                  <a:cubicBezTo>
                    <a:pt x="2313" y="13578"/>
                    <a:pt x="2378" y="13564"/>
                    <a:pt x="2430" y="13506"/>
                  </a:cubicBezTo>
                  <a:cubicBezTo>
                    <a:pt x="2539" y="13409"/>
                    <a:pt x="2332" y="12753"/>
                    <a:pt x="2332" y="12450"/>
                  </a:cubicBezTo>
                  <a:cubicBezTo>
                    <a:pt x="2284" y="12098"/>
                    <a:pt x="2587" y="10324"/>
                    <a:pt x="2636" y="9766"/>
                  </a:cubicBezTo>
                  <a:cubicBezTo>
                    <a:pt x="2685" y="9207"/>
                    <a:pt x="4616" y="5673"/>
                    <a:pt x="4713" y="5114"/>
                  </a:cubicBezTo>
                  <a:cubicBezTo>
                    <a:pt x="4761" y="4859"/>
                    <a:pt x="4919" y="4045"/>
                    <a:pt x="5114" y="3134"/>
                  </a:cubicBezTo>
                  <a:cubicBezTo>
                    <a:pt x="5369" y="1665"/>
                    <a:pt x="5721" y="1"/>
                    <a:pt x="5721"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6"/>
            <p:cNvSpPr/>
            <p:nvPr/>
          </p:nvSpPr>
          <p:spPr>
            <a:xfrm>
              <a:off x="75780" y="2327894"/>
              <a:ext cx="224148" cy="277354"/>
            </a:xfrm>
            <a:custGeom>
              <a:avLst/>
              <a:gdLst/>
              <a:ahLst/>
              <a:cxnLst/>
              <a:rect l="l" t="t" r="r" b="b"/>
              <a:pathLst>
                <a:path w="4908" h="6073" extrusionOk="0">
                  <a:moveTo>
                    <a:pt x="3085" y="0"/>
                  </a:moveTo>
                  <a:lnTo>
                    <a:pt x="0" y="656"/>
                  </a:lnTo>
                  <a:lnTo>
                    <a:pt x="656" y="4603"/>
                  </a:lnTo>
                  <a:lnTo>
                    <a:pt x="802" y="5514"/>
                  </a:lnTo>
                  <a:lnTo>
                    <a:pt x="3996" y="6073"/>
                  </a:lnTo>
                  <a:cubicBezTo>
                    <a:pt x="3996" y="6073"/>
                    <a:pt x="4045" y="6073"/>
                    <a:pt x="4142" y="5976"/>
                  </a:cubicBezTo>
                  <a:cubicBezTo>
                    <a:pt x="4397" y="5818"/>
                    <a:pt x="4859" y="5466"/>
                    <a:pt x="4907" y="4907"/>
                  </a:cubicBezTo>
                  <a:cubicBezTo>
                    <a:pt x="4907" y="4858"/>
                    <a:pt x="4907" y="4810"/>
                    <a:pt x="4859" y="4761"/>
                  </a:cubicBezTo>
                  <a:cubicBezTo>
                    <a:pt x="4810" y="4105"/>
                    <a:pt x="4203" y="2587"/>
                    <a:pt x="3693" y="1470"/>
                  </a:cubicBezTo>
                  <a:cubicBezTo>
                    <a:pt x="3389" y="656"/>
                    <a:pt x="3085" y="0"/>
                    <a:pt x="3085" y="0"/>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6"/>
            <p:cNvSpPr/>
            <p:nvPr/>
          </p:nvSpPr>
          <p:spPr>
            <a:xfrm>
              <a:off x="-367992" y="3899296"/>
              <a:ext cx="251870" cy="99332"/>
            </a:xfrm>
            <a:custGeom>
              <a:avLst/>
              <a:gdLst/>
              <a:ahLst/>
              <a:cxnLst/>
              <a:rect l="l" t="t" r="r" b="b"/>
              <a:pathLst>
                <a:path w="5515" h="2175" extrusionOk="0">
                  <a:moveTo>
                    <a:pt x="5211" y="0"/>
                  </a:moveTo>
                  <a:lnTo>
                    <a:pt x="2928" y="158"/>
                  </a:lnTo>
                  <a:cubicBezTo>
                    <a:pt x="2928" y="158"/>
                    <a:pt x="98" y="1422"/>
                    <a:pt x="49" y="1774"/>
                  </a:cubicBezTo>
                  <a:cubicBezTo>
                    <a:pt x="1" y="2126"/>
                    <a:pt x="802" y="2126"/>
                    <a:pt x="802" y="2126"/>
                  </a:cubicBezTo>
                  <a:cubicBezTo>
                    <a:pt x="839" y="2162"/>
                    <a:pt x="1357" y="2175"/>
                    <a:pt x="2032" y="2175"/>
                  </a:cubicBezTo>
                  <a:cubicBezTo>
                    <a:pt x="3381" y="2175"/>
                    <a:pt x="5357" y="2126"/>
                    <a:pt x="5357" y="2126"/>
                  </a:cubicBezTo>
                  <a:cubicBezTo>
                    <a:pt x="5357" y="2126"/>
                    <a:pt x="5515" y="1677"/>
                    <a:pt x="5515" y="1324"/>
                  </a:cubicBezTo>
                  <a:cubicBezTo>
                    <a:pt x="5466" y="911"/>
                    <a:pt x="5211" y="0"/>
                    <a:pt x="5211" y="0"/>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6"/>
            <p:cNvSpPr/>
            <p:nvPr/>
          </p:nvSpPr>
          <p:spPr>
            <a:xfrm>
              <a:off x="-42367" y="3885412"/>
              <a:ext cx="152583" cy="113764"/>
            </a:xfrm>
            <a:custGeom>
              <a:avLst/>
              <a:gdLst/>
              <a:ahLst/>
              <a:cxnLst/>
              <a:rect l="l" t="t" r="r" b="b"/>
              <a:pathLst>
                <a:path w="3341" h="2491" extrusionOk="0">
                  <a:moveTo>
                    <a:pt x="2332" y="1"/>
                  </a:moveTo>
                  <a:lnTo>
                    <a:pt x="1118" y="462"/>
                  </a:lnTo>
                  <a:cubicBezTo>
                    <a:pt x="1118" y="462"/>
                    <a:pt x="352" y="973"/>
                    <a:pt x="255" y="1422"/>
                  </a:cubicBezTo>
                  <a:cubicBezTo>
                    <a:pt x="110" y="1823"/>
                    <a:pt x="0" y="2491"/>
                    <a:pt x="0" y="2491"/>
                  </a:cubicBezTo>
                  <a:lnTo>
                    <a:pt x="3195" y="2491"/>
                  </a:lnTo>
                  <a:cubicBezTo>
                    <a:pt x="3195" y="2491"/>
                    <a:pt x="3340" y="1325"/>
                    <a:pt x="2939" y="912"/>
                  </a:cubicBezTo>
                  <a:cubicBezTo>
                    <a:pt x="2478" y="462"/>
                    <a:pt x="2332" y="1"/>
                    <a:pt x="2332" y="1"/>
                  </a:cubicBezTo>
                  <a:close/>
                </a:path>
              </a:pathLst>
            </a:custGeom>
            <a:solidFill>
              <a:srgbClr val="1E52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6"/>
            <p:cNvSpPr/>
            <p:nvPr/>
          </p:nvSpPr>
          <p:spPr>
            <a:xfrm>
              <a:off x="-296428" y="2935803"/>
              <a:ext cx="429937" cy="970762"/>
            </a:xfrm>
            <a:custGeom>
              <a:avLst/>
              <a:gdLst/>
              <a:ahLst/>
              <a:cxnLst/>
              <a:rect l="l" t="t" r="r" b="b"/>
              <a:pathLst>
                <a:path w="9414" h="21256" extrusionOk="0">
                  <a:moveTo>
                    <a:pt x="1" y="1"/>
                  </a:moveTo>
                  <a:lnTo>
                    <a:pt x="1" y="1"/>
                  </a:lnTo>
                  <a:cubicBezTo>
                    <a:pt x="49" y="814"/>
                    <a:pt x="49" y="1616"/>
                    <a:pt x="98" y="2430"/>
                  </a:cubicBezTo>
                  <a:cubicBezTo>
                    <a:pt x="304" y="8454"/>
                    <a:pt x="1264" y="21255"/>
                    <a:pt x="1264" y="21255"/>
                  </a:cubicBezTo>
                  <a:lnTo>
                    <a:pt x="3790" y="21255"/>
                  </a:lnTo>
                  <a:lnTo>
                    <a:pt x="4252" y="4203"/>
                  </a:lnTo>
                  <a:lnTo>
                    <a:pt x="5114" y="3948"/>
                  </a:lnTo>
                  <a:lnTo>
                    <a:pt x="6474" y="21255"/>
                  </a:lnTo>
                  <a:lnTo>
                    <a:pt x="8405" y="21255"/>
                  </a:lnTo>
                  <a:cubicBezTo>
                    <a:pt x="8405" y="21255"/>
                    <a:pt x="9316" y="6377"/>
                    <a:pt x="9413" y="207"/>
                  </a:cubicBezTo>
                  <a:lnTo>
                    <a:pt x="9413" y="207"/>
                  </a:lnTo>
                  <a:cubicBezTo>
                    <a:pt x="7193" y="479"/>
                    <a:pt x="3872" y="829"/>
                    <a:pt x="2445" y="829"/>
                  </a:cubicBezTo>
                  <a:cubicBezTo>
                    <a:pt x="2279" y="829"/>
                    <a:pt x="2139" y="824"/>
                    <a:pt x="2029" y="814"/>
                  </a:cubicBezTo>
                  <a:cubicBezTo>
                    <a:pt x="1264" y="705"/>
                    <a:pt x="559" y="353"/>
                    <a:pt x="1" y="1"/>
                  </a:cubicBezTo>
                  <a:close/>
                </a:path>
              </a:pathLst>
            </a:custGeom>
            <a:solidFill>
              <a:srgbClr val="6A8F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6"/>
            <p:cNvSpPr/>
            <p:nvPr/>
          </p:nvSpPr>
          <p:spPr>
            <a:xfrm>
              <a:off x="-178828" y="1983408"/>
              <a:ext cx="159799" cy="124862"/>
            </a:xfrm>
            <a:custGeom>
              <a:avLst/>
              <a:gdLst/>
              <a:ahLst/>
              <a:cxnLst/>
              <a:rect l="l" t="t" r="r" b="b"/>
              <a:pathLst>
                <a:path w="3499" h="2734" extrusionOk="0">
                  <a:moveTo>
                    <a:pt x="3498" y="1"/>
                  </a:moveTo>
                  <a:cubicBezTo>
                    <a:pt x="3243" y="110"/>
                    <a:pt x="2794" y="256"/>
                    <a:pt x="2077" y="511"/>
                  </a:cubicBezTo>
                  <a:cubicBezTo>
                    <a:pt x="972" y="863"/>
                    <a:pt x="0" y="960"/>
                    <a:pt x="0" y="960"/>
                  </a:cubicBezTo>
                  <a:lnTo>
                    <a:pt x="1373" y="1373"/>
                  </a:lnTo>
                  <a:lnTo>
                    <a:pt x="1421" y="2430"/>
                  </a:lnTo>
                  <a:lnTo>
                    <a:pt x="3098" y="2733"/>
                  </a:lnTo>
                  <a:lnTo>
                    <a:pt x="3146" y="2539"/>
                  </a:lnTo>
                  <a:lnTo>
                    <a:pt x="2029" y="2175"/>
                  </a:lnTo>
                  <a:lnTo>
                    <a:pt x="1883" y="814"/>
                  </a:lnTo>
                  <a:cubicBezTo>
                    <a:pt x="1883" y="814"/>
                    <a:pt x="3498" y="717"/>
                    <a:pt x="3498" y="256"/>
                  </a:cubicBezTo>
                  <a:lnTo>
                    <a:pt x="3498" y="1"/>
                  </a:lnTo>
                  <a:close/>
                </a:path>
              </a:pathLst>
            </a:custGeom>
            <a:solidFill>
              <a:srgbClr val="000000">
                <a:alpha val="16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6"/>
            <p:cNvSpPr/>
            <p:nvPr/>
          </p:nvSpPr>
          <p:spPr>
            <a:xfrm>
              <a:off x="-386854" y="2092147"/>
              <a:ext cx="637964" cy="881568"/>
            </a:xfrm>
            <a:custGeom>
              <a:avLst/>
              <a:gdLst/>
              <a:ahLst/>
              <a:cxnLst/>
              <a:rect l="l" t="t" r="r" b="b"/>
              <a:pathLst>
                <a:path w="13969" h="19303" extrusionOk="0">
                  <a:moveTo>
                    <a:pt x="7349" y="0"/>
                  </a:moveTo>
                  <a:cubicBezTo>
                    <a:pt x="7349" y="0"/>
                    <a:pt x="7061" y="1729"/>
                    <a:pt x="5542" y="1729"/>
                  </a:cubicBezTo>
                  <a:cubicBezTo>
                    <a:pt x="5501" y="1729"/>
                    <a:pt x="5460" y="1727"/>
                    <a:pt x="5418" y="1725"/>
                  </a:cubicBezTo>
                  <a:cubicBezTo>
                    <a:pt x="3851" y="1567"/>
                    <a:pt x="4106" y="353"/>
                    <a:pt x="4106" y="352"/>
                  </a:cubicBezTo>
                  <a:lnTo>
                    <a:pt x="4106" y="352"/>
                  </a:lnTo>
                  <a:cubicBezTo>
                    <a:pt x="4106" y="353"/>
                    <a:pt x="1580" y="1980"/>
                    <a:pt x="1167" y="2587"/>
                  </a:cubicBezTo>
                  <a:cubicBezTo>
                    <a:pt x="815" y="3195"/>
                    <a:pt x="1" y="8454"/>
                    <a:pt x="1" y="8454"/>
                  </a:cubicBezTo>
                  <a:lnTo>
                    <a:pt x="1725" y="8964"/>
                  </a:lnTo>
                  <a:cubicBezTo>
                    <a:pt x="1725" y="8964"/>
                    <a:pt x="1823" y="13409"/>
                    <a:pt x="1981" y="18474"/>
                  </a:cubicBezTo>
                  <a:cubicBezTo>
                    <a:pt x="2539" y="18826"/>
                    <a:pt x="3244" y="19178"/>
                    <a:pt x="4009" y="19287"/>
                  </a:cubicBezTo>
                  <a:cubicBezTo>
                    <a:pt x="4119" y="19297"/>
                    <a:pt x="4259" y="19302"/>
                    <a:pt x="4425" y="19302"/>
                  </a:cubicBezTo>
                  <a:cubicBezTo>
                    <a:pt x="5852" y="19302"/>
                    <a:pt x="9173" y="18952"/>
                    <a:pt x="11393" y="18680"/>
                  </a:cubicBezTo>
                  <a:lnTo>
                    <a:pt x="11393" y="17769"/>
                  </a:lnTo>
                  <a:lnTo>
                    <a:pt x="11393" y="8709"/>
                  </a:lnTo>
                  <a:lnTo>
                    <a:pt x="13968" y="6887"/>
                  </a:lnTo>
                  <a:cubicBezTo>
                    <a:pt x="13968" y="6887"/>
                    <a:pt x="12207" y="2684"/>
                    <a:pt x="11345" y="1871"/>
                  </a:cubicBezTo>
                  <a:cubicBezTo>
                    <a:pt x="10482" y="1069"/>
                    <a:pt x="7349" y="0"/>
                    <a:pt x="7349" y="0"/>
                  </a:cubicBezTo>
                  <a:close/>
                </a:path>
              </a:pathLst>
            </a:custGeom>
            <a:solidFill>
              <a:srgbClr val="FCF9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6"/>
            <p:cNvSpPr/>
            <p:nvPr/>
          </p:nvSpPr>
          <p:spPr>
            <a:xfrm>
              <a:off x="-305836" y="1523149"/>
              <a:ext cx="423270" cy="503649"/>
            </a:xfrm>
            <a:custGeom>
              <a:avLst/>
              <a:gdLst/>
              <a:ahLst/>
              <a:cxnLst/>
              <a:rect l="l" t="t" r="r" b="b"/>
              <a:pathLst>
                <a:path w="9268" h="11028" extrusionOk="0">
                  <a:moveTo>
                    <a:pt x="3910" y="1"/>
                  </a:moveTo>
                  <a:cubicBezTo>
                    <a:pt x="2778" y="1"/>
                    <a:pt x="2332" y="617"/>
                    <a:pt x="2332" y="617"/>
                  </a:cubicBezTo>
                  <a:cubicBezTo>
                    <a:pt x="2332" y="617"/>
                    <a:pt x="2306" y="616"/>
                    <a:pt x="2260" y="616"/>
                  </a:cubicBezTo>
                  <a:cubicBezTo>
                    <a:pt x="1867" y="616"/>
                    <a:pt x="0" y="732"/>
                    <a:pt x="0" y="2949"/>
                  </a:cubicBezTo>
                  <a:cubicBezTo>
                    <a:pt x="0" y="3947"/>
                    <a:pt x="1377" y="4066"/>
                    <a:pt x="2037" y="4066"/>
                  </a:cubicBezTo>
                  <a:cubicBezTo>
                    <a:pt x="2244" y="4066"/>
                    <a:pt x="2381" y="4054"/>
                    <a:pt x="2381" y="4054"/>
                  </a:cubicBezTo>
                  <a:lnTo>
                    <a:pt x="2381" y="4054"/>
                  </a:lnTo>
                  <a:cubicBezTo>
                    <a:pt x="2381" y="4055"/>
                    <a:pt x="2174" y="4261"/>
                    <a:pt x="2381" y="4820"/>
                  </a:cubicBezTo>
                  <a:cubicBezTo>
                    <a:pt x="2497" y="5098"/>
                    <a:pt x="2879" y="5164"/>
                    <a:pt x="3282" y="5164"/>
                  </a:cubicBezTo>
                  <a:cubicBezTo>
                    <a:pt x="3656" y="5164"/>
                    <a:pt x="4048" y="5107"/>
                    <a:pt x="4269" y="5107"/>
                  </a:cubicBezTo>
                  <a:cubicBezTo>
                    <a:pt x="4330" y="5107"/>
                    <a:pt x="4379" y="5112"/>
                    <a:pt x="4409" y="5123"/>
                  </a:cubicBezTo>
                  <a:cubicBezTo>
                    <a:pt x="4458" y="5123"/>
                    <a:pt x="4458" y="5172"/>
                    <a:pt x="4458" y="5172"/>
                  </a:cubicBezTo>
                  <a:cubicBezTo>
                    <a:pt x="4506" y="5427"/>
                    <a:pt x="4603" y="7091"/>
                    <a:pt x="4603" y="7091"/>
                  </a:cubicBezTo>
                  <a:cubicBezTo>
                    <a:pt x="4603" y="7091"/>
                    <a:pt x="4948" y="6912"/>
                    <a:pt x="5311" y="6912"/>
                  </a:cubicBezTo>
                  <a:cubicBezTo>
                    <a:pt x="5616" y="6912"/>
                    <a:pt x="5934" y="7038"/>
                    <a:pt x="6073" y="7504"/>
                  </a:cubicBezTo>
                  <a:cubicBezTo>
                    <a:pt x="6328" y="8512"/>
                    <a:pt x="5211" y="8816"/>
                    <a:pt x="5211" y="8816"/>
                  </a:cubicBezTo>
                  <a:cubicBezTo>
                    <a:pt x="5211" y="8816"/>
                    <a:pt x="5162" y="10030"/>
                    <a:pt x="5211" y="10492"/>
                  </a:cubicBezTo>
                  <a:cubicBezTo>
                    <a:pt x="5276" y="10917"/>
                    <a:pt x="5413" y="11028"/>
                    <a:pt x="5610" y="11028"/>
                  </a:cubicBezTo>
                  <a:cubicBezTo>
                    <a:pt x="5739" y="11028"/>
                    <a:pt x="5895" y="10980"/>
                    <a:pt x="6073" y="10941"/>
                  </a:cubicBezTo>
                  <a:cubicBezTo>
                    <a:pt x="6632" y="10795"/>
                    <a:pt x="9267" y="5876"/>
                    <a:pt x="8915" y="4358"/>
                  </a:cubicBezTo>
                  <a:cubicBezTo>
                    <a:pt x="8815" y="3914"/>
                    <a:pt x="8359" y="3832"/>
                    <a:pt x="8035" y="3832"/>
                  </a:cubicBezTo>
                  <a:cubicBezTo>
                    <a:pt x="7845" y="3832"/>
                    <a:pt x="7700" y="3860"/>
                    <a:pt x="7700" y="3860"/>
                  </a:cubicBezTo>
                  <a:cubicBezTo>
                    <a:pt x="7700" y="3860"/>
                    <a:pt x="8405" y="3204"/>
                    <a:pt x="8198" y="2342"/>
                  </a:cubicBezTo>
                  <a:cubicBezTo>
                    <a:pt x="8150" y="2087"/>
                    <a:pt x="8004" y="1832"/>
                    <a:pt x="7749" y="1577"/>
                  </a:cubicBezTo>
                  <a:cubicBezTo>
                    <a:pt x="7398" y="1211"/>
                    <a:pt x="7078" y="1085"/>
                    <a:pt x="6803" y="1085"/>
                  </a:cubicBezTo>
                  <a:cubicBezTo>
                    <a:pt x="6201" y="1085"/>
                    <a:pt x="5818" y="1686"/>
                    <a:pt x="5818" y="1686"/>
                  </a:cubicBezTo>
                  <a:cubicBezTo>
                    <a:pt x="5818" y="1686"/>
                    <a:pt x="5514" y="59"/>
                    <a:pt x="4154" y="10"/>
                  </a:cubicBezTo>
                  <a:cubicBezTo>
                    <a:pt x="4069" y="4"/>
                    <a:pt x="3988" y="1"/>
                    <a:pt x="39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6"/>
            <p:cNvSpPr/>
            <p:nvPr/>
          </p:nvSpPr>
          <p:spPr>
            <a:xfrm>
              <a:off x="-305836" y="1523149"/>
              <a:ext cx="374448" cy="235886"/>
            </a:xfrm>
            <a:custGeom>
              <a:avLst/>
              <a:gdLst/>
              <a:ahLst/>
              <a:cxnLst/>
              <a:rect l="l" t="t" r="r" b="b"/>
              <a:pathLst>
                <a:path w="8199" h="5165" extrusionOk="0">
                  <a:moveTo>
                    <a:pt x="3910" y="1"/>
                  </a:moveTo>
                  <a:cubicBezTo>
                    <a:pt x="2778" y="1"/>
                    <a:pt x="2332" y="617"/>
                    <a:pt x="2332" y="617"/>
                  </a:cubicBezTo>
                  <a:cubicBezTo>
                    <a:pt x="2332" y="617"/>
                    <a:pt x="2306" y="616"/>
                    <a:pt x="2260" y="616"/>
                  </a:cubicBezTo>
                  <a:cubicBezTo>
                    <a:pt x="1867" y="616"/>
                    <a:pt x="0" y="732"/>
                    <a:pt x="0" y="2949"/>
                  </a:cubicBezTo>
                  <a:cubicBezTo>
                    <a:pt x="0" y="3947"/>
                    <a:pt x="1377" y="4066"/>
                    <a:pt x="2037" y="4066"/>
                  </a:cubicBezTo>
                  <a:cubicBezTo>
                    <a:pt x="2244" y="4066"/>
                    <a:pt x="2381" y="4054"/>
                    <a:pt x="2381" y="4054"/>
                  </a:cubicBezTo>
                  <a:lnTo>
                    <a:pt x="2381" y="4054"/>
                  </a:lnTo>
                  <a:cubicBezTo>
                    <a:pt x="2381" y="4055"/>
                    <a:pt x="2174" y="4261"/>
                    <a:pt x="2381" y="4820"/>
                  </a:cubicBezTo>
                  <a:cubicBezTo>
                    <a:pt x="2497" y="5098"/>
                    <a:pt x="2879" y="5164"/>
                    <a:pt x="3282" y="5164"/>
                  </a:cubicBezTo>
                  <a:cubicBezTo>
                    <a:pt x="3656" y="5164"/>
                    <a:pt x="4048" y="5107"/>
                    <a:pt x="4269" y="5107"/>
                  </a:cubicBezTo>
                  <a:cubicBezTo>
                    <a:pt x="4330" y="5107"/>
                    <a:pt x="4379" y="5112"/>
                    <a:pt x="4409" y="5123"/>
                  </a:cubicBezTo>
                  <a:cubicBezTo>
                    <a:pt x="4603" y="5075"/>
                    <a:pt x="4713" y="4965"/>
                    <a:pt x="4810" y="4820"/>
                  </a:cubicBezTo>
                  <a:cubicBezTo>
                    <a:pt x="5113" y="4310"/>
                    <a:pt x="4858" y="4006"/>
                    <a:pt x="4761" y="3909"/>
                  </a:cubicBezTo>
                  <a:lnTo>
                    <a:pt x="4761" y="3909"/>
                  </a:lnTo>
                  <a:cubicBezTo>
                    <a:pt x="4852" y="3939"/>
                    <a:pt x="5029" y="4012"/>
                    <a:pt x="5297" y="4012"/>
                  </a:cubicBezTo>
                  <a:cubicBezTo>
                    <a:pt x="5458" y="4012"/>
                    <a:pt x="5651" y="3986"/>
                    <a:pt x="5879" y="3909"/>
                  </a:cubicBezTo>
                  <a:cubicBezTo>
                    <a:pt x="6632" y="3654"/>
                    <a:pt x="6279" y="2694"/>
                    <a:pt x="6279" y="2694"/>
                  </a:cubicBezTo>
                  <a:lnTo>
                    <a:pt x="6279" y="2694"/>
                  </a:lnTo>
                  <a:cubicBezTo>
                    <a:pt x="6280" y="2694"/>
                    <a:pt x="6799" y="2884"/>
                    <a:pt x="7302" y="2884"/>
                  </a:cubicBezTo>
                  <a:cubicBezTo>
                    <a:pt x="7699" y="2884"/>
                    <a:pt x="8086" y="2765"/>
                    <a:pt x="8198" y="2342"/>
                  </a:cubicBezTo>
                  <a:cubicBezTo>
                    <a:pt x="8150" y="2087"/>
                    <a:pt x="8004" y="1832"/>
                    <a:pt x="7749" y="1577"/>
                  </a:cubicBezTo>
                  <a:cubicBezTo>
                    <a:pt x="7398" y="1211"/>
                    <a:pt x="7078" y="1085"/>
                    <a:pt x="6803" y="1085"/>
                  </a:cubicBezTo>
                  <a:cubicBezTo>
                    <a:pt x="6201" y="1085"/>
                    <a:pt x="5818" y="1686"/>
                    <a:pt x="5818" y="1686"/>
                  </a:cubicBezTo>
                  <a:cubicBezTo>
                    <a:pt x="5818" y="1686"/>
                    <a:pt x="5514" y="59"/>
                    <a:pt x="4154" y="10"/>
                  </a:cubicBezTo>
                  <a:cubicBezTo>
                    <a:pt x="4069" y="4"/>
                    <a:pt x="3988" y="1"/>
                    <a:pt x="3910" y="1"/>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6"/>
            <p:cNvSpPr/>
            <p:nvPr/>
          </p:nvSpPr>
          <p:spPr>
            <a:xfrm>
              <a:off x="-227101" y="1921845"/>
              <a:ext cx="43889" cy="29457"/>
            </a:xfrm>
            <a:custGeom>
              <a:avLst/>
              <a:gdLst/>
              <a:ahLst/>
              <a:cxnLst/>
              <a:rect l="l" t="t" r="r" b="b"/>
              <a:pathLst>
                <a:path w="961" h="645" extrusionOk="0">
                  <a:moveTo>
                    <a:pt x="837" y="1"/>
                  </a:moveTo>
                  <a:cubicBezTo>
                    <a:pt x="811" y="1"/>
                    <a:pt x="784" y="13"/>
                    <a:pt x="754" y="37"/>
                  </a:cubicBezTo>
                  <a:lnTo>
                    <a:pt x="98" y="389"/>
                  </a:lnTo>
                  <a:cubicBezTo>
                    <a:pt x="1" y="389"/>
                    <a:pt x="1" y="486"/>
                    <a:pt x="1" y="547"/>
                  </a:cubicBezTo>
                  <a:cubicBezTo>
                    <a:pt x="49" y="596"/>
                    <a:pt x="98" y="644"/>
                    <a:pt x="147" y="644"/>
                  </a:cubicBezTo>
                  <a:lnTo>
                    <a:pt x="207" y="644"/>
                  </a:lnTo>
                  <a:cubicBezTo>
                    <a:pt x="304" y="644"/>
                    <a:pt x="863" y="486"/>
                    <a:pt x="960" y="183"/>
                  </a:cubicBezTo>
                  <a:cubicBezTo>
                    <a:pt x="960" y="134"/>
                    <a:pt x="960" y="86"/>
                    <a:pt x="912" y="37"/>
                  </a:cubicBezTo>
                  <a:cubicBezTo>
                    <a:pt x="887" y="13"/>
                    <a:pt x="863" y="1"/>
                    <a:pt x="837"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6"/>
            <p:cNvSpPr/>
            <p:nvPr/>
          </p:nvSpPr>
          <p:spPr>
            <a:xfrm>
              <a:off x="-95618" y="1865808"/>
              <a:ext cx="39413" cy="30005"/>
            </a:xfrm>
            <a:custGeom>
              <a:avLst/>
              <a:gdLst/>
              <a:ahLst/>
              <a:cxnLst/>
              <a:rect l="l" t="t" r="r" b="b"/>
              <a:pathLst>
                <a:path w="863" h="657" extrusionOk="0">
                  <a:moveTo>
                    <a:pt x="717" y="1"/>
                  </a:moveTo>
                  <a:cubicBezTo>
                    <a:pt x="304" y="1"/>
                    <a:pt x="110" y="402"/>
                    <a:pt x="61" y="450"/>
                  </a:cubicBezTo>
                  <a:cubicBezTo>
                    <a:pt x="0" y="499"/>
                    <a:pt x="61" y="608"/>
                    <a:pt x="110" y="657"/>
                  </a:cubicBezTo>
                  <a:lnTo>
                    <a:pt x="255" y="657"/>
                  </a:lnTo>
                  <a:lnTo>
                    <a:pt x="814" y="256"/>
                  </a:lnTo>
                  <a:cubicBezTo>
                    <a:pt x="863" y="195"/>
                    <a:pt x="863" y="147"/>
                    <a:pt x="863" y="98"/>
                  </a:cubicBezTo>
                  <a:cubicBezTo>
                    <a:pt x="814" y="49"/>
                    <a:pt x="765" y="1"/>
                    <a:pt x="717" y="1"/>
                  </a:cubicBezTo>
                  <a:close/>
                </a:path>
              </a:pathLst>
            </a:custGeom>
            <a:solidFill>
              <a:srgbClr val="743E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6"/>
            <p:cNvSpPr/>
            <p:nvPr/>
          </p:nvSpPr>
          <p:spPr>
            <a:xfrm>
              <a:off x="-248155" y="1826441"/>
              <a:ext cx="18907" cy="32197"/>
            </a:xfrm>
            <a:custGeom>
              <a:avLst/>
              <a:gdLst/>
              <a:ahLst/>
              <a:cxnLst/>
              <a:rect l="l" t="t" r="r" b="b"/>
              <a:pathLst>
                <a:path w="414" h="705" extrusionOk="0">
                  <a:moveTo>
                    <a:pt x="207" y="0"/>
                  </a:moveTo>
                  <a:cubicBezTo>
                    <a:pt x="110" y="0"/>
                    <a:pt x="0" y="146"/>
                    <a:pt x="0" y="353"/>
                  </a:cubicBezTo>
                  <a:cubicBezTo>
                    <a:pt x="0" y="559"/>
                    <a:pt x="110" y="705"/>
                    <a:pt x="207" y="705"/>
                  </a:cubicBezTo>
                  <a:cubicBezTo>
                    <a:pt x="304" y="705"/>
                    <a:pt x="413" y="559"/>
                    <a:pt x="413" y="353"/>
                  </a:cubicBezTo>
                  <a:cubicBezTo>
                    <a:pt x="413" y="146"/>
                    <a:pt x="304" y="0"/>
                    <a:pt x="207"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6"/>
            <p:cNvSpPr/>
            <p:nvPr/>
          </p:nvSpPr>
          <p:spPr>
            <a:xfrm>
              <a:off x="-257060" y="1768760"/>
              <a:ext cx="46081" cy="20551"/>
            </a:xfrm>
            <a:custGeom>
              <a:avLst/>
              <a:gdLst/>
              <a:ahLst/>
              <a:cxnLst/>
              <a:rect l="l" t="t" r="r" b="b"/>
              <a:pathLst>
                <a:path w="1009" h="450" extrusionOk="0">
                  <a:moveTo>
                    <a:pt x="98" y="0"/>
                  </a:moveTo>
                  <a:cubicBezTo>
                    <a:pt x="1" y="0"/>
                    <a:pt x="49" y="353"/>
                    <a:pt x="98" y="353"/>
                  </a:cubicBezTo>
                  <a:cubicBezTo>
                    <a:pt x="98" y="353"/>
                    <a:pt x="168" y="331"/>
                    <a:pt x="273" y="331"/>
                  </a:cubicBezTo>
                  <a:cubicBezTo>
                    <a:pt x="325" y="331"/>
                    <a:pt x="386" y="336"/>
                    <a:pt x="450" y="353"/>
                  </a:cubicBezTo>
                  <a:cubicBezTo>
                    <a:pt x="657" y="353"/>
                    <a:pt x="1009" y="450"/>
                    <a:pt x="1009" y="450"/>
                  </a:cubicBezTo>
                  <a:cubicBezTo>
                    <a:pt x="1009" y="450"/>
                    <a:pt x="960" y="255"/>
                    <a:pt x="754" y="146"/>
                  </a:cubicBezTo>
                  <a:cubicBezTo>
                    <a:pt x="608" y="0"/>
                    <a:pt x="195" y="0"/>
                    <a:pt x="98" y="0"/>
                  </a:cubicBezTo>
                  <a:close/>
                </a:path>
              </a:pathLst>
            </a:custGeom>
            <a:solidFill>
              <a:srgbClr val="682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6"/>
            <p:cNvSpPr/>
            <p:nvPr/>
          </p:nvSpPr>
          <p:spPr>
            <a:xfrm>
              <a:off x="-319719" y="2533682"/>
              <a:ext cx="259086" cy="256300"/>
            </a:xfrm>
            <a:custGeom>
              <a:avLst/>
              <a:gdLst/>
              <a:ahLst/>
              <a:cxnLst/>
              <a:rect l="l" t="t" r="r" b="b"/>
              <a:pathLst>
                <a:path w="5673" h="5612" extrusionOk="0">
                  <a:moveTo>
                    <a:pt x="2843" y="449"/>
                  </a:moveTo>
                  <a:cubicBezTo>
                    <a:pt x="4154" y="449"/>
                    <a:pt x="5211" y="1518"/>
                    <a:pt x="5211" y="2830"/>
                  </a:cubicBezTo>
                  <a:cubicBezTo>
                    <a:pt x="5211" y="4154"/>
                    <a:pt x="4154" y="5162"/>
                    <a:pt x="2843" y="5162"/>
                  </a:cubicBezTo>
                  <a:cubicBezTo>
                    <a:pt x="1519" y="5162"/>
                    <a:pt x="462" y="4154"/>
                    <a:pt x="462" y="2830"/>
                  </a:cubicBezTo>
                  <a:cubicBezTo>
                    <a:pt x="462" y="1518"/>
                    <a:pt x="1519" y="449"/>
                    <a:pt x="2843" y="449"/>
                  </a:cubicBezTo>
                  <a:close/>
                  <a:moveTo>
                    <a:pt x="2843" y="0"/>
                  </a:moveTo>
                  <a:cubicBezTo>
                    <a:pt x="1264" y="0"/>
                    <a:pt x="0" y="1263"/>
                    <a:pt x="0" y="2830"/>
                  </a:cubicBezTo>
                  <a:cubicBezTo>
                    <a:pt x="0" y="4397"/>
                    <a:pt x="1264" y="5611"/>
                    <a:pt x="2843" y="5611"/>
                  </a:cubicBezTo>
                  <a:cubicBezTo>
                    <a:pt x="4409" y="5611"/>
                    <a:pt x="5672" y="4397"/>
                    <a:pt x="5672" y="2830"/>
                  </a:cubicBezTo>
                  <a:cubicBezTo>
                    <a:pt x="5672" y="1263"/>
                    <a:pt x="4409" y="0"/>
                    <a:pt x="28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6"/>
            <p:cNvSpPr/>
            <p:nvPr/>
          </p:nvSpPr>
          <p:spPr>
            <a:xfrm>
              <a:off x="-257060" y="2595792"/>
              <a:ext cx="133722" cy="134270"/>
            </a:xfrm>
            <a:custGeom>
              <a:avLst/>
              <a:gdLst/>
              <a:ahLst/>
              <a:cxnLst/>
              <a:rect l="l" t="t" r="r" b="b"/>
              <a:pathLst>
                <a:path w="2928" h="2940" extrusionOk="0">
                  <a:moveTo>
                    <a:pt x="1471" y="0"/>
                  </a:moveTo>
                  <a:cubicBezTo>
                    <a:pt x="657" y="0"/>
                    <a:pt x="1" y="668"/>
                    <a:pt x="1" y="1470"/>
                  </a:cubicBezTo>
                  <a:cubicBezTo>
                    <a:pt x="1" y="2284"/>
                    <a:pt x="657" y="2940"/>
                    <a:pt x="1471" y="2940"/>
                  </a:cubicBezTo>
                  <a:cubicBezTo>
                    <a:pt x="2272" y="2940"/>
                    <a:pt x="2928" y="2284"/>
                    <a:pt x="2928" y="1470"/>
                  </a:cubicBezTo>
                  <a:cubicBezTo>
                    <a:pt x="2928" y="668"/>
                    <a:pt x="2272" y="0"/>
                    <a:pt x="14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6"/>
            <p:cNvSpPr/>
            <p:nvPr/>
          </p:nvSpPr>
          <p:spPr>
            <a:xfrm>
              <a:off x="-270898" y="2581909"/>
              <a:ext cx="161443" cy="162037"/>
            </a:xfrm>
            <a:custGeom>
              <a:avLst/>
              <a:gdLst/>
              <a:ahLst/>
              <a:cxnLst/>
              <a:rect l="l" t="t" r="r" b="b"/>
              <a:pathLst>
                <a:path w="3535" h="3548" extrusionOk="0">
                  <a:moveTo>
                    <a:pt x="1774" y="608"/>
                  </a:moveTo>
                  <a:cubicBezTo>
                    <a:pt x="2429" y="608"/>
                    <a:pt x="2927" y="1118"/>
                    <a:pt x="2927" y="1774"/>
                  </a:cubicBezTo>
                  <a:cubicBezTo>
                    <a:pt x="2927" y="2430"/>
                    <a:pt x="2429" y="2940"/>
                    <a:pt x="1774" y="2940"/>
                  </a:cubicBezTo>
                  <a:cubicBezTo>
                    <a:pt x="1106" y="2940"/>
                    <a:pt x="608" y="2430"/>
                    <a:pt x="608" y="1774"/>
                  </a:cubicBezTo>
                  <a:cubicBezTo>
                    <a:pt x="608" y="1118"/>
                    <a:pt x="1106" y="608"/>
                    <a:pt x="1774" y="608"/>
                  </a:cubicBezTo>
                  <a:close/>
                  <a:moveTo>
                    <a:pt x="1774" y="1"/>
                  </a:moveTo>
                  <a:cubicBezTo>
                    <a:pt x="802" y="1"/>
                    <a:pt x="0" y="766"/>
                    <a:pt x="0" y="1774"/>
                  </a:cubicBezTo>
                  <a:cubicBezTo>
                    <a:pt x="0" y="2734"/>
                    <a:pt x="802" y="3547"/>
                    <a:pt x="1774" y="3547"/>
                  </a:cubicBezTo>
                  <a:cubicBezTo>
                    <a:pt x="2733" y="3547"/>
                    <a:pt x="3535" y="2734"/>
                    <a:pt x="3535" y="1774"/>
                  </a:cubicBezTo>
                  <a:cubicBezTo>
                    <a:pt x="3535" y="766"/>
                    <a:pt x="2733" y="1"/>
                    <a:pt x="17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6"/>
            <p:cNvSpPr/>
            <p:nvPr/>
          </p:nvSpPr>
          <p:spPr>
            <a:xfrm>
              <a:off x="-234317" y="2529206"/>
              <a:ext cx="536440" cy="201268"/>
            </a:xfrm>
            <a:custGeom>
              <a:avLst/>
              <a:gdLst/>
              <a:ahLst/>
              <a:cxnLst/>
              <a:rect l="l" t="t" r="r" b="b"/>
              <a:pathLst>
                <a:path w="11746" h="4407" extrusionOk="0">
                  <a:moveTo>
                    <a:pt x="8454" y="1"/>
                  </a:moveTo>
                  <a:cubicBezTo>
                    <a:pt x="8454" y="1"/>
                    <a:pt x="8005" y="98"/>
                    <a:pt x="7446" y="195"/>
                  </a:cubicBezTo>
                  <a:cubicBezTo>
                    <a:pt x="6790" y="305"/>
                    <a:pt x="5977" y="402"/>
                    <a:pt x="5576" y="402"/>
                  </a:cubicBezTo>
                  <a:cubicBezTo>
                    <a:pt x="4859" y="450"/>
                    <a:pt x="3948" y="450"/>
                    <a:pt x="3450" y="705"/>
                  </a:cubicBezTo>
                  <a:cubicBezTo>
                    <a:pt x="2940" y="960"/>
                    <a:pt x="462" y="2369"/>
                    <a:pt x="305" y="2734"/>
                  </a:cubicBezTo>
                  <a:cubicBezTo>
                    <a:pt x="110" y="3037"/>
                    <a:pt x="1" y="3487"/>
                    <a:pt x="62" y="3645"/>
                  </a:cubicBezTo>
                  <a:cubicBezTo>
                    <a:pt x="94" y="3677"/>
                    <a:pt x="132" y="3688"/>
                    <a:pt x="168" y="3688"/>
                  </a:cubicBezTo>
                  <a:cubicBezTo>
                    <a:pt x="240" y="3688"/>
                    <a:pt x="304" y="3645"/>
                    <a:pt x="305" y="3645"/>
                  </a:cubicBezTo>
                  <a:lnTo>
                    <a:pt x="305" y="3645"/>
                  </a:lnTo>
                  <a:cubicBezTo>
                    <a:pt x="304" y="3645"/>
                    <a:pt x="159" y="3839"/>
                    <a:pt x="305" y="3997"/>
                  </a:cubicBezTo>
                  <a:cubicBezTo>
                    <a:pt x="316" y="4006"/>
                    <a:pt x="334" y="4010"/>
                    <a:pt x="356" y="4010"/>
                  </a:cubicBezTo>
                  <a:cubicBezTo>
                    <a:pt x="451" y="4010"/>
                    <a:pt x="620" y="3937"/>
                    <a:pt x="669" y="3888"/>
                  </a:cubicBezTo>
                  <a:lnTo>
                    <a:pt x="669" y="3888"/>
                  </a:lnTo>
                  <a:cubicBezTo>
                    <a:pt x="608" y="3948"/>
                    <a:pt x="511" y="4191"/>
                    <a:pt x="669" y="4252"/>
                  </a:cubicBezTo>
                  <a:cubicBezTo>
                    <a:pt x="700" y="4267"/>
                    <a:pt x="731" y="4274"/>
                    <a:pt x="762" y="4274"/>
                  </a:cubicBezTo>
                  <a:cubicBezTo>
                    <a:pt x="924" y="4274"/>
                    <a:pt x="1070" y="4094"/>
                    <a:pt x="1070" y="4094"/>
                  </a:cubicBezTo>
                  <a:lnTo>
                    <a:pt x="1070" y="4094"/>
                  </a:lnTo>
                  <a:cubicBezTo>
                    <a:pt x="1070" y="4094"/>
                    <a:pt x="1021" y="4300"/>
                    <a:pt x="1215" y="4398"/>
                  </a:cubicBezTo>
                  <a:cubicBezTo>
                    <a:pt x="1228" y="4403"/>
                    <a:pt x="1243" y="4406"/>
                    <a:pt x="1262" y="4406"/>
                  </a:cubicBezTo>
                  <a:cubicBezTo>
                    <a:pt x="1558" y="4406"/>
                    <a:pt x="2618" y="3711"/>
                    <a:pt x="3098" y="3232"/>
                  </a:cubicBezTo>
                  <a:cubicBezTo>
                    <a:pt x="3596" y="2782"/>
                    <a:pt x="4106" y="1920"/>
                    <a:pt x="4361" y="1920"/>
                  </a:cubicBezTo>
                  <a:cubicBezTo>
                    <a:pt x="4370" y="1918"/>
                    <a:pt x="4382" y="1917"/>
                    <a:pt x="4396" y="1917"/>
                  </a:cubicBezTo>
                  <a:cubicBezTo>
                    <a:pt x="4780" y="1917"/>
                    <a:pt x="6979" y="2529"/>
                    <a:pt x="8151" y="2576"/>
                  </a:cubicBezTo>
                  <a:cubicBezTo>
                    <a:pt x="8964" y="2576"/>
                    <a:pt x="10179" y="2527"/>
                    <a:pt x="10883" y="2369"/>
                  </a:cubicBezTo>
                  <a:cubicBezTo>
                    <a:pt x="11138" y="2321"/>
                    <a:pt x="11296" y="2272"/>
                    <a:pt x="11393" y="2224"/>
                  </a:cubicBezTo>
                  <a:cubicBezTo>
                    <a:pt x="11746" y="1920"/>
                    <a:pt x="11697" y="547"/>
                    <a:pt x="11697" y="353"/>
                  </a:cubicBezTo>
                  <a:lnTo>
                    <a:pt x="11649" y="353"/>
                  </a:lnTo>
                  <a:cubicBezTo>
                    <a:pt x="11600" y="305"/>
                    <a:pt x="11236" y="195"/>
                    <a:pt x="10786" y="147"/>
                  </a:cubicBezTo>
                  <a:cubicBezTo>
                    <a:pt x="9827" y="98"/>
                    <a:pt x="8454" y="1"/>
                    <a:pt x="8454" y="1"/>
                  </a:cubicBezTo>
                  <a:close/>
                </a:path>
              </a:pathLst>
            </a:custGeom>
            <a:solidFill>
              <a:srgbClr val="9651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8" name="Google Shape;1528;p46"/>
          <p:cNvSpPr/>
          <p:nvPr/>
        </p:nvSpPr>
        <p:spPr>
          <a:xfrm>
            <a:off x="6265931" y="2693475"/>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6"/>
          <p:cNvSpPr/>
          <p:nvPr/>
        </p:nvSpPr>
        <p:spPr>
          <a:xfrm>
            <a:off x="2200363" y="1813325"/>
            <a:ext cx="672000" cy="672000"/>
          </a:xfrm>
          <a:prstGeom prst="roundRect">
            <a:avLst>
              <a:gd name="adj" fmla="val 25170"/>
            </a:avLst>
          </a:prstGeom>
          <a:solidFill>
            <a:schemeClr val="accent5"/>
          </a:solidFill>
          <a:ln>
            <a:noFill/>
          </a:ln>
          <a:effectLst>
            <a:outerShdw blurRad="257175" algn="bl" rotWithShape="0">
              <a:schemeClr val="accent4">
                <a:alpha val="4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0" name="Google Shape;1530;p46"/>
          <p:cNvGrpSpPr/>
          <p:nvPr/>
        </p:nvGrpSpPr>
        <p:grpSpPr>
          <a:xfrm>
            <a:off x="6448413" y="2843259"/>
            <a:ext cx="307012" cy="372422"/>
            <a:chOff x="4837926" y="2385996"/>
            <a:chExt cx="307012" cy="372422"/>
          </a:xfrm>
        </p:grpSpPr>
        <p:sp>
          <p:nvSpPr>
            <p:cNvPr id="1531" name="Google Shape;1531;p46"/>
            <p:cNvSpPr/>
            <p:nvPr/>
          </p:nvSpPr>
          <p:spPr>
            <a:xfrm>
              <a:off x="4948006" y="2550805"/>
              <a:ext cx="196932" cy="97533"/>
            </a:xfrm>
            <a:custGeom>
              <a:avLst/>
              <a:gdLst/>
              <a:ahLst/>
              <a:cxnLst/>
              <a:rect l="l" t="t" r="r" b="b"/>
              <a:pathLst>
                <a:path w="7283" h="3607" extrusionOk="0">
                  <a:moveTo>
                    <a:pt x="1" y="1"/>
                  </a:moveTo>
                  <a:lnTo>
                    <a:pt x="1" y="792"/>
                  </a:lnTo>
                  <a:cubicBezTo>
                    <a:pt x="1" y="1164"/>
                    <a:pt x="210" y="1466"/>
                    <a:pt x="396" y="1652"/>
                  </a:cubicBezTo>
                  <a:cubicBezTo>
                    <a:pt x="582" y="1862"/>
                    <a:pt x="885" y="1955"/>
                    <a:pt x="1257" y="1955"/>
                  </a:cubicBezTo>
                  <a:lnTo>
                    <a:pt x="6119" y="1955"/>
                  </a:lnTo>
                  <a:cubicBezTo>
                    <a:pt x="6305" y="1955"/>
                    <a:pt x="6491" y="2141"/>
                    <a:pt x="6491" y="2443"/>
                  </a:cubicBezTo>
                  <a:cubicBezTo>
                    <a:pt x="6491" y="2630"/>
                    <a:pt x="6305" y="2816"/>
                    <a:pt x="6119" y="2816"/>
                  </a:cubicBezTo>
                  <a:lnTo>
                    <a:pt x="4863" y="2816"/>
                  </a:lnTo>
                  <a:lnTo>
                    <a:pt x="4072" y="3607"/>
                  </a:lnTo>
                  <a:lnTo>
                    <a:pt x="6119" y="3607"/>
                  </a:lnTo>
                  <a:cubicBezTo>
                    <a:pt x="6794" y="3607"/>
                    <a:pt x="7282" y="3118"/>
                    <a:pt x="7282" y="2443"/>
                  </a:cubicBezTo>
                  <a:cubicBezTo>
                    <a:pt x="7282" y="1746"/>
                    <a:pt x="6794" y="1164"/>
                    <a:pt x="6119" y="1164"/>
                  </a:cubicBezTo>
                  <a:lnTo>
                    <a:pt x="1257" y="1164"/>
                  </a:lnTo>
                  <a:cubicBezTo>
                    <a:pt x="978" y="1164"/>
                    <a:pt x="791" y="978"/>
                    <a:pt x="791" y="792"/>
                  </a:cubicBezTo>
                  <a:lnTo>
                    <a:pt x="7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6"/>
            <p:cNvSpPr/>
            <p:nvPr/>
          </p:nvSpPr>
          <p:spPr>
            <a:xfrm>
              <a:off x="4958714" y="2550805"/>
              <a:ext cx="186224" cy="97533"/>
            </a:xfrm>
            <a:custGeom>
              <a:avLst/>
              <a:gdLst/>
              <a:ahLst/>
              <a:cxnLst/>
              <a:rect l="l" t="t" r="r" b="b"/>
              <a:pathLst>
                <a:path w="6887" h="3607" extrusionOk="0">
                  <a:moveTo>
                    <a:pt x="0" y="1"/>
                  </a:moveTo>
                  <a:lnTo>
                    <a:pt x="0" y="1652"/>
                  </a:lnTo>
                  <a:cubicBezTo>
                    <a:pt x="186" y="1862"/>
                    <a:pt x="489" y="1955"/>
                    <a:pt x="861" y="1955"/>
                  </a:cubicBezTo>
                  <a:lnTo>
                    <a:pt x="5723" y="1955"/>
                  </a:lnTo>
                  <a:cubicBezTo>
                    <a:pt x="5909" y="1955"/>
                    <a:pt x="6095" y="2141"/>
                    <a:pt x="6095" y="2443"/>
                  </a:cubicBezTo>
                  <a:cubicBezTo>
                    <a:pt x="6095" y="2630"/>
                    <a:pt x="5909" y="2816"/>
                    <a:pt x="5723" y="2816"/>
                  </a:cubicBezTo>
                  <a:lnTo>
                    <a:pt x="4467" y="2816"/>
                  </a:lnTo>
                  <a:lnTo>
                    <a:pt x="3676" y="3607"/>
                  </a:lnTo>
                  <a:lnTo>
                    <a:pt x="5723" y="3607"/>
                  </a:lnTo>
                  <a:cubicBezTo>
                    <a:pt x="6398" y="3607"/>
                    <a:pt x="6886" y="3118"/>
                    <a:pt x="6886" y="2443"/>
                  </a:cubicBezTo>
                  <a:cubicBezTo>
                    <a:pt x="6886" y="1746"/>
                    <a:pt x="6398" y="1164"/>
                    <a:pt x="5723" y="1164"/>
                  </a:cubicBezTo>
                  <a:lnTo>
                    <a:pt x="861" y="1164"/>
                  </a:lnTo>
                  <a:cubicBezTo>
                    <a:pt x="582" y="1164"/>
                    <a:pt x="395" y="978"/>
                    <a:pt x="395" y="792"/>
                  </a:cubicBezTo>
                  <a:lnTo>
                    <a:pt x="395"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6"/>
            <p:cNvSpPr/>
            <p:nvPr/>
          </p:nvSpPr>
          <p:spPr>
            <a:xfrm>
              <a:off x="4882596" y="2385996"/>
              <a:ext cx="152235" cy="152262"/>
            </a:xfrm>
            <a:custGeom>
              <a:avLst/>
              <a:gdLst/>
              <a:ahLst/>
              <a:cxnLst/>
              <a:rect l="l" t="t" r="r" b="b"/>
              <a:pathLst>
                <a:path w="5630" h="5631" extrusionOk="0">
                  <a:moveTo>
                    <a:pt x="2815" y="1"/>
                  </a:moveTo>
                  <a:cubicBezTo>
                    <a:pt x="1838" y="1"/>
                    <a:pt x="884" y="396"/>
                    <a:pt x="0" y="978"/>
                  </a:cubicBezTo>
                  <a:lnTo>
                    <a:pt x="0" y="3676"/>
                  </a:lnTo>
                  <a:cubicBezTo>
                    <a:pt x="0" y="4746"/>
                    <a:pt x="884" y="5630"/>
                    <a:pt x="2047" y="5630"/>
                  </a:cubicBezTo>
                  <a:lnTo>
                    <a:pt x="3676" y="5630"/>
                  </a:lnTo>
                  <a:cubicBezTo>
                    <a:pt x="4746" y="5630"/>
                    <a:pt x="5630" y="4746"/>
                    <a:pt x="5630" y="3676"/>
                  </a:cubicBezTo>
                  <a:lnTo>
                    <a:pt x="5630" y="978"/>
                  </a:lnTo>
                  <a:cubicBezTo>
                    <a:pt x="4839" y="396"/>
                    <a:pt x="3792" y="1"/>
                    <a:pt x="2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6"/>
            <p:cNvSpPr/>
            <p:nvPr/>
          </p:nvSpPr>
          <p:spPr>
            <a:xfrm>
              <a:off x="4958714" y="2385996"/>
              <a:ext cx="76118" cy="152262"/>
            </a:xfrm>
            <a:custGeom>
              <a:avLst/>
              <a:gdLst/>
              <a:ahLst/>
              <a:cxnLst/>
              <a:rect l="l" t="t" r="r" b="b"/>
              <a:pathLst>
                <a:path w="2815" h="5631" extrusionOk="0">
                  <a:moveTo>
                    <a:pt x="0" y="1"/>
                  </a:moveTo>
                  <a:lnTo>
                    <a:pt x="0" y="5630"/>
                  </a:lnTo>
                  <a:lnTo>
                    <a:pt x="861" y="5630"/>
                  </a:lnTo>
                  <a:cubicBezTo>
                    <a:pt x="1931" y="5630"/>
                    <a:pt x="2815" y="4746"/>
                    <a:pt x="2815" y="3676"/>
                  </a:cubicBezTo>
                  <a:lnTo>
                    <a:pt x="2815" y="978"/>
                  </a:lnTo>
                  <a:cubicBezTo>
                    <a:pt x="2024" y="396"/>
                    <a:pt x="977" y="1"/>
                    <a:pt x="0" y="1"/>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6"/>
            <p:cNvSpPr/>
            <p:nvPr/>
          </p:nvSpPr>
          <p:spPr>
            <a:xfrm>
              <a:off x="4837926" y="2626923"/>
              <a:ext cx="241575" cy="131496"/>
            </a:xfrm>
            <a:custGeom>
              <a:avLst/>
              <a:gdLst/>
              <a:ahLst/>
              <a:cxnLst/>
              <a:rect l="l" t="t" r="r" b="b"/>
              <a:pathLst>
                <a:path w="8934" h="4863" extrusionOk="0">
                  <a:moveTo>
                    <a:pt x="0" y="1"/>
                  </a:moveTo>
                  <a:lnTo>
                    <a:pt x="0" y="4863"/>
                  </a:lnTo>
                  <a:lnTo>
                    <a:pt x="8934" y="4863"/>
                  </a:lnTo>
                  <a:lnTo>
                    <a:pt x="89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6"/>
            <p:cNvSpPr/>
            <p:nvPr/>
          </p:nvSpPr>
          <p:spPr>
            <a:xfrm>
              <a:off x="4958714" y="2626923"/>
              <a:ext cx="120788" cy="131496"/>
            </a:xfrm>
            <a:custGeom>
              <a:avLst/>
              <a:gdLst/>
              <a:ahLst/>
              <a:cxnLst/>
              <a:rect l="l" t="t" r="r" b="b"/>
              <a:pathLst>
                <a:path w="4467" h="4863" extrusionOk="0">
                  <a:moveTo>
                    <a:pt x="0" y="1"/>
                  </a:moveTo>
                  <a:lnTo>
                    <a:pt x="0" y="4863"/>
                  </a:lnTo>
                  <a:lnTo>
                    <a:pt x="4467" y="4863"/>
                  </a:lnTo>
                  <a:lnTo>
                    <a:pt x="4467"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6"/>
            <p:cNvSpPr/>
            <p:nvPr/>
          </p:nvSpPr>
          <p:spPr>
            <a:xfrm>
              <a:off x="4882596" y="2671593"/>
              <a:ext cx="20767" cy="20794"/>
            </a:xfrm>
            <a:custGeom>
              <a:avLst/>
              <a:gdLst/>
              <a:ahLst/>
              <a:cxnLst/>
              <a:rect l="l" t="t" r="r" b="b"/>
              <a:pathLst>
                <a:path w="768" h="769" extrusionOk="0">
                  <a:moveTo>
                    <a:pt x="0" y="0"/>
                  </a:moveTo>
                  <a:lnTo>
                    <a:pt x="0" y="768"/>
                  </a:lnTo>
                  <a:lnTo>
                    <a:pt x="768" y="768"/>
                  </a:lnTo>
                  <a:lnTo>
                    <a:pt x="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6"/>
            <p:cNvSpPr/>
            <p:nvPr/>
          </p:nvSpPr>
          <p:spPr>
            <a:xfrm>
              <a:off x="4927239" y="2671593"/>
              <a:ext cx="20794" cy="20794"/>
            </a:xfrm>
            <a:custGeom>
              <a:avLst/>
              <a:gdLst/>
              <a:ahLst/>
              <a:cxnLst/>
              <a:rect l="l" t="t" r="r" b="b"/>
              <a:pathLst>
                <a:path w="769" h="769" extrusionOk="0">
                  <a:moveTo>
                    <a:pt x="1" y="0"/>
                  </a:moveTo>
                  <a:lnTo>
                    <a:pt x="1" y="768"/>
                  </a:lnTo>
                  <a:lnTo>
                    <a:pt x="769" y="768"/>
                  </a:lnTo>
                  <a:lnTo>
                    <a:pt x="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6"/>
            <p:cNvSpPr/>
            <p:nvPr/>
          </p:nvSpPr>
          <p:spPr>
            <a:xfrm>
              <a:off x="4969394" y="2671593"/>
              <a:ext cx="65437" cy="20794"/>
            </a:xfrm>
            <a:custGeom>
              <a:avLst/>
              <a:gdLst/>
              <a:ahLst/>
              <a:cxnLst/>
              <a:rect l="l" t="t" r="r" b="b"/>
              <a:pathLst>
                <a:path w="2420" h="769" extrusionOk="0">
                  <a:moveTo>
                    <a:pt x="0" y="0"/>
                  </a:moveTo>
                  <a:lnTo>
                    <a:pt x="0" y="768"/>
                  </a:lnTo>
                  <a:lnTo>
                    <a:pt x="2420" y="768"/>
                  </a:lnTo>
                  <a:lnTo>
                    <a:pt x="2420"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6"/>
            <p:cNvSpPr/>
            <p:nvPr/>
          </p:nvSpPr>
          <p:spPr>
            <a:xfrm>
              <a:off x="4927239" y="2472173"/>
              <a:ext cx="65464" cy="89367"/>
            </a:xfrm>
            <a:custGeom>
              <a:avLst/>
              <a:gdLst/>
              <a:ahLst/>
              <a:cxnLst/>
              <a:rect l="l" t="t" r="r" b="b"/>
              <a:pathLst>
                <a:path w="2421" h="3305" extrusionOk="0">
                  <a:moveTo>
                    <a:pt x="1" y="1"/>
                  </a:moveTo>
                  <a:lnTo>
                    <a:pt x="1" y="2048"/>
                  </a:lnTo>
                  <a:cubicBezTo>
                    <a:pt x="1" y="2723"/>
                    <a:pt x="489" y="3304"/>
                    <a:pt x="1164" y="3304"/>
                  </a:cubicBezTo>
                  <a:cubicBezTo>
                    <a:pt x="1839" y="3304"/>
                    <a:pt x="2420" y="2723"/>
                    <a:pt x="2420" y="2048"/>
                  </a:cubicBezTo>
                  <a:lnTo>
                    <a:pt x="2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6"/>
            <p:cNvSpPr/>
            <p:nvPr/>
          </p:nvSpPr>
          <p:spPr>
            <a:xfrm>
              <a:off x="4958714" y="2472173"/>
              <a:ext cx="33989" cy="89367"/>
            </a:xfrm>
            <a:custGeom>
              <a:avLst/>
              <a:gdLst/>
              <a:ahLst/>
              <a:cxnLst/>
              <a:rect l="l" t="t" r="r" b="b"/>
              <a:pathLst>
                <a:path w="1257" h="3305" extrusionOk="0">
                  <a:moveTo>
                    <a:pt x="0" y="1"/>
                  </a:moveTo>
                  <a:lnTo>
                    <a:pt x="0" y="3304"/>
                  </a:lnTo>
                  <a:cubicBezTo>
                    <a:pt x="675" y="3304"/>
                    <a:pt x="1256" y="2723"/>
                    <a:pt x="1256" y="2048"/>
                  </a:cubicBezTo>
                  <a:lnTo>
                    <a:pt x="125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46"/>
          <p:cNvGrpSpPr/>
          <p:nvPr/>
        </p:nvGrpSpPr>
        <p:grpSpPr>
          <a:xfrm>
            <a:off x="2348905" y="1963116"/>
            <a:ext cx="374937" cy="372422"/>
            <a:chOff x="3986193" y="2375316"/>
            <a:chExt cx="374937" cy="372422"/>
          </a:xfrm>
        </p:grpSpPr>
        <p:sp>
          <p:nvSpPr>
            <p:cNvPr id="1543" name="Google Shape;1543;p46"/>
            <p:cNvSpPr/>
            <p:nvPr/>
          </p:nvSpPr>
          <p:spPr>
            <a:xfrm>
              <a:off x="4251023" y="2527524"/>
              <a:ext cx="110107" cy="54756"/>
            </a:xfrm>
            <a:custGeom>
              <a:avLst/>
              <a:gdLst/>
              <a:ahLst/>
              <a:cxnLst/>
              <a:rect l="l" t="t" r="r" b="b"/>
              <a:pathLst>
                <a:path w="4072" h="2025" extrusionOk="0">
                  <a:moveTo>
                    <a:pt x="2024" y="1"/>
                  </a:moveTo>
                  <a:cubicBezTo>
                    <a:pt x="861" y="1"/>
                    <a:pt x="0" y="978"/>
                    <a:pt x="0" y="2025"/>
                  </a:cubicBezTo>
                  <a:lnTo>
                    <a:pt x="768" y="2025"/>
                  </a:lnTo>
                  <a:cubicBezTo>
                    <a:pt x="768" y="1350"/>
                    <a:pt x="1349" y="862"/>
                    <a:pt x="2024" y="862"/>
                  </a:cubicBezTo>
                  <a:lnTo>
                    <a:pt x="3304" y="862"/>
                  </a:lnTo>
                  <a:lnTo>
                    <a:pt x="3304" y="2025"/>
                  </a:lnTo>
                  <a:lnTo>
                    <a:pt x="4071" y="1653"/>
                  </a:lnTo>
                  <a:lnTo>
                    <a:pt x="4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6"/>
            <p:cNvSpPr/>
            <p:nvPr/>
          </p:nvSpPr>
          <p:spPr>
            <a:xfrm>
              <a:off x="4164197" y="2648311"/>
              <a:ext cx="21416" cy="44075"/>
            </a:xfrm>
            <a:custGeom>
              <a:avLst/>
              <a:gdLst/>
              <a:ahLst/>
              <a:cxnLst/>
              <a:rect l="l" t="t" r="r" b="b"/>
              <a:pathLst>
                <a:path w="792" h="1630" extrusionOk="0">
                  <a:moveTo>
                    <a:pt x="1" y="1"/>
                  </a:moveTo>
                  <a:lnTo>
                    <a:pt x="1" y="1629"/>
                  </a:lnTo>
                  <a:lnTo>
                    <a:pt x="792" y="1629"/>
                  </a:lnTo>
                  <a:lnTo>
                    <a:pt x="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6"/>
            <p:cNvSpPr/>
            <p:nvPr/>
          </p:nvSpPr>
          <p:spPr>
            <a:xfrm>
              <a:off x="4174905" y="2648311"/>
              <a:ext cx="10708" cy="44075"/>
            </a:xfrm>
            <a:custGeom>
              <a:avLst/>
              <a:gdLst/>
              <a:ahLst/>
              <a:cxnLst/>
              <a:rect l="l" t="t" r="r" b="b"/>
              <a:pathLst>
                <a:path w="396" h="1630" extrusionOk="0">
                  <a:moveTo>
                    <a:pt x="0" y="1"/>
                  </a:moveTo>
                  <a:lnTo>
                    <a:pt x="0" y="1629"/>
                  </a:lnTo>
                  <a:lnTo>
                    <a:pt x="396" y="1629"/>
                  </a:lnTo>
                  <a:lnTo>
                    <a:pt x="39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6"/>
            <p:cNvSpPr/>
            <p:nvPr/>
          </p:nvSpPr>
          <p:spPr>
            <a:xfrm>
              <a:off x="4140916" y="2682274"/>
              <a:ext cx="65464" cy="54756"/>
            </a:xfrm>
            <a:custGeom>
              <a:avLst/>
              <a:gdLst/>
              <a:ahLst/>
              <a:cxnLst/>
              <a:rect l="l" t="t" r="r" b="b"/>
              <a:pathLst>
                <a:path w="2421" h="2025" extrusionOk="0">
                  <a:moveTo>
                    <a:pt x="1" y="1"/>
                  </a:moveTo>
                  <a:lnTo>
                    <a:pt x="1" y="2025"/>
                  </a:lnTo>
                  <a:lnTo>
                    <a:pt x="2420" y="2025"/>
                  </a:lnTo>
                  <a:lnTo>
                    <a:pt x="24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6"/>
            <p:cNvSpPr/>
            <p:nvPr/>
          </p:nvSpPr>
          <p:spPr>
            <a:xfrm>
              <a:off x="4174905" y="2682274"/>
              <a:ext cx="31475" cy="54756"/>
            </a:xfrm>
            <a:custGeom>
              <a:avLst/>
              <a:gdLst/>
              <a:ahLst/>
              <a:cxnLst/>
              <a:rect l="l" t="t" r="r" b="b"/>
              <a:pathLst>
                <a:path w="1164" h="2025" extrusionOk="0">
                  <a:moveTo>
                    <a:pt x="0" y="1"/>
                  </a:moveTo>
                  <a:lnTo>
                    <a:pt x="0" y="2025"/>
                  </a:lnTo>
                  <a:lnTo>
                    <a:pt x="1163" y="2025"/>
                  </a:lnTo>
                  <a:lnTo>
                    <a:pt x="1163"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a:off x="4075506" y="2475337"/>
              <a:ext cx="20794" cy="31475"/>
            </a:xfrm>
            <a:custGeom>
              <a:avLst/>
              <a:gdLst/>
              <a:ahLst/>
              <a:cxnLst/>
              <a:rect l="l" t="t" r="r" b="b"/>
              <a:pathLst>
                <a:path w="769" h="1164" extrusionOk="0">
                  <a:moveTo>
                    <a:pt x="1" y="0"/>
                  </a:moveTo>
                  <a:lnTo>
                    <a:pt x="1" y="1163"/>
                  </a:lnTo>
                  <a:lnTo>
                    <a:pt x="768" y="1163"/>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6"/>
            <p:cNvSpPr/>
            <p:nvPr/>
          </p:nvSpPr>
          <p:spPr>
            <a:xfrm>
              <a:off x="4120176" y="2475337"/>
              <a:ext cx="20767" cy="31475"/>
            </a:xfrm>
            <a:custGeom>
              <a:avLst/>
              <a:gdLst/>
              <a:ahLst/>
              <a:cxnLst/>
              <a:rect l="l" t="t" r="r" b="b"/>
              <a:pathLst>
                <a:path w="768" h="1164" extrusionOk="0">
                  <a:moveTo>
                    <a:pt x="0" y="0"/>
                  </a:moveTo>
                  <a:lnTo>
                    <a:pt x="0" y="1163"/>
                  </a:lnTo>
                  <a:lnTo>
                    <a:pt x="768" y="1163"/>
                  </a:lnTo>
                  <a:lnTo>
                    <a:pt x="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6"/>
            <p:cNvSpPr/>
            <p:nvPr/>
          </p:nvSpPr>
          <p:spPr>
            <a:xfrm>
              <a:off x="4164197" y="2475337"/>
              <a:ext cx="21416" cy="31475"/>
            </a:xfrm>
            <a:custGeom>
              <a:avLst/>
              <a:gdLst/>
              <a:ahLst/>
              <a:cxnLst/>
              <a:rect l="l" t="t" r="r" b="b"/>
              <a:pathLst>
                <a:path w="792" h="1164" extrusionOk="0">
                  <a:moveTo>
                    <a:pt x="1" y="0"/>
                  </a:moveTo>
                  <a:lnTo>
                    <a:pt x="1" y="1163"/>
                  </a:lnTo>
                  <a:lnTo>
                    <a:pt x="792" y="1163"/>
                  </a:lnTo>
                  <a:lnTo>
                    <a:pt x="7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a:off x="4096273" y="2592961"/>
              <a:ext cx="154777" cy="67952"/>
            </a:xfrm>
            <a:custGeom>
              <a:avLst/>
              <a:gdLst/>
              <a:ahLst/>
              <a:cxnLst/>
              <a:rect l="l" t="t" r="r" b="b"/>
              <a:pathLst>
                <a:path w="5724" h="2513" extrusionOk="0">
                  <a:moveTo>
                    <a:pt x="0" y="0"/>
                  </a:moveTo>
                  <a:lnTo>
                    <a:pt x="0" y="2513"/>
                  </a:lnTo>
                  <a:lnTo>
                    <a:pt x="5723" y="2513"/>
                  </a:lnTo>
                  <a:lnTo>
                    <a:pt x="57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6"/>
            <p:cNvSpPr/>
            <p:nvPr/>
          </p:nvSpPr>
          <p:spPr>
            <a:xfrm>
              <a:off x="4174905" y="2592961"/>
              <a:ext cx="76145" cy="67952"/>
            </a:xfrm>
            <a:custGeom>
              <a:avLst/>
              <a:gdLst/>
              <a:ahLst/>
              <a:cxnLst/>
              <a:rect l="l" t="t" r="r" b="b"/>
              <a:pathLst>
                <a:path w="2816" h="2513" extrusionOk="0">
                  <a:moveTo>
                    <a:pt x="0" y="0"/>
                  </a:moveTo>
                  <a:lnTo>
                    <a:pt x="0" y="2513"/>
                  </a:lnTo>
                  <a:lnTo>
                    <a:pt x="2815" y="2513"/>
                  </a:lnTo>
                  <a:lnTo>
                    <a:pt x="2815"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6"/>
            <p:cNvSpPr/>
            <p:nvPr/>
          </p:nvSpPr>
          <p:spPr>
            <a:xfrm>
              <a:off x="3986193" y="2572194"/>
              <a:ext cx="374937" cy="44697"/>
            </a:xfrm>
            <a:custGeom>
              <a:avLst/>
              <a:gdLst/>
              <a:ahLst/>
              <a:cxnLst/>
              <a:rect l="l" t="t" r="r" b="b"/>
              <a:pathLst>
                <a:path w="13866" h="1653" extrusionOk="0">
                  <a:moveTo>
                    <a:pt x="0" y="1"/>
                  </a:moveTo>
                  <a:lnTo>
                    <a:pt x="0" y="1652"/>
                  </a:lnTo>
                  <a:lnTo>
                    <a:pt x="13865" y="1652"/>
                  </a:lnTo>
                  <a:lnTo>
                    <a:pt x="13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4174905" y="2572194"/>
              <a:ext cx="186224" cy="44697"/>
            </a:xfrm>
            <a:custGeom>
              <a:avLst/>
              <a:gdLst/>
              <a:ahLst/>
              <a:cxnLst/>
              <a:rect l="l" t="t" r="r" b="b"/>
              <a:pathLst>
                <a:path w="6887" h="1653" extrusionOk="0">
                  <a:moveTo>
                    <a:pt x="0" y="1"/>
                  </a:moveTo>
                  <a:lnTo>
                    <a:pt x="0" y="1652"/>
                  </a:lnTo>
                  <a:lnTo>
                    <a:pt x="6886" y="1652"/>
                  </a:lnTo>
                  <a:lnTo>
                    <a:pt x="6886"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6"/>
            <p:cNvSpPr/>
            <p:nvPr/>
          </p:nvSpPr>
          <p:spPr>
            <a:xfrm>
              <a:off x="4054117" y="2726944"/>
              <a:ext cx="241575" cy="20794"/>
            </a:xfrm>
            <a:custGeom>
              <a:avLst/>
              <a:gdLst/>
              <a:ahLst/>
              <a:cxnLst/>
              <a:rect l="l" t="t" r="r" b="b"/>
              <a:pathLst>
                <a:path w="8934" h="769" extrusionOk="0">
                  <a:moveTo>
                    <a:pt x="1" y="1"/>
                  </a:moveTo>
                  <a:lnTo>
                    <a:pt x="1" y="768"/>
                  </a:lnTo>
                  <a:lnTo>
                    <a:pt x="8934" y="768"/>
                  </a:lnTo>
                  <a:lnTo>
                    <a:pt x="89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6"/>
            <p:cNvSpPr/>
            <p:nvPr/>
          </p:nvSpPr>
          <p:spPr>
            <a:xfrm>
              <a:off x="4174905" y="2726944"/>
              <a:ext cx="120788" cy="20794"/>
            </a:xfrm>
            <a:custGeom>
              <a:avLst/>
              <a:gdLst/>
              <a:ahLst/>
              <a:cxnLst/>
              <a:rect l="l" t="t" r="r" b="b"/>
              <a:pathLst>
                <a:path w="4467" h="769" extrusionOk="0">
                  <a:moveTo>
                    <a:pt x="0" y="1"/>
                  </a:moveTo>
                  <a:lnTo>
                    <a:pt x="0" y="768"/>
                  </a:lnTo>
                  <a:lnTo>
                    <a:pt x="4467" y="768"/>
                  </a:lnTo>
                  <a:lnTo>
                    <a:pt x="4467" y="1"/>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a:off x="4130235" y="2475337"/>
              <a:ext cx="10708" cy="31475"/>
            </a:xfrm>
            <a:custGeom>
              <a:avLst/>
              <a:gdLst/>
              <a:ahLst/>
              <a:cxnLst/>
              <a:rect l="l" t="t" r="r" b="b"/>
              <a:pathLst>
                <a:path w="396" h="1164" extrusionOk="0">
                  <a:moveTo>
                    <a:pt x="1" y="0"/>
                  </a:moveTo>
                  <a:lnTo>
                    <a:pt x="1" y="1163"/>
                  </a:lnTo>
                  <a:lnTo>
                    <a:pt x="396" y="1163"/>
                  </a:lnTo>
                  <a:lnTo>
                    <a:pt x="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a:off x="4164185" y="2475349"/>
              <a:ext cx="21416" cy="31475"/>
            </a:xfrm>
            <a:custGeom>
              <a:avLst/>
              <a:gdLst/>
              <a:ahLst/>
              <a:cxnLst/>
              <a:rect l="l" t="t" r="r" b="b"/>
              <a:pathLst>
                <a:path w="792" h="1164" extrusionOk="0">
                  <a:moveTo>
                    <a:pt x="1" y="0"/>
                  </a:moveTo>
                  <a:lnTo>
                    <a:pt x="1" y="1163"/>
                  </a:lnTo>
                  <a:lnTo>
                    <a:pt x="792" y="1163"/>
                  </a:lnTo>
                  <a:lnTo>
                    <a:pt x="792"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a:off x="4130223" y="2475349"/>
              <a:ext cx="10708" cy="31475"/>
            </a:xfrm>
            <a:custGeom>
              <a:avLst/>
              <a:gdLst/>
              <a:ahLst/>
              <a:cxnLst/>
              <a:rect l="l" t="t" r="r" b="b"/>
              <a:pathLst>
                <a:path w="396" h="1164" extrusionOk="0">
                  <a:moveTo>
                    <a:pt x="1" y="0"/>
                  </a:moveTo>
                  <a:lnTo>
                    <a:pt x="1" y="1163"/>
                  </a:lnTo>
                  <a:lnTo>
                    <a:pt x="396" y="1163"/>
                  </a:lnTo>
                  <a:lnTo>
                    <a:pt x="396"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a:off x="4120176" y="2375316"/>
              <a:ext cx="20767" cy="31475"/>
            </a:xfrm>
            <a:custGeom>
              <a:avLst/>
              <a:gdLst/>
              <a:ahLst/>
              <a:cxnLst/>
              <a:rect l="l" t="t" r="r" b="b"/>
              <a:pathLst>
                <a:path w="768" h="1164" extrusionOk="0">
                  <a:moveTo>
                    <a:pt x="0" y="0"/>
                  </a:moveTo>
                  <a:lnTo>
                    <a:pt x="0" y="1163"/>
                  </a:lnTo>
                  <a:lnTo>
                    <a:pt x="768" y="1163"/>
                  </a:lnTo>
                  <a:lnTo>
                    <a:pt x="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a:off x="4130235" y="2375316"/>
              <a:ext cx="10708" cy="31475"/>
            </a:xfrm>
            <a:custGeom>
              <a:avLst/>
              <a:gdLst/>
              <a:ahLst/>
              <a:cxnLst/>
              <a:rect l="l" t="t" r="r" b="b"/>
              <a:pathLst>
                <a:path w="396" h="1164" extrusionOk="0">
                  <a:moveTo>
                    <a:pt x="1" y="0"/>
                  </a:moveTo>
                  <a:lnTo>
                    <a:pt x="1" y="1163"/>
                  </a:lnTo>
                  <a:lnTo>
                    <a:pt x="396" y="1163"/>
                  </a:lnTo>
                  <a:lnTo>
                    <a:pt x="396" y="0"/>
                  </a:ln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a:off x="4054117" y="2396704"/>
              <a:ext cx="152262" cy="88718"/>
            </a:xfrm>
            <a:custGeom>
              <a:avLst/>
              <a:gdLst/>
              <a:ahLst/>
              <a:cxnLst/>
              <a:rect l="l" t="t" r="r" b="b"/>
              <a:pathLst>
                <a:path w="5631" h="3281" extrusionOk="0">
                  <a:moveTo>
                    <a:pt x="2048" y="0"/>
                  </a:moveTo>
                  <a:cubicBezTo>
                    <a:pt x="885" y="0"/>
                    <a:pt x="1" y="861"/>
                    <a:pt x="1" y="2024"/>
                  </a:cubicBezTo>
                  <a:lnTo>
                    <a:pt x="1" y="3280"/>
                  </a:lnTo>
                  <a:lnTo>
                    <a:pt x="5630" y="3280"/>
                  </a:lnTo>
                  <a:lnTo>
                    <a:pt x="5630" y="2024"/>
                  </a:lnTo>
                  <a:cubicBezTo>
                    <a:pt x="5630" y="861"/>
                    <a:pt x="4770" y="0"/>
                    <a:pt x="36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6"/>
            <p:cNvSpPr/>
            <p:nvPr/>
          </p:nvSpPr>
          <p:spPr>
            <a:xfrm>
              <a:off x="4130235" y="2396704"/>
              <a:ext cx="76145" cy="88718"/>
            </a:xfrm>
            <a:custGeom>
              <a:avLst/>
              <a:gdLst/>
              <a:ahLst/>
              <a:cxnLst/>
              <a:rect l="l" t="t" r="r" b="b"/>
              <a:pathLst>
                <a:path w="2816" h="3281" extrusionOk="0">
                  <a:moveTo>
                    <a:pt x="1" y="0"/>
                  </a:moveTo>
                  <a:lnTo>
                    <a:pt x="1" y="3280"/>
                  </a:lnTo>
                  <a:lnTo>
                    <a:pt x="2815" y="3280"/>
                  </a:lnTo>
                  <a:lnTo>
                    <a:pt x="2815" y="2024"/>
                  </a:lnTo>
                  <a:cubicBezTo>
                    <a:pt x="2815" y="861"/>
                    <a:pt x="1955" y="0"/>
                    <a:pt x="791" y="0"/>
                  </a:cubicBezTo>
                  <a:close/>
                </a:path>
              </a:pathLst>
            </a:custGeom>
            <a:solidFill>
              <a:srgbClr val="000000">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4" name="Google Shape;1564;p46"/>
          <p:cNvSpPr txBox="1">
            <a:spLocks noGrp="1"/>
          </p:cNvSpPr>
          <p:nvPr>
            <p:ph type="title"/>
          </p:nvPr>
        </p:nvSpPr>
        <p:spPr>
          <a:xfrm>
            <a:off x="1151375" y="506625"/>
            <a:ext cx="6570600" cy="45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MAJOR PARAMETERS</a:t>
            </a:r>
            <a:endParaRPr dirty="0"/>
          </a:p>
        </p:txBody>
      </p:sp>
      <p:cxnSp>
        <p:nvCxnSpPr>
          <p:cNvPr id="1565" name="Google Shape;1565;p46"/>
          <p:cNvCxnSpPr>
            <a:endCxn id="1529" idx="0"/>
          </p:cNvCxnSpPr>
          <p:nvPr/>
        </p:nvCxnSpPr>
        <p:spPr>
          <a:xfrm>
            <a:off x="2536363" y="1114325"/>
            <a:ext cx="0" cy="699000"/>
          </a:xfrm>
          <a:prstGeom prst="straightConnector1">
            <a:avLst/>
          </a:prstGeom>
          <a:noFill/>
          <a:ln w="19050" cap="flat" cmpd="sng">
            <a:solidFill>
              <a:schemeClr val="accent1"/>
            </a:solidFill>
            <a:prstDash val="solid"/>
            <a:round/>
            <a:headEnd type="none" w="med" len="med"/>
            <a:tailEnd type="none" w="med" len="med"/>
          </a:ln>
        </p:spPr>
      </p:cxnSp>
      <p:cxnSp>
        <p:nvCxnSpPr>
          <p:cNvPr id="1566" name="Google Shape;1566;p46"/>
          <p:cNvCxnSpPr>
            <a:endCxn id="1528" idx="0"/>
          </p:cNvCxnSpPr>
          <p:nvPr/>
        </p:nvCxnSpPr>
        <p:spPr>
          <a:xfrm>
            <a:off x="6601931" y="1143075"/>
            <a:ext cx="0" cy="1550400"/>
          </a:xfrm>
          <a:prstGeom prst="straightConnector1">
            <a:avLst/>
          </a:prstGeom>
          <a:noFill/>
          <a:ln w="19050" cap="flat" cmpd="sng">
            <a:solidFill>
              <a:schemeClr val="accen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IoT in Healthcare Project Proposal by Slidesgo">
  <a:themeElements>
    <a:clrScheme name="Simple Light">
      <a:dk1>
        <a:srgbClr val="FCFBFB"/>
      </a:dk1>
      <a:lt1>
        <a:srgbClr val="FCD9D9"/>
      </a:lt1>
      <a:dk2>
        <a:srgbClr val="FF7769"/>
      </a:dk2>
      <a:lt2>
        <a:srgbClr val="DD4231"/>
      </a:lt2>
      <a:accent1>
        <a:srgbClr val="C8E0E8"/>
      </a:accent1>
      <a:accent2>
        <a:srgbClr val="2D918A"/>
      </a:accent2>
      <a:accent3>
        <a:srgbClr val="6A8F9B"/>
      </a:accent3>
      <a:accent4>
        <a:srgbClr val="53EBE7"/>
      </a:accent4>
      <a:accent5>
        <a:srgbClr val="A5A3FF"/>
      </a:accent5>
      <a:accent6>
        <a:srgbClr val="FFFFFF"/>
      </a:accent6>
      <a:hlink>
        <a:srgbClr val="2D91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TotalTime>
  <Words>2359</Words>
  <Application>Microsoft Office PowerPoint</Application>
  <PresentationFormat>On-screen Show (16:9)</PresentationFormat>
  <Paragraphs>263</Paragraphs>
  <Slides>41</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Bai Jamjuree</vt:lpstr>
      <vt:lpstr>Bai Jamjuree Medium</vt:lpstr>
      <vt:lpstr>Bai Jamjuree SemiBold</vt:lpstr>
      <vt:lpstr>Bebas Neue</vt:lpstr>
      <vt:lpstr>Changa</vt:lpstr>
      <vt:lpstr>Times New Roman</vt:lpstr>
      <vt:lpstr>Wingdings</vt:lpstr>
      <vt:lpstr>IoT in Healthcare Project Proposal by Slidesgo</vt:lpstr>
      <vt:lpstr>Livestock Management System   By: Viraj Thakkar- 201806100110094 Sourabh Singh -  201806100110069  Guide: Mr. Sapan Naik</vt:lpstr>
      <vt:lpstr>Major Area</vt:lpstr>
      <vt:lpstr>Internet of Things</vt:lpstr>
      <vt:lpstr>Precision Livestock Farming </vt:lpstr>
      <vt:lpstr>ON WORLD MAP</vt:lpstr>
      <vt:lpstr>A study on IOT Based precision livestock farming approaches</vt:lpstr>
      <vt:lpstr>A study on IOT Based precision livestock farming approaches</vt:lpstr>
      <vt:lpstr>A study on IOT Based precision livestock farming approaches</vt:lpstr>
      <vt:lpstr>MAJOR PARAMETERS</vt:lpstr>
      <vt:lpstr>MAJOR PARAMETERS</vt:lpstr>
      <vt:lpstr>Sensor</vt:lpstr>
      <vt:lpstr>Research Gap</vt:lpstr>
      <vt:lpstr>Bridging the gap</vt:lpstr>
      <vt:lpstr>Bridging the gap</vt:lpstr>
      <vt:lpstr>Literature Review</vt:lpstr>
      <vt:lpstr>“Sensing and Bio-Sensing Research”</vt:lpstr>
      <vt:lpstr>Biosensors</vt:lpstr>
      <vt:lpstr>Metabolic Activities</vt:lpstr>
      <vt:lpstr>“Internet of Things in Animal Healthcare (IoTAH: Review of Reecent Advancements in Architecture, Sensing Technologies and Real-Time Monitoring)”</vt:lpstr>
      <vt:lpstr>“Internet of Things in Animal Healthcare (IoTAH: Review of Reecent Advancements in Architecture, Sensing Technologies and Real-Time Monitoring)”</vt:lpstr>
      <vt:lpstr>“Internet of Things in Animal Healthcare (IoTAH: Review of Reecent Advancements in Architecture, Sensing Technologies and Real-Time Monitoring)”</vt:lpstr>
      <vt:lpstr>Iot Development of Smart Dairy Farming</vt:lpstr>
      <vt:lpstr>Iot Development of Smart Dairy Farming</vt:lpstr>
      <vt:lpstr>Iot Development of Smart Dairy Farming</vt:lpstr>
      <vt:lpstr>“Non invasive Sensor Technology for the Development of a Dairy Cattle Health Monitoring System”</vt:lpstr>
      <vt:lpstr>PowerPoint Presentation</vt:lpstr>
      <vt:lpstr>Smart Cattle health monitoring system using IoT sensors</vt:lpstr>
      <vt:lpstr>PowerPoint Presentation</vt:lpstr>
      <vt:lpstr>PowerPoint Presentation</vt:lpstr>
      <vt:lpstr>Wearable Internet of Things enabled precision livestock farming in smart farms: A review of technical solutions for precise perception, biocompatibility, and sustainability monitoring </vt:lpstr>
      <vt:lpstr>PowerPoint Presentation</vt:lpstr>
      <vt:lpstr>PowerPoint Presentation</vt:lpstr>
      <vt:lpstr>Common Observations</vt:lpstr>
      <vt:lpstr>Common Observation</vt:lpstr>
      <vt:lpstr>Common Observation</vt:lpstr>
      <vt:lpstr>Common Observation</vt:lpstr>
      <vt:lpstr>Current Systems Available</vt:lpstr>
      <vt:lpstr>Conclusion</vt:lpstr>
      <vt:lpstr>Conclusion</vt:lpstr>
      <vt:lpstr>Conclusion</vt:lpstr>
      <vt:lpstr>1. Neethirajan, Suresh. "Recent advances in wearable sensors for animal health management." Sensing and Bio-Sensing Research 12 (2017): 15-29.  2. Karthick, G. S., M. Sridhar, and P. B. Pankajavalli. "Internet of things in animal healthcare (IoTAH): review of recent advancements in architecture, sensing technologies and real-time monitoring." SN Computer Science 1.5 (2020): 1-16.  3. Akbar, Muhammad Osama, et al. "IoT for development of smart dairy farming." Journal of Food Quality 2020 (2020).  4. Awasthu , Awasthi , Riordon , Walsh Non-Invasive Sensor Technology for the Development of a Dairy Cattle Health Monitoring System  5. Suseendaran,Balaganesh.”Smart Cattle health monitoring system using IOT Sensors.  6. Zhang,Wang,Feng,Huang,Xiao,Zhang. “Wearable Internet of Things enabled precision livestock farming in smart farms: A review of technical solutions for precise perception, biocompatibility, and sustainability monitoring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SMARTICA Animal Healhcare   By: Viraj Thakkar- 201806100110094 Sourabh Singh -  201806100110069  Guide: Mr. Sapan Naik</dc:title>
  <cp:lastModifiedBy>VIRAJ THAKKAR</cp:lastModifiedBy>
  <cp:revision>48</cp:revision>
  <dcterms:modified xsi:type="dcterms:W3CDTF">2022-02-25T09:22:26Z</dcterms:modified>
</cp:coreProperties>
</file>