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609600"/>
            <a:ext cx="63245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DR. A P J </a:t>
            </a:r>
            <a:b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ABDUL KALAM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2525089"/>
            <a:ext cx="5861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en-US" sz="5400" b="1" cap="none" spc="0" dirty="0" smtClean="0">
                <a:ln w="28575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missile man</a:t>
            </a:r>
            <a:endParaRPr lang="en-US" sz="5400" b="1" cap="none" spc="0" dirty="0">
              <a:ln w="28575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5105400"/>
            <a:ext cx="51379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8575">
                  <a:solidFill>
                    <a:srgbClr val="FFFF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201806100110127</a:t>
            </a:r>
            <a:br>
              <a:rPr lang="en-US" sz="4400" b="1" cap="none" spc="0" dirty="0" smtClean="0">
                <a:ln w="28575">
                  <a:solidFill>
                    <a:srgbClr val="FFFF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4400" b="1" cap="none" spc="0" dirty="0" err="1" smtClean="0">
                <a:ln w="28575">
                  <a:solidFill>
                    <a:srgbClr val="FFFF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vishwa</a:t>
            </a:r>
            <a:r>
              <a:rPr lang="en-US" sz="4400" b="1" cap="none" spc="0" dirty="0" smtClean="0">
                <a:ln w="28575">
                  <a:solidFill>
                    <a:srgbClr val="FFFF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400" b="1" cap="none" spc="0" dirty="0" err="1" smtClean="0">
                <a:ln w="28575">
                  <a:solidFill>
                    <a:srgbClr val="FFFF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chaturvedi</a:t>
            </a:r>
            <a:endParaRPr lang="en-US" sz="4400" b="1" cap="none" spc="0" dirty="0">
              <a:ln w="28575">
                <a:solidFill>
                  <a:srgbClr val="FFFF00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78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8711" y="228600"/>
            <a:ext cx="5546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Positive Attitude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2437" y="1295400"/>
            <a:ext cx="83984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1.Kalam </a:t>
            </a:r>
            <a:r>
              <a:rPr lang="en-US" sz="48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makes flight history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429328" y="2362200"/>
            <a:ext cx="8255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2.N O—New </a:t>
            </a:r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pportunity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4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7772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2445" y="381000"/>
            <a:ext cx="6402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Leadership quality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7388" y="1905000"/>
            <a:ext cx="54128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/>
              <a:t>1. Everything is Possible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922" y="2743200"/>
            <a:ext cx="753327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/>
              <a:t>2. </a:t>
            </a:r>
            <a:r>
              <a:rPr lang="en-US" sz="3600" b="1" dirty="0"/>
              <a:t>Leaders Ignite </a:t>
            </a:r>
            <a:r>
              <a:rPr lang="en-US" sz="3600" b="1" dirty="0" smtClean="0"/>
              <a:t>the</a:t>
            </a:r>
            <a:br>
              <a:rPr lang="en-US" sz="3600" b="1" dirty="0" smtClean="0"/>
            </a:br>
            <a:r>
              <a:rPr lang="en-US" sz="3600" b="1" dirty="0" smtClean="0"/>
              <a:t> </a:t>
            </a:r>
            <a:r>
              <a:rPr lang="en-US" sz="3600" b="1" dirty="0"/>
              <a:t>minds of Others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2429" y="3976595"/>
            <a:ext cx="59602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/>
              <a:t>3.</a:t>
            </a:r>
            <a:r>
              <a:rPr lang="en-US" sz="3600" b="1" dirty="0"/>
              <a:t> Leaders care, share </a:t>
            </a:r>
            <a:r>
              <a:rPr lang="en-US" sz="3600" b="1" dirty="0" smtClean="0"/>
              <a:t>and</a:t>
            </a:r>
            <a:br>
              <a:rPr lang="en-US" sz="3600" b="1" dirty="0" smtClean="0"/>
            </a:br>
            <a:r>
              <a:rPr lang="en-US" sz="3600" b="1" dirty="0" smtClean="0"/>
              <a:t> </a:t>
            </a:r>
            <a:r>
              <a:rPr lang="en-US" sz="3600" b="1" dirty="0"/>
              <a:t>maintain transparency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3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914400"/>
            <a:ext cx="6400800" cy="3474720"/>
          </a:xfrm>
        </p:spPr>
        <p:txBody>
          <a:bodyPr>
            <a:noAutofit/>
          </a:bodyPr>
          <a:lstStyle/>
          <a:p>
            <a:r>
              <a:rPr lang="en-US" sz="2800" dirty="0" err="1"/>
              <a:t>Dr.Kalam</a:t>
            </a:r>
            <a:r>
              <a:rPr lang="en-US" sz="2800" dirty="0"/>
              <a:t> inspired millions of young hearts to dream; </a:t>
            </a:r>
            <a:r>
              <a:rPr lang="en-US" sz="2800" dirty="0" err="1"/>
              <a:t>And,made</a:t>
            </a:r>
            <a:r>
              <a:rPr lang="en-US" sz="2800" dirty="0"/>
              <a:t> them to believe in their dreams. He wanted people to dream, to transform their dreams into thoughts that can result into actions. </a:t>
            </a:r>
            <a:r>
              <a:rPr lang="en-US" sz="2800" dirty="0" err="1"/>
              <a:t>Dr.Kalam</a:t>
            </a:r>
            <a:r>
              <a:rPr lang="en-US" sz="2800" dirty="0"/>
              <a:t> envisioned a developed India that is very much a reality through strong vision.</a:t>
            </a:r>
          </a:p>
        </p:txBody>
      </p:sp>
    </p:spTree>
    <p:extLst>
      <p:ext uri="{BB962C8B-B14F-4D97-AF65-F5344CB8AC3E}">
        <p14:creationId xmlns:p14="http://schemas.microsoft.com/office/powerpoint/2010/main" val="375026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23206" y="731520"/>
            <a:ext cx="704038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" indent="0" algn="ctr">
              <a:buNone/>
            </a:pP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Once your mind stretches</a:t>
            </a:r>
            <a:b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to a new level it never</a:t>
            </a:r>
            <a:b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goes back to its</a:t>
            </a:r>
            <a:b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original dimension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78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Slipstream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116</TotalTime>
  <Words>87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2006-08-16T00:00:00Z</dcterms:created>
  <dcterms:modified xsi:type="dcterms:W3CDTF">2021-05-04T05:08:48Z</dcterms:modified>
</cp:coreProperties>
</file>