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0440"/>
    <a:srgbClr val="860432"/>
    <a:srgbClr val="F91768"/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876C-D605-462F-B118-ED9359A29B0D}" type="datetimeFigureOut">
              <a:rPr lang="en-US" smtClean="0"/>
              <a:t>08/02/2021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93DF-8068-4390-B207-4560CB2659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876C-D605-462F-B118-ED9359A29B0D}" type="datetimeFigureOut">
              <a:rPr lang="en-US" smtClean="0"/>
              <a:t>08/02/2021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93DF-8068-4390-B207-4560CB2659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876C-D605-462F-B118-ED9359A29B0D}" type="datetimeFigureOut">
              <a:rPr lang="en-US" smtClean="0"/>
              <a:t>08/02/2021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93DF-8068-4390-B207-4560CB2659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876C-D605-462F-B118-ED9359A29B0D}" type="datetimeFigureOut">
              <a:rPr lang="en-US" smtClean="0"/>
              <a:t>08/02/2021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93DF-8068-4390-B207-4560CB2659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876C-D605-462F-B118-ED9359A29B0D}" type="datetimeFigureOut">
              <a:rPr lang="en-US" smtClean="0"/>
              <a:t>08/02/2021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93DF-8068-4390-B207-4560CB2659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876C-D605-462F-B118-ED9359A29B0D}" type="datetimeFigureOut">
              <a:rPr lang="en-US" smtClean="0"/>
              <a:t>08/02/2021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93DF-8068-4390-B207-4560CB2659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876C-D605-462F-B118-ED9359A29B0D}" type="datetimeFigureOut">
              <a:rPr lang="en-US" smtClean="0"/>
              <a:t>08/02/2021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93DF-8068-4390-B207-4560CB26594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876C-D605-462F-B118-ED9359A29B0D}" type="datetimeFigureOut">
              <a:rPr lang="en-US" smtClean="0"/>
              <a:t>08/02/2021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93DF-8068-4390-B207-4560CB2659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876C-D605-462F-B118-ED9359A29B0D}" type="datetimeFigureOut">
              <a:rPr lang="en-US" smtClean="0"/>
              <a:t>08/02/2021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93DF-8068-4390-B207-4560CB2659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876C-D605-462F-B118-ED9359A29B0D}" type="datetimeFigureOut">
              <a:rPr lang="en-US" smtClean="0"/>
              <a:t>08/02/2021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93DF-8068-4390-B207-4560CB2659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876C-D605-462F-B118-ED9359A29B0D}" type="datetimeFigureOut">
              <a:rPr lang="en-US" smtClean="0"/>
              <a:t>08/02/2021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93DF-8068-4390-B207-4560CB2659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297876C-D605-462F-B118-ED9359A29B0D}" type="datetimeFigureOut">
              <a:rPr lang="en-US" smtClean="0"/>
              <a:t>08/02/2021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C94693DF-8068-4390-B207-4560CB2659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543800" cy="1524000"/>
          </a:xfrm>
        </p:spPr>
        <p:txBody>
          <a:bodyPr/>
          <a:lstStyle/>
          <a:p>
            <a:pPr algn="ctr"/>
            <a:r>
              <a:rPr lang="en-US" dirty="0" smtClean="0"/>
              <a:t>201806100110127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124200"/>
            <a:ext cx="6858000" cy="990600"/>
          </a:xfrm>
        </p:spPr>
        <p:txBody>
          <a:bodyPr>
            <a:normAutofit/>
          </a:bodyPr>
          <a:lstStyle/>
          <a:p>
            <a:r>
              <a:rPr lang="en-US" sz="4400" b="1" u="sng" dirty="0" smtClean="0">
                <a:solidFill>
                  <a:srgbClr val="7030A0"/>
                </a:solidFill>
              </a:rPr>
              <a:t>VISHWA</a:t>
            </a:r>
            <a:r>
              <a:rPr lang="en-US" sz="4400" b="1" dirty="0" smtClean="0">
                <a:solidFill>
                  <a:srgbClr val="7030A0"/>
                </a:solidFill>
              </a:rPr>
              <a:t> </a:t>
            </a:r>
            <a:r>
              <a:rPr lang="en-US" sz="4400" b="1" u="sng" dirty="0" smtClean="0">
                <a:solidFill>
                  <a:srgbClr val="7030A0"/>
                </a:solidFill>
              </a:rPr>
              <a:t>CHATURVEDI</a:t>
            </a:r>
            <a:endParaRPr lang="en-US" sz="4400" b="1" u="sng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9600" y="5410200"/>
            <a:ext cx="4566578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INT.MSCIT-BMIIT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6541" y="5240922"/>
            <a:ext cx="13773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6-A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724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90600" y="1371600"/>
            <a:ext cx="7086600" cy="4419600"/>
          </a:xfrm>
          <a:prstGeom prst="roundRect">
            <a:avLst/>
          </a:prstGeom>
          <a:solidFill>
            <a:srgbClr val="7030A0"/>
          </a:solidFill>
          <a:ln w="57150">
            <a:solidFill>
              <a:srgbClr val="00206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73620" y="2133600"/>
            <a:ext cx="339676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PERSONAL 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SWOT</a:t>
            </a:r>
          </a:p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ANALYSIS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04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0" y="685800"/>
            <a:ext cx="8534400" cy="83820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STRENGTH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1905000"/>
            <a:ext cx="2287549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b="1" dirty="0" smtClean="0"/>
              <a:t>LEARNER</a:t>
            </a:r>
          </a:p>
          <a:p>
            <a:endParaRPr lang="en-US" sz="2400" b="1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b="1" dirty="0" smtClean="0"/>
              <a:t>HARMONY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b="1" dirty="0" smtClean="0"/>
              <a:t>POSITIVE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b="1" dirty="0" smtClean="0"/>
              <a:t>ADAPTABILITY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b="1" dirty="0" smtClean="0"/>
              <a:t>SYMPATHY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b="1" dirty="0" smtClean="0"/>
              <a:t>EMPATHY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0" y="685800"/>
            <a:ext cx="8534400" cy="838200"/>
          </a:xfrm>
          <a:prstGeom prst="roundRect">
            <a:avLst/>
          </a:prstGeom>
          <a:solidFill>
            <a:srgbClr val="FF6600"/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WEAKNESS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2209800"/>
            <a:ext cx="289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000" b="1" dirty="0" smtClean="0"/>
              <a:t>OVER THINKING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000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000" b="1" dirty="0" smtClean="0"/>
              <a:t>PROCASTINATING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000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000" b="1" dirty="0" smtClean="0"/>
              <a:t>LAZINESS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000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000" b="1" dirty="0" smtClean="0"/>
              <a:t>LACK OF PLANNING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000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000" b="1" dirty="0" smtClean="0"/>
              <a:t>WAVERING MIND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4129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0" y="685800"/>
            <a:ext cx="8534400" cy="838200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92D050"/>
            </a:solidFill>
          </a:ln>
          <a:effectLst>
            <a:glow rad="2286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OPPORTUNITY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674" y="2209800"/>
            <a:ext cx="610462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b="1" dirty="0" smtClean="0"/>
              <a:t>ORGANIZING  MUN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b="1" dirty="0" smtClean="0"/>
              <a:t>SCHOOL EVENTS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b="1" dirty="0" smtClean="0"/>
              <a:t>COLLEGE EVENTS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b="1" dirty="0" smtClean="0"/>
              <a:t>PARICIPATING IN VARIOUS MUSICAL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COMPETITIONS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516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0" y="685800"/>
            <a:ext cx="8534400" cy="838200"/>
          </a:xfrm>
          <a:prstGeom prst="roundRect">
            <a:avLst/>
          </a:prstGeom>
          <a:solidFill>
            <a:srgbClr val="AC0440"/>
          </a:solidFill>
          <a:ln w="28575"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THREAT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2590800"/>
            <a:ext cx="510588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b="1" dirty="0" smtClean="0"/>
              <a:t>TO FAIL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b="1" dirty="0" smtClean="0"/>
              <a:t>COMPETITION FROM OTHERS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b="1" dirty="0" smtClean="0"/>
              <a:t>LAZINESS (COMFORT ZONE)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6781800" cy="4724400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0070C0"/>
                </a:solidFill>
              </a:rPr>
              <a:t>SETTING </a:t>
            </a:r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9600" dirty="0"/>
              <a:t>	</a:t>
            </a:r>
            <a:r>
              <a:rPr lang="en-US" sz="9600" dirty="0" smtClean="0"/>
              <a:t>	</a:t>
            </a:r>
            <a:r>
              <a:rPr lang="en-US" sz="9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</a:t>
            </a:r>
            <a:endParaRPr lang="en-US" sz="9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352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52752"/>
              </p:ext>
            </p:extLst>
          </p:nvPr>
        </p:nvGraphicFramePr>
        <p:xfrm>
          <a:off x="1371600" y="2209800"/>
          <a:ext cx="6096000" cy="1930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 TERM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MID TERM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TERM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 complete my current course</a:t>
                      </a:r>
                      <a:r>
                        <a:rPr lang="en-US" baseline="0" dirty="0" smtClean="0"/>
                        <a:t> with good grades.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work on my academic courses and enhance my knowledge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certified by best college and organization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8200" y="609600"/>
            <a:ext cx="6962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EDUCATION GOALS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202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7487" y="762000"/>
            <a:ext cx="66674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FINANCIAL </a:t>
            </a:r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GOALS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274060"/>
              </p:ext>
            </p:extLst>
          </p:nvPr>
        </p:nvGraphicFramePr>
        <p:xfrm>
          <a:off x="1371600" y="2209800"/>
          <a:ext cx="6096000" cy="1656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 TERM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MID TERM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TERM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Save</a:t>
                      </a:r>
                      <a:r>
                        <a:rPr lang="en-US" baseline="0" dirty="0" smtClean="0"/>
                        <a:t> and spent 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earning and investing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financially independent and help needy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628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312</TotalTime>
  <Words>106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NewsPrint</vt:lpstr>
      <vt:lpstr>201806100110127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SETTING    GOALS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201806100110127</dc:title>
  <dc:creator>DELL</dc:creator>
  <cp:lastModifiedBy>DELL</cp:lastModifiedBy>
  <cp:revision>9</cp:revision>
  <dcterms:created xsi:type="dcterms:W3CDTF">2021-02-08T08:31:59Z</dcterms:created>
  <dcterms:modified xsi:type="dcterms:W3CDTF">2021-02-08T13:44:56Z</dcterms:modified>
</cp:coreProperties>
</file>