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3" r:id="rId5"/>
    <p:sldId id="268" r:id="rId6"/>
    <p:sldId id="262" r:id="rId7"/>
    <p:sldId id="264" r:id="rId8"/>
    <p:sldId id="265" r:id="rId9"/>
    <p:sldId id="269"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BA2D2-F06F-4ED9-9326-432620C2F8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0CDBB2E-3328-45D4-A5D2-43972A6D71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4CA11D1-791D-4DFD-9E03-D1658997692A}"/>
              </a:ext>
            </a:extLst>
          </p:cNvPr>
          <p:cNvSpPr>
            <a:spLocks noGrp="1"/>
          </p:cNvSpPr>
          <p:nvPr>
            <p:ph type="dt" sz="half" idx="10"/>
          </p:nvPr>
        </p:nvSpPr>
        <p:spPr/>
        <p:txBody>
          <a:bodyPr/>
          <a:lstStyle/>
          <a:p>
            <a:fld id="{CEB0FE27-70AC-41BD-A1D1-D4196D792994}" type="datetimeFigureOut">
              <a:rPr lang="en-IN" smtClean="0"/>
              <a:t>13-02-2022</a:t>
            </a:fld>
            <a:endParaRPr lang="en-IN"/>
          </a:p>
        </p:txBody>
      </p:sp>
      <p:sp>
        <p:nvSpPr>
          <p:cNvPr id="5" name="Footer Placeholder 4">
            <a:extLst>
              <a:ext uri="{FF2B5EF4-FFF2-40B4-BE49-F238E27FC236}">
                <a16:creationId xmlns:a16="http://schemas.microsoft.com/office/drawing/2014/main" id="{AFDC5F2E-C4C7-4A35-A16C-32900459AB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14B91F-CF1A-4B53-9C85-E85331E372B4}"/>
              </a:ext>
            </a:extLst>
          </p:cNvPr>
          <p:cNvSpPr>
            <a:spLocks noGrp="1"/>
          </p:cNvSpPr>
          <p:nvPr>
            <p:ph type="sldNum" sz="quarter" idx="12"/>
          </p:nvPr>
        </p:nvSpPr>
        <p:spPr/>
        <p:txBody>
          <a:bodyPr/>
          <a:lstStyle/>
          <a:p>
            <a:fld id="{707EC983-5D40-4752-ACD7-10528332F7DA}" type="slidenum">
              <a:rPr lang="en-IN" smtClean="0"/>
              <a:t>‹#›</a:t>
            </a:fld>
            <a:endParaRPr lang="en-IN"/>
          </a:p>
        </p:txBody>
      </p:sp>
    </p:spTree>
    <p:extLst>
      <p:ext uri="{BB962C8B-B14F-4D97-AF65-F5344CB8AC3E}">
        <p14:creationId xmlns:p14="http://schemas.microsoft.com/office/powerpoint/2010/main" val="3765453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0955E-DCB5-4E53-B137-0065476E342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2C11A20-DD43-4E38-B47B-32196643BF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B4043C-F386-4EFA-A19E-0C268FDAE064}"/>
              </a:ext>
            </a:extLst>
          </p:cNvPr>
          <p:cNvSpPr>
            <a:spLocks noGrp="1"/>
          </p:cNvSpPr>
          <p:nvPr>
            <p:ph type="dt" sz="half" idx="10"/>
          </p:nvPr>
        </p:nvSpPr>
        <p:spPr/>
        <p:txBody>
          <a:bodyPr/>
          <a:lstStyle/>
          <a:p>
            <a:fld id="{CEB0FE27-70AC-41BD-A1D1-D4196D792994}" type="datetimeFigureOut">
              <a:rPr lang="en-IN" smtClean="0"/>
              <a:t>13-02-2022</a:t>
            </a:fld>
            <a:endParaRPr lang="en-IN"/>
          </a:p>
        </p:txBody>
      </p:sp>
      <p:sp>
        <p:nvSpPr>
          <p:cNvPr id="5" name="Footer Placeholder 4">
            <a:extLst>
              <a:ext uri="{FF2B5EF4-FFF2-40B4-BE49-F238E27FC236}">
                <a16:creationId xmlns:a16="http://schemas.microsoft.com/office/drawing/2014/main" id="{F7D3ADDA-AB1A-498A-B714-B2ECB25685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DEE6E7-4E1D-4E8F-A064-BB5867670618}"/>
              </a:ext>
            </a:extLst>
          </p:cNvPr>
          <p:cNvSpPr>
            <a:spLocks noGrp="1"/>
          </p:cNvSpPr>
          <p:nvPr>
            <p:ph type="sldNum" sz="quarter" idx="12"/>
          </p:nvPr>
        </p:nvSpPr>
        <p:spPr/>
        <p:txBody>
          <a:bodyPr/>
          <a:lstStyle/>
          <a:p>
            <a:fld id="{707EC983-5D40-4752-ACD7-10528332F7DA}" type="slidenum">
              <a:rPr lang="en-IN" smtClean="0"/>
              <a:t>‹#›</a:t>
            </a:fld>
            <a:endParaRPr lang="en-IN"/>
          </a:p>
        </p:txBody>
      </p:sp>
    </p:spTree>
    <p:extLst>
      <p:ext uri="{BB962C8B-B14F-4D97-AF65-F5344CB8AC3E}">
        <p14:creationId xmlns:p14="http://schemas.microsoft.com/office/powerpoint/2010/main" val="3829037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A996C5-5E03-433D-98D3-936E68580FF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9569EE8-C9BB-4F07-B02D-39842B8F44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C25D48-3AC4-4AE0-BEF2-51B05DC13FED}"/>
              </a:ext>
            </a:extLst>
          </p:cNvPr>
          <p:cNvSpPr>
            <a:spLocks noGrp="1"/>
          </p:cNvSpPr>
          <p:nvPr>
            <p:ph type="dt" sz="half" idx="10"/>
          </p:nvPr>
        </p:nvSpPr>
        <p:spPr/>
        <p:txBody>
          <a:bodyPr/>
          <a:lstStyle/>
          <a:p>
            <a:fld id="{CEB0FE27-70AC-41BD-A1D1-D4196D792994}" type="datetimeFigureOut">
              <a:rPr lang="en-IN" smtClean="0"/>
              <a:t>13-02-2022</a:t>
            </a:fld>
            <a:endParaRPr lang="en-IN"/>
          </a:p>
        </p:txBody>
      </p:sp>
      <p:sp>
        <p:nvSpPr>
          <p:cNvPr id="5" name="Footer Placeholder 4">
            <a:extLst>
              <a:ext uri="{FF2B5EF4-FFF2-40B4-BE49-F238E27FC236}">
                <a16:creationId xmlns:a16="http://schemas.microsoft.com/office/drawing/2014/main" id="{8F835394-9D88-414C-B783-58178A1F61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D5E024-14E2-48F4-9704-572AF3E3DEE1}"/>
              </a:ext>
            </a:extLst>
          </p:cNvPr>
          <p:cNvSpPr>
            <a:spLocks noGrp="1"/>
          </p:cNvSpPr>
          <p:nvPr>
            <p:ph type="sldNum" sz="quarter" idx="12"/>
          </p:nvPr>
        </p:nvSpPr>
        <p:spPr/>
        <p:txBody>
          <a:bodyPr/>
          <a:lstStyle/>
          <a:p>
            <a:fld id="{707EC983-5D40-4752-ACD7-10528332F7DA}" type="slidenum">
              <a:rPr lang="en-IN" smtClean="0"/>
              <a:t>‹#›</a:t>
            </a:fld>
            <a:endParaRPr lang="en-IN"/>
          </a:p>
        </p:txBody>
      </p:sp>
    </p:spTree>
    <p:extLst>
      <p:ext uri="{BB962C8B-B14F-4D97-AF65-F5344CB8AC3E}">
        <p14:creationId xmlns:p14="http://schemas.microsoft.com/office/powerpoint/2010/main" val="521168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FE0D0-5326-4BB7-A0FF-6A772E072AB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4DD93CB-E8BA-4ADA-BE82-CA677B391C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70BE71-36CF-4369-9BE2-F27685EACA38}"/>
              </a:ext>
            </a:extLst>
          </p:cNvPr>
          <p:cNvSpPr>
            <a:spLocks noGrp="1"/>
          </p:cNvSpPr>
          <p:nvPr>
            <p:ph type="dt" sz="half" idx="10"/>
          </p:nvPr>
        </p:nvSpPr>
        <p:spPr/>
        <p:txBody>
          <a:bodyPr/>
          <a:lstStyle/>
          <a:p>
            <a:fld id="{CEB0FE27-70AC-41BD-A1D1-D4196D792994}" type="datetimeFigureOut">
              <a:rPr lang="en-IN" smtClean="0"/>
              <a:t>13-02-2022</a:t>
            </a:fld>
            <a:endParaRPr lang="en-IN"/>
          </a:p>
        </p:txBody>
      </p:sp>
      <p:sp>
        <p:nvSpPr>
          <p:cNvPr id="5" name="Footer Placeholder 4">
            <a:extLst>
              <a:ext uri="{FF2B5EF4-FFF2-40B4-BE49-F238E27FC236}">
                <a16:creationId xmlns:a16="http://schemas.microsoft.com/office/drawing/2014/main" id="{675E3BA7-7DEC-4966-8182-9AD4813A5D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DCA702-87C8-4E1C-A72B-492C4B2381D5}"/>
              </a:ext>
            </a:extLst>
          </p:cNvPr>
          <p:cNvSpPr>
            <a:spLocks noGrp="1"/>
          </p:cNvSpPr>
          <p:nvPr>
            <p:ph type="sldNum" sz="quarter" idx="12"/>
          </p:nvPr>
        </p:nvSpPr>
        <p:spPr/>
        <p:txBody>
          <a:bodyPr/>
          <a:lstStyle/>
          <a:p>
            <a:fld id="{707EC983-5D40-4752-ACD7-10528332F7DA}" type="slidenum">
              <a:rPr lang="en-IN" smtClean="0"/>
              <a:t>‹#›</a:t>
            </a:fld>
            <a:endParaRPr lang="en-IN"/>
          </a:p>
        </p:txBody>
      </p:sp>
    </p:spTree>
    <p:extLst>
      <p:ext uri="{BB962C8B-B14F-4D97-AF65-F5344CB8AC3E}">
        <p14:creationId xmlns:p14="http://schemas.microsoft.com/office/powerpoint/2010/main" val="331135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3E455-2584-454C-9479-2E2AF509A9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C1AD97E-FCB4-4C5E-873E-CEE04B3999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935711-8B10-4F23-932B-F0C0ABB5436E}"/>
              </a:ext>
            </a:extLst>
          </p:cNvPr>
          <p:cNvSpPr>
            <a:spLocks noGrp="1"/>
          </p:cNvSpPr>
          <p:nvPr>
            <p:ph type="dt" sz="half" idx="10"/>
          </p:nvPr>
        </p:nvSpPr>
        <p:spPr/>
        <p:txBody>
          <a:bodyPr/>
          <a:lstStyle/>
          <a:p>
            <a:fld id="{CEB0FE27-70AC-41BD-A1D1-D4196D792994}" type="datetimeFigureOut">
              <a:rPr lang="en-IN" smtClean="0"/>
              <a:t>13-02-2022</a:t>
            </a:fld>
            <a:endParaRPr lang="en-IN"/>
          </a:p>
        </p:txBody>
      </p:sp>
      <p:sp>
        <p:nvSpPr>
          <p:cNvPr id="5" name="Footer Placeholder 4">
            <a:extLst>
              <a:ext uri="{FF2B5EF4-FFF2-40B4-BE49-F238E27FC236}">
                <a16:creationId xmlns:a16="http://schemas.microsoft.com/office/drawing/2014/main" id="{A1672322-8558-4F06-B24C-D6F2D87F8A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61125A-7946-41CF-9AA5-968C7CF1DA9F}"/>
              </a:ext>
            </a:extLst>
          </p:cNvPr>
          <p:cNvSpPr>
            <a:spLocks noGrp="1"/>
          </p:cNvSpPr>
          <p:nvPr>
            <p:ph type="sldNum" sz="quarter" idx="12"/>
          </p:nvPr>
        </p:nvSpPr>
        <p:spPr/>
        <p:txBody>
          <a:bodyPr/>
          <a:lstStyle/>
          <a:p>
            <a:fld id="{707EC983-5D40-4752-ACD7-10528332F7DA}" type="slidenum">
              <a:rPr lang="en-IN" smtClean="0"/>
              <a:t>‹#›</a:t>
            </a:fld>
            <a:endParaRPr lang="en-IN"/>
          </a:p>
        </p:txBody>
      </p:sp>
    </p:spTree>
    <p:extLst>
      <p:ext uri="{BB962C8B-B14F-4D97-AF65-F5344CB8AC3E}">
        <p14:creationId xmlns:p14="http://schemas.microsoft.com/office/powerpoint/2010/main" val="988560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34A02-1D30-47B9-86E0-563E30C4FCE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43B0CE3-92F9-43DD-AA75-C8949EF4B2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7578ED7-E210-41EF-A8BB-64DC76CCDFB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070602C-B6DC-440A-A64D-DA989DEB62CA}"/>
              </a:ext>
            </a:extLst>
          </p:cNvPr>
          <p:cNvSpPr>
            <a:spLocks noGrp="1"/>
          </p:cNvSpPr>
          <p:nvPr>
            <p:ph type="dt" sz="half" idx="10"/>
          </p:nvPr>
        </p:nvSpPr>
        <p:spPr/>
        <p:txBody>
          <a:bodyPr/>
          <a:lstStyle/>
          <a:p>
            <a:fld id="{CEB0FE27-70AC-41BD-A1D1-D4196D792994}" type="datetimeFigureOut">
              <a:rPr lang="en-IN" smtClean="0"/>
              <a:t>13-02-2022</a:t>
            </a:fld>
            <a:endParaRPr lang="en-IN"/>
          </a:p>
        </p:txBody>
      </p:sp>
      <p:sp>
        <p:nvSpPr>
          <p:cNvPr id="6" name="Footer Placeholder 5">
            <a:extLst>
              <a:ext uri="{FF2B5EF4-FFF2-40B4-BE49-F238E27FC236}">
                <a16:creationId xmlns:a16="http://schemas.microsoft.com/office/drawing/2014/main" id="{8A812D9F-2BB6-4E7E-AA83-74DB0CE7BE6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54B9BE7-C90D-4DE2-8C68-F679C7FE9236}"/>
              </a:ext>
            </a:extLst>
          </p:cNvPr>
          <p:cNvSpPr>
            <a:spLocks noGrp="1"/>
          </p:cNvSpPr>
          <p:nvPr>
            <p:ph type="sldNum" sz="quarter" idx="12"/>
          </p:nvPr>
        </p:nvSpPr>
        <p:spPr/>
        <p:txBody>
          <a:bodyPr/>
          <a:lstStyle/>
          <a:p>
            <a:fld id="{707EC983-5D40-4752-ACD7-10528332F7DA}" type="slidenum">
              <a:rPr lang="en-IN" smtClean="0"/>
              <a:t>‹#›</a:t>
            </a:fld>
            <a:endParaRPr lang="en-IN"/>
          </a:p>
        </p:txBody>
      </p:sp>
    </p:spTree>
    <p:extLst>
      <p:ext uri="{BB962C8B-B14F-4D97-AF65-F5344CB8AC3E}">
        <p14:creationId xmlns:p14="http://schemas.microsoft.com/office/powerpoint/2010/main" val="3650973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BD663-82AA-4885-89C7-B58D025079B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55584A5-D3FC-4E22-AABA-018035A801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9FDD82-EC27-40AE-A6C4-797C7805E5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ED7408A-9C1D-48E2-9556-991930F709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85C186-52D4-4CA3-8F37-A7E263E3A7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C436B69-5BCA-492F-BAA6-84DEB9BC6AB8}"/>
              </a:ext>
            </a:extLst>
          </p:cNvPr>
          <p:cNvSpPr>
            <a:spLocks noGrp="1"/>
          </p:cNvSpPr>
          <p:nvPr>
            <p:ph type="dt" sz="half" idx="10"/>
          </p:nvPr>
        </p:nvSpPr>
        <p:spPr/>
        <p:txBody>
          <a:bodyPr/>
          <a:lstStyle/>
          <a:p>
            <a:fld id="{CEB0FE27-70AC-41BD-A1D1-D4196D792994}" type="datetimeFigureOut">
              <a:rPr lang="en-IN" smtClean="0"/>
              <a:t>13-02-2022</a:t>
            </a:fld>
            <a:endParaRPr lang="en-IN"/>
          </a:p>
        </p:txBody>
      </p:sp>
      <p:sp>
        <p:nvSpPr>
          <p:cNvPr id="8" name="Footer Placeholder 7">
            <a:extLst>
              <a:ext uri="{FF2B5EF4-FFF2-40B4-BE49-F238E27FC236}">
                <a16:creationId xmlns:a16="http://schemas.microsoft.com/office/drawing/2014/main" id="{0B6B256A-131B-45E3-991C-AA899E0B3C0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F831699-467E-4310-BC35-AAA729D0189A}"/>
              </a:ext>
            </a:extLst>
          </p:cNvPr>
          <p:cNvSpPr>
            <a:spLocks noGrp="1"/>
          </p:cNvSpPr>
          <p:nvPr>
            <p:ph type="sldNum" sz="quarter" idx="12"/>
          </p:nvPr>
        </p:nvSpPr>
        <p:spPr/>
        <p:txBody>
          <a:bodyPr/>
          <a:lstStyle/>
          <a:p>
            <a:fld id="{707EC983-5D40-4752-ACD7-10528332F7DA}" type="slidenum">
              <a:rPr lang="en-IN" smtClean="0"/>
              <a:t>‹#›</a:t>
            </a:fld>
            <a:endParaRPr lang="en-IN"/>
          </a:p>
        </p:txBody>
      </p:sp>
    </p:spTree>
    <p:extLst>
      <p:ext uri="{BB962C8B-B14F-4D97-AF65-F5344CB8AC3E}">
        <p14:creationId xmlns:p14="http://schemas.microsoft.com/office/powerpoint/2010/main" val="3190661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17C06-5D2D-4722-8747-6F762ACA05C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612BF74-3E5A-442C-A78D-4CC37176CECC}"/>
              </a:ext>
            </a:extLst>
          </p:cNvPr>
          <p:cNvSpPr>
            <a:spLocks noGrp="1"/>
          </p:cNvSpPr>
          <p:nvPr>
            <p:ph type="dt" sz="half" idx="10"/>
          </p:nvPr>
        </p:nvSpPr>
        <p:spPr/>
        <p:txBody>
          <a:bodyPr/>
          <a:lstStyle/>
          <a:p>
            <a:fld id="{CEB0FE27-70AC-41BD-A1D1-D4196D792994}" type="datetimeFigureOut">
              <a:rPr lang="en-IN" smtClean="0"/>
              <a:t>13-02-2022</a:t>
            </a:fld>
            <a:endParaRPr lang="en-IN"/>
          </a:p>
        </p:txBody>
      </p:sp>
      <p:sp>
        <p:nvSpPr>
          <p:cNvPr id="4" name="Footer Placeholder 3">
            <a:extLst>
              <a:ext uri="{FF2B5EF4-FFF2-40B4-BE49-F238E27FC236}">
                <a16:creationId xmlns:a16="http://schemas.microsoft.com/office/drawing/2014/main" id="{49F3D850-26E2-4EA6-9849-C6CAC3FB935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D55DF88-A83D-4710-BCA8-AFC055F4C041}"/>
              </a:ext>
            </a:extLst>
          </p:cNvPr>
          <p:cNvSpPr>
            <a:spLocks noGrp="1"/>
          </p:cNvSpPr>
          <p:nvPr>
            <p:ph type="sldNum" sz="quarter" idx="12"/>
          </p:nvPr>
        </p:nvSpPr>
        <p:spPr/>
        <p:txBody>
          <a:bodyPr/>
          <a:lstStyle/>
          <a:p>
            <a:fld id="{707EC983-5D40-4752-ACD7-10528332F7DA}" type="slidenum">
              <a:rPr lang="en-IN" smtClean="0"/>
              <a:t>‹#›</a:t>
            </a:fld>
            <a:endParaRPr lang="en-IN"/>
          </a:p>
        </p:txBody>
      </p:sp>
    </p:spTree>
    <p:extLst>
      <p:ext uri="{BB962C8B-B14F-4D97-AF65-F5344CB8AC3E}">
        <p14:creationId xmlns:p14="http://schemas.microsoft.com/office/powerpoint/2010/main" val="1135980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F24F99-F619-43D8-BD74-F130DCB9E664}"/>
              </a:ext>
            </a:extLst>
          </p:cNvPr>
          <p:cNvSpPr>
            <a:spLocks noGrp="1"/>
          </p:cNvSpPr>
          <p:nvPr>
            <p:ph type="dt" sz="half" idx="10"/>
          </p:nvPr>
        </p:nvSpPr>
        <p:spPr/>
        <p:txBody>
          <a:bodyPr/>
          <a:lstStyle/>
          <a:p>
            <a:fld id="{CEB0FE27-70AC-41BD-A1D1-D4196D792994}" type="datetimeFigureOut">
              <a:rPr lang="en-IN" smtClean="0"/>
              <a:t>13-02-2022</a:t>
            </a:fld>
            <a:endParaRPr lang="en-IN"/>
          </a:p>
        </p:txBody>
      </p:sp>
      <p:sp>
        <p:nvSpPr>
          <p:cNvPr id="3" name="Footer Placeholder 2">
            <a:extLst>
              <a:ext uri="{FF2B5EF4-FFF2-40B4-BE49-F238E27FC236}">
                <a16:creationId xmlns:a16="http://schemas.microsoft.com/office/drawing/2014/main" id="{405A208B-5E2F-493C-B6BC-7BBAECD6410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95E0847-20BA-49E0-8A16-25BB5BCBCAC7}"/>
              </a:ext>
            </a:extLst>
          </p:cNvPr>
          <p:cNvSpPr>
            <a:spLocks noGrp="1"/>
          </p:cNvSpPr>
          <p:nvPr>
            <p:ph type="sldNum" sz="quarter" idx="12"/>
          </p:nvPr>
        </p:nvSpPr>
        <p:spPr/>
        <p:txBody>
          <a:bodyPr/>
          <a:lstStyle/>
          <a:p>
            <a:fld id="{707EC983-5D40-4752-ACD7-10528332F7DA}" type="slidenum">
              <a:rPr lang="en-IN" smtClean="0"/>
              <a:t>‹#›</a:t>
            </a:fld>
            <a:endParaRPr lang="en-IN"/>
          </a:p>
        </p:txBody>
      </p:sp>
    </p:spTree>
    <p:extLst>
      <p:ext uri="{BB962C8B-B14F-4D97-AF65-F5344CB8AC3E}">
        <p14:creationId xmlns:p14="http://schemas.microsoft.com/office/powerpoint/2010/main" val="1017567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7B5E8-717A-4198-A7C9-279006EC4B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6BBB230-CECC-4487-8CB3-22DD7F09A5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AE4A771-2148-48D5-8BFA-A251F3B1F7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BB50DC-3B50-4E6B-99A4-2FB74576A433}"/>
              </a:ext>
            </a:extLst>
          </p:cNvPr>
          <p:cNvSpPr>
            <a:spLocks noGrp="1"/>
          </p:cNvSpPr>
          <p:nvPr>
            <p:ph type="dt" sz="half" idx="10"/>
          </p:nvPr>
        </p:nvSpPr>
        <p:spPr/>
        <p:txBody>
          <a:bodyPr/>
          <a:lstStyle/>
          <a:p>
            <a:fld id="{CEB0FE27-70AC-41BD-A1D1-D4196D792994}" type="datetimeFigureOut">
              <a:rPr lang="en-IN" smtClean="0"/>
              <a:t>13-02-2022</a:t>
            </a:fld>
            <a:endParaRPr lang="en-IN"/>
          </a:p>
        </p:txBody>
      </p:sp>
      <p:sp>
        <p:nvSpPr>
          <p:cNvPr id="6" name="Footer Placeholder 5">
            <a:extLst>
              <a:ext uri="{FF2B5EF4-FFF2-40B4-BE49-F238E27FC236}">
                <a16:creationId xmlns:a16="http://schemas.microsoft.com/office/drawing/2014/main" id="{2723E926-A14F-4CBD-AFE5-417DCF9C2D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51E6E7D-0232-4AFD-AC9B-910B39CEF76E}"/>
              </a:ext>
            </a:extLst>
          </p:cNvPr>
          <p:cNvSpPr>
            <a:spLocks noGrp="1"/>
          </p:cNvSpPr>
          <p:nvPr>
            <p:ph type="sldNum" sz="quarter" idx="12"/>
          </p:nvPr>
        </p:nvSpPr>
        <p:spPr/>
        <p:txBody>
          <a:bodyPr/>
          <a:lstStyle/>
          <a:p>
            <a:fld id="{707EC983-5D40-4752-ACD7-10528332F7DA}" type="slidenum">
              <a:rPr lang="en-IN" smtClean="0"/>
              <a:t>‹#›</a:t>
            </a:fld>
            <a:endParaRPr lang="en-IN"/>
          </a:p>
        </p:txBody>
      </p:sp>
    </p:spTree>
    <p:extLst>
      <p:ext uri="{BB962C8B-B14F-4D97-AF65-F5344CB8AC3E}">
        <p14:creationId xmlns:p14="http://schemas.microsoft.com/office/powerpoint/2010/main" val="256130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E93C9-29DB-499E-B1E3-FF9F314489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63A904F-4FEA-4D57-ADDC-C85D23CC26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19B567D-0488-40F9-BCFC-36C01549D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F4E1D7-026B-4469-B4D2-C89399E2E8CE}"/>
              </a:ext>
            </a:extLst>
          </p:cNvPr>
          <p:cNvSpPr>
            <a:spLocks noGrp="1"/>
          </p:cNvSpPr>
          <p:nvPr>
            <p:ph type="dt" sz="half" idx="10"/>
          </p:nvPr>
        </p:nvSpPr>
        <p:spPr/>
        <p:txBody>
          <a:bodyPr/>
          <a:lstStyle/>
          <a:p>
            <a:fld id="{CEB0FE27-70AC-41BD-A1D1-D4196D792994}" type="datetimeFigureOut">
              <a:rPr lang="en-IN" smtClean="0"/>
              <a:t>13-02-2022</a:t>
            </a:fld>
            <a:endParaRPr lang="en-IN"/>
          </a:p>
        </p:txBody>
      </p:sp>
      <p:sp>
        <p:nvSpPr>
          <p:cNvPr id="6" name="Footer Placeholder 5">
            <a:extLst>
              <a:ext uri="{FF2B5EF4-FFF2-40B4-BE49-F238E27FC236}">
                <a16:creationId xmlns:a16="http://schemas.microsoft.com/office/drawing/2014/main" id="{B8572221-D4A6-4CBC-844C-1E564B90F0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B007473-6F32-49A8-B8C2-91C40B6A8101}"/>
              </a:ext>
            </a:extLst>
          </p:cNvPr>
          <p:cNvSpPr>
            <a:spLocks noGrp="1"/>
          </p:cNvSpPr>
          <p:nvPr>
            <p:ph type="sldNum" sz="quarter" idx="12"/>
          </p:nvPr>
        </p:nvSpPr>
        <p:spPr/>
        <p:txBody>
          <a:bodyPr/>
          <a:lstStyle/>
          <a:p>
            <a:fld id="{707EC983-5D40-4752-ACD7-10528332F7DA}" type="slidenum">
              <a:rPr lang="en-IN" smtClean="0"/>
              <a:t>‹#›</a:t>
            </a:fld>
            <a:endParaRPr lang="en-IN"/>
          </a:p>
        </p:txBody>
      </p:sp>
    </p:spTree>
    <p:extLst>
      <p:ext uri="{BB962C8B-B14F-4D97-AF65-F5344CB8AC3E}">
        <p14:creationId xmlns:p14="http://schemas.microsoft.com/office/powerpoint/2010/main" val="1856633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446130-12F1-4643-BC06-3B3574D780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8B9972B-F4CC-4A50-A1B9-3FCB304ED1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E48CCC-E0D9-4664-BDA5-98E6E633FC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B0FE27-70AC-41BD-A1D1-D4196D792994}" type="datetimeFigureOut">
              <a:rPr lang="en-IN" smtClean="0"/>
              <a:t>13-02-2022</a:t>
            </a:fld>
            <a:endParaRPr lang="en-IN"/>
          </a:p>
        </p:txBody>
      </p:sp>
      <p:sp>
        <p:nvSpPr>
          <p:cNvPr id="5" name="Footer Placeholder 4">
            <a:extLst>
              <a:ext uri="{FF2B5EF4-FFF2-40B4-BE49-F238E27FC236}">
                <a16:creationId xmlns:a16="http://schemas.microsoft.com/office/drawing/2014/main" id="{C409480C-2E6E-4306-A550-378B268CE2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1BC762E-71DE-4026-82F3-A80A462B8B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7EC983-5D40-4752-ACD7-10528332F7DA}" type="slidenum">
              <a:rPr lang="en-IN" smtClean="0"/>
              <a:t>‹#›</a:t>
            </a:fld>
            <a:endParaRPr lang="en-IN"/>
          </a:p>
        </p:txBody>
      </p:sp>
    </p:spTree>
    <p:extLst>
      <p:ext uri="{BB962C8B-B14F-4D97-AF65-F5344CB8AC3E}">
        <p14:creationId xmlns:p14="http://schemas.microsoft.com/office/powerpoint/2010/main" val="14366793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47726-05D2-4085-80A4-E5957BB5E7E4}"/>
              </a:ext>
            </a:extLst>
          </p:cNvPr>
          <p:cNvSpPr>
            <a:spLocks noGrp="1"/>
          </p:cNvSpPr>
          <p:nvPr>
            <p:ph type="ctrTitle"/>
          </p:nvPr>
        </p:nvSpPr>
        <p:spPr/>
        <p:txBody>
          <a:bodyPr>
            <a:normAutofit/>
          </a:bodyPr>
          <a:lstStyle/>
          <a:p>
            <a:r>
              <a:rPr lang="en-IN" sz="8000" dirty="0"/>
              <a:t>What is IoT???</a:t>
            </a:r>
          </a:p>
        </p:txBody>
      </p:sp>
      <p:sp>
        <p:nvSpPr>
          <p:cNvPr id="3" name="Subtitle 2">
            <a:extLst>
              <a:ext uri="{FF2B5EF4-FFF2-40B4-BE49-F238E27FC236}">
                <a16:creationId xmlns:a16="http://schemas.microsoft.com/office/drawing/2014/main" id="{4C61CE71-CB08-43FA-9675-960F6A75B23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8218871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330FD-670A-4E9B-8F22-263DA8D7B1FA}"/>
              </a:ext>
            </a:extLst>
          </p:cNvPr>
          <p:cNvSpPr>
            <a:spLocks noGrp="1"/>
          </p:cNvSpPr>
          <p:nvPr>
            <p:ph type="title"/>
          </p:nvPr>
        </p:nvSpPr>
        <p:spPr/>
        <p:txBody>
          <a:bodyPr>
            <a:normAutofit/>
          </a:bodyPr>
          <a:lstStyle/>
          <a:p>
            <a:r>
              <a:rPr lang="en-US" sz="6000" dirty="0">
                <a:effectLst/>
                <a:latin typeface="Calibri" panose="020F0502020204030204" pitchFamily="34" charset="0"/>
                <a:ea typeface="Calibri" panose="020F0502020204030204" pitchFamily="34" charset="0"/>
                <a:cs typeface="Times New Roman" panose="02020603050405020304" pitchFamily="18" charset="0"/>
              </a:rPr>
              <a:t>Introduction of Arduino IDE</a:t>
            </a:r>
            <a:endParaRPr lang="en-IN" sz="6000" dirty="0"/>
          </a:p>
        </p:txBody>
      </p:sp>
      <p:sp>
        <p:nvSpPr>
          <p:cNvPr id="3" name="Content Placeholder 2">
            <a:extLst>
              <a:ext uri="{FF2B5EF4-FFF2-40B4-BE49-F238E27FC236}">
                <a16:creationId xmlns:a16="http://schemas.microsoft.com/office/drawing/2014/main" id="{ECC438D6-C2C0-45EE-8511-11D32F67B514}"/>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Arduino Editor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pic>
        <p:nvPicPr>
          <p:cNvPr id="5" name="Picture 4">
            <a:extLst>
              <a:ext uri="{FF2B5EF4-FFF2-40B4-BE49-F238E27FC236}">
                <a16:creationId xmlns:a16="http://schemas.microsoft.com/office/drawing/2014/main" id="{CE02B2FA-8641-43C0-87B0-76E9F7FC5A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8613" y="2300473"/>
            <a:ext cx="6334774" cy="4011428"/>
          </a:xfrm>
          <a:prstGeom prst="rect">
            <a:avLst/>
          </a:prstGeom>
        </p:spPr>
      </p:pic>
    </p:spTree>
    <p:extLst>
      <p:ext uri="{BB962C8B-B14F-4D97-AF65-F5344CB8AC3E}">
        <p14:creationId xmlns:p14="http://schemas.microsoft.com/office/powerpoint/2010/main" val="1395061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C159D-5427-4761-879E-9E3EDDED461B}"/>
              </a:ext>
            </a:extLst>
          </p:cNvPr>
          <p:cNvSpPr>
            <a:spLocks noGrp="1"/>
          </p:cNvSpPr>
          <p:nvPr>
            <p:ph type="title"/>
          </p:nvPr>
        </p:nvSpPr>
        <p:spPr/>
        <p:txBody>
          <a:bodyPr>
            <a:normAutofit/>
          </a:bodyPr>
          <a:lstStyle/>
          <a:p>
            <a:r>
              <a:rPr lang="en-US" sz="4800" dirty="0">
                <a:effectLst/>
                <a:latin typeface="Calibri" panose="020F0502020204030204" pitchFamily="34" charset="0"/>
                <a:ea typeface="Calibri" panose="020F0502020204030204" pitchFamily="34" charset="0"/>
                <a:cs typeface="Times New Roman" panose="02020603050405020304" pitchFamily="18" charset="0"/>
              </a:rPr>
              <a:t>Introduction of Arduino Environment</a:t>
            </a:r>
            <a:endParaRPr lang="en-IN" sz="4800" dirty="0"/>
          </a:p>
        </p:txBody>
      </p:sp>
      <p:sp>
        <p:nvSpPr>
          <p:cNvPr id="3" name="Content Placeholder 2">
            <a:extLst>
              <a:ext uri="{FF2B5EF4-FFF2-40B4-BE49-F238E27FC236}">
                <a16:creationId xmlns:a16="http://schemas.microsoft.com/office/drawing/2014/main" id="{3BFC6662-AC7B-4E59-AF33-C002390B8BD2}"/>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034633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05CCF-0449-4D48-B8D7-8CD9B4DD951E}"/>
              </a:ext>
            </a:extLst>
          </p:cNvPr>
          <p:cNvSpPr>
            <a:spLocks noGrp="1"/>
          </p:cNvSpPr>
          <p:nvPr>
            <p:ph type="title"/>
          </p:nvPr>
        </p:nvSpPr>
        <p:spPr/>
        <p:txBody>
          <a:bodyPr>
            <a:normAutofit/>
          </a:bodyPr>
          <a:lstStyle/>
          <a:p>
            <a:r>
              <a:rPr lang="en-IN" sz="7200" dirty="0">
                <a:solidFill>
                  <a:srgbClr val="161513"/>
                </a:solidFill>
                <a:effectLst/>
                <a:latin typeface="Calibri" panose="020F0502020204030204" pitchFamily="34" charset="0"/>
                <a:ea typeface="Calibri" panose="020F0502020204030204" pitchFamily="34" charset="0"/>
              </a:rPr>
              <a:t>Internet of Things</a:t>
            </a:r>
            <a:endParaRPr lang="en-IN" sz="7200" dirty="0"/>
          </a:p>
        </p:txBody>
      </p:sp>
      <p:sp>
        <p:nvSpPr>
          <p:cNvPr id="3" name="Content Placeholder 2">
            <a:extLst>
              <a:ext uri="{FF2B5EF4-FFF2-40B4-BE49-F238E27FC236}">
                <a16:creationId xmlns:a16="http://schemas.microsoft.com/office/drawing/2014/main" id="{6C59430E-0D0F-4F55-9BF3-7E03BC3DF008}"/>
              </a:ext>
            </a:extLst>
          </p:cNvPr>
          <p:cNvSpPr>
            <a:spLocks noGrp="1"/>
          </p:cNvSpPr>
          <p:nvPr>
            <p:ph idx="1"/>
          </p:nvPr>
        </p:nvSpPr>
        <p:spPr/>
        <p:txBody>
          <a:bodyPr>
            <a:normAutofit/>
          </a:bodyPr>
          <a:lstStyle/>
          <a:p>
            <a:pPr algn="just"/>
            <a:r>
              <a:rPr lang="en-IN" sz="3200" dirty="0">
                <a:solidFill>
                  <a:srgbClr val="161513"/>
                </a:solidFill>
                <a:effectLst/>
                <a:latin typeface="Calibri" panose="020F0502020204030204" pitchFamily="34" charset="0"/>
                <a:ea typeface="Calibri" panose="020F0502020204030204" pitchFamily="34" charset="0"/>
              </a:rPr>
              <a:t>The Internet of Things is the network of physical object with unique identifiers that are connected with each other and are embedded with electronics, software and sensors which enables these objects to collect and exchange data.</a:t>
            </a:r>
            <a:endParaRPr lang="en-IN" sz="3200" dirty="0"/>
          </a:p>
        </p:txBody>
      </p:sp>
    </p:spTree>
    <p:extLst>
      <p:ext uri="{BB962C8B-B14F-4D97-AF65-F5344CB8AC3E}">
        <p14:creationId xmlns:p14="http://schemas.microsoft.com/office/powerpoint/2010/main" val="2523673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E34AB-7CA3-4BA3-BAC0-6FA3665847B4}"/>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9D1D18F5-8C7F-4E34-8FF1-253A0FABA1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657692"/>
            <a:ext cx="10515601" cy="5542615"/>
          </a:xfrm>
        </p:spPr>
      </p:pic>
    </p:spTree>
    <p:extLst>
      <p:ext uri="{BB962C8B-B14F-4D97-AF65-F5344CB8AC3E}">
        <p14:creationId xmlns:p14="http://schemas.microsoft.com/office/powerpoint/2010/main" val="2595278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7D3A7-0BF5-4D8B-8749-41B8713C618C}"/>
              </a:ext>
            </a:extLst>
          </p:cNvPr>
          <p:cNvSpPr>
            <a:spLocks noGrp="1"/>
          </p:cNvSpPr>
          <p:nvPr>
            <p:ph type="ctrTitle"/>
          </p:nvPr>
        </p:nvSpPr>
        <p:spPr/>
        <p:txBody>
          <a:bodyPr>
            <a:normAutofit/>
          </a:bodyPr>
          <a:lstStyle/>
          <a:p>
            <a:r>
              <a:rPr lang="en-US" sz="5400" dirty="0">
                <a:effectLst/>
                <a:latin typeface="Calibri" panose="020F0502020204030204" pitchFamily="34" charset="0"/>
                <a:ea typeface="Calibri" panose="020F0502020204030204" pitchFamily="34" charset="0"/>
                <a:cs typeface="Times New Roman" panose="02020603050405020304" pitchFamily="18" charset="0"/>
              </a:rPr>
              <a:t>The revolution brought by IOT.</a:t>
            </a:r>
            <a:endParaRPr lang="en-IN" sz="5400" dirty="0"/>
          </a:p>
        </p:txBody>
      </p:sp>
      <p:sp>
        <p:nvSpPr>
          <p:cNvPr id="3" name="Subtitle 2">
            <a:extLst>
              <a:ext uri="{FF2B5EF4-FFF2-40B4-BE49-F238E27FC236}">
                <a16:creationId xmlns:a16="http://schemas.microsoft.com/office/drawing/2014/main" id="{FBCC8C1F-A4DA-4893-8C36-6971E694C990}"/>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203798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1A827-2196-4A17-B9C8-2D817EF3417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951D4B6-5E30-46C1-A3DE-5A3190F6EEAB}"/>
              </a:ext>
            </a:extLst>
          </p:cNvPr>
          <p:cNvSpPr>
            <a:spLocks noGrp="1"/>
          </p:cNvSpPr>
          <p:nvPr>
            <p:ph idx="1"/>
          </p:nvPr>
        </p:nvSpPr>
        <p:spPr/>
        <p:txBody>
          <a:bodyPr>
            <a:normAutofit/>
          </a:bodyPr>
          <a:lstStyle/>
          <a:p>
            <a:r>
              <a:rPr lang="en-IN" sz="3600" dirty="0"/>
              <a:t>Healthcare</a:t>
            </a:r>
          </a:p>
          <a:p>
            <a:r>
              <a:rPr lang="en-IN" sz="3600" dirty="0"/>
              <a:t>Manufacturing</a:t>
            </a:r>
          </a:p>
          <a:p>
            <a:r>
              <a:rPr lang="en-IN" sz="3600" dirty="0"/>
              <a:t>Transportation</a:t>
            </a:r>
          </a:p>
          <a:p>
            <a:r>
              <a:rPr lang="en-IN" sz="3600" dirty="0"/>
              <a:t>Analytics and cloud computing</a:t>
            </a:r>
          </a:p>
          <a:p>
            <a:r>
              <a:rPr lang="en-IN" sz="3600" dirty="0"/>
              <a:t>Smart Home</a:t>
            </a:r>
          </a:p>
        </p:txBody>
      </p:sp>
    </p:spTree>
    <p:extLst>
      <p:ext uri="{BB962C8B-B14F-4D97-AF65-F5344CB8AC3E}">
        <p14:creationId xmlns:p14="http://schemas.microsoft.com/office/powerpoint/2010/main" val="2940249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22B14-C31B-4E22-91C0-2717107213EC}"/>
              </a:ext>
            </a:extLst>
          </p:cNvPr>
          <p:cNvSpPr>
            <a:spLocks noGrp="1"/>
          </p:cNvSpPr>
          <p:nvPr>
            <p:ph type="title"/>
          </p:nvPr>
        </p:nvSpPr>
        <p:spPr/>
        <p:txBody>
          <a:bodyPr>
            <a:normAutofit/>
          </a:bodyPr>
          <a:lstStyle/>
          <a:p>
            <a:r>
              <a:rPr lang="en-US" sz="7200" dirty="0">
                <a:effectLst/>
                <a:latin typeface="Calibri" panose="020F0502020204030204" pitchFamily="34" charset="0"/>
                <a:ea typeface="Calibri" panose="020F0502020204030204" pitchFamily="34" charset="0"/>
                <a:cs typeface="Times New Roman" panose="02020603050405020304" pitchFamily="18" charset="0"/>
              </a:rPr>
              <a:t>IoT technology</a:t>
            </a:r>
            <a:endParaRPr lang="en-IN" sz="7200" dirty="0"/>
          </a:p>
        </p:txBody>
      </p:sp>
      <p:sp>
        <p:nvSpPr>
          <p:cNvPr id="3" name="Content Placeholder 2">
            <a:extLst>
              <a:ext uri="{FF2B5EF4-FFF2-40B4-BE49-F238E27FC236}">
                <a16:creationId xmlns:a16="http://schemas.microsoft.com/office/drawing/2014/main" id="{C9465F25-3914-43A4-82BB-7211C0A9F1DE}"/>
              </a:ext>
            </a:extLst>
          </p:cNvPr>
          <p:cNvSpPr>
            <a:spLocks noGrp="1"/>
          </p:cNvSpPr>
          <p:nvPr>
            <p:ph idx="1"/>
          </p:nvPr>
        </p:nvSpPr>
        <p:spPr/>
        <p:txBody>
          <a:bodyPr>
            <a:normAutofit/>
          </a:bodyPr>
          <a:lstStyle/>
          <a:p>
            <a:pPr lvl="1">
              <a:lnSpc>
                <a:spcPct val="107000"/>
              </a:lnSpc>
            </a:pPr>
            <a:r>
              <a:rPr lang="en-US" sz="3600" dirty="0">
                <a:effectLst/>
                <a:latin typeface="Calibri" panose="020F0502020204030204" pitchFamily="34" charset="0"/>
                <a:ea typeface="Calibri" panose="020F0502020204030204" pitchFamily="34" charset="0"/>
                <a:cs typeface="Times New Roman" panose="02020603050405020304" pitchFamily="18" charset="0"/>
              </a:rPr>
              <a:t>Arduino</a:t>
            </a:r>
            <a:endParaRPr lang="en-IN" sz="3600" dirty="0">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pPr>
            <a:r>
              <a:rPr lang="en-US" sz="3600" dirty="0">
                <a:effectLst/>
                <a:latin typeface="Calibri" panose="020F0502020204030204" pitchFamily="34" charset="0"/>
                <a:ea typeface="Calibri" panose="020F0502020204030204" pitchFamily="34" charset="0"/>
                <a:cs typeface="Times New Roman" panose="02020603050405020304" pitchFamily="18" charset="0"/>
              </a:rPr>
              <a:t>raspberry Pie</a:t>
            </a:r>
            <a:endParaRPr lang="en-IN" sz="3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68107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E49F2-ACEB-4141-8360-28EB7D43F66C}"/>
              </a:ext>
            </a:extLst>
          </p:cNvPr>
          <p:cNvSpPr>
            <a:spLocks noGrp="1"/>
          </p:cNvSpPr>
          <p:nvPr>
            <p:ph type="title"/>
          </p:nvPr>
        </p:nvSpPr>
        <p:spPr/>
        <p:txBody>
          <a:bodyPr>
            <a:normAutofit/>
          </a:bodyPr>
          <a:lstStyle/>
          <a:p>
            <a:r>
              <a:rPr lang="en-US" sz="7200" dirty="0">
                <a:effectLst/>
                <a:latin typeface="Calibri" panose="020F0502020204030204" pitchFamily="34" charset="0"/>
                <a:ea typeface="Calibri" panose="020F0502020204030204" pitchFamily="34" charset="0"/>
                <a:cs typeface="Times New Roman" panose="02020603050405020304" pitchFamily="18" charset="0"/>
              </a:rPr>
              <a:t>Introduction of Arduino</a:t>
            </a:r>
            <a:endParaRPr lang="en-IN" sz="7200" dirty="0"/>
          </a:p>
        </p:txBody>
      </p:sp>
      <p:sp>
        <p:nvSpPr>
          <p:cNvPr id="3" name="Content Placeholder 2">
            <a:extLst>
              <a:ext uri="{FF2B5EF4-FFF2-40B4-BE49-F238E27FC236}">
                <a16:creationId xmlns:a16="http://schemas.microsoft.com/office/drawing/2014/main" id="{FBFE7530-E558-4260-8D4A-532C35BC52D5}"/>
              </a:ext>
            </a:extLst>
          </p:cNvPr>
          <p:cNvSpPr>
            <a:spLocks noGrp="1"/>
          </p:cNvSpPr>
          <p:nvPr>
            <p:ph idx="1"/>
          </p:nvPr>
        </p:nvSpPr>
        <p:spPr/>
        <p:txBody>
          <a:bodyPr>
            <a:normAutofit/>
          </a:bodyPr>
          <a:lstStyle/>
          <a:p>
            <a:pPr algn="just"/>
            <a:r>
              <a:rPr lang="en-US" sz="3200" dirty="0">
                <a:effectLst/>
                <a:latin typeface="Calibri" panose="020F0502020204030204" pitchFamily="34" charset="0"/>
                <a:ea typeface="Calibri" panose="020F0502020204030204" pitchFamily="34" charset="0"/>
                <a:cs typeface="Times New Roman" panose="02020603050405020304" pitchFamily="18" charset="0"/>
              </a:rPr>
              <a:t>Arduino is an open-source electronics platform based on easy-to-use hardware and software. Arduino boards are able to read inputs - light on a sensor, a finger on a button, or a Twitter message - and turn it into an output - activating a motor, turning on an LED, publishing something online.</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95812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5E310-E200-4DFE-AF0C-BCE3E0BBB135}"/>
              </a:ext>
            </a:extLst>
          </p:cNvPr>
          <p:cNvSpPr>
            <a:spLocks noGrp="1"/>
          </p:cNvSpPr>
          <p:nvPr>
            <p:ph type="title"/>
          </p:nvPr>
        </p:nvSpPr>
        <p:spPr/>
        <p:txBody>
          <a:bodyPr>
            <a:noAutofit/>
          </a:bodyPr>
          <a:lstStyle/>
          <a:p>
            <a:r>
              <a:rPr lang="en-US" sz="6000" dirty="0">
                <a:effectLst/>
                <a:latin typeface="Calibri" panose="020F0502020204030204" pitchFamily="34" charset="0"/>
                <a:ea typeface="Calibri" panose="020F0502020204030204" pitchFamily="34" charset="0"/>
                <a:cs typeface="Times New Roman" panose="02020603050405020304" pitchFamily="18" charset="0"/>
              </a:rPr>
              <a:t>Introduction of raspberry pi.</a:t>
            </a:r>
            <a:endParaRPr lang="en-IN" sz="6000" dirty="0"/>
          </a:p>
        </p:txBody>
      </p:sp>
      <p:sp>
        <p:nvSpPr>
          <p:cNvPr id="3" name="Content Placeholder 2">
            <a:extLst>
              <a:ext uri="{FF2B5EF4-FFF2-40B4-BE49-F238E27FC236}">
                <a16:creationId xmlns:a16="http://schemas.microsoft.com/office/drawing/2014/main" id="{90DF383A-C6B3-47CA-9608-A53D0D30A122}"/>
              </a:ext>
            </a:extLst>
          </p:cNvPr>
          <p:cNvSpPr>
            <a:spLocks noGrp="1"/>
          </p:cNvSpPr>
          <p:nvPr>
            <p:ph idx="1"/>
          </p:nvPr>
        </p:nvSpPr>
        <p:spPr/>
        <p:txBody>
          <a:bodyPr>
            <a:normAutofit/>
          </a:bodyPr>
          <a:lstStyle/>
          <a:p>
            <a:pPr algn="just"/>
            <a:r>
              <a:rPr lang="en-US" sz="2000" i="0" dirty="0">
                <a:solidFill>
                  <a:srgbClr val="000000"/>
                </a:solidFill>
                <a:effectLst/>
              </a:rPr>
              <a:t>Raspberry Pi is a small single board computer. By connecting peripherals like Keyboard, mouse, display to the Raspberry Pi, it will act as a mini personal computer.</a:t>
            </a:r>
          </a:p>
          <a:p>
            <a:pPr algn="just"/>
            <a:r>
              <a:rPr lang="en-US" sz="2000" i="0" dirty="0">
                <a:solidFill>
                  <a:srgbClr val="000000"/>
                </a:solidFill>
                <a:effectLst/>
              </a:rPr>
              <a:t>Raspberry Pi is popularly used for real time Image/Video Processing, IoT based applications and Robotics applications.</a:t>
            </a:r>
          </a:p>
          <a:p>
            <a:pPr algn="just"/>
            <a:r>
              <a:rPr lang="en-US" sz="2000" i="0" dirty="0">
                <a:solidFill>
                  <a:srgbClr val="000000"/>
                </a:solidFill>
                <a:effectLst/>
              </a:rPr>
              <a:t>Raspberry Pi is slower than laptop or desktop but is still a computer which can provide all the expected features or abilities, at a low power consumption.</a:t>
            </a:r>
          </a:p>
          <a:p>
            <a:pPr algn="just"/>
            <a:r>
              <a:rPr lang="en-US" sz="2000" i="0" dirty="0">
                <a:solidFill>
                  <a:srgbClr val="000000"/>
                </a:solidFill>
                <a:effectLst/>
              </a:rPr>
              <a:t>Raspberry Pi Foundation officially provides Debian based Raspbian OS. Also, they provide NOOBS OS for Raspberry Pi. We can install several Third-Party versions of OS like Ubuntu, </a:t>
            </a:r>
            <a:r>
              <a:rPr lang="en-US" sz="2000" i="0" dirty="0" err="1">
                <a:solidFill>
                  <a:srgbClr val="000000"/>
                </a:solidFill>
                <a:effectLst/>
              </a:rPr>
              <a:t>Archlinux</a:t>
            </a:r>
            <a:r>
              <a:rPr lang="en-US" sz="2000" i="0" dirty="0">
                <a:solidFill>
                  <a:srgbClr val="000000"/>
                </a:solidFill>
                <a:effectLst/>
              </a:rPr>
              <a:t>, RISC OS, Windows 10 IOT Core, etc.</a:t>
            </a:r>
            <a:endParaRPr lang="en-US" sz="2000" dirty="0">
              <a:solidFill>
                <a:srgbClr val="000000"/>
              </a:solidFill>
            </a:endParaRPr>
          </a:p>
          <a:p>
            <a:pPr algn="just"/>
            <a:r>
              <a:rPr lang="en-US" sz="2000" i="0" dirty="0">
                <a:solidFill>
                  <a:srgbClr val="000000"/>
                </a:solidFill>
                <a:effectLst/>
              </a:rPr>
              <a:t>Raspbian OS is official Operating System available for free to use. This OS is efficiently optimized to use with Raspberry Pi. Raspbian have GUI which includes tools for Browsing, Python programming, office, games, etc.</a:t>
            </a:r>
          </a:p>
          <a:p>
            <a:pPr algn="just"/>
            <a:r>
              <a:rPr lang="en-US" sz="2000" i="0" dirty="0">
                <a:solidFill>
                  <a:srgbClr val="000000"/>
                </a:solidFill>
                <a:effectLst/>
              </a:rPr>
              <a:t>We should use SD card (minimum 8 GB recommended) to store the OS (operating System).</a:t>
            </a:r>
          </a:p>
        </p:txBody>
      </p:sp>
    </p:spTree>
    <p:extLst>
      <p:ext uri="{BB962C8B-B14F-4D97-AF65-F5344CB8AC3E}">
        <p14:creationId xmlns:p14="http://schemas.microsoft.com/office/powerpoint/2010/main" val="3202866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259E4-BBC7-4646-8D4E-A99CE354EF7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2B3971A-7097-41E1-BA2F-06A69BC7CAB8}"/>
              </a:ext>
            </a:extLst>
          </p:cNvPr>
          <p:cNvSpPr>
            <a:spLocks noGrp="1"/>
          </p:cNvSpPr>
          <p:nvPr>
            <p:ph idx="1"/>
          </p:nvPr>
        </p:nvSpPr>
        <p:spPr>
          <a:xfrm>
            <a:off x="838200" y="1335741"/>
            <a:ext cx="10515600" cy="4841222"/>
          </a:xfrm>
        </p:spPr>
        <p:txBody>
          <a:bodyPr>
            <a:noAutofit/>
          </a:bodyPr>
          <a:lstStyle/>
          <a:p>
            <a:pPr algn="just"/>
            <a:r>
              <a:rPr lang="en-IN" sz="1600" i="0" dirty="0">
                <a:solidFill>
                  <a:srgbClr val="000000"/>
                </a:solidFill>
                <a:effectLst/>
              </a:rPr>
              <a:t>Raspberry Pi is more than computer as it provides access to the on-chip hardware i.e. GPIOs for developing an application. By accessing GPIO, we can connect devices like LED, motors, sensors, etc and can control them too.</a:t>
            </a:r>
          </a:p>
          <a:p>
            <a:pPr algn="just"/>
            <a:r>
              <a:rPr lang="en-IN" sz="1600" i="0" dirty="0">
                <a:solidFill>
                  <a:srgbClr val="000000"/>
                </a:solidFill>
                <a:effectLst/>
              </a:rPr>
              <a:t>It has ARM based Broadcom Processor SoC along with on-chip GPU (Graphics Processing Unit).</a:t>
            </a:r>
          </a:p>
          <a:p>
            <a:pPr algn="just"/>
            <a:r>
              <a:rPr lang="en-IN" sz="1600" i="0" dirty="0">
                <a:solidFill>
                  <a:srgbClr val="000000"/>
                </a:solidFill>
                <a:effectLst/>
              </a:rPr>
              <a:t>The CPU speed of Raspberry Pi varies from 700 MHz to 1.2 GHz. Also, it has on-board SDRAM that ranges from 256 MB to 1 GB.</a:t>
            </a:r>
          </a:p>
          <a:p>
            <a:pPr algn="just"/>
            <a:r>
              <a:rPr lang="en-IN" sz="1600" i="0" dirty="0">
                <a:solidFill>
                  <a:srgbClr val="000000"/>
                </a:solidFill>
                <a:effectLst/>
              </a:rPr>
              <a:t>Raspberry Pi also provides on-chip SPI, I2C, I2S and UART modules.</a:t>
            </a:r>
          </a:p>
          <a:p>
            <a:pPr algn="just"/>
            <a:r>
              <a:rPr lang="en-IN" sz="1600" i="0" dirty="0">
                <a:solidFill>
                  <a:srgbClr val="000000"/>
                </a:solidFill>
                <a:effectLst/>
              </a:rPr>
              <a:t>There are different versions of raspberry pi available as listed below:</a:t>
            </a:r>
          </a:p>
          <a:p>
            <a:pPr marL="342900" indent="-342900" algn="just">
              <a:buFont typeface="+mj-lt"/>
              <a:buAutoNum type="arabicPeriod"/>
            </a:pPr>
            <a:r>
              <a:rPr lang="en-IN" sz="1600" i="0" dirty="0">
                <a:solidFill>
                  <a:srgbClr val="000000"/>
                </a:solidFill>
                <a:effectLst/>
              </a:rPr>
              <a:t>Raspberry Pi 1 Model A</a:t>
            </a:r>
          </a:p>
          <a:p>
            <a:pPr marL="342900" indent="-342900" algn="just">
              <a:buFont typeface="+mj-lt"/>
              <a:buAutoNum type="arabicPeriod"/>
            </a:pPr>
            <a:r>
              <a:rPr lang="en-IN" sz="1600" i="0" dirty="0">
                <a:solidFill>
                  <a:srgbClr val="000000"/>
                </a:solidFill>
                <a:effectLst/>
              </a:rPr>
              <a:t>Raspberry Pi 1 Model A+</a:t>
            </a:r>
          </a:p>
          <a:p>
            <a:pPr marL="342900" indent="-342900" algn="just">
              <a:buFont typeface="+mj-lt"/>
              <a:buAutoNum type="arabicPeriod"/>
            </a:pPr>
            <a:r>
              <a:rPr lang="en-IN" sz="1600" i="0" dirty="0">
                <a:solidFill>
                  <a:srgbClr val="000000"/>
                </a:solidFill>
                <a:effectLst/>
              </a:rPr>
              <a:t>Raspberry Pi 1 Model B</a:t>
            </a:r>
          </a:p>
          <a:p>
            <a:pPr marL="342900" indent="-342900" algn="just">
              <a:buFont typeface="+mj-lt"/>
              <a:buAutoNum type="arabicPeriod"/>
            </a:pPr>
            <a:r>
              <a:rPr lang="en-IN" sz="1600" i="0" dirty="0">
                <a:solidFill>
                  <a:srgbClr val="000000"/>
                </a:solidFill>
                <a:effectLst/>
              </a:rPr>
              <a:t>Raspberry Pi 1 Model B+</a:t>
            </a:r>
          </a:p>
          <a:p>
            <a:pPr marL="342900" indent="-342900" algn="just">
              <a:buFont typeface="+mj-lt"/>
              <a:buAutoNum type="arabicPeriod"/>
            </a:pPr>
            <a:r>
              <a:rPr lang="en-IN" sz="1600" i="0" dirty="0">
                <a:solidFill>
                  <a:srgbClr val="000000"/>
                </a:solidFill>
                <a:effectLst/>
              </a:rPr>
              <a:t>Raspberry Pi 2 Model B</a:t>
            </a:r>
          </a:p>
          <a:p>
            <a:pPr marL="342900" indent="-342900" algn="just">
              <a:buFont typeface="+mj-lt"/>
              <a:buAutoNum type="arabicPeriod"/>
            </a:pPr>
            <a:r>
              <a:rPr lang="en-IN" sz="1600" i="0" dirty="0">
                <a:solidFill>
                  <a:srgbClr val="000000"/>
                </a:solidFill>
                <a:effectLst/>
              </a:rPr>
              <a:t>Raspberry Pi 3 Model B</a:t>
            </a:r>
          </a:p>
          <a:p>
            <a:pPr marL="342900" indent="-342900" algn="just">
              <a:buFont typeface="+mj-lt"/>
              <a:buAutoNum type="arabicPeriod"/>
            </a:pPr>
            <a:r>
              <a:rPr lang="en-IN" sz="1600" i="0" dirty="0">
                <a:solidFill>
                  <a:srgbClr val="000000"/>
                </a:solidFill>
                <a:effectLst/>
              </a:rPr>
              <a:t>Raspberry Pi Zero</a:t>
            </a:r>
          </a:p>
        </p:txBody>
      </p:sp>
    </p:spTree>
    <p:extLst>
      <p:ext uri="{BB962C8B-B14F-4D97-AF65-F5344CB8AC3E}">
        <p14:creationId xmlns:p14="http://schemas.microsoft.com/office/powerpoint/2010/main" val="17691157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TotalTime>
  <Words>476</Words>
  <Application>Microsoft Office PowerPoint</Application>
  <PresentationFormat>Widescreen</PresentationFormat>
  <Paragraphs>36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What is IoT???</vt:lpstr>
      <vt:lpstr>Internet of Things</vt:lpstr>
      <vt:lpstr>PowerPoint Presentation</vt:lpstr>
      <vt:lpstr>The revolution brought by IOT.</vt:lpstr>
      <vt:lpstr>PowerPoint Presentation</vt:lpstr>
      <vt:lpstr>IoT technology</vt:lpstr>
      <vt:lpstr>Introduction of Arduino</vt:lpstr>
      <vt:lpstr>Introduction of raspberry pi.</vt:lpstr>
      <vt:lpstr>PowerPoint Presentation</vt:lpstr>
      <vt:lpstr>Introduction of Arduino IDE</vt:lpstr>
      <vt:lpstr>Introduction of Arduino Environment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IoT???</dc:title>
  <dc:creator>Khyati Patel</dc:creator>
  <cp:lastModifiedBy> </cp:lastModifiedBy>
  <cp:revision>4</cp:revision>
  <dcterms:created xsi:type="dcterms:W3CDTF">2022-02-08T16:16:08Z</dcterms:created>
  <dcterms:modified xsi:type="dcterms:W3CDTF">2022-02-13T17:52:04Z</dcterms:modified>
</cp:coreProperties>
</file>