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6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DB44-29AE-4910-B0F9-15D146F6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BE4E2-D112-4CFB-AAE7-939FD19E4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26CE-D84D-49D3-9735-808D405D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DB91-FAA1-45AA-81D1-8E74415F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46FF4-5F57-4E37-A3D7-80CDBE4D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6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FBD-DA87-43CA-90E8-32DF6571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E06DE-C44A-4D81-9CFC-4DB13A5A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A280-D976-446B-9D34-AF388409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5BFE-8779-40CE-8E43-10EE003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ECAA-EDA4-429C-B53F-F734B2D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AA717-E1B0-4A8A-B08D-20B73A79F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7DF8-F875-4D68-BECB-30C2A241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539F-A8A0-4A08-8920-A96076EF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9529-EDA3-4124-A56A-ACFBB98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53AE-E806-4B87-A6D4-61FF2BCE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700B-428D-471A-A39A-9BCEB374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F940-8D5D-48E7-BCF0-BE674B1A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B3EB-43F9-40AF-8AF5-27AACB5E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37D6-C1A2-40E0-8CC2-625C3D85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BEE9-A62C-4713-B63B-4DCAA980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1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3DE7-5900-499F-ABFB-729BC5A0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C29D-A078-4A5F-BB78-A74BF096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F170-DCE3-4037-A7C7-D9D1D34A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7DCF-BBCA-47A9-9793-35385548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7BA6-6DC8-49EB-BFFC-C3FAEBCF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D357-AE14-4DF9-A432-A2FE680D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BD4A-309A-420E-9A4C-1F8A0088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52BF-7A2D-4FFC-B3BD-8EBB04E5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C2708-9B4A-43AA-A6C2-3A367F8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7D89-2EDC-491B-A4F3-B277023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F769-7310-464E-9C72-58AF7717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B88-A2A0-43A2-8BF5-A5CAB785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3EDA-C303-44AD-849A-E9B92D17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879B-F89A-47AE-862B-519EE9EE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2A2A5-731B-4EC3-BBF1-B8948D73B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A6597-DDF5-4245-867D-F9248811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5EE01-99E9-4FA4-B0B1-BE8DB265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6EDA-F113-4F98-9515-94AE8A7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A5205-C979-4378-B876-5A14EBB2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79D5-C017-4F6C-B989-7250857D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BC6F6-BF70-49F1-A7BD-F2E92109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D1029-432A-437B-A7EC-839720B6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217E9-F1D6-4FFA-A6FA-0DB15BD3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3949-6220-4FE9-A1E4-CCDC7F51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8B959-AE3F-476A-A94A-995D809D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ADA1-640D-4FE2-ABB5-1B08F63C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790C-5300-4D72-A01D-4ECB3454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1525-DCE7-4918-BD11-95AE28EF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D314-8D81-424A-AB1E-F75A9264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B895-0683-4361-B6C6-DD96EC0F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A5640-A0E0-40DA-9E9B-E0EF513E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16F0-B4C9-4771-A6DD-C4BA33C1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138F-A833-4472-B791-DC5D8833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81124-9263-4981-87E0-ADB2F5D05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A27EA-07ED-48D2-8D6E-49FA3025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2B5F-C5BF-42D5-BBF7-12CD8951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0AFEC-779C-4F49-9C4C-5F48C1C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713F-CE19-4FA9-8646-E270559F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3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B1CEE-6BD7-4802-A500-86F19CE6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272D-6767-426E-9FD9-5B0AF790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8543-9AB0-4867-9CC4-F51092E13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2351-40B5-49AF-A2BA-81736A403394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D92E-5DD5-46ED-BB2B-4528B07D0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938A-77C2-4281-8A13-14265FF37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9663-E6A0-48B2-AF6C-10E64048B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C28-5B44-4F9F-B938-1D195C488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AA16-F33E-41F2-A275-0A9A7E26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Komal Domadiya</a:t>
            </a:r>
          </a:p>
        </p:txBody>
      </p:sp>
    </p:spTree>
    <p:extLst>
      <p:ext uri="{BB962C8B-B14F-4D97-AF65-F5344CB8AC3E}">
        <p14:creationId xmlns:p14="http://schemas.microsoft.com/office/powerpoint/2010/main" val="173027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7C4E-661D-4E40-A095-3BC57E9F9BA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1A33-1F3C-4D9E-85FE-F96ED46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Its cheap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Non voice</a:t>
            </a:r>
          </a:p>
          <a:p>
            <a:r>
              <a:rPr lang="en-US" dirty="0"/>
              <a:t>SMS it connects many people around the world through text messaging social networking</a:t>
            </a:r>
          </a:p>
          <a:p>
            <a:r>
              <a:rPr lang="en-US" dirty="0"/>
              <a:t>SMS messaging is relatively SPAM free .</a:t>
            </a:r>
          </a:p>
          <a:p>
            <a:r>
              <a:rPr lang="en-US" dirty="0"/>
              <a:t>An SMS is Discreet</a:t>
            </a:r>
          </a:p>
          <a:p>
            <a:r>
              <a:rPr lang="en-US" dirty="0"/>
              <a:t>SMS leads to smaller phone bills</a:t>
            </a:r>
          </a:p>
          <a:p>
            <a:r>
              <a:rPr lang="en-US" dirty="0"/>
              <a:t>Messages are instantly recorded</a:t>
            </a:r>
          </a:p>
          <a:p>
            <a:r>
              <a:rPr lang="en-US" dirty="0"/>
              <a:t>An SMS is personal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272B3-7C2E-431E-A047-3B613504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Disadvantages</a:t>
            </a:r>
            <a:endParaRPr lang="en-US" dirty="0"/>
          </a:p>
          <a:p>
            <a:r>
              <a:rPr lang="en-US" dirty="0"/>
              <a:t>Only relatively short messages can be sent at any one time</a:t>
            </a:r>
          </a:p>
          <a:p>
            <a:r>
              <a:rPr lang="en-US" dirty="0"/>
              <a:t>It's inconvenient to use most phones' keypads to type</a:t>
            </a:r>
          </a:p>
          <a:p>
            <a:r>
              <a:rPr lang="en-US" dirty="0"/>
              <a:t>People attempt to send text messages while driving and doing all sorts of things, and some end up hurting themselves or others in the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78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022-5FCD-4D15-B82C-C4EB68F7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n-IN" dirty="0"/>
              <a:t>FAX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185E-CE4D-4FDF-9467-6650A38B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1697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fax is a document sent over a telephone line.</a:t>
            </a:r>
          </a:p>
          <a:p>
            <a:r>
              <a:rPr lang="en-US" dirty="0"/>
              <a:t>Fax machines were a very common way to send documents from one location to another.</a:t>
            </a:r>
          </a:p>
          <a:p>
            <a:r>
              <a:rPr lang="en-US" dirty="0"/>
              <a:t>Fax machines are still used today but are not considered as reliable as other options that are available.</a:t>
            </a:r>
          </a:p>
          <a:p>
            <a:pPr marL="0" indent="0">
              <a:buNone/>
            </a:pPr>
            <a:r>
              <a:rPr lang="en-US" dirty="0"/>
              <a:t>Advantages of Fax</a:t>
            </a:r>
          </a:p>
          <a:p>
            <a:pPr lvl="1"/>
            <a:r>
              <a:rPr lang="en-US" dirty="0"/>
              <a:t>Fax machines are a great option if it is a paper that can not easily be sent through email.</a:t>
            </a:r>
          </a:p>
          <a:p>
            <a:pPr lvl="1"/>
            <a:r>
              <a:rPr lang="en-US" dirty="0"/>
              <a:t>Using a fax machine is much faster than sending an item.</a:t>
            </a:r>
          </a:p>
          <a:p>
            <a:pPr marL="457200" lvl="1" indent="0">
              <a:buNone/>
            </a:pPr>
            <a:r>
              <a:rPr lang="en-US" dirty="0"/>
              <a:t>Disadvantages of Fax• Need a separate space for the machine.</a:t>
            </a:r>
          </a:p>
          <a:p>
            <a:pPr marL="457200" lvl="1" indent="0">
              <a:buNone/>
            </a:pPr>
            <a:r>
              <a:rPr lang="en-US" dirty="0"/>
              <a:t>• Needs a telephone line.</a:t>
            </a:r>
          </a:p>
          <a:p>
            <a:pPr marL="457200" lvl="1" indent="0">
              <a:buNone/>
            </a:pPr>
            <a:r>
              <a:rPr lang="en-US" dirty="0"/>
              <a:t>• Needs power/electricity</a:t>
            </a:r>
          </a:p>
          <a:p>
            <a:pPr marL="457200" lvl="1" indent="0">
              <a:buNone/>
            </a:pPr>
            <a:r>
              <a:rPr lang="en-US" dirty="0"/>
              <a:t>• Requires paper for receiving and sending faxes</a:t>
            </a:r>
          </a:p>
          <a:p>
            <a:pPr marL="457200" lvl="1" indent="0">
              <a:buNone/>
            </a:pPr>
            <a:r>
              <a:rPr lang="en-US" dirty="0"/>
              <a:t>• Machine needs to be on always to receive faxes. If the machine is off, we may lose the faxes.</a:t>
            </a:r>
          </a:p>
          <a:p>
            <a:pPr lvl="1"/>
            <a:r>
              <a:rPr lang="en-US" dirty="0"/>
              <a:t>24.Large probability of losing faxes , which could potentially be important.</a:t>
            </a:r>
          </a:p>
          <a:p>
            <a:pPr lvl="1"/>
            <a:r>
              <a:rPr lang="en-US" dirty="0"/>
              <a:t>Storage of these Printed Paper Faxes are very difficult.</a:t>
            </a:r>
          </a:p>
          <a:p>
            <a:pPr lvl="1"/>
            <a:r>
              <a:rPr lang="en-US" dirty="0"/>
              <a:t>To send a fax, both the sender and the receiver must have access to fax machines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95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DA70-AA3D-4CE1-B3DB-A2CFE2B7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en-IN" dirty="0"/>
              <a:t>Teleconferencing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C459-BCC2-4D10-837E-79ADF17B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0"/>
            <a:ext cx="10515600" cy="51432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teleconference is a telephone or video meeting between participants in two or more locations.</a:t>
            </a:r>
          </a:p>
          <a:p>
            <a:r>
              <a:rPr lang="en-US" dirty="0"/>
              <a:t>Teleconferences are similar to telephone calls, but they can expand discussion to more than two people.</a:t>
            </a:r>
          </a:p>
          <a:p>
            <a:pPr marL="0" indent="0">
              <a:buNone/>
            </a:pPr>
            <a:r>
              <a:rPr lang="en-US" dirty="0"/>
              <a:t>Advantages of Teleconferencing</a:t>
            </a:r>
          </a:p>
          <a:p>
            <a:pPr lvl="1"/>
            <a:r>
              <a:rPr lang="en-US" dirty="0"/>
              <a:t>Reduce cost of group meeting</a:t>
            </a:r>
          </a:p>
          <a:p>
            <a:pPr lvl="1"/>
            <a:r>
              <a:rPr lang="en-US" dirty="0"/>
              <a:t>Reduce in travelling cost.</a:t>
            </a:r>
          </a:p>
          <a:p>
            <a:pPr lvl="1"/>
            <a:r>
              <a:rPr lang="en-US" dirty="0"/>
              <a:t>Teleconferencing allows people to participate in regional, national or worldwide meetings without actually leaving their local office.</a:t>
            </a:r>
          </a:p>
          <a:p>
            <a:pPr lvl="1"/>
            <a:r>
              <a:rPr lang="en-US" dirty="0"/>
              <a:t>Greater communication and coordination between branches and worksite.</a:t>
            </a:r>
          </a:p>
          <a:p>
            <a:pPr lvl="1"/>
            <a:r>
              <a:rPr lang="en-US" dirty="0"/>
              <a:t>Meeting is more flexible as participants can join the conference whenever it's necessary.</a:t>
            </a:r>
          </a:p>
          <a:p>
            <a:pPr lvl="1"/>
            <a:r>
              <a:rPr lang="en-US" dirty="0"/>
              <a:t>Conference can be scheduled minutes or hours ahead of time instead days or weeks.</a:t>
            </a:r>
          </a:p>
          <a:p>
            <a:pPr marL="0" indent="0">
              <a:buNone/>
            </a:pPr>
            <a:r>
              <a:rPr lang="en-US" dirty="0"/>
              <a:t>Disadvantages of Teleconferencing</a:t>
            </a:r>
          </a:p>
          <a:p>
            <a:pPr lvl="1"/>
            <a:r>
              <a:rPr lang="en-US" dirty="0"/>
              <a:t>The occurrence of technical failure when trying to establish a conference or during a conference.</a:t>
            </a:r>
          </a:p>
          <a:p>
            <a:pPr lvl="1"/>
            <a:r>
              <a:rPr lang="en-US" dirty="0"/>
              <a:t>Difficult for complex interpersonal communication , such as negotiation or bargaining.</a:t>
            </a:r>
          </a:p>
          <a:p>
            <a:pPr lvl="1"/>
            <a:r>
              <a:rPr lang="en-US" dirty="0"/>
              <a:t>29. Disadvantages (cont..)Impersonal, less easy to create an atmosphere of group rapport.</a:t>
            </a:r>
          </a:p>
          <a:p>
            <a:pPr lvl="1"/>
            <a:r>
              <a:rPr lang="en-US" dirty="0"/>
              <a:t>Lack of participant familiarity with the equipment, the medium itself, and meeting skills.</a:t>
            </a:r>
          </a:p>
          <a:p>
            <a:pPr lvl="1"/>
            <a:r>
              <a:rPr lang="en-US" dirty="0"/>
              <a:t>Socializing is less than a face-to-face meeting.</a:t>
            </a:r>
          </a:p>
        </p:txBody>
      </p:sp>
    </p:spTree>
    <p:extLst>
      <p:ext uri="{BB962C8B-B14F-4D97-AF65-F5344CB8AC3E}">
        <p14:creationId xmlns:p14="http://schemas.microsoft.com/office/powerpoint/2010/main" val="6501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E237-E8FB-426B-BE2D-3E49F68E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r>
              <a:rPr lang="en-IN" dirty="0"/>
              <a:t>Videoconferencing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7E64-4970-4216-BD9C-AC571A06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1565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videoconference (also known as a video teleconference ) is a set of interactive telecommunication technologies which allow two or more locations to interact via two-way video and audio transmissions simultaneously.</a:t>
            </a:r>
          </a:p>
          <a:p>
            <a:r>
              <a:rPr lang="en-US" dirty="0"/>
              <a:t>It has also been called 'visual collaboration' and is a type of groupware.</a:t>
            </a:r>
          </a:p>
          <a:p>
            <a:r>
              <a:rPr lang="en-US" dirty="0"/>
              <a:t>Video conferencing can transmit pictures as well as voices through video cameras and computer modems</a:t>
            </a:r>
          </a:p>
          <a:p>
            <a:pPr marL="0" indent="0">
              <a:buNone/>
            </a:pPr>
            <a:r>
              <a:rPr lang="en-US" dirty="0"/>
              <a:t>Advantages of videoconferencing</a:t>
            </a:r>
          </a:p>
          <a:p>
            <a:pPr lvl="1"/>
            <a:r>
              <a:rPr lang="en-US" dirty="0"/>
              <a:t>Reach anyone you need to reach immediately.</a:t>
            </a:r>
          </a:p>
          <a:p>
            <a:pPr lvl="1"/>
            <a:r>
              <a:rPr lang="en-US" dirty="0"/>
              <a:t>Web-based conferencing allows large rooms of people at different locations to interact with one another effectively.</a:t>
            </a:r>
          </a:p>
          <a:p>
            <a:pPr lvl="1"/>
            <a:r>
              <a:rPr lang="en-US" dirty="0"/>
              <a:t>PowerPoint and other visual displays can be shared with everyone attending the conference at the same time, giving the feel of everyone being in one room</a:t>
            </a:r>
          </a:p>
          <a:p>
            <a:pPr marL="0" indent="0">
              <a:buNone/>
            </a:pPr>
            <a:r>
              <a:rPr lang="en-US" dirty="0"/>
              <a:t>Disadvantages of videoconferencing</a:t>
            </a:r>
          </a:p>
          <a:p>
            <a:pPr lvl="1"/>
            <a:r>
              <a:rPr lang="en-US" dirty="0"/>
              <a:t>The price may be the biggest drawback</a:t>
            </a:r>
          </a:p>
          <a:p>
            <a:pPr lvl="1"/>
            <a:r>
              <a:rPr lang="en-US" dirty="0"/>
              <a:t>There are some human ways of communicating that do not translate very well over a distance, such as eye contact</a:t>
            </a:r>
          </a:p>
        </p:txBody>
      </p:sp>
    </p:spTree>
    <p:extLst>
      <p:ext uri="{BB962C8B-B14F-4D97-AF65-F5344CB8AC3E}">
        <p14:creationId xmlns:p14="http://schemas.microsoft.com/office/powerpoint/2010/main" val="10256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099A-C062-4A95-A549-CE4EEC34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6B51-F8A7-42E3-9F54-00D63336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1799121"/>
            <a:ext cx="10515600" cy="4351338"/>
          </a:xfrm>
        </p:spPr>
        <p:txBody>
          <a:bodyPr/>
          <a:lstStyle/>
          <a:p>
            <a:r>
              <a:rPr lang="en-US" dirty="0"/>
              <a:t>Digital Communication</a:t>
            </a:r>
          </a:p>
          <a:p>
            <a:r>
              <a:rPr lang="en-US" dirty="0"/>
              <a:t>Advantages of Digital Communication.</a:t>
            </a:r>
          </a:p>
          <a:p>
            <a:r>
              <a:rPr lang="en-US" dirty="0"/>
              <a:t>Disadvantages of Digital Communication.</a:t>
            </a:r>
          </a:p>
          <a:p>
            <a:r>
              <a:rPr lang="en-US" dirty="0"/>
              <a:t>Examples of Digital communication.</a:t>
            </a:r>
          </a:p>
          <a:p>
            <a:r>
              <a:rPr lang="en-US" dirty="0"/>
              <a:t>Email.</a:t>
            </a:r>
          </a:p>
          <a:p>
            <a:r>
              <a:rPr lang="en-US" dirty="0"/>
              <a:t>Texting</a:t>
            </a:r>
          </a:p>
          <a:p>
            <a:r>
              <a:rPr lang="en-US" dirty="0"/>
              <a:t>Fax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68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0259-93E2-4FE9-93CE-FAD282A7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Digital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BFDD-7405-4E91-A261-31A14B6B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Communication is any message passed through digital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Digital communication is any type of information sent digitally.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3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6FA-8B59-4AA0-8F61-85C8CC66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73B5-5F1D-4B94-8C6B-8D6C1FB9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fast and easier .</a:t>
            </a:r>
          </a:p>
          <a:p>
            <a:r>
              <a:rPr lang="en-US" dirty="0"/>
              <a:t>No paper is wasted.</a:t>
            </a:r>
          </a:p>
          <a:p>
            <a:r>
              <a:rPr lang="en-US" dirty="0"/>
              <a:t>The messages can be stored in the device for longer times, without being damaged.</a:t>
            </a:r>
          </a:p>
          <a:p>
            <a:r>
              <a:rPr lang="en-US" dirty="0"/>
              <a:t>Digital communication can be done over large distances through internet and other things.</a:t>
            </a:r>
          </a:p>
          <a:p>
            <a:r>
              <a:rPr lang="en-US" dirty="0"/>
              <a:t>It is comparatively cheaper.</a:t>
            </a:r>
          </a:p>
          <a:p>
            <a:r>
              <a:rPr lang="en-US" dirty="0"/>
              <a:t>It removes semantic barriers because the written data can be easily changed to different languages using software.</a:t>
            </a:r>
          </a:p>
          <a:p>
            <a:r>
              <a:rPr lang="en-US" dirty="0"/>
              <a:t>It provides facilities like video conferencing which save a lot of time, money and effort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3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475C-0C8E-4A88-881C-483559B8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787D-FD1C-406E-A5D8-7E50A0FD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unreliable as the messages cannot be </a:t>
            </a:r>
            <a:r>
              <a:rPr lang="en-US" dirty="0" err="1"/>
              <a:t>recognised</a:t>
            </a:r>
            <a:r>
              <a:rPr lang="en-US" dirty="0"/>
              <a:t> by signatures.</a:t>
            </a:r>
          </a:p>
          <a:p>
            <a:r>
              <a:rPr lang="en-US" dirty="0"/>
              <a:t>The establishment of Digital Communication causes degradation of the environment in some cases.</a:t>
            </a:r>
          </a:p>
          <a:p>
            <a:pPr lvl="1"/>
            <a:r>
              <a:rPr lang="en-US" dirty="0"/>
              <a:t>"Electronic waste" is an example. The vibes given out by the telephone and cell phone towers are so strong that they can kill small birds.</a:t>
            </a:r>
          </a:p>
          <a:p>
            <a:r>
              <a:rPr lang="en-US" dirty="0"/>
              <a:t>Many people misuse the efficiency of Digital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13C3-AD0A-4F7D-891B-B7931829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some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0E14-8C1C-4787-BCCA-A6A9875A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digital communication are</a:t>
            </a:r>
          </a:p>
          <a:p>
            <a:r>
              <a:rPr lang="en-US" dirty="0"/>
              <a:t>E-mailing</a:t>
            </a:r>
          </a:p>
          <a:p>
            <a:pPr marL="457200" lvl="1" indent="0">
              <a:buNone/>
            </a:pPr>
            <a:r>
              <a:rPr lang="en-US" dirty="0"/>
              <a:t>- Computers</a:t>
            </a:r>
          </a:p>
          <a:p>
            <a:r>
              <a:rPr lang="en-US" dirty="0"/>
              <a:t>Texting</a:t>
            </a:r>
          </a:p>
          <a:p>
            <a:pPr marL="0" indent="0">
              <a:buNone/>
            </a:pPr>
            <a:r>
              <a:rPr lang="en-US" dirty="0"/>
              <a:t>      - Cell Phones</a:t>
            </a:r>
          </a:p>
          <a:p>
            <a:r>
              <a:rPr lang="en-US" dirty="0"/>
              <a:t>Fax</a:t>
            </a:r>
          </a:p>
          <a:p>
            <a:r>
              <a:rPr lang="en-US" dirty="0"/>
              <a:t>Teleconferencing</a:t>
            </a:r>
          </a:p>
          <a:p>
            <a:r>
              <a:rPr lang="en-US" dirty="0"/>
              <a:t>Video conferencing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F60E-5CBB-4B64-9F9F-A6976F3B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B89D-29E3-4EB5-9226-EFD9A00F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8"/>
            <a:ext cx="10515600" cy="515654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Electronic mail is often abbreviated to e-mail</a:t>
            </a:r>
          </a:p>
          <a:p>
            <a:r>
              <a:rPr lang="en-US" dirty="0"/>
              <a:t>Email is a store-and-forward method of writing, sending, receiving and saving messages through computers</a:t>
            </a:r>
          </a:p>
          <a:p>
            <a:r>
              <a:rPr lang="en-US" dirty="0"/>
              <a:t>An electronic mail message consists of two components,</a:t>
            </a:r>
          </a:p>
          <a:p>
            <a:pPr lvl="1"/>
            <a:r>
              <a:rPr lang="en-US" dirty="0"/>
              <a:t>the message header ,</a:t>
            </a:r>
          </a:p>
          <a:p>
            <a:pPr lvl="1"/>
            <a:r>
              <a:rPr lang="en-US" dirty="0"/>
              <a:t>and the message body , which is the email's content.</a:t>
            </a:r>
          </a:p>
          <a:p>
            <a:r>
              <a:rPr lang="en-US" dirty="0"/>
              <a:t>The message header contains control information, including, an originator's email address and one or more recipient addresses.</a:t>
            </a:r>
          </a:p>
          <a:p>
            <a:r>
              <a:rPr lang="en-US" dirty="0"/>
              <a:t>Usually additional information is added, such as a subject header field.</a:t>
            </a:r>
          </a:p>
          <a:p>
            <a:r>
              <a:rPr lang="en-US" dirty="0"/>
              <a:t>The at sign, a part of every e-mail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5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5377-8077-438C-A477-3442358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F89A-4FF6-446C-88F3-02239EA7E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Email enables speedy communication</a:t>
            </a:r>
          </a:p>
          <a:p>
            <a:r>
              <a:rPr lang="en-US" dirty="0"/>
              <a:t>Email provides the receiver an option to respond immediately</a:t>
            </a:r>
          </a:p>
          <a:p>
            <a:r>
              <a:rPr lang="en-US" dirty="0"/>
              <a:t>e-mail is a low cost way to transmit messages</a:t>
            </a:r>
          </a:p>
          <a:p>
            <a:r>
              <a:rPr lang="en-US" dirty="0"/>
              <a:t>e-mail messages are always easy to locate</a:t>
            </a:r>
          </a:p>
          <a:p>
            <a:r>
              <a:rPr lang="en-US" dirty="0"/>
              <a:t>it is always a secure means of sending messages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10C0-78FB-4F26-A0F5-012EB0BDF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Disadvantages</a:t>
            </a:r>
          </a:p>
          <a:p>
            <a:r>
              <a:rPr lang="en-US" dirty="0"/>
              <a:t>Lack of computer knowledge among people, so not sure all receiving parties use email system</a:t>
            </a:r>
          </a:p>
          <a:p>
            <a:r>
              <a:rPr lang="en-US" dirty="0"/>
              <a:t>Unwanted SPAM emails</a:t>
            </a:r>
          </a:p>
          <a:p>
            <a:r>
              <a:rPr lang="en-US" dirty="0"/>
              <a:t>Illegal contents including virus damages end user systems, data &amp; reputation</a:t>
            </a:r>
          </a:p>
          <a:p>
            <a:r>
              <a:rPr lang="en-US" dirty="0"/>
              <a:t>Email might not send due to loss of connection to the internet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47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F1B5-B3E7-488E-A483-8FC6E8A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31C4-4404-4B16-94A6-8D9194A9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term for the sending of “short” messages from mobile phones or portable devices is called texting .</a:t>
            </a:r>
          </a:p>
          <a:p>
            <a:r>
              <a:rPr lang="en-US" dirty="0"/>
              <a:t>Texting works using the Short Message Service (SMS)</a:t>
            </a:r>
          </a:p>
          <a:p>
            <a:r>
              <a:rPr lang="en-US" dirty="0"/>
              <a:t>SMS is a method by which messages can be sent to a cell phone via another cell phone, a computer connected to the Internet, a regular land 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83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1065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Digital Communication</vt:lpstr>
      <vt:lpstr>Content:</vt:lpstr>
      <vt:lpstr>What is Digital Communication?</vt:lpstr>
      <vt:lpstr>Advantages</vt:lpstr>
      <vt:lpstr>Disadvantages</vt:lpstr>
      <vt:lpstr>What are some examples?</vt:lpstr>
      <vt:lpstr>Email</vt:lpstr>
      <vt:lpstr>Advantages &amp; Disadvantages</vt:lpstr>
      <vt:lpstr>Texting</vt:lpstr>
      <vt:lpstr>Advantages &amp; Disadvantages</vt:lpstr>
      <vt:lpstr>FAX</vt:lpstr>
      <vt:lpstr>Teleconferencing</vt:lpstr>
      <vt:lpstr>Videoconferencing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</dc:title>
  <dc:creator>Komal Domadiya</dc:creator>
  <cp:lastModifiedBy>Komal Domadiya</cp:lastModifiedBy>
  <cp:revision>2</cp:revision>
  <dcterms:created xsi:type="dcterms:W3CDTF">2018-06-16T08:50:21Z</dcterms:created>
  <dcterms:modified xsi:type="dcterms:W3CDTF">2018-06-19T16:11:17Z</dcterms:modified>
</cp:coreProperties>
</file>