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59" r:id="rId5"/>
    <p:sldId id="266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46D6-4F9C-4ED5-A320-269588C4E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7E4A8-45D1-4BD4-A3DE-0D0E68ABB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FC203-D529-49EC-BE74-22DAA33B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B267-A5C0-4625-A903-84D68E1CBE61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EEC08-C2FF-4B65-AF9D-FABA1F1D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895AF-2C21-4B0A-B365-274B46DC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432A-7518-4650-B4E5-A57944F88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6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E38A-BE86-45AC-9E38-BFCAA593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03F98-1AF3-4705-8E21-3E9450DB0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58F88-E7C7-4DC3-B1CE-7D3BCE95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B267-A5C0-4625-A903-84D68E1CBE61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035A-BB52-4DC3-B3F3-AA7BC550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351A2-FECD-4201-9254-FED00841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432A-7518-4650-B4E5-A57944F88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86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60C1A-ED91-4259-8BFD-6DC148748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748AD-DCEA-471E-8ED3-B4D8D09CC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FFA3-BEC3-4F64-B3C8-7D4D5FDE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B267-A5C0-4625-A903-84D68E1CBE61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2033-00B5-4F47-A8B5-803068EF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3E271-65DE-4DD9-A11B-3A9C2D43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432A-7518-4650-B4E5-A57944F88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54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8164-7928-4199-9AEB-E0916F7A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B0B47-775C-49AE-85F3-6D89A529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3F7F-3D27-4CA0-AE07-0CABA154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B267-A5C0-4625-A903-84D68E1CBE61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F48C2-FF0B-4423-BAA9-DB3C7B6A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B3730-F981-40AF-BE6E-5C4FF380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432A-7518-4650-B4E5-A57944F88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4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A94-A2E7-4CCC-A188-25C2F366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3C069-333D-4774-A979-8D03F874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5D7CC-C4C5-49C0-BE4B-6835BF02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B267-A5C0-4625-A903-84D68E1CBE61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FB071-3B45-489E-A9AD-06562CCC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6CC27-B460-4FFA-96A0-0120A36D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432A-7518-4650-B4E5-A57944F88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44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798F-C014-4260-8348-C557DCCD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6328D-7594-4F32-B729-564BDE3A5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8D33D-0853-4DA2-A0AC-84791CE2E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6F1F1-E8A4-4D37-A900-D81E11C3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B267-A5C0-4625-A903-84D68E1CBE61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CFDBE-1BAB-424D-90B6-5118C173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E2B03-BF4D-4262-9E4D-2F9B45B9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432A-7518-4650-B4E5-A57944F88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19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81C2-2109-4AB3-B198-1930120B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D54C0-A717-42ED-B6C2-726CA07CE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71D04-2F7D-4D6C-BDA2-B8D195D73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6FE49-5502-4F01-B326-50C986193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18169-C933-4BF6-8BB2-BE4D91450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B7DB5-3689-41EA-902D-B9A599B9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B267-A5C0-4625-A903-84D68E1CBE61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7E964-5C3C-47FF-B89C-12D22CCB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8E8D2-80FC-43F6-A8B6-87CDB743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432A-7518-4650-B4E5-A57944F88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01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528B-FEDE-4B95-B967-8D903586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EDB2E-78E8-496E-B54F-AF98FD5E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B267-A5C0-4625-A903-84D68E1CBE61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ECFE3-15C8-46F5-ACDE-9D7488F28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53640-299F-407A-ADF4-07D51205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432A-7518-4650-B4E5-A57944F88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39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98834-24D6-4880-951B-1F687CF2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B267-A5C0-4625-A903-84D68E1CBE61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A6422-EE03-4DE8-96C6-25E55BF8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B335D-6986-4208-AF1D-539C1538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432A-7518-4650-B4E5-A57944F88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72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440B-6FC4-48AD-BEF5-F7EA955D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2E95-CC75-47DA-8E97-0750612B3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EEE05-C8AE-4008-85AF-716A2C1ED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603FD-6270-4816-AFDB-4DA7138C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B267-A5C0-4625-A903-84D68E1CBE61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03262-7C8E-4C26-9B39-4F3314E3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20BEA-3595-4963-848D-E022B954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432A-7518-4650-B4E5-A57944F88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96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476E-76CC-48F8-82D0-A3E8CF91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B854E-131F-45C9-A9EE-EE641346A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F5454-C4F5-49FB-90AC-889FA37E9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67B85-C96F-4484-BF6D-1612778B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B267-A5C0-4625-A903-84D68E1CBE61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282DB-30AE-4D48-AA62-04155A22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4DD25-54E5-4113-9ED1-7757FE83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432A-7518-4650-B4E5-A57944F88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60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CA796-5C85-428F-83D2-99E459ED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8A583-1842-46BF-8156-3FD285912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E838F-3291-4D2D-B4F1-78C5AF8FF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0B267-A5C0-4625-A903-84D68E1CBE61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7A554-7C36-4486-95B4-2B15FD9BA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73105-58EF-4DD1-B11D-1E3CCD944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6432A-7518-4650-B4E5-A57944F88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77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elprocus.com/wp-content/uploads/2014/03/18.jpg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13CE-CDB5-46C1-88C6-54EE7E88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765" y="755374"/>
            <a:ext cx="8613913" cy="4267200"/>
          </a:xfrm>
        </p:spPr>
        <p:txBody>
          <a:bodyPr>
            <a:normAutofit/>
          </a:bodyPr>
          <a:lstStyle/>
          <a:p>
            <a:r>
              <a:rPr lang="en-IN" sz="6600" dirty="0">
                <a:latin typeface="Algerian" panose="04020705040A02060702" pitchFamily="82" charset="0"/>
              </a:rPr>
              <a:t>Wireless </a:t>
            </a:r>
            <a:br>
              <a:rPr lang="en-IN" sz="6600" dirty="0">
                <a:latin typeface="Algerian" panose="04020705040A02060702" pitchFamily="82" charset="0"/>
              </a:rPr>
            </a:br>
            <a:r>
              <a:rPr lang="en-IN" sz="6600" dirty="0">
                <a:latin typeface="Algerian" panose="04020705040A02060702" pitchFamily="82" charset="0"/>
              </a:rPr>
              <a:t>	SENSOR </a:t>
            </a:r>
            <a:br>
              <a:rPr lang="en-IN" sz="6600" dirty="0">
                <a:latin typeface="Algerian" panose="04020705040A02060702" pitchFamily="82" charset="0"/>
              </a:rPr>
            </a:br>
            <a:r>
              <a:rPr lang="en-IN" sz="6600" dirty="0">
                <a:latin typeface="Algerian" panose="04020705040A02060702" pitchFamily="82" charset="0"/>
              </a:rPr>
              <a:t>		Network</a:t>
            </a:r>
          </a:p>
        </p:txBody>
      </p:sp>
    </p:spTree>
    <p:extLst>
      <p:ext uri="{BB962C8B-B14F-4D97-AF65-F5344CB8AC3E}">
        <p14:creationId xmlns:p14="http://schemas.microsoft.com/office/powerpoint/2010/main" val="101440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2596-2BD9-48EE-B276-0F480E88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45775"/>
            <a:ext cx="11042650" cy="622576"/>
          </a:xfrm>
        </p:spPr>
        <p:txBody>
          <a:bodyPr>
            <a:normAutofit/>
          </a:bodyPr>
          <a:lstStyle/>
          <a:p>
            <a:r>
              <a:rPr lang="en-IN" sz="3600" dirty="0"/>
              <a:t>WSN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B4524-6E41-4D4C-9137-CFED7ECD3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33670"/>
            <a:ext cx="11347450" cy="582433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What is Sensor?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A Sensor is a device that responds and detects some type of input from both the physical or environmental conditions, such as pressure, heat, light, etc. </a:t>
            </a:r>
            <a:endParaRPr lang="en-US" sz="17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Used in </a:t>
            </a:r>
            <a:r>
              <a:rPr lang="en-IN" sz="2100" dirty="0">
                <a:solidFill>
                  <a:schemeClr val="tx1"/>
                </a:solidFill>
              </a:rPr>
              <a:t>electrical and electronic applications.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Leading area of research.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Generate o/p in Electrical signal.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48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2596-2BD9-48EE-B276-0F480E88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45775"/>
            <a:ext cx="11042650" cy="622576"/>
          </a:xfrm>
        </p:spPr>
        <p:txBody>
          <a:bodyPr>
            <a:normAutofit/>
          </a:bodyPr>
          <a:lstStyle/>
          <a:p>
            <a:r>
              <a:rPr lang="en-IN" sz="3600" dirty="0"/>
              <a:t>WSN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B4524-6E41-4D4C-9137-CFED7ECD3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33670"/>
            <a:ext cx="11347450" cy="582433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What is WSN?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Group of Base station and Multiple nodes.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Data is forwarded through multiple nodes.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Connected via Wireless Ethernet.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100" dirty="0">
                <a:solidFill>
                  <a:schemeClr val="tx1"/>
                </a:solidFill>
              </a:rPr>
              <a:t>Monitor physical or environmental conditions</a:t>
            </a:r>
            <a:endParaRPr lang="en-US" sz="21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Types of sensor: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Analog Sensor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Digital Sensor</a:t>
            </a:r>
          </a:p>
          <a:p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69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reless Sensor Networks">
            <a:hlinkClick r:id="rId2"/>
            <a:extLst>
              <a:ext uri="{FF2B5EF4-FFF2-40B4-BE49-F238E27FC236}">
                <a16:creationId xmlns:a16="http://schemas.microsoft.com/office/drawing/2014/main" id="{44F30054-53A1-4D1C-9779-071ABEF7A39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209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2596-2BD9-48EE-B276-0F480E88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45775"/>
            <a:ext cx="11042650" cy="622576"/>
          </a:xfrm>
        </p:spPr>
        <p:txBody>
          <a:bodyPr>
            <a:normAutofit/>
          </a:bodyPr>
          <a:lstStyle/>
          <a:p>
            <a:r>
              <a:rPr lang="en-IN" sz="3600" dirty="0"/>
              <a:t>WSN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B4524-6E41-4D4C-9137-CFED7ECD3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04" y="1033670"/>
            <a:ext cx="11347450" cy="5824330"/>
          </a:xfrm>
        </p:spPr>
        <p:txBody>
          <a:bodyPr>
            <a:normAutofit/>
          </a:bodyPr>
          <a:lstStyle/>
          <a:p>
            <a:r>
              <a:rPr lang="en-US" sz="1900" b="1" dirty="0">
                <a:solidFill>
                  <a:schemeClr val="tx1"/>
                </a:solidFill>
              </a:rPr>
              <a:t>Characteristic requirements: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	Type if service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	Quality of service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	Fault tolerance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	Lifetime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	Scalability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	Wide range density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	Programmability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	Maintainability</a:t>
            </a:r>
          </a:p>
          <a:p>
            <a:r>
              <a:rPr lang="en-US" sz="1900" b="1" dirty="0">
                <a:solidFill>
                  <a:schemeClr val="tx1"/>
                </a:solidFill>
              </a:rPr>
              <a:t>Required Mechanisms: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Multihop</a:t>
            </a:r>
            <a:r>
              <a:rPr lang="en-US" sz="1600" dirty="0">
                <a:solidFill>
                  <a:schemeClr val="tx1"/>
                </a:solidFill>
              </a:rPr>
              <a:t> wireless communication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	Energy-efficient operation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	Auto-configuration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	Collaboration and in-network processing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	Data centric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	Locality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	Exploit trade-offs</a:t>
            </a:r>
          </a:p>
          <a:p>
            <a:endParaRPr lang="en-US" sz="17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5734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2596-2BD9-48EE-B276-0F480E88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45775"/>
            <a:ext cx="11042650" cy="622576"/>
          </a:xfrm>
        </p:spPr>
        <p:txBody>
          <a:bodyPr>
            <a:normAutofit/>
          </a:bodyPr>
          <a:lstStyle/>
          <a:p>
            <a:r>
              <a:rPr lang="en-IN" sz="3600" dirty="0"/>
              <a:t>WSN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B4524-6E41-4D4C-9137-CFED7ECD3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33670"/>
            <a:ext cx="11347450" cy="582433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tx1"/>
                </a:solidFill>
              </a:rPr>
              <a:t>Disaster relief applications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tx1"/>
                </a:solidFill>
              </a:rPr>
              <a:t>Environment control and biodiversity mapping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tx1"/>
                </a:solidFill>
              </a:rPr>
              <a:t>Intelligent building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tx1"/>
                </a:solidFill>
              </a:rPr>
              <a:t>Faculty management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tx1"/>
                </a:solidFill>
              </a:rPr>
              <a:t>Machine surveillance and preventive maintenance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tx1"/>
                </a:solidFill>
              </a:rPr>
              <a:t>Precision agriculture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tx1"/>
                </a:solidFill>
              </a:rPr>
              <a:t>Medicine and health care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tx1"/>
                </a:solidFill>
              </a:rPr>
              <a:t>Logistics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tx1"/>
                </a:solidFill>
              </a:rPr>
              <a:t>Telematics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tx1"/>
                </a:solidFill>
              </a:rPr>
              <a:t>Features of WSN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Tiny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Low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Low energy consumption</a:t>
            </a:r>
          </a:p>
          <a:p>
            <a:pPr>
              <a:lnSpc>
                <a:spcPct val="150000"/>
              </a:lnSpc>
            </a:pPr>
            <a:endParaRPr lang="en-US" sz="2800" b="1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23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2596-2BD9-48EE-B276-0F480E88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45775"/>
            <a:ext cx="11042650" cy="622576"/>
          </a:xfrm>
        </p:spPr>
        <p:txBody>
          <a:bodyPr>
            <a:normAutofit/>
          </a:bodyPr>
          <a:lstStyle/>
          <a:p>
            <a:r>
              <a:rPr lang="en-IN" sz="3600" dirty="0"/>
              <a:t>WSN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B4524-6E41-4D4C-9137-CFED7ECD3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33670"/>
            <a:ext cx="11347450" cy="5824330"/>
          </a:xfrm>
        </p:spPr>
        <p:txBody>
          <a:bodyPr>
            <a:normAutofit/>
          </a:bodyPr>
          <a:lstStyle/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Terrestrial WSNs</a:t>
            </a: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Underground WSNs</a:t>
            </a: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Underwater WSNs</a:t>
            </a:r>
          </a:p>
          <a:p>
            <a:pPr marL="800100" lvl="1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Static 2D underwater</a:t>
            </a:r>
          </a:p>
          <a:p>
            <a:pPr marL="800100" lvl="1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Static 3D underwater</a:t>
            </a:r>
          </a:p>
          <a:p>
            <a:pPr marL="800100" lvl="1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Three-dimensional Networks</a:t>
            </a: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Multimedia WSNs</a:t>
            </a: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Mobile WSNs</a:t>
            </a:r>
          </a:p>
        </p:txBody>
      </p:sp>
    </p:spTree>
    <p:extLst>
      <p:ext uri="{BB962C8B-B14F-4D97-AF65-F5344CB8AC3E}">
        <p14:creationId xmlns:p14="http://schemas.microsoft.com/office/powerpoint/2010/main" val="265278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2596-2BD9-48EE-B276-0F480E88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9026"/>
            <a:ext cx="11042650" cy="728870"/>
          </a:xfrm>
        </p:spPr>
        <p:txBody>
          <a:bodyPr>
            <a:normAutofit fontScale="90000"/>
          </a:bodyPr>
          <a:lstStyle/>
          <a:p>
            <a:r>
              <a:rPr lang="en-US" dirty="0"/>
              <a:t>Hardware Components of Sensor Node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B4524-6E41-4D4C-9137-CFED7ECD3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33670"/>
            <a:ext cx="11347450" cy="5824330"/>
          </a:xfrm>
        </p:spPr>
        <p:txBody>
          <a:bodyPr>
            <a:normAutofit/>
          </a:bodyPr>
          <a:lstStyle/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6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6598-2239-442E-B44C-4590877A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Components of Sensor Node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C2FE4-0F54-41B1-8725-448DCE8A1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Radio transceiver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DC8F028-5CFE-48BF-A5D3-ACD92C5A4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4" r="23392"/>
          <a:stretch/>
        </p:blipFill>
        <p:spPr>
          <a:xfrm rot="16200000">
            <a:off x="5738188" y="132520"/>
            <a:ext cx="5208111" cy="6851372"/>
          </a:xfrm>
        </p:spPr>
      </p:pic>
    </p:spTree>
    <p:extLst>
      <p:ext uri="{BB962C8B-B14F-4D97-AF65-F5344CB8AC3E}">
        <p14:creationId xmlns:p14="http://schemas.microsoft.com/office/powerpoint/2010/main" val="1008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3767</TotalTime>
  <Words>173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Wingdings</vt:lpstr>
      <vt:lpstr>Office Theme</vt:lpstr>
      <vt:lpstr>Wireless   SENSOR    Network</vt:lpstr>
      <vt:lpstr>WSN</vt:lpstr>
      <vt:lpstr>WSN</vt:lpstr>
      <vt:lpstr>PowerPoint Presentation</vt:lpstr>
      <vt:lpstr>WSN Challenges</vt:lpstr>
      <vt:lpstr>WSN Applications</vt:lpstr>
      <vt:lpstr>WSN Types</vt:lpstr>
      <vt:lpstr>Hardware Components of Sensor Node</vt:lpstr>
      <vt:lpstr>Hardware Components of Sensor Node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Personal    Area Network</dc:title>
  <dc:creator>Komal Domadiya</dc:creator>
  <cp:lastModifiedBy>Komal Domadiya</cp:lastModifiedBy>
  <cp:revision>229</cp:revision>
  <dcterms:created xsi:type="dcterms:W3CDTF">2018-06-22T09:13:07Z</dcterms:created>
  <dcterms:modified xsi:type="dcterms:W3CDTF">2018-07-26T03:57:44Z</dcterms:modified>
</cp:coreProperties>
</file>