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4ADDC6BA-25C9-4E27-8846-5A4017911882}"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DDC6BA-25C9-4E27-8846-5A40179118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DDC6BA-25C9-4E27-8846-5A40179118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DDC6BA-25C9-4E27-8846-5A40179118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DDC6BA-25C9-4E27-8846-5A4017911882}"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DDC6BA-25C9-4E27-8846-5A40179118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ADDC6BA-25C9-4E27-8846-5A4017911882}"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ADDC6BA-25C9-4E27-8846-5A40179118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ADDC6BA-25C9-4E27-8846-5A40179118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555C96-BE60-46CA-8452-A078C14832DD}" type="datetimeFigureOut">
              <a:rPr lang="en-US" smtClean="0"/>
              <a:t>23/10/2021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ADDC6BA-25C9-4E27-8846-5A401791188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5555C96-BE60-46CA-8452-A078C14832DD}" type="datetimeFigureOut">
              <a:rPr lang="en-US" smtClean="0"/>
              <a:t>23/10/2021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4ADDC6BA-25C9-4E27-8846-5A401791188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5555C96-BE60-46CA-8452-A078C14832DD}" type="datetimeFigureOut">
              <a:rPr lang="en-US" smtClean="0"/>
              <a:t>23/10/2021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4ADDC6BA-25C9-4E27-8846-5A401791188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7772400" cy="5364960"/>
          </a:xfrm>
        </p:spPr>
        <p:txBody>
          <a:bodyPr>
            <a:normAutofit/>
          </a:bodyPr>
          <a:lstStyle/>
          <a:p>
            <a:r>
              <a:rPr lang="en-US" dirty="0" smtClean="0"/>
              <a:t>NAME: </a:t>
            </a:r>
            <a:r>
              <a:rPr lang="en-US" dirty="0" smtClean="0">
                <a:solidFill>
                  <a:srgbClr val="FFFF00"/>
                </a:solidFill>
              </a:rPr>
              <a:t>VISHWA CHATURVEDI </a:t>
            </a:r>
          </a:p>
          <a:p>
            <a:endParaRPr lang="en-US" dirty="0" smtClean="0"/>
          </a:p>
          <a:p>
            <a:r>
              <a:rPr lang="en-US" dirty="0" smtClean="0"/>
              <a:t>ENROLLMENT  NO. : </a:t>
            </a:r>
            <a:r>
              <a:rPr lang="en-US" dirty="0" smtClean="0">
                <a:solidFill>
                  <a:srgbClr val="FFC000"/>
                </a:solidFill>
              </a:rPr>
              <a:t>201806100110127</a:t>
            </a:r>
          </a:p>
          <a:p>
            <a:endParaRPr lang="en-US" dirty="0" smtClean="0"/>
          </a:p>
          <a:p>
            <a:r>
              <a:rPr lang="en-US" dirty="0" smtClean="0"/>
              <a:t>CLASS : </a:t>
            </a:r>
            <a:r>
              <a:rPr lang="en-US" dirty="0" smtClean="0">
                <a:solidFill>
                  <a:srgbClr val="FFFF00"/>
                </a:solidFill>
              </a:rPr>
              <a:t>4</a:t>
            </a:r>
            <a:r>
              <a:rPr lang="en-US" baseline="30000" dirty="0" smtClean="0">
                <a:solidFill>
                  <a:srgbClr val="FFFF00"/>
                </a:solidFill>
              </a:rPr>
              <a:t>TH</a:t>
            </a:r>
            <a:r>
              <a:rPr lang="en-US" dirty="0" smtClean="0">
                <a:solidFill>
                  <a:srgbClr val="FFFF00"/>
                </a:solidFill>
              </a:rPr>
              <a:t> YEAR</a:t>
            </a:r>
          </a:p>
          <a:p>
            <a:endParaRPr lang="en-US" dirty="0" smtClean="0"/>
          </a:p>
          <a:p>
            <a:r>
              <a:rPr lang="en-US" dirty="0" smtClean="0"/>
              <a:t>SEMESTER</a:t>
            </a:r>
            <a:r>
              <a:rPr lang="en-US" dirty="0" smtClean="0">
                <a:solidFill>
                  <a:srgbClr val="FFC000"/>
                </a:solidFill>
              </a:rPr>
              <a:t>: 7</a:t>
            </a:r>
            <a:r>
              <a:rPr lang="en-US" baseline="30000" dirty="0" smtClean="0">
                <a:solidFill>
                  <a:srgbClr val="FFC000"/>
                </a:solidFill>
              </a:rPr>
              <a:t>TH</a:t>
            </a:r>
            <a:r>
              <a:rPr lang="en-US" dirty="0" smtClean="0">
                <a:solidFill>
                  <a:srgbClr val="FFC000"/>
                </a:solidFill>
              </a:rPr>
              <a:t> </a:t>
            </a:r>
          </a:p>
          <a:p>
            <a:endParaRPr lang="en-US" dirty="0" smtClean="0"/>
          </a:p>
          <a:p>
            <a:r>
              <a:rPr lang="en-US" dirty="0" smtClean="0"/>
              <a:t>SUBJECT : </a:t>
            </a:r>
            <a:r>
              <a:rPr lang="en-US" dirty="0" smtClean="0">
                <a:solidFill>
                  <a:srgbClr val="FFFF00"/>
                </a:solidFill>
              </a:rPr>
              <a:t>WIRELESS NETWORK</a:t>
            </a:r>
          </a:p>
          <a:p>
            <a:endParaRPr lang="en-US" dirty="0" smtClean="0"/>
          </a:p>
          <a:p>
            <a:endParaRPr lang="en-US" dirty="0"/>
          </a:p>
        </p:txBody>
      </p:sp>
    </p:spTree>
    <p:extLst>
      <p:ext uri="{BB962C8B-B14F-4D97-AF65-F5344CB8AC3E}">
        <p14:creationId xmlns:p14="http://schemas.microsoft.com/office/powerpoint/2010/main" val="1429644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FRATURES AND FUNCTIONS </a:t>
            </a:r>
            <a:endParaRPr lang="en-US" dirty="0"/>
          </a:p>
        </p:txBody>
      </p:sp>
      <p:sp>
        <p:nvSpPr>
          <p:cNvPr id="3" name="Content Placeholder 2"/>
          <p:cNvSpPr>
            <a:spLocks noGrp="1"/>
          </p:cNvSpPr>
          <p:nvPr>
            <p:ph idx="1"/>
          </p:nvPr>
        </p:nvSpPr>
        <p:spPr/>
        <p:txBody>
          <a:bodyPr>
            <a:normAutofit fontScale="92500"/>
          </a:bodyPr>
          <a:lstStyle/>
          <a:p>
            <a:r>
              <a:rPr lang="en-US" dirty="0"/>
              <a:t>Here are a few of RFID’s helpful features and functions</a:t>
            </a:r>
            <a:r>
              <a:rPr lang="en-US" dirty="0" smtClean="0"/>
              <a:t>:</a:t>
            </a:r>
          </a:p>
          <a:p>
            <a:r>
              <a:rPr lang="en-US" dirty="0" smtClean="0"/>
              <a:t>Tags </a:t>
            </a:r>
            <a:r>
              <a:rPr lang="en-US" dirty="0"/>
              <a:t>can trigger alarms when </a:t>
            </a:r>
            <a:r>
              <a:rPr lang="en-US" dirty="0" smtClean="0"/>
              <a:t>moved Communication </a:t>
            </a:r>
            <a:r>
              <a:rPr lang="en-US" dirty="0"/>
              <a:t>between readers and tags is not contingent upon </a:t>
            </a:r>
            <a:r>
              <a:rPr lang="en-US" dirty="0" smtClean="0"/>
              <a:t>orientation Data </a:t>
            </a:r>
            <a:r>
              <a:rPr lang="en-US" dirty="0"/>
              <a:t>can be automatically read and </a:t>
            </a:r>
            <a:r>
              <a:rPr lang="en-US" dirty="0" smtClean="0"/>
              <a:t>stored Tags </a:t>
            </a:r>
            <a:r>
              <a:rPr lang="en-US" dirty="0"/>
              <a:t>can carry unique or standardized product </a:t>
            </a:r>
            <a:r>
              <a:rPr lang="en-US" dirty="0" smtClean="0"/>
              <a:t>codes Items </a:t>
            </a:r>
            <a:r>
              <a:rPr lang="en-US" dirty="0"/>
              <a:t>can be individually labeled, but read in </a:t>
            </a:r>
            <a:r>
              <a:rPr lang="en-US" dirty="0" smtClean="0"/>
              <a:t>mass Tag </a:t>
            </a:r>
            <a:r>
              <a:rPr lang="en-US" dirty="0"/>
              <a:t>data is compatible with WMS and ERP </a:t>
            </a:r>
            <a:r>
              <a:rPr lang="en-US" dirty="0" smtClean="0"/>
              <a:t>systems Tags </a:t>
            </a:r>
            <a:r>
              <a:rPr lang="en-US" dirty="0"/>
              <a:t>are difficult to reproduce/counterfeit</a:t>
            </a:r>
          </a:p>
        </p:txBody>
      </p:sp>
    </p:spTree>
    <p:extLst>
      <p:ext uri="{BB962C8B-B14F-4D97-AF65-F5344CB8AC3E}">
        <p14:creationId xmlns:p14="http://schemas.microsoft.com/office/powerpoint/2010/main" val="66015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a:xfrm>
            <a:off x="762000" y="1600200"/>
            <a:ext cx="7924800" cy="4755360"/>
          </a:xfrm>
        </p:spPr>
        <p:txBody>
          <a:bodyPr>
            <a:normAutofit fontScale="77500" lnSpcReduction="20000"/>
          </a:bodyPr>
          <a:lstStyle/>
          <a:p>
            <a:r>
              <a:rPr lang="en-US" sz="3300" dirty="0"/>
              <a:t>USED</a:t>
            </a:r>
            <a:r>
              <a:rPr lang="en-US" sz="3300" dirty="0" smtClean="0"/>
              <a:t>:</a:t>
            </a:r>
          </a:p>
          <a:p>
            <a:r>
              <a:rPr lang="en-US" sz="3300" dirty="0" smtClean="0"/>
              <a:t>An </a:t>
            </a:r>
            <a:r>
              <a:rPr lang="en-US" sz="3300" dirty="0"/>
              <a:t>RFID tag can be affixed to an object and used to track tools, equipment, inventory, assets, people, or other objects</a:t>
            </a:r>
            <a:r>
              <a:rPr lang="en-US" sz="3300" dirty="0" smtClean="0"/>
              <a:t>.</a:t>
            </a:r>
          </a:p>
          <a:p>
            <a:r>
              <a:rPr lang="en-US" sz="3300" dirty="0" smtClean="0"/>
              <a:t>RFID </a:t>
            </a:r>
            <a:r>
              <a:rPr lang="en-US" sz="3300" dirty="0"/>
              <a:t>offers advantages over manual systems or use of barcodes. The tag can be read if passed near a reader, even if it is covered by the object or not visible. The tag can be read inside a case, carton, box or other container, and unlike barcodes, RFID tags can be read hundreds per second; barcodes can only be read one at a time using current devices. Some RFID tags, such as battery-assisted passive tags, are also able to monitor temperature and humidity</a:t>
            </a:r>
            <a:r>
              <a:rPr lang="en-US" dirty="0"/>
              <a:t>.</a:t>
            </a:r>
          </a:p>
        </p:txBody>
      </p:sp>
    </p:spTree>
    <p:extLst>
      <p:ext uri="{BB962C8B-B14F-4D97-AF65-F5344CB8AC3E}">
        <p14:creationId xmlns:p14="http://schemas.microsoft.com/office/powerpoint/2010/main" val="102213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772400" cy="5441160"/>
          </a:xfrm>
        </p:spPr>
        <p:txBody>
          <a:bodyPr>
            <a:normAutofit fontScale="92500" lnSpcReduction="20000"/>
          </a:bodyPr>
          <a:lstStyle/>
          <a:p>
            <a:r>
              <a:rPr lang="en-US" dirty="0"/>
              <a:t>RFID can be used in a variety of applications such as</a:t>
            </a:r>
            <a:r>
              <a:rPr lang="en-US" dirty="0" smtClean="0"/>
              <a:t>:</a:t>
            </a:r>
          </a:p>
          <a:p>
            <a:r>
              <a:rPr lang="en-US" dirty="0" smtClean="0"/>
              <a:t>Access management </a:t>
            </a:r>
          </a:p>
          <a:p>
            <a:r>
              <a:rPr lang="en-US" dirty="0" smtClean="0"/>
              <a:t>Tracking </a:t>
            </a:r>
            <a:r>
              <a:rPr lang="en-US" dirty="0"/>
              <a:t>of </a:t>
            </a:r>
            <a:r>
              <a:rPr lang="en-US" dirty="0" smtClean="0"/>
              <a:t>goods</a:t>
            </a:r>
          </a:p>
          <a:p>
            <a:r>
              <a:rPr lang="en-US" dirty="0" smtClean="0"/>
              <a:t>Tracking </a:t>
            </a:r>
            <a:r>
              <a:rPr lang="en-US" dirty="0"/>
              <a:t>of persons and </a:t>
            </a:r>
            <a:r>
              <a:rPr lang="en-US" dirty="0" smtClean="0"/>
              <a:t>animals</a:t>
            </a:r>
          </a:p>
          <a:p>
            <a:r>
              <a:rPr lang="en-US" dirty="0" smtClean="0"/>
              <a:t>Toll </a:t>
            </a:r>
            <a:r>
              <a:rPr lang="en-US" dirty="0"/>
              <a:t>collection and contactless </a:t>
            </a:r>
            <a:r>
              <a:rPr lang="en-US" dirty="0" smtClean="0"/>
              <a:t>payment</a:t>
            </a:r>
          </a:p>
          <a:p>
            <a:r>
              <a:rPr lang="en-US" dirty="0" smtClean="0"/>
              <a:t>Machine </a:t>
            </a:r>
            <a:r>
              <a:rPr lang="en-US" dirty="0"/>
              <a:t>readable travel </a:t>
            </a:r>
            <a:r>
              <a:rPr lang="en-US" dirty="0" smtClean="0"/>
              <a:t>documents</a:t>
            </a:r>
          </a:p>
          <a:p>
            <a:r>
              <a:rPr lang="en-US" dirty="0" err="1" smtClean="0"/>
              <a:t>Smartdust</a:t>
            </a:r>
            <a:r>
              <a:rPr lang="en-US" dirty="0" smtClean="0"/>
              <a:t> </a:t>
            </a:r>
            <a:r>
              <a:rPr lang="en-US" dirty="0"/>
              <a:t>(for massively distributed sensor  networks)Locating lost airport </a:t>
            </a:r>
            <a:r>
              <a:rPr lang="en-US" dirty="0" smtClean="0"/>
              <a:t>baggage</a:t>
            </a:r>
          </a:p>
          <a:p>
            <a:r>
              <a:rPr lang="en-US" dirty="0" smtClean="0"/>
              <a:t>Timing </a:t>
            </a:r>
            <a:r>
              <a:rPr lang="en-US" dirty="0"/>
              <a:t>sporting </a:t>
            </a:r>
            <a:r>
              <a:rPr lang="en-US" dirty="0" smtClean="0"/>
              <a:t>events</a:t>
            </a:r>
          </a:p>
          <a:p>
            <a:r>
              <a:rPr lang="en-US" dirty="0" smtClean="0"/>
              <a:t>Tracking </a:t>
            </a:r>
            <a:r>
              <a:rPr lang="en-US" dirty="0"/>
              <a:t>and billing </a:t>
            </a:r>
            <a:r>
              <a:rPr lang="en-US" dirty="0" smtClean="0"/>
              <a:t>processes</a:t>
            </a:r>
          </a:p>
          <a:p>
            <a:r>
              <a:rPr lang="en-US" dirty="0" smtClean="0"/>
              <a:t>Monitoring </a:t>
            </a:r>
            <a:r>
              <a:rPr lang="en-US" dirty="0"/>
              <a:t>the physical state of perishable goods</a:t>
            </a:r>
          </a:p>
        </p:txBody>
      </p:sp>
    </p:spTree>
    <p:extLst>
      <p:ext uri="{BB962C8B-B14F-4D97-AF65-F5344CB8AC3E}">
        <p14:creationId xmlns:p14="http://schemas.microsoft.com/office/powerpoint/2010/main" val="523119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9208" y="2956542"/>
            <a:ext cx="8630282"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Hotel Room card scanner</a:t>
            </a:r>
            <a:endParaRPr lang="en-US" sz="5400" b="1" cap="none" spc="0" dirty="0">
              <a:ln/>
              <a:solidFill>
                <a:schemeClr val="accent3"/>
              </a:solidFill>
              <a:effectLst/>
            </a:endParaRPr>
          </a:p>
        </p:txBody>
      </p:sp>
    </p:spTree>
    <p:extLst>
      <p:ext uri="{BB962C8B-B14F-4D97-AF65-F5344CB8AC3E}">
        <p14:creationId xmlns:p14="http://schemas.microsoft.com/office/powerpoint/2010/main" val="1486856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7772400" cy="5410200"/>
          </a:xfrm>
        </p:spPr>
        <p:txBody>
          <a:bodyPr>
            <a:normAutofit lnSpcReduction="10000"/>
          </a:bodyPr>
          <a:lstStyle/>
          <a:p>
            <a:pPr marL="68580" indent="0">
              <a:buNone/>
            </a:pPr>
            <a:r>
              <a:rPr lang="en-US" dirty="0" smtClean="0"/>
              <a:t>DEFINITION:</a:t>
            </a:r>
          </a:p>
          <a:p>
            <a:endParaRPr lang="en-US" dirty="0" smtClean="0"/>
          </a:p>
          <a:p>
            <a:r>
              <a:rPr lang="en-US" dirty="0" smtClean="0"/>
              <a:t>The </a:t>
            </a:r>
            <a:r>
              <a:rPr lang="en-US" dirty="0"/>
              <a:t>RFID card replaces the standard lock-and-key system for entry. You place the card on or near the reader, the reader identifies the signal as belonging to an authorized user, and the door unlocks</a:t>
            </a:r>
            <a:r>
              <a:rPr lang="en-US" dirty="0" smtClean="0"/>
              <a:t>. RFID </a:t>
            </a:r>
            <a:r>
              <a:rPr lang="en-US" dirty="0"/>
              <a:t>is a method of data collection that involves automatically identifying objects through low-power radio waves. Data is sent and received with a system consisting of RFID tags, an antenna, an RFID reader, and a transceiver.</a:t>
            </a:r>
          </a:p>
        </p:txBody>
      </p:sp>
    </p:spTree>
    <p:extLst>
      <p:ext uri="{BB962C8B-B14F-4D97-AF65-F5344CB8AC3E}">
        <p14:creationId xmlns:p14="http://schemas.microsoft.com/office/powerpoint/2010/main" val="1517764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200400"/>
            <a:ext cx="6202724" cy="3390900"/>
          </a:xfrm>
          <a:prstGeom prst="rect">
            <a:avLst/>
          </a:prstGeom>
        </p:spPr>
      </p:pic>
      <p:pic>
        <p:nvPicPr>
          <p:cNvPr id="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380999"/>
            <a:ext cx="3276600" cy="3994727"/>
          </a:xfrm>
        </p:spPr>
      </p:pic>
    </p:spTree>
    <p:extLst>
      <p:ext uri="{BB962C8B-B14F-4D97-AF65-F5344CB8AC3E}">
        <p14:creationId xmlns:p14="http://schemas.microsoft.com/office/powerpoint/2010/main" val="3992531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685800"/>
            <a:ext cx="7772400" cy="5867400"/>
          </a:xfrm>
        </p:spPr>
        <p:txBody>
          <a:bodyPr>
            <a:normAutofit fontScale="85000" lnSpcReduction="20000"/>
          </a:bodyPr>
          <a:lstStyle/>
          <a:p>
            <a:r>
              <a:rPr lang="en-US" dirty="0"/>
              <a:t>INTRODUCTION</a:t>
            </a:r>
            <a:r>
              <a:rPr lang="en-US" dirty="0" smtClean="0"/>
              <a:t>:</a:t>
            </a:r>
          </a:p>
          <a:p>
            <a:r>
              <a:rPr lang="en-US" dirty="0" smtClean="0"/>
              <a:t>Radio-frequency </a:t>
            </a:r>
            <a:r>
              <a:rPr lang="en-US" dirty="0"/>
              <a:t>identification (RFID) uses electromagnetic fields to automatically identify and track tags attached to objects. An RFID system consists of a tiny radio transponder, a radio receiver and transmitter. When triggered by an electromagnetic interrogation pulse from a nearby RFID reader device, the tag transmits digital data, usually an identifying inventory number, back to the reader. This number can be used to track inventory goods</a:t>
            </a:r>
            <a:r>
              <a:rPr lang="en-US" dirty="0" smtClean="0"/>
              <a:t>.</a:t>
            </a:r>
          </a:p>
          <a:p>
            <a:endParaRPr lang="en-US" dirty="0"/>
          </a:p>
          <a:p>
            <a:r>
              <a:rPr lang="en-US" dirty="0" smtClean="0"/>
              <a:t>Passive </a:t>
            </a:r>
            <a:r>
              <a:rPr lang="en-US" dirty="0"/>
              <a:t>tags are powered by energy from the RFID reader's interrogating radio waves. Active tags are powered by a battery and thus can be read at a greater range from the RFID reader, up to hundreds of meters.</a:t>
            </a:r>
          </a:p>
        </p:txBody>
      </p:sp>
    </p:spTree>
    <p:extLst>
      <p:ext uri="{BB962C8B-B14F-4D97-AF65-F5344CB8AC3E}">
        <p14:creationId xmlns:p14="http://schemas.microsoft.com/office/powerpoint/2010/main" val="825032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533400"/>
            <a:ext cx="7467600" cy="5693866"/>
          </a:xfrm>
          <a:prstGeom prst="rect">
            <a:avLst/>
          </a:prstGeom>
        </p:spPr>
        <p:txBody>
          <a:bodyPr wrap="square">
            <a:spAutoFit/>
          </a:bodyPr>
          <a:lstStyle/>
          <a:p>
            <a:r>
              <a:rPr lang="en-US" sz="2600" dirty="0" smtClean="0"/>
              <a:t>Unlike a barcode, the tag does not need to be within the line of sight of the reader, so it may be embedded in the tracked object. RFID is one method of automatic identification and data capture (AIDC).RFID tags are used in many industries.</a:t>
            </a:r>
          </a:p>
          <a:p>
            <a:endParaRPr lang="en-US" sz="2600" dirty="0"/>
          </a:p>
          <a:p>
            <a:r>
              <a:rPr lang="en-US" sz="2600" dirty="0" smtClean="0"/>
              <a:t> For example, an RFID tag attached to an automobile during production can be used to track its progress through the assembly line, RFID-tagged pharmaceuticals can be tracked through warehouses, and implanting RFID microchips in livestock and pets enables positive identification of animals. Tags can also be used in shops to expedite checkout, and to prevent theft by customers and employees.</a:t>
            </a:r>
            <a:endParaRPr lang="en-US" sz="2600" dirty="0"/>
          </a:p>
        </p:txBody>
      </p:sp>
    </p:spTree>
    <p:extLst>
      <p:ext uri="{BB962C8B-B14F-4D97-AF65-F5344CB8AC3E}">
        <p14:creationId xmlns:p14="http://schemas.microsoft.com/office/powerpoint/2010/main" val="2959594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7772400" cy="5364960"/>
          </a:xfrm>
        </p:spPr>
        <p:txBody>
          <a:bodyPr/>
          <a:lstStyle/>
          <a:p>
            <a:r>
              <a:rPr lang="en-US" dirty="0"/>
              <a:t>Since RFID tags can be attached to physical money, clothing, and possessions, or implanted in animals and people, the possibility of reading personally-linked information without consent has raised serious privacy concerns. These concerns resulted in standard specifications development addressing privacy and security issues.</a:t>
            </a:r>
          </a:p>
        </p:txBody>
      </p:sp>
    </p:spTree>
    <p:extLst>
      <p:ext uri="{BB962C8B-B14F-4D97-AF65-F5344CB8AC3E}">
        <p14:creationId xmlns:p14="http://schemas.microsoft.com/office/powerpoint/2010/main" val="306671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274" y="1828800"/>
            <a:ext cx="8222512" cy="4495800"/>
          </a:xfrm>
        </p:spPr>
      </p:pic>
    </p:spTree>
    <p:extLst>
      <p:ext uri="{BB962C8B-B14F-4D97-AF65-F5344CB8AC3E}">
        <p14:creationId xmlns:p14="http://schemas.microsoft.com/office/powerpoint/2010/main" val="2900385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838200"/>
            <a:ext cx="7315200" cy="4524315"/>
          </a:xfrm>
          <a:prstGeom prst="rect">
            <a:avLst/>
          </a:prstGeom>
        </p:spPr>
        <p:txBody>
          <a:bodyPr wrap="square">
            <a:spAutoFit/>
          </a:bodyPr>
          <a:lstStyle/>
          <a:p>
            <a:r>
              <a:rPr lang="en-US" sz="2400" dirty="0" smtClean="0"/>
              <a:t>WORKING:</a:t>
            </a:r>
          </a:p>
          <a:p>
            <a:r>
              <a:rPr lang="en-US" sz="2400" dirty="0" smtClean="0"/>
              <a:t>Like barcode technology, RFID Scanner recognizes locations and identification of tagged items — but instead of reading laser light reflections from printed barcode labels, it leverages low-power radio frequencies to collect and store data. In a warehouse or distribution center, this technology is used to automate data collection. The transceiver reads radio frequencies and transmits them to an RFID tag. The identification information is then transmitted from a tiny computer chip embedded in the tag and broadcasted to the RFID reader.</a:t>
            </a:r>
            <a:endParaRPr lang="en-US" sz="2400" dirty="0"/>
          </a:p>
        </p:txBody>
      </p:sp>
    </p:spTree>
    <p:extLst>
      <p:ext uri="{BB962C8B-B14F-4D97-AF65-F5344CB8AC3E}">
        <p14:creationId xmlns:p14="http://schemas.microsoft.com/office/powerpoint/2010/main" val="3260767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23</TotalTime>
  <Words>732</Words>
  <Application>Microsoft Office PowerPoint</Application>
  <PresentationFormat>On-screen Show (4:3)</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vt:lpstr>
      <vt:lpstr>PowerPoint Presentation</vt:lpstr>
      <vt:lpstr>FRATURES AND FUNCTIONS </vt:lpstr>
      <vt:lpstr>USES: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cp:revision>
  <dcterms:created xsi:type="dcterms:W3CDTF">2021-10-23T14:56:52Z</dcterms:created>
  <dcterms:modified xsi:type="dcterms:W3CDTF">2021-10-23T15:19:57Z</dcterms:modified>
</cp:coreProperties>
</file>