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4" r:id="rId5"/>
    <p:sldId id="273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CDB44-29AE-4910-B0F9-15D146F6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1BE4E2-D112-4CFB-AAE7-939FD19E4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5326CE-D84D-49D3-9735-808D405D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8DB91-FAA1-45AA-81D1-8E74415F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046FF4-5F57-4E37-A3D7-80CDBE4D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6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72FBD-DA87-43CA-90E8-32DF6571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5E06DE-C44A-4D81-9CFC-4DB13A5A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DAA280-D976-446B-9D34-AF388409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D5BFE-8779-40CE-8E43-10EE003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5ECAA-EDA4-429C-B53F-F734B2D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C2AA717-E1B0-4A8A-B08D-20B73A79F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097DF8-F875-4D68-BECB-30C2A241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B4539F-A8A0-4A08-8920-A96076EF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C9529-EDA3-4124-A56A-ACFBB98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D153AE-E806-4B87-A6D4-61FF2BCE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1700B-428D-471A-A39A-9BCEB374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4CF940-8D5D-48E7-BCF0-BE674B1A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2DB3EB-43F9-40AF-8AF5-27AACB5E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0037D6-C1A2-40E0-8CC2-625C3D85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67BEE9-A62C-4713-B63B-4DCAA980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1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93DE7-5900-499F-ABFB-729BC5A0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CFC29D-A078-4A5F-BB78-A74BF096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1AF170-DCE3-4037-A7C7-D9D1D34A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107DCF-BBCA-47A9-9793-35385548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CA7BA6-6DC8-49EB-BFFC-C3FAEBCF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7D357-AE14-4DF9-A432-A2FE680D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AFBD4A-309A-420E-9A4C-1F8A0088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C252BF-7A2D-4FFC-B3BD-8EBB04E5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DC2708-9B4A-43AA-A6C2-3A367F8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C77D89-2EDC-491B-A4F3-B277023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ADF769-7310-464E-9C72-58AF7717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1EB88-A2A0-43A2-8BF5-A5CAB785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23EDA-C303-44AD-849A-E9B92D17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F0879B-F89A-47AE-862B-519EE9EE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E92A2A5-731B-4EC3-BBF1-B8948D73B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BA6597-DDF5-4245-867D-F9248811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25EE01-99E9-4FA4-B0B1-BE8DB265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DF6EDA-F113-4F98-9515-94AE8A7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0FA5205-C979-4378-B876-5A14EBB2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B79D5-C017-4F6C-B989-7250857D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2BC6F6-BF70-49F1-A7BD-F2E92109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9D1029-432A-437B-A7EC-839720B6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A217E9-F1D6-4FFA-A6FA-0DB15BD3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8A3949-6220-4FE9-A1E4-CCDC7F51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B8B959-AE3F-476A-A94A-995D809D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D9ADA1-640D-4FE2-ABB5-1B08F63C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7790C-5300-4D72-A01D-4ECB3454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D1525-DCE7-4918-BD11-95AE28EF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D1D314-8D81-424A-AB1E-F75A9264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AAB895-0683-4361-B6C6-DD96EC0F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FA5640-A0E0-40DA-9E9B-E0EF513E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9316F0-B4C9-4771-A6DD-C4BA33C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C138F-A833-4472-B791-DC5D8833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481124-9263-4981-87E0-ADB2F5D05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BA27EA-07ED-48D2-8D6E-49FA3025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7C2B5F-C5BF-42D5-BBF7-12CD8951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00AFEC-779C-4F49-9C4C-5F48C1C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24713F-CE19-4FA9-8646-E270559F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3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B1CEE-6BD7-4802-A500-86F19CE6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59272D-6767-426E-9FD9-5B0AF790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F08543-9AB0-4867-9CC4-F51092E13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351-40B5-49AF-A2BA-81736A403394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EDD92E-5DD5-46ED-BB2B-4528B07D0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2938A-77C2-4281-8A13-14265FF3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ABC28-5B44-4F9F-B938-1D195C488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A0AA16-F33E-41F2-A275-0A9A7E26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2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2099A-C062-4A95-A549-CE4EEC34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F6B51-F8A7-42E3-9F54-00D63336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79912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transmission of information from the sender to the recipient through some medium is called as communication.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Communication enables us to know what is happening around us.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helps us to share our knowledge with others and also gain from other individual’s thoughts and ideas.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Communication takes place through various routes and channels and with the help of a medium.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person can chat with his distant relative over the phone and thus the medium of communication in this case is the telephone.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9268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50259-93E2-4FE9-93CE-FAD282A7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Digital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75BFDD-7405-4E91-A261-31A14B6B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Digital Communication is any message passed through digital devices.</a:t>
            </a:r>
          </a:p>
          <a:p>
            <a:pPr algn="just"/>
            <a:r>
              <a:rPr lang="en-US" sz="1800" dirty="0"/>
              <a:t>Digital communication is any type of information sent digitally.</a:t>
            </a:r>
          </a:p>
          <a:p>
            <a:pPr algn="just"/>
            <a:r>
              <a:rPr lang="en-US" sz="1800" dirty="0"/>
              <a:t>It is defined as the method to transfer information from one place to another using digital signals.</a:t>
            </a:r>
          </a:p>
          <a:p>
            <a:pPr algn="just"/>
            <a:r>
              <a:rPr lang="en-US" sz="1800" dirty="0"/>
              <a:t>Digital communication is a mode of communication where the information or the thought is encoded digitally as discreet signals and electronically transferred to the recipients. </a:t>
            </a:r>
          </a:p>
          <a:p>
            <a:pPr algn="just"/>
            <a:r>
              <a:rPr lang="en-US" sz="1800" dirty="0"/>
              <a:t>Digital communication is one of the most commonly used mode of communication in the current scenario. Organizations generally rely on this mode for all their business communications.</a:t>
            </a:r>
          </a:p>
          <a:p>
            <a:pPr algn="just"/>
            <a:r>
              <a:rPr lang="en-US" sz="1800" dirty="0"/>
              <a:t>For most of the time keyboard in the source of digital signal such as o and 1. </a:t>
            </a:r>
          </a:p>
          <a:p>
            <a:pPr algn="just"/>
            <a:r>
              <a:rPr lang="en-US" sz="1800" dirty="0"/>
              <a:t>But if the source is analog, first, we have to convert it into a digital signal using analog to digital converter.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3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53311-F767-4E3F-B10A-77E0A5F8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026" cy="1325563"/>
          </a:xfrm>
        </p:spPr>
        <p:txBody>
          <a:bodyPr/>
          <a:lstStyle/>
          <a:p>
            <a:r>
              <a:rPr lang="en-US" dirty="0"/>
              <a:t>Block Diagram of Digital Communication 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FDB9A5-6848-4FDC-B864-108321CE7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43" t="18651" r="12672" b="11911"/>
          <a:stretch/>
        </p:blipFill>
        <p:spPr>
          <a:xfrm>
            <a:off x="357808" y="1690688"/>
            <a:ext cx="11529392" cy="5067921"/>
          </a:xfrm>
        </p:spPr>
      </p:pic>
    </p:spTree>
    <p:extLst>
      <p:ext uri="{BB962C8B-B14F-4D97-AF65-F5344CB8AC3E}">
        <p14:creationId xmlns:p14="http://schemas.microsoft.com/office/powerpoint/2010/main" val="37972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igital Communication - Ye&amp;#39; CheeZz">
            <a:extLst>
              <a:ext uri="{FF2B5EF4-FFF2-40B4-BE49-F238E27FC236}">
                <a16:creationId xmlns:a16="http://schemas.microsoft.com/office/drawing/2014/main" xmlns="" id="{C7736A02-8D81-400F-948F-995EF23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1" y="325920"/>
            <a:ext cx="11324603" cy="653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0D6FA-8B59-4AA0-8F61-85C8CC66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473B5-5F1D-4B94-8C6B-8D6C1FB9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It is fast and easier .</a:t>
            </a:r>
          </a:p>
          <a:p>
            <a:pPr algn="just"/>
            <a:r>
              <a:rPr lang="en-US" sz="2000" dirty="0"/>
              <a:t>No paper is wasted.</a:t>
            </a:r>
          </a:p>
          <a:p>
            <a:pPr algn="just"/>
            <a:r>
              <a:rPr lang="en-US" sz="2000" dirty="0"/>
              <a:t>The messages can be stored in the device for longer times, without being damaged.</a:t>
            </a:r>
          </a:p>
          <a:p>
            <a:pPr algn="just"/>
            <a:r>
              <a:rPr lang="en-US" sz="2000" dirty="0"/>
              <a:t>Digital communication can be done over large distances through internet and other things.</a:t>
            </a:r>
          </a:p>
          <a:p>
            <a:pPr algn="just"/>
            <a:r>
              <a:rPr lang="en-US" sz="2000" dirty="0"/>
              <a:t>It is comparatively cheaper.</a:t>
            </a:r>
          </a:p>
          <a:p>
            <a:pPr algn="just"/>
            <a:r>
              <a:rPr lang="en-US" sz="2000" dirty="0"/>
              <a:t>It removes semantic barriers because the written data can be easily changed to different languages using software.</a:t>
            </a:r>
          </a:p>
          <a:p>
            <a:pPr algn="just"/>
            <a:r>
              <a:rPr lang="en-US" sz="2000" dirty="0"/>
              <a:t>It provides facilities like video conferencing which save a lot of time, money and effort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3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0475C-0C8E-4A88-881C-483559B8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A5787D-FD1C-406E-A5D8-7E50A0FD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unreliable as the messages cannot be recognized by signatures.</a:t>
            </a:r>
          </a:p>
          <a:p>
            <a:pPr algn="just"/>
            <a:r>
              <a:rPr lang="en-US" dirty="0"/>
              <a:t>The establishment of Digital Communication causes degradation of the environment in some cases.</a:t>
            </a:r>
          </a:p>
          <a:p>
            <a:pPr lvl="1" algn="just"/>
            <a:r>
              <a:rPr lang="en-US" sz="2800" dirty="0"/>
              <a:t>"Electronic waste" is an example. The vibes given out by the telephone and cell phone towers are so strong that they can kill small birds.</a:t>
            </a:r>
          </a:p>
          <a:p>
            <a:pPr algn="just"/>
            <a:r>
              <a:rPr lang="en-US" dirty="0"/>
              <a:t>Many people misuse the efficiency of Digital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8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113C3-AD0A-4F7D-891B-B7931829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some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80E14-8C1C-4787-BCCA-A6A9875A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digital communication are</a:t>
            </a:r>
          </a:p>
          <a:p>
            <a:r>
              <a:rPr lang="en-US" dirty="0"/>
              <a:t>E-mailing</a:t>
            </a:r>
          </a:p>
          <a:p>
            <a:pPr marL="457200" lvl="1" indent="0">
              <a:buNone/>
            </a:pPr>
            <a:r>
              <a:rPr lang="en-US" dirty="0"/>
              <a:t>- Computers</a:t>
            </a:r>
          </a:p>
          <a:p>
            <a:r>
              <a:rPr lang="en-US" dirty="0"/>
              <a:t>Texting</a:t>
            </a:r>
          </a:p>
          <a:p>
            <a:pPr marL="0" indent="0">
              <a:buNone/>
            </a:pPr>
            <a:r>
              <a:rPr lang="en-US" dirty="0"/>
              <a:t>      - Cell Phones</a:t>
            </a:r>
          </a:p>
          <a:p>
            <a:r>
              <a:rPr lang="en-US" dirty="0"/>
              <a:t>Fax</a:t>
            </a:r>
          </a:p>
          <a:p>
            <a:r>
              <a:rPr lang="en-US" dirty="0"/>
              <a:t>Teleconferencing</a:t>
            </a:r>
          </a:p>
          <a:p>
            <a:r>
              <a:rPr lang="en-US" dirty="0"/>
              <a:t>Video conferencing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9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410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Digital Communication</vt:lpstr>
      <vt:lpstr>What is Communication?</vt:lpstr>
      <vt:lpstr>What is Digital Communication?</vt:lpstr>
      <vt:lpstr>Block Diagram of Digital Communication System</vt:lpstr>
      <vt:lpstr>PowerPoint Presentation</vt:lpstr>
      <vt:lpstr>Advantages</vt:lpstr>
      <vt:lpstr>Disadvantages</vt:lpstr>
      <vt:lpstr>What are some examples?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</dc:title>
  <dc:creator>Komal Domadiya</dc:creator>
  <cp:lastModifiedBy>vg</cp:lastModifiedBy>
  <cp:revision>17</cp:revision>
  <dcterms:created xsi:type="dcterms:W3CDTF">2018-06-16T08:50:21Z</dcterms:created>
  <dcterms:modified xsi:type="dcterms:W3CDTF">2021-07-13T06:55:21Z</dcterms:modified>
</cp:coreProperties>
</file>