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9" r:id="rId4"/>
    <p:sldId id="268" r:id="rId5"/>
    <p:sldId id="272" r:id="rId6"/>
    <p:sldId id="260" r:id="rId7"/>
    <p:sldId id="270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46D6-4F9C-4ED5-A320-269588C4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7E4A8-45D1-4BD4-A3DE-0D0E68AB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C203-D529-49EC-BE74-22DAA33B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EC08-C2FF-4B65-AF9D-FABA1F1D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95AF-2C21-4B0A-B365-274B46DC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38A-BE86-45AC-9E38-BFCAA59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03F98-1AF3-4705-8E21-3E9450DB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8F88-E7C7-4DC3-B1CE-7D3BCE95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035A-BB52-4DC3-B3F3-AA7BC550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51A2-FECD-4201-9254-FED00841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0C1A-ED91-4259-8BFD-6DC14874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748AD-DCEA-471E-8ED3-B4D8D09C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FFA3-BEC3-4F64-B3C8-7D4D5FDE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2033-00B5-4F47-A8B5-803068EF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271-65DE-4DD9-A11B-3A9C2D43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8164-7928-4199-9AEB-E0916F7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0B47-775C-49AE-85F3-6D89A529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3F7F-3D27-4CA0-AE07-0CABA154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48C2-FF0B-4423-BAA9-DB3C7B6A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3730-F981-40AF-BE6E-5C4FF38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A94-A2E7-4CCC-A188-25C2F366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C069-333D-4774-A979-8D03F874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D7CC-C4C5-49C0-BE4B-6835BF02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B071-3B45-489E-A9AD-06562CC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CC27-B460-4FFA-96A0-0120A36D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4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798F-C014-4260-8348-C557DCCD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328D-7594-4F32-B729-564BDE3A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D33D-0853-4DA2-A0AC-84791CE2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6F1F1-E8A4-4D37-A900-D81E11C3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FDBE-1BAB-424D-90B6-5118C17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2B03-BF4D-4262-9E4D-2F9B45B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81C2-2109-4AB3-B198-1930120B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54C0-A717-42ED-B6C2-726CA07C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1D04-2F7D-4D6C-BDA2-B8D195D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6FE49-5502-4F01-B326-50C98619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8169-C933-4BF6-8BB2-BE4D9145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7DB5-3689-41EA-902D-B9A599B9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E964-5C3C-47FF-B89C-12D22CC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E8D2-80FC-43F6-A8B6-87CDB74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1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528B-FEDE-4B95-B967-8D903586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DB2E-78E8-496E-B54F-AF98FD5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ECFE3-15C8-46F5-ACDE-9D7488F2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53640-299F-407A-ADF4-07D5120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98834-24D6-4880-951B-1F687CF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6422-EE03-4DE8-96C6-25E55BF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335D-6986-4208-AF1D-539C1538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440B-6FC4-48AD-BEF5-F7EA955D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2E95-CC75-47DA-8E97-0750612B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EEE05-C8AE-4008-85AF-716A2C1E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03FD-6270-4816-AFDB-4DA7138C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3262-7C8E-4C26-9B39-4F3314E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0BEA-3595-4963-848D-E022B954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476E-76CC-48F8-82D0-A3E8CF91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B854E-131F-45C9-A9EE-EE641346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5454-C4F5-49FB-90AC-889FA37E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7B85-C96F-4484-BF6D-1612778B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282DB-30AE-4D48-AA62-04155A2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DD25-54E5-4113-9ED1-7757FE83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CA796-5C85-428F-83D2-99E459ED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A583-1842-46BF-8156-3FD28591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838F-3291-4D2D-B4F1-78C5AF8FF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B267-A5C0-4625-A903-84D68E1CBE61}" type="datetimeFigureOut">
              <a:rPr lang="en-IN" smtClean="0"/>
              <a:t>18-08-2018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A554-7C36-4486-95B4-2B15FD9BA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3105-58EF-4DD1-B11D-1E3CCD944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432A-7518-4650-B4E5-A57944F881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13CE-CDB5-46C1-88C6-54EE7E88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5" y="755374"/>
            <a:ext cx="8613913" cy="426720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lgerian" panose="04020705040A02060702" pitchFamily="82" charset="0"/>
              </a:rPr>
              <a:t>WSN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	MAC Layer 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		Strategies</a:t>
            </a:r>
          </a:p>
        </p:txBody>
      </p:sp>
    </p:spTree>
    <p:extLst>
      <p:ext uri="{BB962C8B-B14F-4D97-AF65-F5344CB8AC3E}">
        <p14:creationId xmlns:p14="http://schemas.microsoft.com/office/powerpoint/2010/main" val="10144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A613C-D480-42F2-B7E3-C92A1279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2" t="19177" r="25227" b="173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❒ Multiple access control channels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❍ Each Mobile Station (MS) is attached to a transmitter / receiver which communicates via a channel shared by other nodes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❍ Transmission from any MS is received by other MSs in the neighborhood</a:t>
            </a:r>
          </a:p>
          <a:p>
            <a:pPr lvl="1"/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990DE-E4E9-4E97-B134-48BD3D71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610057"/>
            <a:ext cx="6191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❒ Multiple access issues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❍ Wireless Channel is shared among multiple neighboring nodes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❍ If more than one MS transmit at a time on the shared media, a collision occurs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❍ How to determine which MS can transmit?</a:t>
            </a:r>
          </a:p>
          <a:p>
            <a:r>
              <a:rPr lang="en-US" dirty="0">
                <a:solidFill>
                  <a:schemeClr val="tx1"/>
                </a:solidFill>
              </a:rPr>
              <a:t>Wireless Medium Access Control – Why? </a:t>
            </a:r>
          </a:p>
          <a:p>
            <a:r>
              <a:rPr lang="en-US" dirty="0">
                <a:solidFill>
                  <a:schemeClr val="tx1"/>
                </a:solidFill>
              </a:rPr>
              <a:t>❒ Access Control protocols define rules for orderly access to the shared medium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❍ Fairness in sharing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 ❍ Efficient sharing of bandwidth</a:t>
            </a:r>
          </a:p>
          <a:p>
            <a:r>
              <a:rPr lang="en-US" dirty="0">
                <a:solidFill>
                  <a:schemeClr val="tx1"/>
                </a:solidFill>
              </a:rPr>
              <a:t>❒ Need to avoid packet collisions at the receiver due to interference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Different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	Contention protocols resolve a collision after it occurs or try to avoid it.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	Conflict-free protocols (e.g., TDMA, FDMA, CDMA) ensure that a collision can never occur. </a:t>
            </a:r>
          </a:p>
        </p:txBody>
      </p:sp>
    </p:spTree>
    <p:extLst>
      <p:ext uri="{BB962C8B-B14F-4D97-AF65-F5344CB8AC3E}">
        <p14:creationId xmlns:p14="http://schemas.microsoft.com/office/powerpoint/2010/main" val="41821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b="1" dirty="0"/>
              <a:t>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Why do we need MAC?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Wireless channel is a shared medium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Radios transmitting in the same frequency band interfere with each other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role of MAC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Controls when and how each node can transmit in the wireless channel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Solves the contention and collision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is an algorithm that decides who has the right to send.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Two strategies/class for MAC</a:t>
            </a:r>
          </a:p>
          <a:p>
            <a:r>
              <a:rPr lang="en-IN" sz="2000" dirty="0">
                <a:solidFill>
                  <a:schemeClr val="tx1"/>
                </a:solidFill>
              </a:rPr>
              <a:t>	Contention-based channel access</a:t>
            </a:r>
          </a:p>
          <a:p>
            <a:r>
              <a:rPr lang="en-IN" sz="2000" dirty="0">
                <a:solidFill>
                  <a:schemeClr val="tx1"/>
                </a:solidFill>
              </a:rPr>
              <a:t>	Contention-free channel access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b="1" dirty="0"/>
              <a:t>MAC designing is challenging in WSN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Recourse Constraints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Signal loss in the wireless channel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Collision at the receiver’s end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Hidden and exposed terminal problems</a:t>
            </a:r>
          </a:p>
        </p:txBody>
      </p:sp>
    </p:spTree>
    <p:extLst>
      <p:ext uri="{BB962C8B-B14F-4D97-AF65-F5344CB8AC3E}">
        <p14:creationId xmlns:p14="http://schemas.microsoft.com/office/powerpoint/2010/main" val="40512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Contention-Free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1347450" cy="58243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Contention</a:t>
            </a:r>
            <a:r>
              <a:rPr lang="en-US" dirty="0">
                <a:solidFill>
                  <a:schemeClr val="tx1"/>
                </a:solidFill>
              </a:rPr>
              <a:t>- </a:t>
            </a:r>
            <a:r>
              <a:rPr lang="en-US" b="1" dirty="0">
                <a:solidFill>
                  <a:schemeClr val="tx1"/>
                </a:solidFill>
              </a:rPr>
              <a:t>free MAC protocols</a:t>
            </a:r>
            <a:r>
              <a:rPr lang="en-US" dirty="0">
                <a:solidFill>
                  <a:schemeClr val="tx1"/>
                </a:solidFill>
              </a:rPr>
              <a:t> are typically based on TDMA of the wireless medium, assuming that all the sensor nodes are time-synchronized in some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is no collision.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Strobing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Cyclic broadcast</a:t>
            </a:r>
          </a:p>
          <a:p>
            <a:br>
              <a:rPr lang="en-US" sz="1800" dirty="0"/>
            </a:br>
            <a:br>
              <a:rPr lang="en-US" sz="1800" dirty="0"/>
            </a:b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Contention-Based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2192000" cy="5824330"/>
          </a:xfrm>
        </p:spPr>
        <p:txBody>
          <a:bodyPr>
            <a:normAutofit/>
          </a:bodyPr>
          <a:lstStyle/>
          <a:p>
            <a:endParaRPr lang="en-US" sz="17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a communications </a:t>
            </a:r>
            <a:r>
              <a:rPr lang="en-US" b="1" dirty="0">
                <a:solidFill>
                  <a:schemeClr val="tx1"/>
                </a:solidFill>
              </a:rPr>
              <a:t>protocol</a:t>
            </a:r>
            <a:r>
              <a:rPr lang="en-US" dirty="0">
                <a:solidFill>
                  <a:schemeClr val="tx1"/>
                </a:solidFill>
              </a:rPr>
              <a:t> for operating wireless telecommunication equipment that allows many users to use the same radio channel without pre-coordination.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"listen before talk" operating procedure in IEEE 802.11 is the most well known </a:t>
            </a:r>
            <a:r>
              <a:rPr lang="en-US" b="1" dirty="0">
                <a:solidFill>
                  <a:schemeClr val="tx1"/>
                </a:solidFill>
              </a:rPr>
              <a:t>contention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b="1" dirty="0">
                <a:solidFill>
                  <a:schemeClr val="tx1"/>
                </a:solidFill>
              </a:rPr>
              <a:t>based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is a chance of collision.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Ideal listening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Overhearing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89240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596-2BD9-48EE-B276-0F480E8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5775"/>
            <a:ext cx="11042650" cy="622576"/>
          </a:xfrm>
        </p:spPr>
        <p:txBody>
          <a:bodyPr>
            <a:normAutofit/>
          </a:bodyPr>
          <a:lstStyle/>
          <a:p>
            <a:r>
              <a:rPr lang="en-IN" sz="3600" dirty="0"/>
              <a:t>Scheduled protocols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524-6E41-4D4C-9137-CFED7ECD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3670"/>
            <a:ext cx="12192000" cy="58243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S-MAC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T-MAC</a:t>
            </a:r>
          </a:p>
          <a:p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3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212D6A-2474-44AE-A749-678CDCB02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6" t="12156" r="21522" b="16312"/>
          <a:stretch/>
        </p:blipFill>
        <p:spPr>
          <a:xfrm>
            <a:off x="0" y="0"/>
            <a:ext cx="12191999" cy="6732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29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208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Wingdings</vt:lpstr>
      <vt:lpstr>Office Theme</vt:lpstr>
      <vt:lpstr>WSN  MAC Layer    Strategies</vt:lpstr>
      <vt:lpstr>Introduction</vt:lpstr>
      <vt:lpstr>Introduction(cont.)</vt:lpstr>
      <vt:lpstr>(Cont.)</vt:lpstr>
      <vt:lpstr>MAC designing is challenging in WSN</vt:lpstr>
      <vt:lpstr>Contention-Free </vt:lpstr>
      <vt:lpstr>Contention-Based </vt:lpstr>
      <vt:lpstr>Scheduled protocols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Personal    Area Network</dc:title>
  <dc:creator>Komal Domadiya</dc:creator>
  <cp:lastModifiedBy>Komal Domadiya</cp:lastModifiedBy>
  <cp:revision>249</cp:revision>
  <dcterms:created xsi:type="dcterms:W3CDTF">2018-06-22T09:13:07Z</dcterms:created>
  <dcterms:modified xsi:type="dcterms:W3CDTF">2018-08-18T05:46:42Z</dcterms:modified>
</cp:coreProperties>
</file>