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4D4EC-923D-4A89-8EA8-890698FA5CED}" type="datetimeFigureOut">
              <a:rPr lang="en-US" smtClean="0"/>
              <a:t>04/12/2021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53AB5-CB03-4BE8-9339-6EC48FDE1FE9}" type="slidenum">
              <a:rPr lang="en-US" smtClean="0"/>
              <a:t>‹#›</a:t>
            </a:fld>
            <a:endParaRPr lang="en-US"/>
          </a:p>
        </p:txBody>
      </p:sp>
    </p:spTree>
    <p:extLst>
      <p:ext uri="{BB962C8B-B14F-4D97-AF65-F5344CB8AC3E}">
        <p14:creationId xmlns:p14="http://schemas.microsoft.com/office/powerpoint/2010/main" val="123846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A34D971-5669-481B-AA0E-B0D1E96A0F40}" type="datetimeFigureOut">
              <a:rPr lang="en-US" smtClean="0"/>
              <a:t>04/12/2021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42B55B2-D8DE-4450-87BE-AEACD8D486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34D971-5669-481B-AA0E-B0D1E96A0F4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B55B2-D8DE-4450-87BE-AEACD8D486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34D971-5669-481B-AA0E-B0D1E96A0F4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B55B2-D8DE-4450-87BE-AEACD8D486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A34D971-5669-481B-AA0E-B0D1E96A0F40}" type="datetimeFigureOut">
              <a:rPr lang="en-US" smtClean="0"/>
              <a:t>04/12/2021</a:t>
            </a:fld>
            <a:endParaRPr lang="en-US"/>
          </a:p>
        </p:txBody>
      </p:sp>
      <p:sp>
        <p:nvSpPr>
          <p:cNvPr id="9" name="Slide Number Placeholder 8"/>
          <p:cNvSpPr>
            <a:spLocks noGrp="1"/>
          </p:cNvSpPr>
          <p:nvPr>
            <p:ph type="sldNum" sz="quarter" idx="15"/>
          </p:nvPr>
        </p:nvSpPr>
        <p:spPr/>
        <p:txBody>
          <a:bodyPr rtlCol="0"/>
          <a:lstStyle/>
          <a:p>
            <a:fld id="{E42B55B2-D8DE-4450-87BE-AEACD8D4868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A34D971-5669-481B-AA0E-B0D1E96A0F40}" type="datetimeFigureOut">
              <a:rPr lang="en-US" smtClean="0"/>
              <a:t>04/12/2021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42B55B2-D8DE-4450-87BE-AEACD8D486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34D971-5669-481B-AA0E-B0D1E96A0F40}" type="datetimeFigureOut">
              <a:rPr lang="en-US" smtClean="0"/>
              <a:t>04/12/2021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B55B2-D8DE-4450-87BE-AEACD8D4868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A34D971-5669-481B-AA0E-B0D1E96A0F40}" type="datetimeFigureOut">
              <a:rPr lang="en-US" smtClean="0"/>
              <a:t>04/12/2021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B55B2-D8DE-4450-87BE-AEACD8D4868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A34D971-5669-481B-AA0E-B0D1E96A0F40}" type="datetimeFigureOut">
              <a:rPr lang="en-US" smtClean="0"/>
              <a:t>04/12/2021</a:t>
            </a:fld>
            <a:endParaRPr lang="en-US"/>
          </a:p>
        </p:txBody>
      </p:sp>
      <p:sp>
        <p:nvSpPr>
          <p:cNvPr id="7" name="Slide Number Placeholder 6"/>
          <p:cNvSpPr>
            <a:spLocks noGrp="1"/>
          </p:cNvSpPr>
          <p:nvPr>
            <p:ph type="sldNum" sz="quarter" idx="11"/>
          </p:nvPr>
        </p:nvSpPr>
        <p:spPr/>
        <p:txBody>
          <a:bodyPr rtlCol="0"/>
          <a:lstStyle/>
          <a:p>
            <a:fld id="{E42B55B2-D8DE-4450-87BE-AEACD8D4868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4D971-5669-481B-AA0E-B0D1E96A0F40}" type="datetimeFigureOut">
              <a:rPr lang="en-US" smtClean="0"/>
              <a:t>04/12/2021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B55B2-D8DE-4450-87BE-AEACD8D486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A34D971-5669-481B-AA0E-B0D1E96A0F40}" type="datetimeFigureOut">
              <a:rPr lang="en-US" smtClean="0"/>
              <a:t>04/12/2021</a:t>
            </a:fld>
            <a:endParaRPr lang="en-US"/>
          </a:p>
        </p:txBody>
      </p:sp>
      <p:sp>
        <p:nvSpPr>
          <p:cNvPr id="22" name="Slide Number Placeholder 21"/>
          <p:cNvSpPr>
            <a:spLocks noGrp="1"/>
          </p:cNvSpPr>
          <p:nvPr>
            <p:ph type="sldNum" sz="quarter" idx="15"/>
          </p:nvPr>
        </p:nvSpPr>
        <p:spPr/>
        <p:txBody>
          <a:bodyPr rtlCol="0"/>
          <a:lstStyle/>
          <a:p>
            <a:fld id="{E42B55B2-D8DE-4450-87BE-AEACD8D4868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A34D971-5669-481B-AA0E-B0D1E96A0F40}" type="datetimeFigureOut">
              <a:rPr lang="en-US" smtClean="0"/>
              <a:t>04/12/2021</a:t>
            </a:fld>
            <a:endParaRPr lang="en-US"/>
          </a:p>
        </p:txBody>
      </p:sp>
      <p:sp>
        <p:nvSpPr>
          <p:cNvPr id="18" name="Slide Number Placeholder 17"/>
          <p:cNvSpPr>
            <a:spLocks noGrp="1"/>
          </p:cNvSpPr>
          <p:nvPr>
            <p:ph type="sldNum" sz="quarter" idx="11"/>
          </p:nvPr>
        </p:nvSpPr>
        <p:spPr/>
        <p:txBody>
          <a:bodyPr rtlCol="0"/>
          <a:lstStyle/>
          <a:p>
            <a:fld id="{E42B55B2-D8DE-4450-87BE-AEACD8D4868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A34D971-5669-481B-AA0E-B0D1E96A0F40}" type="datetimeFigureOut">
              <a:rPr lang="en-US" smtClean="0"/>
              <a:t>04/12/2021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2B55B2-D8DE-4450-87BE-AEACD8D486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9144000" cy="1754326"/>
          </a:xfrm>
          <a:prstGeom prst="rect">
            <a:avLst/>
          </a:prstGeom>
          <a:solidFill>
            <a:schemeClr val="accent4">
              <a:lumMod val="20000"/>
              <a:lumOff val="80000"/>
            </a:schemeClr>
          </a:solidFill>
          <a:effectLst>
            <a:softEdge rad="127000"/>
          </a:effectLst>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rPr>
              <a:t>Café management system</a:t>
            </a:r>
            <a:endParaRPr lang="en-US" sz="5400" b="1" cap="all"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endParaRPr>
          </a:p>
        </p:txBody>
      </p:sp>
      <p:sp>
        <p:nvSpPr>
          <p:cNvPr id="10" name="Rectangle 9"/>
          <p:cNvSpPr/>
          <p:nvPr/>
        </p:nvSpPr>
        <p:spPr>
          <a:xfrm>
            <a:off x="1219200" y="4495800"/>
            <a:ext cx="7162800" cy="1323439"/>
          </a:xfrm>
          <a:prstGeom prst="rect">
            <a:avLst/>
          </a:prstGeom>
          <a:noFill/>
        </p:spPr>
        <p:txBody>
          <a:bodyPr wrap="square" lIns="91440" tIns="45720" rIns="91440" bIns="45720">
            <a:spAutoFit/>
          </a:bodyPr>
          <a:lstStyle/>
          <a:p>
            <a:pPr algn="ctr"/>
            <a:r>
              <a:rPr lang="en-US" sz="4000" b="1" cap="none" spc="0" dirty="0" smtClean="0">
                <a:ln w="17780" cmpd="sng">
                  <a:solidFill>
                    <a:srgbClr val="FFFFFF"/>
                  </a:solidFill>
                  <a:prstDash val="solid"/>
                  <a:miter lim="800000"/>
                </a:ln>
                <a:solidFill>
                  <a:schemeClr val="accent6">
                    <a:lumMod val="75000"/>
                  </a:schemeClr>
                </a:solidFill>
                <a:effectLst>
                  <a:outerShdw blurRad="50800" algn="tl" rotWithShape="0">
                    <a:srgbClr val="000000"/>
                  </a:outerShdw>
                </a:effectLst>
              </a:rPr>
              <a:t>Name</a:t>
            </a:r>
            <a:r>
              <a:rPr lang="en-US" sz="4000" b="1" cap="none" spc="0" dirty="0" smtClean="0">
                <a:ln w="17780" cmpd="sng">
                  <a:solidFill>
                    <a:srgbClr val="FFFFFF"/>
                  </a:solidFill>
                  <a:prstDash val="solid"/>
                  <a:miter lim="800000"/>
                </a:ln>
                <a:solidFill>
                  <a:srgbClr val="FFFF00"/>
                </a:solidFill>
                <a:effectLst>
                  <a:outerShdw blurRad="50800" algn="tl" rotWithShape="0">
                    <a:srgbClr val="000000"/>
                  </a:outerShdw>
                </a:effectLst>
              </a:rPr>
              <a:t>: Vishwa Chaturvedi</a:t>
            </a:r>
          </a:p>
          <a:p>
            <a:pPr algn="ctr"/>
            <a:r>
              <a:rPr lang="en-US" sz="4000" b="1" dirty="0" smtClean="0">
                <a:ln w="17780" cmpd="sng">
                  <a:solidFill>
                    <a:srgbClr val="FFFFFF"/>
                  </a:solidFill>
                  <a:prstDash val="solid"/>
                  <a:miter lim="800000"/>
                </a:ln>
                <a:solidFill>
                  <a:schemeClr val="accent6">
                    <a:lumMod val="75000"/>
                  </a:schemeClr>
                </a:solidFill>
                <a:effectLst>
                  <a:outerShdw blurRad="50800" algn="tl" rotWithShape="0">
                    <a:srgbClr val="000000"/>
                  </a:outerShdw>
                </a:effectLst>
              </a:rPr>
              <a:t>Enrollment</a:t>
            </a:r>
            <a:r>
              <a:rPr lang="en-US" sz="4000" b="1" dirty="0" smtClean="0">
                <a:ln w="17780" cmpd="sng">
                  <a:solidFill>
                    <a:srgbClr val="FFFFFF"/>
                  </a:solidFill>
                  <a:prstDash val="solid"/>
                  <a:miter lim="800000"/>
                </a:ln>
                <a:solidFill>
                  <a:srgbClr val="FFFF00"/>
                </a:solidFill>
                <a:effectLst>
                  <a:outerShdw blurRad="50800" algn="tl" rotWithShape="0">
                    <a:srgbClr val="000000"/>
                  </a:outerShdw>
                </a:effectLst>
              </a:rPr>
              <a:t>  : 127</a:t>
            </a:r>
          </a:p>
        </p:txBody>
      </p:sp>
    </p:spTree>
    <p:extLst>
      <p:ext uri="{BB962C8B-B14F-4D97-AF65-F5344CB8AC3E}">
        <p14:creationId xmlns:p14="http://schemas.microsoft.com/office/powerpoint/2010/main" val="173955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ffectLst>
            <a:glow rad="228600">
              <a:schemeClr val="accent1">
                <a:satMod val="175000"/>
                <a:alpha val="40000"/>
              </a:schemeClr>
            </a:glow>
            <a:softEdge rad="127000"/>
          </a:effectLst>
        </p:spPr>
        <p:txBody>
          <a:bodyPr/>
          <a:lstStyle/>
          <a:p>
            <a:r>
              <a:rPr lang="en-US" dirty="0" smtClean="0"/>
              <a:t>Project Definition </a:t>
            </a:r>
            <a:endParaRPr lang="en-US" dirty="0"/>
          </a:p>
        </p:txBody>
      </p:sp>
      <p:sp>
        <p:nvSpPr>
          <p:cNvPr id="3" name="Content Placeholder 2"/>
          <p:cNvSpPr>
            <a:spLocks noGrp="1"/>
          </p:cNvSpPr>
          <p:nvPr>
            <p:ph sz="quarter" idx="1"/>
          </p:nvPr>
        </p:nvSpPr>
        <p:spPr>
          <a:xfrm>
            <a:off x="228600" y="1481328"/>
            <a:ext cx="8686800" cy="5148072"/>
          </a:xfrm>
        </p:spPr>
        <p:txBody>
          <a:bodyPr>
            <a:normAutofit fontScale="85000" lnSpcReduction="20000"/>
          </a:bodyPr>
          <a:lstStyle/>
          <a:p>
            <a:r>
              <a:rPr lang="en-US" sz="2800" dirty="0">
                <a:latin typeface="Baskerville Old Face" pitchFamily="18" charset="0"/>
              </a:rPr>
              <a:t>Managing the café manually is very complex task which consumes ample amount of time, and paper work. It also requires much of human resource and still it results in being so unorganized, as managing all its daily orders and transaction manually leads to inefficient management. Also the customer has to wait long for orders and payment. </a:t>
            </a:r>
            <a:endParaRPr lang="en-US" sz="2800" dirty="0" smtClean="0">
              <a:latin typeface="Baskerville Old Face" pitchFamily="18" charset="0"/>
            </a:endParaRPr>
          </a:p>
          <a:p>
            <a:endParaRPr lang="en-US" sz="2800" dirty="0">
              <a:latin typeface="Baskerville Old Face" pitchFamily="18" charset="0"/>
            </a:endParaRPr>
          </a:p>
          <a:p>
            <a:r>
              <a:rPr lang="en-US" sz="2800" dirty="0">
                <a:latin typeface="Baskerville Old Face" pitchFamily="18" charset="0"/>
              </a:rPr>
              <a:t>To make this task easy, we propose a “CAFÉ MANAGEMENT SYSTEM”. This will eliminate all the traditional (manual) way of managing a café and provide an ease in managing all the tasks of café being done satisfyingly through the system where it facilitates customers to give order from home and facilitate advance booking, which saves time and provide ease to customers. It takes the work to digital platform where making and taking of order, payments and delivery will be at ease and quick. </a:t>
            </a:r>
            <a:endParaRPr lang="en-US" dirty="0">
              <a:latin typeface="Baskerville Old Face" pitchFamily="18" charset="0"/>
            </a:endParaRPr>
          </a:p>
        </p:txBody>
      </p:sp>
    </p:spTree>
    <p:extLst>
      <p:ext uri="{BB962C8B-B14F-4D97-AF65-F5344CB8AC3E}">
        <p14:creationId xmlns:p14="http://schemas.microsoft.com/office/powerpoint/2010/main" val="363882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a:noFill/>
          <a:effectLst>
            <a:glow rad="228600">
              <a:schemeClr val="accent1">
                <a:satMod val="175000"/>
                <a:alpha val="40000"/>
              </a:schemeClr>
            </a:glow>
            <a:softEdge rad="127000"/>
          </a:effectLst>
        </p:spPr>
        <p:txBody>
          <a:bodyPr/>
          <a:lstStyle/>
          <a:p>
            <a:r>
              <a:rPr lang="en-US" dirty="0" smtClean="0"/>
              <a:t>Objective </a:t>
            </a:r>
            <a:endParaRPr lang="en-US" dirty="0"/>
          </a:p>
        </p:txBody>
      </p:sp>
      <p:sp>
        <p:nvSpPr>
          <p:cNvPr id="3" name="Content Placeholder 2"/>
          <p:cNvSpPr>
            <a:spLocks noGrp="1"/>
          </p:cNvSpPr>
          <p:nvPr>
            <p:ph sz="quarter" idx="1"/>
          </p:nvPr>
        </p:nvSpPr>
        <p:spPr>
          <a:xfrm>
            <a:off x="304800" y="1295400"/>
            <a:ext cx="8458200" cy="5334000"/>
          </a:xfrm>
          <a:noFill/>
          <a:ln>
            <a:noFill/>
          </a:ln>
          <a:effectLst>
            <a:glow rad="228600">
              <a:schemeClr val="accent5">
                <a:satMod val="175000"/>
                <a:alpha val="40000"/>
              </a:schemeClr>
            </a:glow>
          </a:effectLst>
        </p:spPr>
        <p:txBody>
          <a:bodyPr>
            <a:normAutofit fontScale="92500" lnSpcReduction="20000"/>
          </a:bodyPr>
          <a:lstStyle/>
          <a:p>
            <a:pPr>
              <a:buFont typeface="Wingdings" pitchFamily="2" charset="2"/>
              <a:buChar char="v"/>
            </a:pPr>
            <a:r>
              <a:rPr lang="en-US" sz="2800" dirty="0"/>
              <a:t>M</a:t>
            </a:r>
            <a:r>
              <a:rPr lang="en-US" sz="2800" dirty="0" smtClean="0"/>
              <a:t>anage </a:t>
            </a:r>
            <a:r>
              <a:rPr lang="en-US" sz="2800" dirty="0"/>
              <a:t>the café more effectively and efficiently by computerizing the orders, billing and </a:t>
            </a:r>
            <a:r>
              <a:rPr lang="en-US" sz="2800" dirty="0" smtClean="0"/>
              <a:t>transactions.</a:t>
            </a:r>
          </a:p>
          <a:p>
            <a:pPr marL="514350" indent="-514350">
              <a:buFont typeface="+mj-lt"/>
              <a:buAutoNum type="arabicPeriod"/>
            </a:pPr>
            <a:endParaRPr lang="en-US" sz="2800" dirty="0" smtClean="0"/>
          </a:p>
          <a:p>
            <a:pPr>
              <a:buFont typeface="Wingdings" pitchFamily="2" charset="2"/>
              <a:buChar char="v"/>
            </a:pPr>
            <a:r>
              <a:rPr lang="en-US" sz="2800" dirty="0" smtClean="0"/>
              <a:t>Customers </a:t>
            </a:r>
            <a:r>
              <a:rPr lang="en-US" sz="2800" dirty="0"/>
              <a:t>will be giving orders and are able to make advance booking of the café, sitting at their </a:t>
            </a:r>
            <a:r>
              <a:rPr lang="en-US" sz="2800" dirty="0" smtClean="0"/>
              <a:t>homes.</a:t>
            </a:r>
          </a:p>
          <a:p>
            <a:pPr>
              <a:buFont typeface="Wingdings" pitchFamily="2" charset="2"/>
              <a:buChar char="v"/>
            </a:pPr>
            <a:endParaRPr lang="en-US" sz="2800" dirty="0" smtClean="0"/>
          </a:p>
          <a:p>
            <a:pPr>
              <a:buFont typeface="Wingdings" pitchFamily="2" charset="2"/>
              <a:buChar char="v"/>
            </a:pPr>
            <a:r>
              <a:rPr lang="en-US" sz="2800" dirty="0" smtClean="0"/>
              <a:t>Save time</a:t>
            </a:r>
          </a:p>
          <a:p>
            <a:pPr>
              <a:buFont typeface="Wingdings" pitchFamily="2" charset="2"/>
              <a:buChar char="v"/>
            </a:pPr>
            <a:endParaRPr lang="en-US" sz="2800" dirty="0" smtClean="0"/>
          </a:p>
          <a:p>
            <a:pPr>
              <a:buFont typeface="Wingdings" pitchFamily="2" charset="2"/>
              <a:buChar char="v"/>
            </a:pPr>
            <a:r>
              <a:rPr lang="en-US" sz="2800" dirty="0" smtClean="0"/>
              <a:t>Find past records by just one click</a:t>
            </a:r>
          </a:p>
          <a:p>
            <a:pPr marL="0" indent="0">
              <a:buNone/>
            </a:pPr>
            <a:endParaRPr lang="en-US" dirty="0"/>
          </a:p>
          <a:p>
            <a:pPr marL="0" indent="0">
              <a:buNone/>
            </a:pPr>
            <a:r>
              <a:rPr lang="en-US" dirty="0"/>
              <a:t>The whole system is designed for a general computerize digital café.  So that any café owner  can  get  it  and  start  automated  process  of  his  own  café</a:t>
            </a:r>
            <a:r>
              <a:rPr lang="en-US" dirty="0" smtClean="0"/>
              <a:t>.</a:t>
            </a:r>
            <a:endParaRPr lang="en-US" dirty="0"/>
          </a:p>
        </p:txBody>
      </p:sp>
    </p:spTree>
    <p:extLst>
      <p:ext uri="{BB962C8B-B14F-4D97-AF65-F5344CB8AC3E}">
        <p14:creationId xmlns:p14="http://schemas.microsoft.com/office/powerpoint/2010/main" val="294640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37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28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527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922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306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648</TotalTime>
  <Words>241</Words>
  <Application>Microsoft Office PowerPoint</Application>
  <PresentationFormat>On-screen Show (4:3)</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PowerPoint Presentation</vt:lpstr>
      <vt:lpstr>Project Definition </vt:lpstr>
      <vt:lpstr>Objective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cp:revision>
  <dcterms:created xsi:type="dcterms:W3CDTF">2020-12-13T17:07:59Z</dcterms:created>
  <dcterms:modified xsi:type="dcterms:W3CDTF">2021-12-04T04:41:49Z</dcterms:modified>
</cp:coreProperties>
</file>