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657FA-6980-4E33-AD6E-DAFF510C5765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6CF4-17AB-492A-86C5-FAE9400E5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6CF4-17AB-492A-86C5-FAE9400E56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D49E-9E85-4A53-ADE8-7CE31A60D351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B6F9-7D50-416F-852F-4634E334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Digital temperature indicator for transformer using thermal sensors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624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Group members:</a:t>
            </a:r>
          </a:p>
          <a:p>
            <a:r>
              <a:rPr lang="en-US" sz="1800" b="1" dirty="0" smtClean="0"/>
              <a:t> </a:t>
            </a:r>
            <a:r>
              <a:rPr lang="en-US" sz="1800" b="1" dirty="0" err="1" smtClean="0"/>
              <a:t>Nazneen</a:t>
            </a:r>
            <a:r>
              <a:rPr lang="en-US" sz="1800" b="1" dirty="0" smtClean="0"/>
              <a:t>                   (09281A0232)</a:t>
            </a:r>
          </a:p>
          <a:p>
            <a:r>
              <a:rPr lang="en-US" sz="1800" b="1" dirty="0" smtClean="0"/>
              <a:t> </a:t>
            </a:r>
            <a:r>
              <a:rPr lang="en-US" sz="1800" b="1" dirty="0" err="1" smtClean="0"/>
              <a:t>A.Vishwanath</a:t>
            </a:r>
            <a:r>
              <a:rPr lang="en-US" sz="1800" b="1" dirty="0" smtClean="0"/>
              <a:t>           (09281A0233)</a:t>
            </a:r>
          </a:p>
          <a:p>
            <a:r>
              <a:rPr lang="en-US" sz="1800" b="1" dirty="0" smtClean="0"/>
              <a:t> </a:t>
            </a:r>
            <a:r>
              <a:rPr lang="en-US" sz="1800" b="1" dirty="0" err="1" smtClean="0"/>
              <a:t>G.Sathyanarayana</a:t>
            </a:r>
            <a:r>
              <a:rPr lang="en-US" sz="1800" b="1" dirty="0" smtClean="0"/>
              <a:t>   (09281A0235)</a:t>
            </a:r>
          </a:p>
          <a:p>
            <a:r>
              <a:rPr lang="en-US" sz="1800" b="1" dirty="0" smtClean="0"/>
              <a:t>  </a:t>
            </a:r>
            <a:r>
              <a:rPr lang="en-US" sz="1800" b="1" dirty="0" err="1" smtClean="0"/>
              <a:t>Vamshi</a:t>
            </a:r>
            <a:r>
              <a:rPr lang="en-US" sz="1800" b="1" dirty="0" smtClean="0"/>
              <a:t>                      (09281A0218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676400"/>
            <a:ext cx="62007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world is becoming digitalization so even transformers should become. </a:t>
            </a:r>
          </a:p>
          <a:p>
            <a:r>
              <a:rPr lang="en-US" dirty="0" smtClean="0"/>
              <a:t>To make work easy for employees working in distribution station.</a:t>
            </a:r>
          </a:p>
          <a:p>
            <a:r>
              <a:rPr lang="en-US" dirty="0" smtClean="0"/>
              <a:t>To implement them in real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Effective Monitor.</a:t>
            </a:r>
          </a:p>
          <a:p>
            <a:r>
              <a:rPr lang="en-US" dirty="0" smtClean="0"/>
              <a:t>Storage and Graphing Capabilities.</a:t>
            </a:r>
          </a:p>
          <a:p>
            <a:r>
              <a:rPr lang="en-US" dirty="0" smtClean="0"/>
              <a:t>Flexible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Regulator(7806-6V)</a:t>
            </a:r>
          </a:p>
          <a:p>
            <a:r>
              <a:rPr lang="en-US" dirty="0" smtClean="0"/>
              <a:t>Temperature sensors(LM35)</a:t>
            </a:r>
          </a:p>
          <a:p>
            <a:r>
              <a:rPr lang="en-US" dirty="0" smtClean="0"/>
              <a:t>ADC(0804LCN)</a:t>
            </a:r>
          </a:p>
          <a:p>
            <a:r>
              <a:rPr lang="en-US" dirty="0" smtClean="0"/>
              <a:t>Microcontroller(AT89C51)</a:t>
            </a:r>
          </a:p>
          <a:p>
            <a:r>
              <a:rPr lang="en-US" dirty="0" smtClean="0"/>
              <a:t>Crystal oscillator(11.0592MHz,3.579MHz)</a:t>
            </a:r>
          </a:p>
          <a:p>
            <a:r>
              <a:rPr lang="en-US" dirty="0" smtClean="0"/>
              <a:t>Resistors(1K,10K,100K)</a:t>
            </a:r>
          </a:p>
          <a:p>
            <a:r>
              <a:rPr lang="en-US" dirty="0" smtClean="0"/>
              <a:t>Diode(IN4007)</a:t>
            </a:r>
          </a:p>
          <a:p>
            <a:r>
              <a:rPr lang="en-US" dirty="0" smtClean="0"/>
              <a:t>LED(5mm)</a:t>
            </a:r>
          </a:p>
          <a:p>
            <a:r>
              <a:rPr lang="en-US" dirty="0" smtClean="0"/>
              <a:t>Capacitors(0.1uf,4.7uf,10uf,33pf)</a:t>
            </a:r>
          </a:p>
          <a:p>
            <a:r>
              <a:rPr lang="en-US" dirty="0" smtClean="0"/>
              <a:t>LCD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LM35 TEMPERATURE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LM35 is a precision IC temperature indicator with its output proportional to the temperature (in </a:t>
            </a:r>
            <a:r>
              <a:rPr lang="en-US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C). The sensor circuitry is sealed and therefore it is not subjected to oxidation and other processes. With LM35, temperature can be measured more accurately than with a thermistor. It also possess low self heating and does not cause more than 0.1</a:t>
            </a:r>
            <a:r>
              <a:rPr lang="en-US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o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temperature rise in still air.  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07" y="3429000"/>
            <a:ext cx="3492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MICROCONTROLLER(AT89S52)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42938" y="2759099"/>
            <a:ext cx="8196263" cy="3633788"/>
            <a:chOff x="384" y="1001"/>
            <a:chExt cx="5163" cy="2289"/>
          </a:xfrm>
          <a:solidFill>
            <a:schemeClr val="bg1"/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928" y="2964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6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4" y="2964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Interrupt sources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928" y="2638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latin typeface="Calibri" pitchFamily="34" charset="0"/>
                </a:rPr>
                <a:t>	Duplex type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4" y="2638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Serial port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28" y="2312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32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4" y="2312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I/O pins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28" y="1986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latin typeface="Calibri" pitchFamily="34" charset="0"/>
                </a:rPr>
                <a:t>	16 bit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" y="1986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	Timer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928" y="1660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latin typeface="Calibri" pitchFamily="34" charset="0"/>
                </a:rPr>
                <a:t>	256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</a:rPr>
                <a:t>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bytes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660"/>
              <a:ext cx="2544" cy="3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itchFamily="34" charset="0"/>
                </a:rPr>
                <a:t>	RAM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928" y="1334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latin typeface="Calibri" pitchFamily="34" charset="0"/>
                </a:rPr>
                <a:t>	8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K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</a:rPr>
                <a:t> bytes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4" y="1334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latin typeface="Calibri" pitchFamily="34" charset="0"/>
                </a:rPr>
                <a:t>	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ROM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03" y="1001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latin typeface="Calibri" pitchFamily="34" charset="0"/>
                </a:rPr>
                <a:t>        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itchFamily="34" charset="0"/>
                </a:rPr>
                <a:t>Quantity: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4" y="1008"/>
              <a:ext cx="2544" cy="32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latin typeface="Verdana" pitchFamily="34" charset="0"/>
                </a:rPr>
                <a:t>	</a:t>
              </a:r>
              <a:r>
                <a:rPr lang="en-US" sz="2800" kern="0" dirty="0" smtClean="0">
                  <a:latin typeface="Verdana" pitchFamily="34" charset="0"/>
                </a:rPr>
                <a:t>Features: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84" y="1008"/>
              <a:ext cx="5088" cy="0"/>
            </a:xfrm>
            <a:prstGeom prst="line">
              <a:avLst/>
            </a:prstGeom>
            <a:grpFill/>
            <a:ln w="28575" cap="sq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4" y="1334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4" y="1660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84" y="1986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4" y="2312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84" y="2638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84" y="2964"/>
              <a:ext cx="5088" cy="0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84" y="3290"/>
              <a:ext cx="5088" cy="0"/>
            </a:xfrm>
            <a:prstGeom prst="line">
              <a:avLst/>
            </a:prstGeom>
            <a:grpFill/>
            <a:ln w="28575" cap="sq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84" y="1008"/>
              <a:ext cx="0" cy="2282"/>
            </a:xfrm>
            <a:prstGeom prst="line">
              <a:avLst/>
            </a:prstGeom>
            <a:grpFill/>
            <a:ln w="28575" cap="sq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928" y="1008"/>
              <a:ext cx="0" cy="2282"/>
            </a:xfrm>
            <a:prstGeom prst="line">
              <a:avLst/>
            </a:prstGeom>
            <a:grp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5472" y="1008"/>
              <a:ext cx="0" cy="2282"/>
            </a:xfrm>
            <a:prstGeom prst="line">
              <a:avLst/>
            </a:prstGeom>
            <a:grpFill/>
            <a:ln w="28575" cap="sq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rIns="4572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9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0804LCN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ADC0804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CMOS 8-bit successive approximation A/D converters that use a differential potentiometric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ladder-Ð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similar to 256R products</a:t>
            </a:r>
          </a:p>
          <a:p>
            <a:pPr lvl="0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converters are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allow operation with the NSC800 and INS8080A derivative control bus with TRI-STATEÉ output latches directly driving the data bus.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These A/Ds appear like memory locations or I/O ports to the microprocessor and no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inter-facing </a:t>
            </a: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logic is needed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dirty="0">
                <a:solidFill>
                  <a:prstClr val="black"/>
                </a:solidFill>
              </a:rPr>
              <a:t> </a:t>
            </a:r>
            <a:endParaRPr lang="en-US" sz="22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48200"/>
            <a:ext cx="1905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176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Digital temperature indicator for transformer using thermal sensors</vt:lpstr>
      <vt:lpstr>Objectives</vt:lpstr>
      <vt:lpstr>Features</vt:lpstr>
      <vt:lpstr>List of components</vt:lpstr>
      <vt:lpstr>LM35 TEMPERATURE SENSOR</vt:lpstr>
      <vt:lpstr>FEATURES OF MICROCONTROLLER(AT89S52) </vt:lpstr>
      <vt:lpstr>ADC 0804LCN 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temperature indicator for transformer using thermal sensors</dc:title>
  <dc:creator>chintu</dc:creator>
  <cp:lastModifiedBy>chintu</cp:lastModifiedBy>
  <cp:revision>9</cp:revision>
  <dcterms:created xsi:type="dcterms:W3CDTF">2013-01-22T15:48:21Z</dcterms:created>
  <dcterms:modified xsi:type="dcterms:W3CDTF">2013-01-22T17:50:12Z</dcterms:modified>
</cp:coreProperties>
</file>