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4acad9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4acad9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a4acad90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a4acad90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4acad90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a4acad90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e69ef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e69ef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4ec0ee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4ec0ee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4aca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a4aca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4acad90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4acad90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4acad9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4acad9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4acad90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4acad9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a4acad9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a4acad9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4acad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4acad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4acad9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4acad9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4acad9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4acad9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ebopedia.com/TERM/V/VoIP.html" TargetMode="External"/><Relationship Id="rId4" Type="http://schemas.openxmlformats.org/officeDocument/2006/relationships/hyperlink" Target="http://www.webopedia.com/TERM/P/PSTN.html" TargetMode="External"/><Relationship Id="rId5" Type="http://schemas.openxmlformats.org/officeDocument/2006/relationships/hyperlink" Target="http://www.webopedia.com/TERM/V/voip_phone.html" TargetMode="External"/><Relationship Id="rId6" Type="http://schemas.openxmlformats.org/officeDocument/2006/relationships/hyperlink" Target="http://www.webopedia.com/DidYouKnow/Internet/VoIP_POTS_Difference_Between.asp" TargetMode="External"/><Relationship Id="rId7" Type="http://schemas.openxmlformats.org/officeDocument/2006/relationships/hyperlink" Target="https://www.fcc.gov/general/voice-over-internet-protocol-voip" TargetMode="External"/><Relationship Id="rId8" Type="http://schemas.openxmlformats.org/officeDocument/2006/relationships/hyperlink" Target="https://getvoip.com/blog/2014/01/27/history-of-voip-and-internet-telephon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ebopedia.com/TERM/V/VoIP.html" TargetMode="External"/><Relationship Id="rId4" Type="http://schemas.openxmlformats.org/officeDocument/2006/relationships/hyperlink" Target="http://www.webopedia.com/TERM/I/Internet_telephony.html" TargetMode="External"/><Relationship Id="rId5" Type="http://schemas.openxmlformats.org/officeDocument/2006/relationships/hyperlink" Target="http://www.webopedia.com/TERM/P/PSTN.html" TargetMode="External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93458" y="177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Voice over IP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Sainath Kondapally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Vishwanath Akuthota</a:t>
            </a:r>
            <a:endParaRPr/>
          </a:p>
        </p:txBody>
      </p:sp>
      <p:pic>
        <p:nvPicPr>
          <p:cNvPr descr="dosentelefon_g.jp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4808" r="4799" t="0"/>
          <a:stretch/>
        </p:blipFill>
        <p:spPr>
          <a:xfrm>
            <a:off x="4954325" y="333750"/>
            <a:ext cx="3877975" cy="4183075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91975" y="216400"/>
            <a:ext cx="8136600" cy="5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Signaling Protocols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65650" y="961975"/>
            <a:ext cx="86127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SIP: Session Initiation Protocol. Invented by IETF.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SIP defines three main elements that comprise a signaling system: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 User Agent: IP phone or applications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– Location servers: stores information about user’s location or IP addres</a:t>
            </a:r>
            <a:r>
              <a:rPr lang="en-GB" sz="1800">
                <a:solidFill>
                  <a:schemeClr val="dk1"/>
                </a:solidFill>
              </a:rPr>
              <a:t>s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–Support servers: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 sz="1800">
                <a:solidFill>
                  <a:schemeClr val="dk1"/>
                </a:solidFill>
              </a:rPr>
              <a:t>Proxy Server</a:t>
            </a:r>
            <a:r>
              <a:rPr lang="en-GB" sz="1800">
                <a:solidFill>
                  <a:schemeClr val="dk1"/>
                </a:solidFill>
              </a:rPr>
              <a:t>: forwards requests from user agents to another location.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 sz="1800">
                <a:solidFill>
                  <a:schemeClr val="dk1"/>
                </a:solidFill>
              </a:rPr>
              <a:t>Redirect Server</a:t>
            </a:r>
            <a:r>
              <a:rPr lang="en-GB" sz="1800">
                <a:solidFill>
                  <a:schemeClr val="dk1"/>
                </a:solidFill>
              </a:rPr>
              <a:t>: provides an alternate called party’s location for the user agent to contact.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 sz="1800">
                <a:solidFill>
                  <a:schemeClr val="dk1"/>
                </a:solidFill>
              </a:rPr>
              <a:t>Registrar Server</a:t>
            </a:r>
            <a:r>
              <a:rPr lang="en-GB" sz="1800">
                <a:solidFill>
                  <a:schemeClr val="dk1"/>
                </a:solidFill>
              </a:rPr>
              <a:t>: receives user’s registration requests and updates the database that location server consults.</a:t>
            </a:r>
            <a:endParaRPr sz="18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91875" y="406900"/>
            <a:ext cx="84870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uses VoIP?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291975" y="1037500"/>
            <a:ext cx="83718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VoIP is useful in home or personal applications and in business as well. This is because it is considered cheap.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is using VoIP for their  ‘Xbox’ live service. Enabling customers to be able to talk through a headset to each other. However, they do charge a small fee for the service.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Skype, Viber, Gtalk, Whatsapp, Line and tango, etc,. use VoIP. Skype is used by 20% American businesses.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all these applications on various applications like Windows, Linux, Mac and Android, etc,.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Applications of VoIP: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" y="2970850"/>
            <a:ext cx="8990300" cy="20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9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7680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http://www.webopedia.com/TERM/V/VoIP.html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http://www.webopedia.com/TERM/P/PSTN.html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http://www.webopedia.com/TERM/V/voip_phone.html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http://www.webopedia.com/DidYouKnow/Internet/VoIP_POTS_Difference_Between.asp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https://www.fcc.gov/general/voice-over-internet-protocol-voip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https://getvoip.com/blog/2014/01/27/history-of-voip-and-internet-telephones/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ip-text.jpg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12490" r="12490" t="0"/>
          <a:stretch/>
        </p:blipFill>
        <p:spPr>
          <a:xfrm>
            <a:off x="5332750" y="308100"/>
            <a:ext cx="35121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Voice Over IP (VOIP)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VoIP is a technology that allows you to make calls over internet using transmission or voice protocol and share multimedia, which is unlike to that of a traditional telephone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Alternate terms: Internet Telephony, IP telephony, Internet calling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91875" y="406900"/>
            <a:ext cx="48135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 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91975" y="941200"/>
            <a:ext cx="48135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Continuously sample audio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each sample to digital form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Send digitized stream across Internet in packets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the stream back to analog for playback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VOIP phones utilize packet-switched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Voice over Internet Protocol (VoIP)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, or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Internet telephony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, to transmit telephone calls over the Internet as opposed to the circuit-switched telephony used by the traditional Public Switched Telephone Network (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PSTN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descr="cartoon_hello.jpg"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2775" y="1498375"/>
            <a:ext cx="3553875" cy="2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91975" y="466250"/>
            <a:ext cx="4611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VoIP?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075" y="1113951"/>
            <a:ext cx="48618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IP telephony is economic;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High costs for traditional telephone switching equipments.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44050" y="2540175"/>
            <a:ext cx="83346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</a:rPr>
              <a:t>Challenges</a:t>
            </a:r>
            <a:endParaRPr b="1"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Call setup: call establishment, call termination, etc.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Voice transmission delay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Backward compatibility with existing PSTN (Public Switched Telephone Network)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91875" y="406900"/>
            <a:ext cx="85449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800">
              <a:solidFill>
                <a:srgbClr val="E46C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 switching VS Packet switching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0" y="1191025"/>
            <a:ext cx="8951900" cy="38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91875" y="406900"/>
            <a:ext cx="84936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/>
              <a:t>Encoding, Transmission, &amp; Playback 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91975" y="1206675"/>
            <a:ext cx="84102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Both groups agree  on the basics for encoding and transmission of audio: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Audio is encoded using a well-known standard such as </a:t>
            </a:r>
            <a:r>
              <a:rPr i="1" lang="en-GB" sz="1800">
                <a:solidFill>
                  <a:schemeClr val="dk1"/>
                </a:solidFill>
              </a:rPr>
              <a:t>Pulse Code Modulation</a:t>
            </a:r>
            <a:r>
              <a:rPr lang="en-GB" sz="1800">
                <a:solidFill>
                  <a:schemeClr val="dk1"/>
                </a:solidFill>
              </a:rPr>
              <a:t> (PCM).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Audio is transferred using the </a:t>
            </a:r>
            <a:r>
              <a:rPr i="1" lang="en-GB" sz="1800">
                <a:solidFill>
                  <a:schemeClr val="dk1"/>
                </a:solidFill>
              </a:rPr>
              <a:t>Real-time Transport Protocol</a:t>
            </a:r>
            <a:r>
              <a:rPr lang="en-GB" sz="1800">
                <a:solidFill>
                  <a:schemeClr val="dk1"/>
                </a:solidFill>
              </a:rPr>
              <a:t> (RTP).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RTP message is encapsulated in a UDP datagram that is further encapsulated in an IP datagram for transmission.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5800" y="1147125"/>
            <a:ext cx="80292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•UDP is used for transport because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 lower overhead: audio must be played as it arrives.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 Playback cannot be stopped to wait for a retransmitted packet.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•Two independent RTP sessions exist, because an IP phone call involves transfer in two directions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 IP phone acts as sender for outgoing data, and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– IP phone acts as receiver for incoming data</a:t>
            </a:r>
            <a:endParaRPr sz="18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172925" y="287900"/>
            <a:ext cx="7410000" cy="6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Encoding, Transmission, &amp; Playback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91875" y="406900"/>
            <a:ext cx="8561700" cy="5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Signaling Systems &amp; Protocols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91975" y="1030450"/>
            <a:ext cx="80844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•Main complexity of VoIP: Call setup and call management.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•The process of establishing and terminating a call is called </a:t>
            </a:r>
            <a:r>
              <a:rPr i="1" lang="en-GB" sz="1800">
                <a:solidFill>
                  <a:schemeClr val="dk1"/>
                </a:solidFill>
              </a:rPr>
              <a:t>Signaling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–In traditional telephone system, signaling protocol is </a:t>
            </a:r>
            <a:r>
              <a:rPr i="1" lang="en-GB" sz="1800">
                <a:solidFill>
                  <a:schemeClr val="dk1"/>
                </a:solidFill>
              </a:rPr>
              <a:t>SS7 (signaling System 7).</a:t>
            </a:r>
            <a:endParaRPr i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–In VoIP, signaling protocols are: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•SIP (Session Initiation Protocol), by IETF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•H.323, by ITU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•Megaco &amp; MGCP, jointly by IETF and IUT.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–VoIP signaling protocols should be able to interact with SS7.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91875" y="228325"/>
            <a:ext cx="7755600" cy="7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Signaling Protocols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291875" y="1235825"/>
            <a:ext cx="79935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Two major protocols: H.323, SIP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H.323, invented by ITU, defines four elements that comprising a signaling system: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– Terminal: IP phone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– Gatekeeper: provides location and signaling functions; coordinates operation of Gateway.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– Gateway: used to interconnect IP telephone system with PSTN, handling both signaling and media translation.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– Multipoint Control Unit: provides services such as multipoint conferencing.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