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54">
  <p:sldMasterIdLst>
    <p:sldMasterId id="2147483660" r:id="rId4"/>
  </p:sldMasterIdLst>
  <p:sldIdLst>
    <p:sldId id="256" r:id="rId5"/>
    <p:sldId id="257" r:id="rId6"/>
    <p:sldId id="258" r:id="rId7"/>
    <p:sldId id="263" r:id="rId8"/>
    <p:sldId id="286" r:id="rId9"/>
    <p:sldId id="285" r:id="rId10"/>
    <p:sldId id="275" r:id="rId11"/>
    <p:sldId id="276" r:id="rId12"/>
    <p:sldId id="277" r:id="rId13"/>
    <p:sldId id="278" r:id="rId14"/>
    <p:sldId id="279" r:id="rId15"/>
    <p:sldId id="280" r:id="rId16"/>
    <p:sldId id="281" r:id="rId17"/>
    <p:sldId id="282" r:id="rId18"/>
    <p:sldId id="283" r:id="rId19"/>
    <p:sldId id="284"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498" y="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Logotype)">
    <p:spTree>
      <p:nvGrpSpPr>
        <p:cNvPr id="1" name=""/>
        <p:cNvGrpSpPr/>
        <p:nvPr/>
      </p:nvGrpSpPr>
      <p:grpSpPr>
        <a:xfrm>
          <a:off x="0" y="0"/>
          <a:ext cx="0" cy="0"/>
          <a:chOff x="0" y="0"/>
          <a:chExt cx="0" cy="0"/>
        </a:xfrm>
      </p:grpSpPr>
      <p:pic>
        <p:nvPicPr>
          <p:cNvPr id="13" name="図 21"/>
          <p:cNvPicPr>
            <a:picLocks noChangeAspect="1"/>
          </p:cNvPicPr>
          <p:nvPr userDrawn="1"/>
        </p:nvPicPr>
        <p:blipFill rotWithShape="1">
          <a:blip r:embed="rId2" cstate="screen">
            <a:extLst>
              <a:ext uri="{28A0092B-C50C-407E-A947-70E740481C1C}">
                <a14:useLocalDpi xmlns:a14="http://schemas.microsoft.com/office/drawing/2010/main"/>
              </a:ext>
            </a:extLst>
          </a:blip>
          <a:srcRect b="31419"/>
          <a:stretch/>
        </p:blipFill>
        <p:spPr>
          <a:xfrm>
            <a:off x="6" y="0"/>
            <a:ext cx="12192119" cy="4714043"/>
          </a:xfrm>
          <a:prstGeom prst="rect">
            <a:avLst/>
          </a:prstGeom>
        </p:spPr>
      </p:pic>
      <p:sp>
        <p:nvSpPr>
          <p:cNvPr id="14" name="正方形/長方形 13"/>
          <p:cNvSpPr/>
          <p:nvPr userDrawn="1"/>
        </p:nvSpPr>
        <p:spPr>
          <a:xfrm>
            <a:off x="5" y="4714042"/>
            <a:ext cx="12192119" cy="21384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latin typeface="HGPGothicE" charset="-128"/>
              <a:ea typeface="HGPGothicE" charset="-128"/>
            </a:endParaRPr>
          </a:p>
        </p:txBody>
      </p:sp>
      <p:pic>
        <p:nvPicPr>
          <p:cNvPr id="18" name="図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12" name="TextBox 11"/>
          <p:cNvSpPr txBox="1"/>
          <p:nvPr userDrawn="1"/>
        </p:nvSpPr>
        <p:spPr>
          <a:xfrm>
            <a:off x="2681822" y="1892305"/>
            <a:ext cx="184731" cy="461665"/>
          </a:xfrm>
          <a:prstGeom prst="rect">
            <a:avLst/>
          </a:prstGeom>
          <a:noFill/>
        </p:spPr>
        <p:txBody>
          <a:bodyPr wrap="none">
            <a:spAutoFit/>
          </a:bodyPr>
          <a:lstStyle/>
          <a:p>
            <a:pPr>
              <a:defRPr/>
            </a:pPr>
            <a:endParaRPr lang="en-US" sz="2400" dirty="0">
              <a:solidFill>
                <a:srgbClr val="404040"/>
              </a:solidFill>
              <a:latin typeface="HGPGothicE" charset="-128"/>
              <a:ea typeface="HGPGothicE" charset="-128"/>
            </a:endParaRPr>
          </a:p>
        </p:txBody>
      </p:sp>
      <p:sp>
        <p:nvSpPr>
          <p:cNvPr id="26" name="Text Placeholder 2"/>
          <p:cNvSpPr>
            <a:spLocks noGrp="1"/>
          </p:cNvSpPr>
          <p:nvPr>
            <p:ph type="body" idx="16" hasCustomPrompt="1"/>
          </p:nvPr>
        </p:nvSpPr>
        <p:spPr>
          <a:xfrm>
            <a:off x="3886200" y="4863641"/>
            <a:ext cx="7696200" cy="997200"/>
          </a:xfrm>
          <a:prstGeom prst="rect">
            <a:avLst/>
          </a:prstGeom>
          <a:effectLst/>
        </p:spPr>
        <p:txBody>
          <a:bodyPr anchor="ctr">
            <a:normAutofit/>
          </a:bodyPr>
          <a:lstStyle>
            <a:lvl1pPr marL="0" indent="0" fontAlgn="ctr">
              <a:spcBef>
                <a:spcPts val="0"/>
              </a:spcBef>
              <a:buNone/>
              <a:defRPr sz="2400" b="0" i="0" baseline="0">
                <a:solidFill>
                  <a:srgbClr val="FFFFFF"/>
                </a:solidFill>
                <a:latin typeface="+mj-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en-US" altLang="ja-JP" dirty="0"/>
              <a:t>[Title]</a:t>
            </a:r>
            <a:endParaRPr lang="ja-JP" altLang="en-US" dirty="0"/>
          </a:p>
        </p:txBody>
      </p:sp>
      <p:sp>
        <p:nvSpPr>
          <p:cNvPr id="27" name="Text Placeholder 2"/>
          <p:cNvSpPr>
            <a:spLocks noGrp="1"/>
          </p:cNvSpPr>
          <p:nvPr>
            <p:ph type="body" idx="17" hasCustomPrompt="1"/>
          </p:nvPr>
        </p:nvSpPr>
        <p:spPr>
          <a:xfrm>
            <a:off x="3886200" y="5932849"/>
            <a:ext cx="7696200" cy="792088"/>
          </a:xfrm>
          <a:prstGeom prst="rect">
            <a:avLst/>
          </a:prstGeom>
          <a:effectLst/>
        </p:spPr>
        <p:txBody>
          <a:bodyPr anchor="t">
            <a:normAutofit/>
          </a:bodyPr>
          <a:lstStyle>
            <a:lvl1pPr marL="0" indent="0" fontAlgn="ctr">
              <a:spcBef>
                <a:spcPts val="0"/>
              </a:spcBef>
              <a:buNone/>
              <a:defRPr sz="16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altLang="ja-JP" dirty="0"/>
              <a:t>&lt;MM/DD/YYYY&gt;</a:t>
            </a:r>
            <a:br>
              <a:rPr lang="en-US" altLang="ja-JP" dirty="0"/>
            </a:br>
            <a:r>
              <a:rPr lang="en-US" altLang="ja-JP" dirty="0"/>
              <a:t>&lt;NTT DATA Corporation&gt;</a:t>
            </a:r>
            <a:br>
              <a:rPr lang="en-US" altLang="ja-JP" dirty="0"/>
            </a:br>
            <a:r>
              <a:rPr lang="en-US" altLang="ja-JP" dirty="0"/>
              <a:t>&lt;XXXXXXXXXXXX&gt;</a:t>
            </a:r>
          </a:p>
        </p:txBody>
      </p:sp>
      <p:pic>
        <p:nvPicPr>
          <p:cNvPr id="16" name="図 12">
            <a:extLst>
              <a:ext uri="{FF2B5EF4-FFF2-40B4-BE49-F238E27FC236}">
                <a16:creationId xmlns:a16="http://schemas.microsoft.com/office/drawing/2014/main" id="{5F996963-4A1F-8846-B376-4BC33022D192}"/>
              </a:ext>
            </a:extLst>
          </p:cNvPr>
          <p:cNvPicPr>
            <a:picLocks noChangeAspect="1"/>
          </p:cNvPicPr>
          <p:nvPr userDrawn="1"/>
        </p:nvPicPr>
        <p:blipFill>
          <a:blip r:embed="rId4"/>
          <a:stretch>
            <a:fillRect/>
          </a:stretch>
        </p:blipFill>
        <p:spPr>
          <a:xfrm>
            <a:off x="9375358" y="421200"/>
            <a:ext cx="2635200" cy="902800"/>
          </a:xfrm>
          <a:prstGeom prst="rect">
            <a:avLst/>
          </a:prstGeom>
        </p:spPr>
      </p:pic>
      <p:sp>
        <p:nvSpPr>
          <p:cNvPr id="17" name="TextBox 12"/>
          <p:cNvSpPr txBox="1"/>
          <p:nvPr userDrawn="1"/>
        </p:nvSpPr>
        <p:spPr>
          <a:xfrm>
            <a:off x="9375358" y="6601826"/>
            <a:ext cx="3149600" cy="123111"/>
          </a:xfrm>
          <a:prstGeom prst="rect">
            <a:avLst/>
          </a:prstGeom>
          <a:noFill/>
        </p:spPr>
        <p:txBody>
          <a:bodyPr tIns="0" bIns="0">
            <a:spAutoFit/>
          </a:bodyPr>
          <a:lstStyle/>
          <a:p>
            <a:pPr defTabSz="609555">
              <a:defRPr/>
            </a:pPr>
            <a:r>
              <a:rPr kumimoji="0" lang="en-US" altLang="ja-JP" sz="800" dirty="0">
                <a:solidFill>
                  <a:srgbClr val="FFFFFF"/>
                </a:solidFill>
                <a:ea typeface="HGPGothicE" charset="-128"/>
                <a:cs typeface="Meiryo UI" pitchFamily="50" charset="-128"/>
              </a:rPr>
              <a:t>© 2019 NTT DATA</a:t>
            </a:r>
            <a:r>
              <a:rPr kumimoji="0" lang="en-US" altLang="ja-JP" sz="800" baseline="0" dirty="0">
                <a:solidFill>
                  <a:srgbClr val="FFFFFF"/>
                </a:solidFill>
                <a:ea typeface="HGPGothicE" charset="-128"/>
                <a:cs typeface="Meiryo UI" pitchFamily="50" charset="-128"/>
              </a:rPr>
              <a:t> Corporation</a:t>
            </a:r>
            <a:r>
              <a:rPr kumimoji="0" lang="en-US" altLang="ja-JP" sz="800" dirty="0">
                <a:solidFill>
                  <a:srgbClr val="FFFFFF"/>
                </a:solidFill>
                <a:ea typeface="HGPGothicE" charset="-128"/>
                <a:cs typeface="Meiryo UI" pitchFamily="50" charset="-128"/>
              </a:rPr>
              <a:t>. All rights</a:t>
            </a:r>
            <a:r>
              <a:rPr kumimoji="0" lang="en-US" altLang="ja-JP" sz="800" baseline="0" dirty="0">
                <a:solidFill>
                  <a:srgbClr val="FFFFFF"/>
                </a:solidFill>
                <a:ea typeface="HGPGothicE" charset="-128"/>
                <a:cs typeface="Meiryo UI" pitchFamily="50" charset="-128"/>
              </a:rPr>
              <a:t> reserved.</a:t>
            </a:r>
            <a:endParaRPr kumimoji="0" lang="en-US" altLang="ja-JP" sz="800" dirty="0">
              <a:solidFill>
                <a:srgbClr val="FFFFFF"/>
              </a:solidFill>
              <a:ea typeface="HGPGothicE" charset="-128"/>
              <a:cs typeface="Meiryo UI" pitchFamily="50" charset="-128"/>
            </a:endParaRPr>
          </a:p>
        </p:txBody>
      </p:sp>
    </p:spTree>
    <p:extLst>
      <p:ext uri="{BB962C8B-B14F-4D97-AF65-F5344CB8AC3E}">
        <p14:creationId xmlns:p14="http://schemas.microsoft.com/office/powerpoint/2010/main" val="23653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Section Break">
    <p:bg>
      <p:bgPr>
        <a:solidFill>
          <a:schemeClr val="accent3"/>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EAC22B"/>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8"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74584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Section Break">
    <p:bg>
      <p:bgPr>
        <a:solidFill>
          <a:schemeClr val="accent4"/>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C7634C"/>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8"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103852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_Section Break">
    <p:bg>
      <p:bgPr>
        <a:solidFill>
          <a:schemeClr val="accent5"/>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98BF7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8"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1848197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6_Section Break">
    <p:bg>
      <p:bgPr>
        <a:solidFill>
          <a:schemeClr val="accent6"/>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B85D95"/>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8"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385814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4970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dirty="0"/>
              <a:t>Click to add subtitle</a:t>
            </a:r>
          </a:p>
        </p:txBody>
      </p:sp>
    </p:spTree>
    <p:extLst>
      <p:ext uri="{BB962C8B-B14F-4D97-AF65-F5344CB8AC3E}">
        <p14:creationId xmlns:p14="http://schemas.microsoft.com/office/powerpoint/2010/main" val="489756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689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12648" y="1069848"/>
            <a:ext cx="10972800" cy="4800600"/>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1934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12648" y="1257300"/>
            <a:ext cx="10972800" cy="4613148"/>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dirty="0"/>
              <a:t>Click to add subtitle</a:t>
            </a:r>
          </a:p>
        </p:txBody>
      </p:sp>
    </p:spTree>
    <p:extLst>
      <p:ext uri="{BB962C8B-B14F-4D97-AF65-F5344CB8AC3E}">
        <p14:creationId xmlns:p14="http://schemas.microsoft.com/office/powerpoint/2010/main" val="1487248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723900" y="1069848"/>
            <a:ext cx="5257800" cy="5102352"/>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1"/>
          </p:nvPr>
        </p:nvSpPr>
        <p:spPr>
          <a:xfrm>
            <a:off x="6276975" y="1069848"/>
            <a:ext cx="5257800" cy="5102352"/>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868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Layout">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2" name="Title 1"/>
          <p:cNvSpPr>
            <a:spLocks noGrp="1"/>
          </p:cNvSpPr>
          <p:nvPr>
            <p:ph type="title"/>
          </p:nvPr>
        </p:nvSpPr>
        <p:spPr/>
        <p:txBody>
          <a:bodyPr/>
          <a:lstStyle>
            <a:lvl1pPr marL="226468" marR="0" indent="-226468" algn="l" defTabSz="609555" rtl="0" eaLnBrk="1" fontAlgn="base" latinLnBrk="0" hangingPunct="1">
              <a:lnSpc>
                <a:spcPct val="100000"/>
              </a:lnSpc>
              <a:spcBef>
                <a:spcPct val="20000"/>
              </a:spcBef>
              <a:spcAft>
                <a:spcPct val="0"/>
              </a:spcAft>
              <a:buClrTx/>
              <a:buSzTx/>
              <a:tabLst/>
              <a:defRPr baseline="0"/>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dirty="0"/>
              <a:t>Click to edit Master title style</a:t>
            </a:r>
          </a:p>
        </p:txBody>
      </p:sp>
      <p:pic>
        <p:nvPicPr>
          <p:cNvPr id="4"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404040"/>
                </a:solidFill>
                <a:ea typeface="HGPGothicE" charset="-128"/>
                <a:cs typeface="HGPGothicE" charset="-128"/>
              </a:rPr>
              <a:pPr algn="ctr">
                <a:defRPr/>
              </a:pPr>
              <a:t>‹#›</a:t>
            </a:fld>
            <a:endParaRPr lang="en-US" sz="1200" dirty="0">
              <a:solidFill>
                <a:srgbClr val="404040"/>
              </a:solidFill>
              <a:ea typeface="HGPGothicE" charset="-128"/>
              <a:cs typeface="HGPGothicE" charset="-128"/>
            </a:endParaRPr>
          </a:p>
        </p:txBody>
      </p:sp>
      <p:sp>
        <p:nvSpPr>
          <p:cNvPr id="8" name="Content Placeholder 7"/>
          <p:cNvSpPr>
            <a:spLocks noGrp="1"/>
          </p:cNvSpPr>
          <p:nvPr>
            <p:ph sz="quarter" idx="10"/>
          </p:nvPr>
        </p:nvSpPr>
        <p:spPr>
          <a:xfrm>
            <a:off x="2852928" y="1069848"/>
            <a:ext cx="8805672" cy="5102352"/>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12"/>
          <p:cNvSpPr txBox="1"/>
          <p:nvPr userDrawn="1"/>
        </p:nvSpPr>
        <p:spPr>
          <a:xfrm>
            <a:off x="9541941" y="6520704"/>
            <a:ext cx="3149600" cy="123111"/>
          </a:xfrm>
          <a:prstGeom prst="rect">
            <a:avLst/>
          </a:prstGeom>
          <a:noFill/>
        </p:spPr>
        <p:txBody>
          <a:bodyPr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1128623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723900" y="1905000"/>
            <a:ext cx="5257800" cy="4267200"/>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1"/>
          </p:nvPr>
        </p:nvSpPr>
        <p:spPr>
          <a:xfrm>
            <a:off x="6276975" y="1905000"/>
            <a:ext cx="5257800" cy="4267200"/>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6129338"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2"/>
          <p:cNvSpPr>
            <a:spLocks noGrp="1"/>
          </p:cNvSpPr>
          <p:nvPr>
            <p:ph type="body" idx="12"/>
          </p:nvPr>
        </p:nvSpPr>
        <p:spPr>
          <a:xfrm>
            <a:off x="723900"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4"/>
          <p:cNvSpPr>
            <a:spLocks noGrp="1"/>
          </p:cNvSpPr>
          <p:nvPr>
            <p:ph type="body" sz="quarter" idx="3"/>
          </p:nvPr>
        </p:nvSpPr>
        <p:spPr>
          <a:xfrm>
            <a:off x="6276975"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692424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3-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857250" y="914400"/>
            <a:ext cx="3200400" cy="5181600"/>
          </a:xfrm>
        </p:spPr>
        <p:txBody>
          <a:bodyPr>
            <a:normAutofit/>
          </a:bodyPr>
          <a:lstStyle>
            <a:lvl1pPr>
              <a:defRPr sz="1800"/>
            </a:lvl1pPr>
            <a:lvl2pPr marL="685800" indent="-247650">
              <a:buFont typeface="Arial" panose="020B0604020202020204" pitchFamily="34" charset="0"/>
              <a:buChar char="»"/>
              <a:defRPr sz="1600"/>
            </a:lvl2pPr>
            <a:lvl3pPr marL="1028700" indent="-152400">
              <a:defRPr sz="1400"/>
            </a:lvl3pPr>
            <a:lvl4pPr marL="1371600" indent="-171450">
              <a:buFont typeface="Arial" panose="020B0604020202020204" pitchFamily="34" charset="0"/>
              <a:buChar char="»"/>
              <a:defRPr sz="1200"/>
            </a:lvl4pPr>
            <a:lvl5pPr marL="1714500" indent="-133350">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p:nvPr>
        </p:nvSpPr>
        <p:spPr>
          <a:xfrm>
            <a:off x="4438650" y="914400"/>
            <a:ext cx="3200400" cy="5181600"/>
          </a:xfrm>
        </p:spPr>
        <p:txBody>
          <a:bodyPr>
            <a:normAutofit/>
          </a:bodyPr>
          <a:lstStyle>
            <a:lvl1pPr>
              <a:defRPr sz="1800"/>
            </a:lvl1pPr>
            <a:lvl2pPr marL="685800" indent="-247650">
              <a:buFont typeface="Arial" panose="020B0604020202020204" pitchFamily="34" charset="0"/>
              <a:buChar char="»"/>
              <a:defRPr sz="1600"/>
            </a:lvl2pPr>
            <a:lvl3pPr marL="1028700" indent="-152400">
              <a:defRPr sz="1400"/>
            </a:lvl3pPr>
            <a:lvl4pPr marL="1371600" indent="-171450">
              <a:buFont typeface="Arial" panose="020B0604020202020204" pitchFamily="34" charset="0"/>
              <a:buChar char="»"/>
              <a:defRPr sz="1200"/>
            </a:lvl4pPr>
            <a:lvl5pPr marL="1714500" indent="-133350">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quarter" idx="12"/>
          </p:nvPr>
        </p:nvSpPr>
        <p:spPr>
          <a:xfrm>
            <a:off x="8020050" y="914400"/>
            <a:ext cx="3200400" cy="5181600"/>
          </a:xfrm>
        </p:spPr>
        <p:txBody>
          <a:bodyPr>
            <a:normAutofit/>
          </a:bodyPr>
          <a:lstStyle>
            <a:lvl1pPr>
              <a:defRPr sz="1800"/>
            </a:lvl1pPr>
            <a:lvl2pPr marL="685800" indent="-247650">
              <a:buFont typeface="Arial" panose="020B0604020202020204" pitchFamily="34" charset="0"/>
              <a:buChar char="»"/>
              <a:defRPr sz="1600"/>
            </a:lvl2pPr>
            <a:lvl3pPr marL="1028700" indent="-152400">
              <a:defRPr sz="1400"/>
            </a:lvl3pPr>
            <a:lvl4pPr marL="1371600" indent="-171450">
              <a:buFont typeface="Arial" panose="020B0604020202020204" pitchFamily="34" charset="0"/>
              <a:buChar char="»"/>
              <a:defRPr sz="1200"/>
            </a:lvl4pPr>
            <a:lvl5pPr marL="1714500" indent="-133350">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94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Bar and Content">
    <p:spTree>
      <p:nvGrpSpPr>
        <p:cNvPr id="1" name=""/>
        <p:cNvGrpSpPr/>
        <p:nvPr/>
      </p:nvGrpSpPr>
      <p:grpSpPr>
        <a:xfrm>
          <a:off x="0" y="0"/>
          <a:ext cx="0" cy="0"/>
          <a:chOff x="0" y="0"/>
          <a:chExt cx="0" cy="0"/>
        </a:xfrm>
      </p:grpSpPr>
      <p:sp>
        <p:nvSpPr>
          <p:cNvPr id="5" name="Rectangle 20"/>
          <p:cNvSpPr/>
          <p:nvPr userDrawn="1"/>
        </p:nvSpPr>
        <p:spPr>
          <a:xfrm>
            <a:off x="0" y="0"/>
            <a:ext cx="12192000" cy="79363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dirty="0">
              <a:solidFill>
                <a:srgbClr val="FFFFFF"/>
              </a:solidFill>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612648" y="1069848"/>
            <a:ext cx="10972800" cy="4800600"/>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7403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Bar">
    <p:spTree>
      <p:nvGrpSpPr>
        <p:cNvPr id="1" name=""/>
        <p:cNvGrpSpPr/>
        <p:nvPr/>
      </p:nvGrpSpPr>
      <p:grpSpPr>
        <a:xfrm>
          <a:off x="0" y="0"/>
          <a:ext cx="0" cy="0"/>
          <a:chOff x="0" y="0"/>
          <a:chExt cx="0" cy="0"/>
        </a:xfrm>
      </p:grpSpPr>
      <p:sp>
        <p:nvSpPr>
          <p:cNvPr id="5" name="Rectangle 20"/>
          <p:cNvSpPr/>
          <p:nvPr userDrawn="1"/>
        </p:nvSpPr>
        <p:spPr>
          <a:xfrm>
            <a:off x="0" y="0"/>
            <a:ext cx="12192000" cy="79363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dirty="0">
              <a:solidFill>
                <a:srgbClr val="FFFFFF"/>
              </a:solidFill>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11283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9" name="Rectangle 8"/>
          <p:cNvSpPr/>
          <p:nvPr userDrawn="1"/>
        </p:nvSpPr>
        <p:spPr>
          <a:xfrm>
            <a:off x="1" y="0"/>
            <a:ext cx="8312601" cy="19725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0000"/>
              </a:lnSpc>
              <a:spcBef>
                <a:spcPct val="0"/>
              </a:spcBef>
              <a:spcAft>
                <a:spcPct val="0"/>
              </a:spcAft>
            </a:pPr>
            <a:endParaRPr lang="en-US" sz="3200" dirty="0">
              <a:solidFill>
                <a:prstClr val="white"/>
              </a:solidFill>
            </a:endParaRPr>
          </a:p>
        </p:txBody>
      </p:sp>
      <p:sp>
        <p:nvSpPr>
          <p:cNvPr id="10" name="TextBox 9"/>
          <p:cNvSpPr txBox="1"/>
          <p:nvPr userDrawn="1"/>
        </p:nvSpPr>
        <p:spPr>
          <a:xfrm>
            <a:off x="8483290" y="2127253"/>
            <a:ext cx="3708712" cy="4730747"/>
          </a:xfrm>
          <a:prstGeom prst="rect">
            <a:avLst/>
          </a:prstGeom>
          <a:solidFill>
            <a:schemeClr val="accent2"/>
          </a:solidFill>
        </p:spPr>
        <p:txBody>
          <a:bodyPr wrap="square" rtlCol="0">
            <a:noAutofit/>
          </a:bodyPr>
          <a:lstStyle/>
          <a:p>
            <a:pPr marL="224356" indent="-171442"/>
            <a:endParaRPr lang="en-US" sz="1600" b="1" dirty="0">
              <a:solidFill>
                <a:srgbClr val="FFFFFF"/>
              </a:solidFill>
            </a:endParaRPr>
          </a:p>
        </p:txBody>
      </p:sp>
      <p:sp>
        <p:nvSpPr>
          <p:cNvPr id="12" name="Rectangle 11"/>
          <p:cNvSpPr/>
          <p:nvPr userDrawn="1"/>
        </p:nvSpPr>
        <p:spPr>
          <a:xfrm>
            <a:off x="8312601" y="0"/>
            <a:ext cx="170688" cy="2057400"/>
          </a:xfrm>
          <a:prstGeom prst="rect">
            <a:avLst/>
          </a:prstGeom>
          <a:solidFill>
            <a:schemeClr val="accent4"/>
          </a:solidFill>
          <a:effectLst/>
        </p:spPr>
        <p:txBody>
          <a:bodyPr wrap="square" lIns="243840" tIns="182880" rIns="182880" bIns="182880" rtlCol="0" anchor="ctr">
            <a:noAutofit/>
          </a:bodyPr>
          <a:lstStyle/>
          <a:p>
            <a:pPr algn="ctr">
              <a:lnSpc>
                <a:spcPct val="90000"/>
              </a:lnSpc>
              <a:spcBef>
                <a:spcPts val="800"/>
              </a:spcBef>
            </a:pPr>
            <a:endParaRPr lang="en-US" sz="2667" dirty="0">
              <a:solidFill>
                <a:srgbClr val="FFFFFF"/>
              </a:solidFill>
            </a:endParaRPr>
          </a:p>
        </p:txBody>
      </p:sp>
      <p:sp>
        <p:nvSpPr>
          <p:cNvPr id="5" name="TextBox 12"/>
          <p:cNvSpPr txBox="1"/>
          <p:nvPr userDrawn="1"/>
        </p:nvSpPr>
        <p:spPr>
          <a:xfrm>
            <a:off x="715441" y="6593330"/>
            <a:ext cx="3149600" cy="123111"/>
          </a:xfrm>
          <a:prstGeom prst="rect">
            <a:avLst/>
          </a:prstGeom>
          <a:noFill/>
        </p:spPr>
        <p:txBody>
          <a:bodyPr tIns="0" bIns="0">
            <a:spAutoFit/>
          </a:bodyPr>
          <a:lstStyle/>
          <a:p>
            <a:pPr defTabSz="609555">
              <a:defRPr/>
            </a:pPr>
            <a:r>
              <a:rPr kumimoji="0" lang="en-US" altLang="ja-JP" sz="800" dirty="0">
                <a:solidFill>
                  <a:srgbClr val="FFFFFF"/>
                </a:solidFill>
                <a:ea typeface="HGPGothicE" charset="-128"/>
                <a:cs typeface="Meiryo UI" pitchFamily="50" charset="-128"/>
              </a:rPr>
              <a:t>© 2017 NTT DATA, Inc.</a:t>
            </a:r>
          </a:p>
        </p:txBody>
      </p:sp>
      <p:sp>
        <p:nvSpPr>
          <p:cNvPr id="6"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pic>
        <p:nvPicPr>
          <p:cNvPr id="7"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pic>
        <p:nvPicPr>
          <p:cNvPr id="8" name="図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2" name="Title 1"/>
          <p:cNvSpPr>
            <a:spLocks noGrp="1"/>
          </p:cNvSpPr>
          <p:nvPr>
            <p:ph type="title"/>
          </p:nvPr>
        </p:nvSpPr>
        <p:spPr>
          <a:xfrm>
            <a:off x="175260" y="438150"/>
            <a:ext cx="8054340" cy="722376"/>
          </a:xfrm>
        </p:spPr>
        <p:txBody>
          <a:bodyPr/>
          <a:lstStyle>
            <a:lvl1pPr>
              <a:defRPr>
                <a:solidFill>
                  <a:srgbClr val="FFFFFF"/>
                </a:solidFill>
              </a:defRPr>
            </a:lvl1pPr>
          </a:lstStyle>
          <a:p>
            <a:r>
              <a:rPr lang="en-US"/>
              <a:t>Click to edit Master title style</a:t>
            </a:r>
            <a:endParaRPr lang="en-US" dirty="0"/>
          </a:p>
        </p:txBody>
      </p:sp>
      <p:sp>
        <p:nvSpPr>
          <p:cNvPr id="3" name="Text Placeholder 8"/>
          <p:cNvSpPr>
            <a:spLocks noGrp="1"/>
          </p:cNvSpPr>
          <p:nvPr>
            <p:ph type="body" sz="quarter" idx="13" hasCustomPrompt="1"/>
          </p:nvPr>
        </p:nvSpPr>
        <p:spPr>
          <a:xfrm>
            <a:off x="187428" y="1200150"/>
            <a:ext cx="8045687" cy="304800"/>
          </a:xfrm>
          <a:prstGeom prst="rect">
            <a:avLst/>
          </a:prstGeom>
        </p:spPr>
        <p:txBody>
          <a:bodyPr>
            <a:noAutofit/>
          </a:bodyPr>
          <a:lstStyle>
            <a:lvl1pPr marL="0" indent="0" algn="l">
              <a:lnSpc>
                <a:spcPct val="90000"/>
              </a:lnSpc>
              <a:spcBef>
                <a:spcPts val="0"/>
              </a:spcBef>
              <a:buNone/>
              <a:defRPr sz="1800">
                <a:solidFill>
                  <a:srgbClr val="FFFFFF"/>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dirty="0"/>
              <a:t>Click to add subtitle</a:t>
            </a:r>
          </a:p>
        </p:txBody>
      </p:sp>
      <p:sp>
        <p:nvSpPr>
          <p:cNvPr id="13" name="Rectangle 12"/>
          <p:cNvSpPr/>
          <p:nvPr userDrawn="1"/>
        </p:nvSpPr>
        <p:spPr>
          <a:xfrm>
            <a:off x="8312601" y="2103120"/>
            <a:ext cx="170688" cy="4754880"/>
          </a:xfrm>
          <a:prstGeom prst="rect">
            <a:avLst/>
          </a:prstGeom>
          <a:solidFill>
            <a:schemeClr val="accent3"/>
          </a:solidFill>
          <a:effectLst/>
        </p:spPr>
        <p:txBody>
          <a:bodyPr wrap="square" lIns="243840" tIns="182880" rIns="182880" bIns="182880" rtlCol="0" anchor="ctr">
            <a:noAutofit/>
          </a:bodyPr>
          <a:lstStyle/>
          <a:p>
            <a:pPr algn="ctr">
              <a:lnSpc>
                <a:spcPct val="90000"/>
              </a:lnSpc>
              <a:spcBef>
                <a:spcPts val="800"/>
              </a:spcBef>
            </a:pPr>
            <a:endParaRPr lang="en-US" sz="2667" dirty="0">
              <a:solidFill>
                <a:srgbClr val="FFFFFF"/>
              </a:solidFill>
            </a:endParaRPr>
          </a:p>
        </p:txBody>
      </p:sp>
      <p:sp>
        <p:nvSpPr>
          <p:cNvPr id="15" name="Picture Placeholder 14"/>
          <p:cNvSpPr>
            <a:spLocks noGrp="1"/>
          </p:cNvSpPr>
          <p:nvPr>
            <p:ph type="pic" sz="quarter" idx="14"/>
          </p:nvPr>
        </p:nvSpPr>
        <p:spPr>
          <a:xfrm>
            <a:off x="8483600" y="0"/>
            <a:ext cx="3708400" cy="1961442"/>
          </a:xfrm>
          <a:solidFill>
            <a:schemeClr val="bg1"/>
          </a:solidFill>
        </p:spPr>
        <p:txBody>
          <a:bodyPr/>
          <a:lstStyle>
            <a:lvl1pPr marL="0" indent="0">
              <a:buNone/>
              <a:defRPr/>
            </a:lvl1pPr>
          </a:lstStyle>
          <a:p>
            <a:r>
              <a:rPr lang="en-US"/>
              <a:t>Click icon to add picture</a:t>
            </a:r>
          </a:p>
        </p:txBody>
      </p:sp>
      <p:sp>
        <p:nvSpPr>
          <p:cNvPr id="11" name="Rectangle 10"/>
          <p:cNvSpPr/>
          <p:nvPr userDrawn="1"/>
        </p:nvSpPr>
        <p:spPr>
          <a:xfrm>
            <a:off x="0" y="1961443"/>
            <a:ext cx="12192000" cy="165812"/>
          </a:xfrm>
          <a:prstGeom prst="rect">
            <a:avLst/>
          </a:prstGeom>
          <a:solidFill>
            <a:schemeClr val="tx2"/>
          </a:solidFill>
          <a:effectLst/>
        </p:spPr>
        <p:txBody>
          <a:bodyPr wrap="square" lIns="243840" tIns="182880" rIns="182880" bIns="182880" rtlCol="0" anchor="ctr">
            <a:noAutofit/>
          </a:bodyPr>
          <a:lstStyle/>
          <a:p>
            <a:pPr algn="ctr">
              <a:lnSpc>
                <a:spcPct val="90000"/>
              </a:lnSpc>
              <a:spcBef>
                <a:spcPts val="800"/>
              </a:spcBef>
            </a:pPr>
            <a:endParaRPr lang="en-US" sz="2667" dirty="0">
              <a:solidFill>
                <a:srgbClr val="FFFFFF"/>
              </a:solidFill>
            </a:endParaRPr>
          </a:p>
        </p:txBody>
      </p:sp>
      <p:sp>
        <p:nvSpPr>
          <p:cNvPr id="16" name="Text Placeholder 15"/>
          <p:cNvSpPr>
            <a:spLocks noGrp="1"/>
          </p:cNvSpPr>
          <p:nvPr>
            <p:ph type="body" sz="quarter" idx="15"/>
          </p:nvPr>
        </p:nvSpPr>
        <p:spPr>
          <a:xfrm>
            <a:off x="187427" y="2590800"/>
            <a:ext cx="3803547" cy="3430587"/>
          </a:xfrm>
        </p:spPr>
        <p:txBody>
          <a:bodyPr>
            <a:normAutofit/>
          </a:bodyPr>
          <a:lstStyle>
            <a:lvl1pPr marL="171450" indent="-171450">
              <a:defRPr sz="1400"/>
            </a:lvl1pPr>
            <a:lvl2pPr marL="515938" indent="-192088">
              <a:buFont typeface="Arial" panose="020B0604020202020204" pitchFamily="34" charset="0"/>
              <a:buChar char="»"/>
              <a:defRPr sz="1200"/>
            </a:lvl2pPr>
            <a:lvl3pPr marL="800100" indent="-152400">
              <a:defRPr sz="1100"/>
            </a:lvl3pPr>
            <a:lvl4pPr marL="1143000" indent="-171450">
              <a:buFont typeface="Arial" panose="020B0604020202020204" pitchFamily="34" charset="0"/>
              <a:buChar char="»"/>
              <a:defRPr sz="1050"/>
            </a:lvl4pPr>
            <a:lvl5pPr marL="1428750" indent="-133350">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5"/>
          <p:cNvSpPr>
            <a:spLocks noGrp="1"/>
          </p:cNvSpPr>
          <p:nvPr>
            <p:ph type="body" sz="quarter" idx="16"/>
          </p:nvPr>
        </p:nvSpPr>
        <p:spPr>
          <a:xfrm>
            <a:off x="4352924" y="2590800"/>
            <a:ext cx="3762375" cy="3430587"/>
          </a:xfrm>
        </p:spPr>
        <p:txBody>
          <a:bodyPr>
            <a:normAutofit/>
          </a:bodyPr>
          <a:lstStyle>
            <a:lvl1pPr marL="171450" indent="-171450">
              <a:defRPr sz="1400"/>
            </a:lvl1pPr>
            <a:lvl2pPr marL="515938" indent="-192088">
              <a:buFont typeface="Arial" panose="020B0604020202020204" pitchFamily="34" charset="0"/>
              <a:buChar char="»"/>
              <a:defRPr sz="1200"/>
            </a:lvl2pPr>
            <a:lvl3pPr marL="800100" indent="-152400">
              <a:defRPr sz="1100"/>
            </a:lvl3pPr>
            <a:lvl4pPr marL="1143000" indent="-171450">
              <a:buFont typeface="Arial" panose="020B0604020202020204" pitchFamily="34" charset="0"/>
              <a:buChar char="»"/>
              <a:defRPr sz="1050"/>
            </a:lvl4pPr>
            <a:lvl5pPr marL="1428750" indent="-133350">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5"/>
          <p:cNvSpPr>
            <a:spLocks noGrp="1"/>
          </p:cNvSpPr>
          <p:nvPr>
            <p:ph type="body" sz="quarter" idx="17"/>
          </p:nvPr>
        </p:nvSpPr>
        <p:spPr>
          <a:xfrm>
            <a:off x="8553796" y="2590800"/>
            <a:ext cx="3533430" cy="3430587"/>
          </a:xfrm>
        </p:spPr>
        <p:txBody>
          <a:bodyPr>
            <a:normAutofit/>
          </a:bodyPr>
          <a:lstStyle>
            <a:lvl1pPr marL="171450" indent="-171450">
              <a:buClrTx/>
              <a:defRPr sz="1400">
                <a:solidFill>
                  <a:schemeClr val="bg1"/>
                </a:solidFill>
              </a:defRPr>
            </a:lvl1pPr>
            <a:lvl2pPr marL="515938" indent="-192088">
              <a:buClrTx/>
              <a:buFont typeface="Arial" panose="020B0604020202020204" pitchFamily="34" charset="0"/>
              <a:buChar char="»"/>
              <a:defRPr sz="1200">
                <a:solidFill>
                  <a:schemeClr val="bg1"/>
                </a:solidFill>
              </a:defRPr>
            </a:lvl2pPr>
            <a:lvl3pPr marL="800100" indent="-152400">
              <a:buClrTx/>
              <a:defRPr sz="1100">
                <a:solidFill>
                  <a:schemeClr val="bg1"/>
                </a:solidFill>
              </a:defRPr>
            </a:lvl3pPr>
            <a:lvl4pPr marL="1143000" indent="-171450">
              <a:buClrTx/>
              <a:buFont typeface="Arial" panose="020B0604020202020204" pitchFamily="34" charset="0"/>
              <a:buChar char="»"/>
              <a:defRPr sz="1050">
                <a:solidFill>
                  <a:schemeClr val="bg1"/>
                </a:solidFill>
              </a:defRPr>
            </a:lvl4pPr>
            <a:lvl5pPr marL="1428750" indent="-133350">
              <a:buClrTx/>
              <a:defRPr sz="1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p:cNvSpPr>
            <a:spLocks noGrp="1"/>
          </p:cNvSpPr>
          <p:nvPr>
            <p:ph type="body" sz="quarter" idx="18"/>
          </p:nvPr>
        </p:nvSpPr>
        <p:spPr>
          <a:xfrm>
            <a:off x="187325" y="2200275"/>
            <a:ext cx="3803650" cy="338138"/>
          </a:xfrm>
        </p:spPr>
        <p:txBody>
          <a:bodyPr>
            <a:noAutofit/>
          </a:bodyPr>
          <a:lstStyle>
            <a:lvl1pPr marL="0" indent="0" algn="l">
              <a:buNone/>
              <a:defRPr sz="1600" b="1"/>
            </a:lvl1pPr>
          </a:lstStyle>
          <a:p>
            <a:pPr lvl="0"/>
            <a:r>
              <a:rPr lang="en-US" dirty="0"/>
              <a:t>Click to edit Master text style</a:t>
            </a:r>
          </a:p>
        </p:txBody>
      </p:sp>
      <p:sp>
        <p:nvSpPr>
          <p:cNvPr id="25" name="Text Placeholder 16"/>
          <p:cNvSpPr>
            <a:spLocks noGrp="1"/>
          </p:cNvSpPr>
          <p:nvPr>
            <p:ph type="body" sz="quarter" idx="19"/>
          </p:nvPr>
        </p:nvSpPr>
        <p:spPr>
          <a:xfrm>
            <a:off x="4352923" y="2200275"/>
            <a:ext cx="3789427" cy="338138"/>
          </a:xfrm>
        </p:spPr>
        <p:txBody>
          <a:bodyPr>
            <a:noAutofit/>
          </a:bodyPr>
          <a:lstStyle>
            <a:lvl1pPr marL="0" indent="0" algn="l">
              <a:buNone/>
              <a:defRPr sz="1600" b="1"/>
            </a:lvl1pPr>
          </a:lstStyle>
          <a:p>
            <a:pPr lvl="0"/>
            <a:r>
              <a:rPr lang="en-US" dirty="0"/>
              <a:t>Click to edit Master text style</a:t>
            </a:r>
          </a:p>
        </p:txBody>
      </p:sp>
      <p:sp>
        <p:nvSpPr>
          <p:cNvPr id="26" name="Text Placeholder 16"/>
          <p:cNvSpPr>
            <a:spLocks noGrp="1"/>
          </p:cNvSpPr>
          <p:nvPr>
            <p:ph type="body" sz="quarter" idx="20"/>
          </p:nvPr>
        </p:nvSpPr>
        <p:spPr>
          <a:xfrm>
            <a:off x="8553796" y="2200275"/>
            <a:ext cx="3533430" cy="338138"/>
          </a:xfrm>
        </p:spPr>
        <p:txBody>
          <a:bodyPr>
            <a:noAutofit/>
          </a:bodyPr>
          <a:lstStyle>
            <a:lvl1pPr marL="0" indent="0" algn="l">
              <a:buNone/>
              <a:defRPr sz="1600" b="1">
                <a:solidFill>
                  <a:schemeClr val="bg1"/>
                </a:solidFill>
              </a:defRPr>
            </a:lvl1pPr>
          </a:lstStyle>
          <a:p>
            <a:pPr lvl="0"/>
            <a:r>
              <a:rPr lang="en-US" dirty="0"/>
              <a:t>Click to edit Master text style</a:t>
            </a:r>
          </a:p>
        </p:txBody>
      </p:sp>
      <p:sp>
        <p:nvSpPr>
          <p:cNvPr id="22" name="TextBox 12"/>
          <p:cNvSpPr txBox="1"/>
          <p:nvPr userDrawn="1"/>
        </p:nvSpPr>
        <p:spPr>
          <a:xfrm>
            <a:off x="478312" y="6551482"/>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41451410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8" name="Picture Placeholder 17"/>
          <p:cNvSpPr>
            <a:spLocks noGrp="1"/>
          </p:cNvSpPr>
          <p:nvPr>
            <p:ph type="pic" sz="quarter" idx="11" hasCustomPrompt="1"/>
          </p:nvPr>
        </p:nvSpPr>
        <p:spPr>
          <a:xfrm>
            <a:off x="0" y="0"/>
            <a:ext cx="6096000" cy="6419850"/>
          </a:xfrm>
          <a:prstGeom prst="rect">
            <a:avLst/>
          </a:prstGeom>
        </p:spPr>
        <p:txBody>
          <a:bodyPr anchor="ctr"/>
          <a:lstStyle>
            <a:lvl1pPr marL="0" indent="0" algn="ctr">
              <a:buNone/>
              <a:defRPr sz="2400"/>
            </a:lvl1pPr>
          </a:lstStyle>
          <a:p>
            <a:r>
              <a:rPr lang="en-US" dirty="0"/>
              <a:t>Client Photo</a:t>
            </a:r>
          </a:p>
        </p:txBody>
      </p:sp>
      <p:sp>
        <p:nvSpPr>
          <p:cNvPr id="14" name="Picture Placeholder 13"/>
          <p:cNvSpPr>
            <a:spLocks noGrp="1"/>
          </p:cNvSpPr>
          <p:nvPr>
            <p:ph type="pic" sz="quarter" idx="10" hasCustomPrompt="1"/>
          </p:nvPr>
        </p:nvSpPr>
        <p:spPr>
          <a:xfrm>
            <a:off x="10067925" y="71437"/>
            <a:ext cx="1905000" cy="762000"/>
          </a:xfrm>
          <a:prstGeom prst="rect">
            <a:avLst/>
          </a:prstGeom>
        </p:spPr>
        <p:txBody>
          <a:bodyPr anchor="ctr"/>
          <a:lstStyle>
            <a:lvl1pPr marL="0" indent="0" algn="ctr">
              <a:buNone/>
              <a:defRPr sz="1000"/>
            </a:lvl1pPr>
          </a:lstStyle>
          <a:p>
            <a:r>
              <a:rPr lang="en-US" dirty="0"/>
              <a:t>Client Logo if applicable</a:t>
            </a:r>
          </a:p>
        </p:txBody>
      </p:sp>
      <p:sp>
        <p:nvSpPr>
          <p:cNvPr id="2" name="Title 1"/>
          <p:cNvSpPr>
            <a:spLocks noGrp="1"/>
          </p:cNvSpPr>
          <p:nvPr>
            <p:ph type="title"/>
          </p:nvPr>
        </p:nvSpPr>
        <p:spPr>
          <a:xfrm>
            <a:off x="6160168" y="0"/>
            <a:ext cx="3907757" cy="904875"/>
          </a:xfrm>
        </p:spPr>
        <p:txBody>
          <a:bodyPr>
            <a:noAutofit/>
          </a:bodyPr>
          <a:lstStyle/>
          <a:p>
            <a:r>
              <a:rPr lang="en-US" dirty="0"/>
              <a:t>Click to edit Master title style</a:t>
            </a:r>
          </a:p>
        </p:txBody>
      </p:sp>
    </p:spTree>
    <p:extLst>
      <p:ext uri="{BB962C8B-B14F-4D97-AF65-F5344CB8AC3E}">
        <p14:creationId xmlns:p14="http://schemas.microsoft.com/office/powerpoint/2010/main" val="3722693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Detailed">
    <p:spTree>
      <p:nvGrpSpPr>
        <p:cNvPr id="1" name=""/>
        <p:cNvGrpSpPr/>
        <p:nvPr/>
      </p:nvGrpSpPr>
      <p:grpSpPr>
        <a:xfrm>
          <a:off x="0" y="0"/>
          <a:ext cx="0" cy="0"/>
          <a:chOff x="0" y="0"/>
          <a:chExt cx="0" cy="0"/>
        </a:xfrm>
      </p:grpSpPr>
      <p:sp>
        <p:nvSpPr>
          <p:cNvPr id="6" name="Rectangle 5"/>
          <p:cNvSpPr>
            <a:spLocks noChangeArrowheads="1"/>
          </p:cNvSpPr>
          <p:nvPr userDrawn="1"/>
        </p:nvSpPr>
        <p:spPr bwMode="auto">
          <a:xfrm>
            <a:off x="348680" y="1716000"/>
            <a:ext cx="11496674" cy="4151400"/>
          </a:xfrm>
          <a:prstGeom prst="rect">
            <a:avLst/>
          </a:prstGeom>
          <a:solidFill>
            <a:schemeClr val="bg1">
              <a:lumMod val="95000"/>
            </a:schemeClr>
          </a:solidFill>
          <a:ln>
            <a:noFill/>
          </a:ln>
          <a:effectLst/>
        </p:spPr>
        <p:txBody>
          <a:bodyPr vert="horz" wrap="square" lIns="91440" tIns="45720" rIns="91440" bIns="45720" numCol="1" anchor="t" anchorCtr="0" compatLnSpc="1">
            <a:prstTxWarp prst="textNoShape">
              <a:avLst/>
            </a:prstTxWarp>
          </a:bodyPr>
          <a:lstStyle/>
          <a:p>
            <a:endParaRPr lang="en-US"/>
          </a:p>
        </p:txBody>
      </p:sp>
      <p:grpSp>
        <p:nvGrpSpPr>
          <p:cNvPr id="19" name="Group 18"/>
          <p:cNvGrpSpPr/>
          <p:nvPr userDrawn="1"/>
        </p:nvGrpSpPr>
        <p:grpSpPr>
          <a:xfrm>
            <a:off x="499234" y="1793062"/>
            <a:ext cx="11195567" cy="3997277"/>
            <a:chOff x="449670" y="1667472"/>
            <a:chExt cx="11195567" cy="3997277"/>
          </a:xfrm>
        </p:grpSpPr>
        <p:grpSp>
          <p:nvGrpSpPr>
            <p:cNvPr id="17" name="Group 16"/>
            <p:cNvGrpSpPr/>
            <p:nvPr userDrawn="1"/>
          </p:nvGrpSpPr>
          <p:grpSpPr>
            <a:xfrm>
              <a:off x="4264373" y="1667472"/>
              <a:ext cx="3566160" cy="3997277"/>
              <a:chOff x="4278473" y="1669212"/>
              <a:chExt cx="3566160" cy="3997277"/>
            </a:xfrm>
          </p:grpSpPr>
          <p:sp>
            <p:nvSpPr>
              <p:cNvPr id="15" name="Rectangle 14"/>
              <p:cNvSpPr>
                <a:spLocks noChangeArrowheads="1"/>
              </p:cNvSpPr>
              <p:nvPr userDrawn="1"/>
            </p:nvSpPr>
            <p:spPr bwMode="auto">
              <a:xfrm>
                <a:off x="4278473" y="2084211"/>
                <a:ext cx="3566160" cy="3582278"/>
              </a:xfrm>
              <a:prstGeom prst="rect">
                <a:avLst/>
              </a:prstGeom>
              <a:solidFill>
                <a:schemeClr val="bg1"/>
              </a:solidFill>
              <a:ln>
                <a:noFill/>
              </a:ln>
            </p:spPr>
            <p:txBody>
              <a:bodyPr vert="horz" wrap="square" lIns="274320" tIns="274320" rIns="274320" bIns="182880" numCol="1" anchor="t" anchorCtr="0" compatLnSpc="1">
                <a:prstTxWarp prst="textNoShape">
                  <a:avLst/>
                </a:prstTxWarp>
              </a:bodyPr>
              <a:lstStyle/>
              <a:p>
                <a:pPr marL="171450" indent="-171450">
                  <a:lnSpc>
                    <a:spcPct val="90000"/>
                  </a:lnSpc>
                  <a:spcBef>
                    <a:spcPts val="600"/>
                  </a:spcBef>
                  <a:buClr>
                    <a:schemeClr val="tx1"/>
                  </a:buClr>
                  <a:buFont typeface="Arial" panose="020B0604020202020204" pitchFamily="34" charset="0"/>
                  <a:buChar char="•"/>
                </a:pPr>
                <a:endParaRPr lang="en-US" sz="1200" dirty="0"/>
              </a:p>
            </p:txBody>
          </p:sp>
          <p:sp>
            <p:nvSpPr>
              <p:cNvPr id="8" name="Rectangle 7"/>
              <p:cNvSpPr>
                <a:spLocks noChangeArrowheads="1"/>
              </p:cNvSpPr>
              <p:nvPr userDrawn="1"/>
            </p:nvSpPr>
            <p:spPr bwMode="auto">
              <a:xfrm>
                <a:off x="4278473" y="1669212"/>
                <a:ext cx="3566160" cy="414999"/>
              </a:xfrm>
              <a:prstGeom prst="rect">
                <a:avLst/>
              </a:prstGeom>
              <a:solidFill>
                <a:schemeClr val="accent5"/>
              </a:solidFill>
              <a:ln>
                <a:noFill/>
              </a:ln>
            </p:spPr>
            <p:txBody>
              <a:bodyPr vert="horz" wrap="square" lIns="91440" tIns="45720" rIns="91440" bIns="45720" numCol="1" anchor="ctr" anchorCtr="0" compatLnSpc="1">
                <a:prstTxWarp prst="textNoShape">
                  <a:avLst/>
                </a:prstTxWarp>
              </a:bodyPr>
              <a:lstStyle/>
              <a:p>
                <a:pPr lvl="0" fontAlgn="base">
                  <a:spcBef>
                    <a:spcPct val="0"/>
                  </a:spcBef>
                  <a:spcAft>
                    <a:spcPct val="0"/>
                  </a:spcAft>
                </a:pPr>
                <a:r>
                  <a:rPr lang="en-US" altLang="en-US" sz="1600" b="1" dirty="0">
                    <a:solidFill>
                      <a:srgbClr val="FFFFFF"/>
                    </a:solidFill>
                  </a:rPr>
                  <a:t>Solution</a:t>
                </a:r>
              </a:p>
            </p:txBody>
          </p:sp>
          <p:sp>
            <p:nvSpPr>
              <p:cNvPr id="11" name="Rectangle 10"/>
              <p:cNvSpPr>
                <a:spLocks noChangeArrowheads="1"/>
              </p:cNvSpPr>
              <p:nvPr userDrawn="1"/>
            </p:nvSpPr>
            <p:spPr bwMode="auto">
              <a:xfrm>
                <a:off x="4278473" y="5611625"/>
                <a:ext cx="3566160" cy="54864"/>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3" name="Group 12"/>
            <p:cNvGrpSpPr/>
            <p:nvPr userDrawn="1"/>
          </p:nvGrpSpPr>
          <p:grpSpPr>
            <a:xfrm>
              <a:off x="449670" y="1667472"/>
              <a:ext cx="3566160" cy="3997277"/>
              <a:chOff x="449670" y="1669212"/>
              <a:chExt cx="3566160" cy="3997277"/>
            </a:xfrm>
          </p:grpSpPr>
          <p:sp>
            <p:nvSpPr>
              <p:cNvPr id="14" name="Rectangle 13"/>
              <p:cNvSpPr>
                <a:spLocks noChangeArrowheads="1"/>
              </p:cNvSpPr>
              <p:nvPr userDrawn="1"/>
            </p:nvSpPr>
            <p:spPr bwMode="auto">
              <a:xfrm>
                <a:off x="449670" y="2084211"/>
                <a:ext cx="3566160" cy="3582278"/>
              </a:xfrm>
              <a:prstGeom prst="rect">
                <a:avLst/>
              </a:prstGeom>
              <a:solidFill>
                <a:schemeClr val="bg1"/>
              </a:solidFill>
              <a:ln>
                <a:noFill/>
              </a:ln>
            </p:spPr>
            <p:txBody>
              <a:bodyPr vert="horz" wrap="square" lIns="274320" tIns="274320" rIns="274320" bIns="182880" numCol="1" anchor="t" anchorCtr="0" compatLnSpc="1">
                <a:prstTxWarp prst="textNoShape">
                  <a:avLst/>
                </a:prstTxWarp>
              </a:bodyPr>
              <a:lstStyle/>
              <a:p>
                <a:pPr marL="171450" indent="-171450">
                  <a:lnSpc>
                    <a:spcPct val="90000"/>
                  </a:lnSpc>
                  <a:spcBef>
                    <a:spcPts val="600"/>
                  </a:spcBef>
                  <a:buClr>
                    <a:schemeClr val="tx1"/>
                  </a:buClr>
                  <a:buFont typeface="Arial" panose="020B0604020202020204" pitchFamily="34" charset="0"/>
                  <a:buChar char="•"/>
                </a:pPr>
                <a:endParaRPr lang="en-US" sz="1200" dirty="0"/>
              </a:p>
            </p:txBody>
          </p:sp>
          <p:sp>
            <p:nvSpPr>
              <p:cNvPr id="7" name="Rectangle 6"/>
              <p:cNvSpPr>
                <a:spLocks noChangeArrowheads="1"/>
              </p:cNvSpPr>
              <p:nvPr userDrawn="1"/>
            </p:nvSpPr>
            <p:spPr bwMode="auto">
              <a:xfrm>
                <a:off x="449670" y="1669212"/>
                <a:ext cx="3566160" cy="414999"/>
              </a:xfrm>
              <a:prstGeom prst="rect">
                <a:avLst/>
              </a:prstGeom>
              <a:solidFill>
                <a:schemeClr val="tx2"/>
              </a:solidFill>
              <a:ln>
                <a:noFill/>
              </a:ln>
            </p:spPr>
            <p:txBody>
              <a:bodyPr vert="horz" wrap="square" lIns="91440" tIns="45720" rIns="91440" bIns="45720" numCol="1" anchor="ctr" anchorCtr="0" compatLnSpc="1">
                <a:prstTxWarp prst="textNoShape">
                  <a:avLst/>
                </a:prstTxWarp>
              </a:bodyPr>
              <a:lstStyle/>
              <a:p>
                <a:r>
                  <a:rPr lang="en-US" altLang="en-US" sz="1600" b="1" dirty="0">
                    <a:solidFill>
                      <a:srgbClr val="FFFFFF"/>
                    </a:solidFill>
                  </a:rPr>
                  <a:t>Business Need</a:t>
                </a:r>
                <a:endParaRPr lang="en-US" altLang="en-US" sz="1600" dirty="0"/>
              </a:p>
            </p:txBody>
          </p:sp>
          <p:sp>
            <p:nvSpPr>
              <p:cNvPr id="10" name="Rectangle 9"/>
              <p:cNvSpPr>
                <a:spLocks noChangeArrowheads="1"/>
              </p:cNvSpPr>
              <p:nvPr userDrawn="1"/>
            </p:nvSpPr>
            <p:spPr bwMode="auto">
              <a:xfrm>
                <a:off x="449670" y="5611625"/>
                <a:ext cx="3566160" cy="54864"/>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userDrawn="1"/>
          </p:nvGrpSpPr>
          <p:grpSpPr>
            <a:xfrm>
              <a:off x="8079077" y="1667472"/>
              <a:ext cx="3566160" cy="3997277"/>
              <a:chOff x="8079077" y="1669212"/>
              <a:chExt cx="3566160" cy="3997277"/>
            </a:xfrm>
          </p:grpSpPr>
          <p:sp>
            <p:nvSpPr>
              <p:cNvPr id="16" name="Rectangle 15"/>
              <p:cNvSpPr>
                <a:spLocks noChangeArrowheads="1"/>
              </p:cNvSpPr>
              <p:nvPr userDrawn="1"/>
            </p:nvSpPr>
            <p:spPr bwMode="auto">
              <a:xfrm>
                <a:off x="8079077" y="2084211"/>
                <a:ext cx="3566160" cy="3582278"/>
              </a:xfrm>
              <a:prstGeom prst="rect">
                <a:avLst/>
              </a:prstGeom>
              <a:solidFill>
                <a:schemeClr val="bg1"/>
              </a:solidFill>
              <a:ln>
                <a:noFill/>
              </a:ln>
            </p:spPr>
            <p:txBody>
              <a:bodyPr vert="horz" wrap="square" lIns="274320" tIns="274320" rIns="274320" bIns="182880" numCol="1" anchor="t" anchorCtr="0" compatLnSpc="1">
                <a:prstTxWarp prst="textNoShape">
                  <a:avLst/>
                </a:prstTxWarp>
              </a:bodyPr>
              <a:lstStyle/>
              <a:p>
                <a:pPr marL="171450" indent="-171450">
                  <a:lnSpc>
                    <a:spcPct val="90000"/>
                  </a:lnSpc>
                  <a:spcBef>
                    <a:spcPts val="600"/>
                  </a:spcBef>
                  <a:buClr>
                    <a:schemeClr val="tx1"/>
                  </a:buClr>
                  <a:buFont typeface="Arial" panose="020B0604020202020204" pitchFamily="34" charset="0"/>
                  <a:buChar char="•"/>
                </a:pPr>
                <a:endParaRPr lang="en-US" sz="1200" dirty="0"/>
              </a:p>
            </p:txBody>
          </p:sp>
          <p:sp>
            <p:nvSpPr>
              <p:cNvPr id="9" name="Rectangle 8"/>
              <p:cNvSpPr>
                <a:spLocks noChangeArrowheads="1"/>
              </p:cNvSpPr>
              <p:nvPr userDrawn="1"/>
            </p:nvSpPr>
            <p:spPr bwMode="auto">
              <a:xfrm>
                <a:off x="8079077" y="1669212"/>
                <a:ext cx="3566160" cy="414999"/>
              </a:xfrm>
              <a:prstGeom prst="rect">
                <a:avLst/>
              </a:prstGeom>
              <a:solidFill>
                <a:schemeClr val="accent2"/>
              </a:solidFill>
              <a:ln>
                <a:noFill/>
              </a:ln>
            </p:spPr>
            <p:txBody>
              <a:bodyPr vert="horz" wrap="square" lIns="91440" tIns="45720" rIns="91440" bIns="45720" numCol="1" anchor="ctr" anchorCtr="0" compatLnSpc="1">
                <a:prstTxWarp prst="textNoShape">
                  <a:avLst/>
                </a:prstTxWarp>
              </a:bodyPr>
              <a:lstStyle/>
              <a:p>
                <a:pPr lvl="0" eaLnBrk="0" fontAlgn="base" hangingPunct="0">
                  <a:spcBef>
                    <a:spcPct val="0"/>
                  </a:spcBef>
                  <a:spcAft>
                    <a:spcPct val="0"/>
                  </a:spcAft>
                </a:pPr>
                <a:r>
                  <a:rPr lang="en-US" altLang="en-US" sz="1600" b="1" dirty="0">
                    <a:solidFill>
                      <a:srgbClr val="FFFFFF"/>
                    </a:solidFill>
                  </a:rPr>
                  <a:t>Outcome</a:t>
                </a:r>
              </a:p>
            </p:txBody>
          </p:sp>
          <p:sp>
            <p:nvSpPr>
              <p:cNvPr id="12" name="Rectangle 11"/>
              <p:cNvSpPr>
                <a:spLocks noChangeArrowheads="1"/>
              </p:cNvSpPr>
              <p:nvPr userDrawn="1"/>
            </p:nvSpPr>
            <p:spPr bwMode="auto">
              <a:xfrm>
                <a:off x="8079077" y="5611625"/>
                <a:ext cx="3566160" cy="5486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7" name="Text Placeholder 26"/>
          <p:cNvSpPr>
            <a:spLocks noGrp="1"/>
          </p:cNvSpPr>
          <p:nvPr>
            <p:ph type="body" sz="quarter" idx="11"/>
          </p:nvPr>
        </p:nvSpPr>
        <p:spPr>
          <a:xfrm>
            <a:off x="173038" y="1137375"/>
            <a:ext cx="11714162" cy="462825"/>
          </a:xfrm>
          <a:prstGeom prst="rect">
            <a:avLst/>
          </a:prstGeom>
        </p:spPr>
        <p:txBody>
          <a:bodyPr/>
          <a:lstStyle>
            <a:lvl1pPr marL="0" indent="0">
              <a:buNone/>
              <a:defRPr sz="1200"/>
            </a:lvl1pPr>
            <a:lvl2pPr marL="609556" indent="0">
              <a:buNone/>
              <a:defRPr sz="1200"/>
            </a:lvl2pPr>
            <a:lvl3pPr marL="1219109" indent="0">
              <a:buNone/>
              <a:defRPr sz="1200"/>
            </a:lvl3pPr>
            <a:lvl4pPr marL="1828662" indent="0">
              <a:buNone/>
              <a:defRPr sz="1200"/>
            </a:lvl4pPr>
            <a:lvl5pPr marL="2438216" indent="0">
              <a:buNone/>
              <a:defRPr sz="1200"/>
            </a:lvl5pPr>
          </a:lstStyle>
          <a:p>
            <a:pPr lvl="0"/>
            <a:r>
              <a:rPr lang="en-US" dirty="0"/>
              <a:t>Edit Master text styles</a:t>
            </a:r>
          </a:p>
        </p:txBody>
      </p:sp>
      <p:sp>
        <p:nvSpPr>
          <p:cNvPr id="28" name="TextBox 27"/>
          <p:cNvSpPr txBox="1"/>
          <p:nvPr userDrawn="1"/>
        </p:nvSpPr>
        <p:spPr>
          <a:xfrm>
            <a:off x="173736" y="914400"/>
            <a:ext cx="22646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2"/>
                </a:solidFill>
              </a:rPr>
              <a:t>Client Profile:</a:t>
            </a:r>
            <a:endParaRPr lang="en-US" b="1" dirty="0">
              <a:solidFill>
                <a:schemeClr val="bg2"/>
              </a:solidFill>
            </a:endParaRPr>
          </a:p>
        </p:txBody>
      </p:sp>
      <p:sp>
        <p:nvSpPr>
          <p:cNvPr id="20" name="Title 1"/>
          <p:cNvSpPr>
            <a:spLocks noGrp="1"/>
          </p:cNvSpPr>
          <p:nvPr>
            <p:ph type="title"/>
          </p:nvPr>
        </p:nvSpPr>
        <p:spPr>
          <a:xfrm>
            <a:off x="175260" y="0"/>
            <a:ext cx="11841480" cy="722376"/>
          </a:xfrm>
        </p:spPr>
        <p:txBody>
          <a:bodyPr/>
          <a:lstStyle/>
          <a:p>
            <a:r>
              <a:rPr lang="en-US"/>
              <a:t>Click to edit Master title style</a:t>
            </a:r>
          </a:p>
        </p:txBody>
      </p:sp>
      <p:sp>
        <p:nvSpPr>
          <p:cNvPr id="21" name="Text Placeholder 15"/>
          <p:cNvSpPr>
            <a:spLocks noGrp="1"/>
          </p:cNvSpPr>
          <p:nvPr>
            <p:ph type="body" sz="quarter" idx="15"/>
          </p:nvPr>
        </p:nvSpPr>
        <p:spPr>
          <a:xfrm>
            <a:off x="499234" y="2208061"/>
            <a:ext cx="3566159" cy="3430587"/>
          </a:xfrm>
        </p:spPr>
        <p:txBody>
          <a:bodyPr>
            <a:normAutofit/>
          </a:bodyPr>
          <a:lstStyle>
            <a:lvl1pPr marL="171450" indent="-171450">
              <a:defRPr sz="1400"/>
            </a:lvl1pPr>
            <a:lvl2pPr marL="515938" indent="-192088">
              <a:buFont typeface="Arial" panose="020B0604020202020204" pitchFamily="34" charset="0"/>
              <a:buChar char="»"/>
              <a:defRPr sz="1200"/>
            </a:lvl2pPr>
            <a:lvl3pPr marL="800100" indent="-152400">
              <a:defRPr sz="1100"/>
            </a:lvl3pPr>
            <a:lvl4pPr marL="1143000" indent="-171450">
              <a:buFont typeface="Arial" panose="020B0604020202020204" pitchFamily="34" charset="0"/>
              <a:buChar char="»"/>
              <a:defRPr sz="1050"/>
            </a:lvl4pPr>
            <a:lvl5pPr marL="1428750" indent="-133350">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5"/>
          <p:cNvSpPr>
            <a:spLocks noGrp="1"/>
          </p:cNvSpPr>
          <p:nvPr>
            <p:ph type="body" sz="quarter" idx="16"/>
          </p:nvPr>
        </p:nvSpPr>
        <p:spPr>
          <a:xfrm>
            <a:off x="4313938" y="2208061"/>
            <a:ext cx="3566159" cy="3430587"/>
          </a:xfrm>
        </p:spPr>
        <p:txBody>
          <a:bodyPr>
            <a:normAutofit/>
          </a:bodyPr>
          <a:lstStyle>
            <a:lvl1pPr marL="171450" indent="-171450">
              <a:defRPr sz="1400"/>
            </a:lvl1pPr>
            <a:lvl2pPr marL="515938" indent="-192088">
              <a:buFont typeface="Arial" panose="020B0604020202020204" pitchFamily="34" charset="0"/>
              <a:buChar char="»"/>
              <a:defRPr sz="1200"/>
            </a:lvl2pPr>
            <a:lvl3pPr marL="800100" indent="-152400">
              <a:defRPr sz="1100"/>
            </a:lvl3pPr>
            <a:lvl4pPr marL="1143000" indent="-171450">
              <a:buFont typeface="Arial" panose="020B0604020202020204" pitchFamily="34" charset="0"/>
              <a:buChar char="»"/>
              <a:defRPr sz="1050"/>
            </a:lvl4pPr>
            <a:lvl5pPr marL="1428750" indent="-133350">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5"/>
          <p:cNvSpPr>
            <a:spLocks noGrp="1"/>
          </p:cNvSpPr>
          <p:nvPr>
            <p:ph type="body" sz="quarter" idx="17"/>
          </p:nvPr>
        </p:nvSpPr>
        <p:spPr>
          <a:xfrm>
            <a:off x="8128642" y="2208061"/>
            <a:ext cx="3566159" cy="3430587"/>
          </a:xfrm>
        </p:spPr>
        <p:txBody>
          <a:bodyPr>
            <a:normAutofit/>
          </a:bodyPr>
          <a:lstStyle>
            <a:lvl1pPr marL="171450" indent="-171450">
              <a:defRPr sz="1400"/>
            </a:lvl1pPr>
            <a:lvl2pPr marL="515938" indent="-192088">
              <a:buFont typeface="Arial" panose="020B0604020202020204" pitchFamily="34" charset="0"/>
              <a:buChar char="»"/>
              <a:defRPr sz="1200"/>
            </a:lvl2pPr>
            <a:lvl3pPr marL="800100" indent="-152400">
              <a:defRPr sz="1100"/>
            </a:lvl3pPr>
            <a:lvl4pPr marL="1143000" indent="-171450">
              <a:buFont typeface="Arial" panose="020B0604020202020204" pitchFamily="34" charset="0"/>
              <a:buChar char="»"/>
              <a:defRPr sz="1050"/>
            </a:lvl4pPr>
            <a:lvl5pPr marL="1428750" indent="-133350">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7500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io 1">
    <p:spTree>
      <p:nvGrpSpPr>
        <p:cNvPr id="1" name=""/>
        <p:cNvGrpSpPr/>
        <p:nvPr/>
      </p:nvGrpSpPr>
      <p:grpSpPr>
        <a:xfrm>
          <a:off x="0" y="0"/>
          <a:ext cx="0" cy="0"/>
          <a:chOff x="0" y="0"/>
          <a:chExt cx="0" cy="0"/>
        </a:xfrm>
      </p:grpSpPr>
      <p:sp>
        <p:nvSpPr>
          <p:cNvPr id="2" name="Rectangle 1"/>
          <p:cNvSpPr/>
          <p:nvPr userDrawn="1"/>
        </p:nvSpPr>
        <p:spPr>
          <a:xfrm>
            <a:off x="0" y="0"/>
            <a:ext cx="2080172"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3" name="コンテンツ プレースホルダー 2"/>
          <p:cNvSpPr>
            <a:spLocks noGrp="1"/>
          </p:cNvSpPr>
          <p:nvPr>
            <p:ph idx="1" hasCustomPrompt="1"/>
          </p:nvPr>
        </p:nvSpPr>
        <p:spPr>
          <a:xfrm>
            <a:off x="2251622" y="1066800"/>
            <a:ext cx="9400383" cy="5098330"/>
          </a:xfrm>
          <a:prstGeom prst="rect">
            <a:avLst/>
          </a:prstGeom>
        </p:spPr>
        <p:txBody>
          <a:bodyPr lIns="91440" rIns="91440">
            <a:normAutofit/>
          </a:bodyPr>
          <a:lstStyle>
            <a:lvl1pPr marL="0" indent="0" fontAlgn="ctr">
              <a:spcBef>
                <a:spcPts val="1800"/>
              </a:spcBef>
              <a:spcAft>
                <a:spcPts val="0"/>
              </a:spcAft>
              <a:buFontTx/>
              <a:buNone/>
              <a:defRPr sz="1600" b="0" i="0" spc="0" baseline="0">
                <a:solidFill>
                  <a:schemeClr val="tx1"/>
                </a:solidFill>
                <a:latin typeface="+mn-lt"/>
                <a:ea typeface="HGPGothicE"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en-US" altLang="ja-JP" dirty="0"/>
              <a:t>Click and enter text</a:t>
            </a:r>
            <a:endParaRPr kumimoji="1" lang="ja-JP" altLang="en-US" dirty="0"/>
          </a:p>
        </p:txBody>
      </p:sp>
      <p:pic>
        <p:nvPicPr>
          <p:cNvPr id="9" name="図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113690"/>
            <a:ext cx="2080171" cy="3744310"/>
          </a:xfrm>
          <a:prstGeom prst="rect">
            <a:avLst/>
          </a:prstGeom>
        </p:spPr>
      </p:pic>
      <p:sp>
        <p:nvSpPr>
          <p:cNvPr id="14"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404040"/>
                </a:solidFill>
                <a:ea typeface="HGPGothicE" charset="-128"/>
                <a:cs typeface="HGPGothicE" charset="-128"/>
              </a:rPr>
              <a:pPr algn="ctr">
                <a:defRPr/>
              </a:pPr>
              <a:t>‹#›</a:t>
            </a:fld>
            <a:endParaRPr lang="en-US" sz="1200" dirty="0">
              <a:solidFill>
                <a:srgbClr val="404040"/>
              </a:solidFill>
              <a:ea typeface="HGPGothicE" charset="-128"/>
              <a:cs typeface="HGPGothicE" charset="-128"/>
            </a:endParaRPr>
          </a:p>
        </p:txBody>
      </p:sp>
      <p:sp>
        <p:nvSpPr>
          <p:cNvPr id="6" name="Picture Placeholder 5"/>
          <p:cNvSpPr>
            <a:spLocks noGrp="1"/>
          </p:cNvSpPr>
          <p:nvPr>
            <p:ph type="pic" sz="quarter" idx="11"/>
          </p:nvPr>
        </p:nvSpPr>
        <p:spPr>
          <a:xfrm>
            <a:off x="211411" y="299884"/>
            <a:ext cx="1657350" cy="1905000"/>
          </a:xfrm>
          <a:prstGeom prst="rect">
            <a:avLst/>
          </a:prstGeom>
        </p:spPr>
        <p:txBody>
          <a:bodyPr>
            <a:normAutofit/>
          </a:bodyPr>
          <a:lstStyle>
            <a:lvl1pPr marL="0" indent="0">
              <a:buNone/>
              <a:defRPr sz="1600"/>
            </a:lvl1pPr>
          </a:lstStyle>
          <a:p>
            <a:r>
              <a:rPr lang="en-US"/>
              <a:t>Click icon to add picture</a:t>
            </a:r>
            <a:endParaRPr lang="en-US" dirty="0"/>
          </a:p>
        </p:txBody>
      </p:sp>
      <p:sp>
        <p:nvSpPr>
          <p:cNvPr id="11" name="Title 1"/>
          <p:cNvSpPr>
            <a:spLocks noGrp="1"/>
          </p:cNvSpPr>
          <p:nvPr>
            <p:ph type="title"/>
          </p:nvPr>
        </p:nvSpPr>
        <p:spPr>
          <a:xfrm>
            <a:off x="2251622" y="0"/>
            <a:ext cx="9765118" cy="722376"/>
          </a:xfrm>
        </p:spPr>
        <p:txBody>
          <a:bodyPr/>
          <a:lstStyle/>
          <a:p>
            <a:r>
              <a:rPr lang="en-US"/>
              <a:t>Click to edit Master title style</a:t>
            </a:r>
            <a:endParaRPr lang="en-US" dirty="0"/>
          </a:p>
        </p:txBody>
      </p:sp>
      <p:sp>
        <p:nvSpPr>
          <p:cNvPr id="10" name="TextBox 12"/>
          <p:cNvSpPr txBox="1"/>
          <p:nvPr userDrawn="1"/>
        </p:nvSpPr>
        <p:spPr>
          <a:xfrm>
            <a:off x="9437630" y="6551482"/>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2564153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o 2">
    <p:spTree>
      <p:nvGrpSpPr>
        <p:cNvPr id="1" name=""/>
        <p:cNvGrpSpPr/>
        <p:nvPr/>
      </p:nvGrpSpPr>
      <p:grpSpPr>
        <a:xfrm>
          <a:off x="0" y="0"/>
          <a:ext cx="0" cy="0"/>
          <a:chOff x="0" y="0"/>
          <a:chExt cx="0" cy="0"/>
        </a:xfrm>
      </p:grpSpPr>
      <p:sp>
        <p:nvSpPr>
          <p:cNvPr id="3" name="Rectangle 2"/>
          <p:cNvSpPr/>
          <p:nvPr userDrawn="1"/>
        </p:nvSpPr>
        <p:spPr bwMode="gray">
          <a:xfrm>
            <a:off x="0" y="914400"/>
            <a:ext cx="12192000" cy="1281112"/>
          </a:xfrm>
          <a:prstGeom prst="rect">
            <a:avLst/>
          </a:prstGeom>
          <a:solidFill>
            <a:srgbClr val="FFFFFF"/>
          </a:solidFill>
          <a:ln w="9525" cap="flat" cmpd="sng" algn="ctr">
            <a:noFill/>
            <a:prstDash val="solid"/>
          </a:ln>
          <a:effectLst>
            <a:outerShdw blurRad="63500" sx="101000" sy="101000" algn="ctr" rotWithShape="0">
              <a:prstClr val="black">
                <a:alpha val="20000"/>
              </a:prstClr>
            </a:outerShdw>
          </a:effectLst>
        </p:spPr>
        <p:txBody>
          <a:bodyPr anchor="ctr"/>
          <a:lstStyle/>
          <a:p>
            <a:pPr algn="ctr" defTabSz="914400" fontAlgn="auto">
              <a:spcBef>
                <a:spcPts val="0"/>
              </a:spcBef>
              <a:spcAft>
                <a:spcPts val="0"/>
              </a:spcAft>
              <a:defRPr/>
            </a:pPr>
            <a:endParaRPr lang="en-US" kern="0" dirty="0">
              <a:solidFill>
                <a:srgbClr val="FFFFFF"/>
              </a:solidFill>
              <a:latin typeface="Calibri"/>
              <a:cs typeface="+mn-cs"/>
            </a:endParaRPr>
          </a:p>
        </p:txBody>
      </p:sp>
      <p:sp>
        <p:nvSpPr>
          <p:cNvPr id="12" name="Text Placeholder 11"/>
          <p:cNvSpPr>
            <a:spLocks noGrp="1"/>
          </p:cNvSpPr>
          <p:nvPr>
            <p:ph type="body" sz="quarter" idx="13" hasCustomPrompt="1"/>
          </p:nvPr>
        </p:nvSpPr>
        <p:spPr>
          <a:xfrm>
            <a:off x="1785938" y="1403350"/>
            <a:ext cx="5548312" cy="247650"/>
          </a:xfrm>
        </p:spPr>
        <p:txBody>
          <a:bodyPr anchor="ctr">
            <a:noAutofit/>
          </a:bodyPr>
          <a:lstStyle>
            <a:lvl1pPr marL="0" indent="0">
              <a:buNone/>
              <a:defRPr sz="1100"/>
            </a:lvl1pPr>
          </a:lstStyle>
          <a:p>
            <a:pPr lvl="0"/>
            <a:r>
              <a:rPr lang="en-US" dirty="0"/>
              <a:t>Click to add Title</a:t>
            </a:r>
          </a:p>
        </p:txBody>
      </p:sp>
      <p:sp>
        <p:nvSpPr>
          <p:cNvPr id="10" name="Text Placeholder 9"/>
          <p:cNvSpPr>
            <a:spLocks noGrp="1"/>
          </p:cNvSpPr>
          <p:nvPr>
            <p:ph type="body" sz="quarter" idx="12" hasCustomPrompt="1"/>
          </p:nvPr>
        </p:nvSpPr>
        <p:spPr>
          <a:xfrm>
            <a:off x="1785938" y="1028700"/>
            <a:ext cx="5548312" cy="374650"/>
          </a:xfrm>
        </p:spPr>
        <p:txBody>
          <a:bodyPr anchor="ctr">
            <a:normAutofit/>
          </a:bodyPr>
          <a:lstStyle>
            <a:lvl1pPr marL="0" indent="0">
              <a:buNone/>
              <a:defRPr sz="1800" b="1">
                <a:solidFill>
                  <a:schemeClr val="bg2"/>
                </a:solidFill>
              </a:defRPr>
            </a:lvl1pPr>
          </a:lstStyle>
          <a:p>
            <a:pPr lvl="0"/>
            <a:r>
              <a:rPr lang="en-US" dirty="0"/>
              <a:t>Click to add Name</a:t>
            </a:r>
          </a:p>
        </p:txBody>
      </p:sp>
      <p:sp>
        <p:nvSpPr>
          <p:cNvPr id="2" name="Title 1"/>
          <p:cNvSpPr>
            <a:spLocks noGrp="1"/>
          </p:cNvSpPr>
          <p:nvPr>
            <p:ph type="title"/>
          </p:nvPr>
        </p:nvSpPr>
        <p:spPr>
          <a:xfrm>
            <a:off x="175260" y="0"/>
            <a:ext cx="11841480" cy="722376"/>
          </a:xfrm>
        </p:spPr>
        <p:txBody>
          <a:bodyPr/>
          <a:lstStyle/>
          <a:p>
            <a:r>
              <a:rPr lang="en-US"/>
              <a:t>Click to edit Master title style</a:t>
            </a:r>
          </a:p>
        </p:txBody>
      </p:sp>
      <p:sp>
        <p:nvSpPr>
          <p:cNvPr id="4" name="Picture Placeholder 5"/>
          <p:cNvSpPr>
            <a:spLocks noGrp="1"/>
          </p:cNvSpPr>
          <p:nvPr>
            <p:ph type="pic" sz="quarter" idx="11"/>
          </p:nvPr>
        </p:nvSpPr>
        <p:spPr>
          <a:xfrm>
            <a:off x="175260" y="914876"/>
            <a:ext cx="1487726" cy="1280160"/>
          </a:xfrm>
          <a:prstGeom prst="rect">
            <a:avLst/>
          </a:prstGeom>
          <a:solidFill>
            <a:schemeClr val="bg1">
              <a:lumMod val="95000"/>
            </a:schemeClr>
          </a:solidFill>
        </p:spPr>
        <p:txBody>
          <a:bodyPr>
            <a:normAutofit/>
          </a:bodyPr>
          <a:lstStyle>
            <a:lvl1pPr marL="0" indent="0">
              <a:buNone/>
              <a:defRPr sz="1600"/>
            </a:lvl1pPr>
          </a:lstStyle>
          <a:p>
            <a:r>
              <a:rPr lang="en-US"/>
              <a:t>Click icon to add picture</a:t>
            </a:r>
            <a:endParaRPr lang="en-US" dirty="0"/>
          </a:p>
        </p:txBody>
      </p:sp>
      <p:cxnSp>
        <p:nvCxnSpPr>
          <p:cNvPr id="8" name="Straight Connector 19"/>
          <p:cNvCxnSpPr>
            <a:cxnSpLocks noChangeShapeType="1"/>
          </p:cNvCxnSpPr>
          <p:nvPr userDrawn="1"/>
        </p:nvCxnSpPr>
        <p:spPr bwMode="gray">
          <a:xfrm>
            <a:off x="1874949" y="1727200"/>
            <a:ext cx="10141239" cy="0"/>
          </a:xfrm>
          <a:prstGeom prst="line">
            <a:avLst/>
          </a:prstGeom>
          <a:noFill/>
          <a:ln w="12700" algn="ctr">
            <a:gradFill>
              <a:gsLst>
                <a:gs pos="0">
                  <a:schemeClr val="bg2"/>
                </a:gs>
                <a:gs pos="8000">
                  <a:schemeClr val="bg2"/>
                </a:gs>
                <a:gs pos="98000">
                  <a:schemeClr val="tx2">
                    <a:alpha val="0"/>
                  </a:schemeClr>
                </a:gs>
              </a:gsLst>
              <a:lin ang="0" scaled="0"/>
            </a:gradFill>
            <a:prstDash val="solid"/>
            <a:round/>
            <a:headEnd/>
            <a:tailEnd/>
          </a:ln>
        </p:spPr>
      </p:cxnSp>
      <p:sp>
        <p:nvSpPr>
          <p:cNvPr id="13" name="Text Placeholder 11"/>
          <p:cNvSpPr>
            <a:spLocks noGrp="1"/>
          </p:cNvSpPr>
          <p:nvPr>
            <p:ph type="body" sz="quarter" idx="14" hasCustomPrompt="1"/>
          </p:nvPr>
        </p:nvSpPr>
        <p:spPr>
          <a:xfrm>
            <a:off x="1785938" y="1793875"/>
            <a:ext cx="5548312" cy="247650"/>
          </a:xfrm>
        </p:spPr>
        <p:txBody>
          <a:bodyPr anchor="ctr">
            <a:noAutofit/>
          </a:bodyPr>
          <a:lstStyle>
            <a:lvl1pPr marL="0" indent="0">
              <a:buNone/>
              <a:defRPr sz="1100"/>
            </a:lvl1pPr>
          </a:lstStyle>
          <a:p>
            <a:pPr lvl="0"/>
            <a:r>
              <a:rPr lang="en-US" dirty="0"/>
              <a:t>Click to add Email</a:t>
            </a:r>
          </a:p>
        </p:txBody>
      </p:sp>
      <p:sp>
        <p:nvSpPr>
          <p:cNvPr id="17" name="Text Placeholder 16"/>
          <p:cNvSpPr>
            <a:spLocks noGrp="1"/>
          </p:cNvSpPr>
          <p:nvPr>
            <p:ph type="body" sz="quarter" idx="15"/>
          </p:nvPr>
        </p:nvSpPr>
        <p:spPr>
          <a:xfrm>
            <a:off x="174625" y="2579534"/>
            <a:ext cx="11560175" cy="3564091"/>
          </a:xfrm>
        </p:spPr>
        <p:txBody>
          <a:bodyPr>
            <a:normAutofit/>
          </a:bodyPr>
          <a:lstStyle>
            <a:lvl1pPr marL="0" indent="0">
              <a:buNone/>
              <a:defRPr sz="1000"/>
            </a:lvl1pPr>
            <a:lvl2pPr marL="228600" indent="-133350">
              <a:buFont typeface="Arial" panose="020B0604020202020204" pitchFamily="34" charset="0"/>
              <a:buChar char="•"/>
              <a:defRPr sz="1000"/>
            </a:lvl2pPr>
            <a:lvl3pPr>
              <a:defRPr sz="1000"/>
            </a:lvl3pPr>
            <a:lvl4pPr>
              <a:defRPr sz="1000"/>
            </a:lvl4pPr>
            <a:lvl5pPr>
              <a:defRPr sz="1000"/>
            </a:lvl5pPr>
          </a:lstStyle>
          <a:p>
            <a:pPr lvl="0"/>
            <a:r>
              <a:rPr lang="en-US" dirty="0"/>
              <a:t>Click to edit Master text styles</a:t>
            </a:r>
          </a:p>
          <a:p>
            <a:pPr lvl="1"/>
            <a:r>
              <a:rPr lang="en-US" dirty="0"/>
              <a:t>Second level</a:t>
            </a:r>
          </a:p>
        </p:txBody>
      </p:sp>
      <p:sp>
        <p:nvSpPr>
          <p:cNvPr id="18" name="TextBox 17"/>
          <p:cNvSpPr txBox="1"/>
          <p:nvPr userDrawn="1"/>
        </p:nvSpPr>
        <p:spPr>
          <a:xfrm>
            <a:off x="175260" y="2266841"/>
            <a:ext cx="2072640" cy="307777"/>
          </a:xfrm>
          <a:prstGeom prst="rect">
            <a:avLst/>
          </a:prstGeom>
          <a:noFill/>
        </p:spPr>
        <p:txBody>
          <a:bodyPr wrap="square" rtlCol="0" anchor="ctr">
            <a:spAutoFit/>
          </a:bodyPr>
          <a:lstStyle/>
          <a:p>
            <a:r>
              <a:rPr lang="en-US" sz="1400" dirty="0">
                <a:solidFill>
                  <a:schemeClr val="bg2"/>
                </a:solidFill>
              </a:rPr>
              <a:t>Biography</a:t>
            </a:r>
          </a:p>
        </p:txBody>
      </p:sp>
    </p:spTree>
    <p:extLst>
      <p:ext uri="{BB962C8B-B14F-4D97-AF65-F5344CB8AC3E}">
        <p14:creationId xmlns:p14="http://schemas.microsoft.com/office/powerpoint/2010/main" val="28725629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sultant Profile 1">
    <p:spTree>
      <p:nvGrpSpPr>
        <p:cNvPr id="1" name=""/>
        <p:cNvGrpSpPr/>
        <p:nvPr/>
      </p:nvGrpSpPr>
      <p:grpSpPr>
        <a:xfrm>
          <a:off x="0" y="0"/>
          <a:ext cx="0" cy="0"/>
          <a:chOff x="0" y="0"/>
          <a:chExt cx="0" cy="0"/>
        </a:xfrm>
      </p:grpSpPr>
      <p:sp>
        <p:nvSpPr>
          <p:cNvPr id="14" name="Text Placeholder 2"/>
          <p:cNvSpPr txBox="1">
            <a:spLocks/>
          </p:cNvSpPr>
          <p:nvPr userDrawn="1"/>
        </p:nvSpPr>
        <p:spPr bwMode="auto">
          <a:xfrm>
            <a:off x="9277349" y="-8626"/>
            <a:ext cx="2926080" cy="6441017"/>
          </a:xfrm>
          <a:prstGeom prst="rect">
            <a:avLst/>
          </a:prstGeom>
          <a:solidFill>
            <a:schemeClr val="bg1">
              <a:lumMod val="95000"/>
            </a:schemeClr>
          </a:solidFill>
          <a:ln>
            <a:noFill/>
          </a:ln>
        </p:spPr>
        <p:txBody>
          <a:bodyPr vert="horz" wrap="square" lIns="243840" tIns="1219200" rIns="365760" bIns="60960" numCol="1" anchor="t" anchorCtr="0" compatLnSpc="1">
            <a:prstTxWarp prst="textNoShape">
              <a:avLst/>
            </a:prstTxWarp>
            <a:noAutofit/>
          </a:bodyPr>
          <a:lstStyle>
            <a:lvl1pPr marL="0" indent="0" algn="l" rtl="0" eaLnBrk="1" fontAlgn="base" hangingPunct="1">
              <a:lnSpc>
                <a:spcPts val="2200"/>
              </a:lnSpc>
              <a:spcBef>
                <a:spcPts val="0"/>
              </a:spcBef>
              <a:spcAft>
                <a:spcPct val="0"/>
              </a:spcAft>
              <a:buFont typeface="Arial"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4pPr>
            <a:lvl5pPr marL="1828800" algn="l" rtl="0" eaLnBrk="1" fontAlgn="base" hangingPunct="1">
              <a:spcBef>
                <a:spcPct val="20000"/>
              </a:spcBef>
              <a:spcAft>
                <a:spcPct val="0"/>
              </a:spcAft>
              <a:buFont typeface="Arial" charset="0"/>
              <a:defRPr lang="en-US" sz="1200" i="1" kern="1200">
                <a:solidFill>
                  <a:srgbClr val="9BBF7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4" indent="-228594">
              <a:lnSpc>
                <a:spcPct val="100000"/>
              </a:lnSpc>
              <a:spcBef>
                <a:spcPts val="800"/>
              </a:spcBef>
              <a:buFont typeface="Arial" panose="020B0604020202020204" pitchFamily="34" charset="0"/>
              <a:buChar char="•"/>
            </a:pPr>
            <a:endParaRPr lang="en-US" sz="1333" dirty="0">
              <a:solidFill>
                <a:schemeClr val="tx1"/>
              </a:solidFill>
            </a:endParaRPr>
          </a:p>
        </p:txBody>
      </p:sp>
      <p:sp>
        <p:nvSpPr>
          <p:cNvPr id="3" name="Content Placeholder 2"/>
          <p:cNvSpPr>
            <a:spLocks noGrp="1"/>
          </p:cNvSpPr>
          <p:nvPr>
            <p:ph sz="quarter" idx="20"/>
          </p:nvPr>
        </p:nvSpPr>
        <p:spPr>
          <a:xfrm>
            <a:off x="175260" y="1304925"/>
            <a:ext cx="9005785" cy="5013326"/>
          </a:xfrm>
        </p:spPr>
        <p:txBody>
          <a:bodyPr>
            <a:normAutofit/>
          </a:bodyPr>
          <a:lstStyle>
            <a:lvl1pPr marL="0" indent="0">
              <a:spcBef>
                <a:spcPts val="600"/>
              </a:spcBef>
              <a:buNone/>
              <a:defRPr sz="1100" b="1"/>
            </a:lvl1pPr>
            <a:lvl2pPr marL="0" indent="0">
              <a:buNone/>
              <a:defRPr sz="1100"/>
            </a:lvl2pPr>
            <a:lvl3pPr marL="233363" indent="-152400">
              <a:spcBef>
                <a:spcPts val="200"/>
              </a:spcBef>
              <a:defRPr sz="1050"/>
            </a:lvl3pPr>
          </a:lstStyle>
          <a:p>
            <a:pPr lvl="0"/>
            <a:r>
              <a:rPr lang="en-US"/>
              <a:t>Click to edit Master text styles</a:t>
            </a:r>
          </a:p>
          <a:p>
            <a:pPr lvl="1"/>
            <a:r>
              <a:rPr lang="en-US"/>
              <a:t>Second level</a:t>
            </a:r>
          </a:p>
          <a:p>
            <a:pPr lvl="2"/>
            <a:r>
              <a:rPr lang="en-US"/>
              <a:t>Third level</a:t>
            </a:r>
          </a:p>
        </p:txBody>
      </p:sp>
      <p:sp>
        <p:nvSpPr>
          <p:cNvPr id="21" name="Title 1"/>
          <p:cNvSpPr>
            <a:spLocks noGrp="1"/>
          </p:cNvSpPr>
          <p:nvPr>
            <p:ph type="title"/>
          </p:nvPr>
        </p:nvSpPr>
        <p:spPr>
          <a:xfrm>
            <a:off x="175260" y="0"/>
            <a:ext cx="9017953" cy="722376"/>
          </a:xfrm>
        </p:spPr>
        <p:txBody>
          <a:bodyPr/>
          <a:lstStyle/>
          <a:p>
            <a:r>
              <a:rPr lang="en-US"/>
              <a:t>Click to edit Master title style</a:t>
            </a:r>
            <a:endParaRPr lang="en-US" dirty="0"/>
          </a:p>
        </p:txBody>
      </p:sp>
      <p:sp>
        <p:nvSpPr>
          <p:cNvPr id="23" name="Text Placeholder 8"/>
          <p:cNvSpPr>
            <a:spLocks noGrp="1"/>
          </p:cNvSpPr>
          <p:nvPr>
            <p:ph type="body" sz="quarter" idx="13" hasCustomPrompt="1"/>
          </p:nvPr>
        </p:nvSpPr>
        <p:spPr>
          <a:xfrm>
            <a:off x="175260" y="571500"/>
            <a:ext cx="9008265" cy="685800"/>
          </a:xfrm>
          <a:prstGeom prst="rect">
            <a:avLst/>
          </a:prstGeom>
        </p:spPr>
        <p:txBody>
          <a:bodyPr>
            <a:noAutofit/>
          </a:bodyPr>
          <a:lstStyle>
            <a:lvl1pPr marL="0" indent="0" algn="l">
              <a:lnSpc>
                <a:spcPct val="90000"/>
              </a:lnSpc>
              <a:spcBef>
                <a:spcPts val="0"/>
              </a:spcBef>
              <a:buNone/>
              <a:defRPr sz="1100" i="1">
                <a:solidFill>
                  <a:schemeClr val="bg1">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dirty="0"/>
              <a:t>Click to add subtitle</a:t>
            </a:r>
          </a:p>
        </p:txBody>
      </p:sp>
      <p:sp>
        <p:nvSpPr>
          <p:cNvPr id="6" name="Rectangle 5"/>
          <p:cNvSpPr/>
          <p:nvPr userDrawn="1"/>
        </p:nvSpPr>
        <p:spPr>
          <a:xfrm>
            <a:off x="9277350" y="2"/>
            <a:ext cx="2926463" cy="29268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Industry Expertise </a:t>
            </a:r>
          </a:p>
        </p:txBody>
      </p:sp>
      <p:sp>
        <p:nvSpPr>
          <p:cNvPr id="7" name="Rectangle 6"/>
          <p:cNvSpPr/>
          <p:nvPr userDrawn="1"/>
        </p:nvSpPr>
        <p:spPr>
          <a:xfrm>
            <a:off x="9277350" y="2189164"/>
            <a:ext cx="2926463" cy="2926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Domain Expertise </a:t>
            </a:r>
          </a:p>
        </p:txBody>
      </p:sp>
      <p:sp>
        <p:nvSpPr>
          <p:cNvPr id="8" name="Rectangle 7"/>
          <p:cNvSpPr/>
          <p:nvPr userDrawn="1"/>
        </p:nvSpPr>
        <p:spPr>
          <a:xfrm>
            <a:off x="9277350" y="4378327"/>
            <a:ext cx="2926463" cy="29268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Technology Expertise </a:t>
            </a:r>
          </a:p>
        </p:txBody>
      </p:sp>
      <p:sp>
        <p:nvSpPr>
          <p:cNvPr id="4" name="Text Placeholder 3"/>
          <p:cNvSpPr>
            <a:spLocks noGrp="1"/>
          </p:cNvSpPr>
          <p:nvPr>
            <p:ph type="body" sz="quarter" idx="21"/>
          </p:nvPr>
        </p:nvSpPr>
        <p:spPr>
          <a:xfrm>
            <a:off x="9391650" y="292100"/>
            <a:ext cx="2705100" cy="1897063"/>
          </a:xfrm>
        </p:spPr>
        <p:txBody>
          <a:bodyPr lIns="0" rIns="0">
            <a:normAutofit/>
          </a:bodyPr>
          <a:lstStyle>
            <a:lvl1pPr marL="171450" indent="-171450">
              <a:buClrTx/>
              <a:defRPr sz="1100" i="1"/>
            </a:lvl1pPr>
          </a:lstStyle>
          <a:p>
            <a:pPr lvl="0"/>
            <a:r>
              <a:rPr lang="en-US"/>
              <a:t>Click to edit Master text styles</a:t>
            </a:r>
          </a:p>
        </p:txBody>
      </p:sp>
      <p:sp>
        <p:nvSpPr>
          <p:cNvPr id="11" name="Text Placeholder 3"/>
          <p:cNvSpPr>
            <a:spLocks noGrp="1"/>
          </p:cNvSpPr>
          <p:nvPr>
            <p:ph type="body" sz="quarter" idx="22"/>
          </p:nvPr>
        </p:nvSpPr>
        <p:spPr>
          <a:xfrm>
            <a:off x="9391650" y="2473325"/>
            <a:ext cx="2705100" cy="1897063"/>
          </a:xfrm>
        </p:spPr>
        <p:txBody>
          <a:bodyPr lIns="0" rIns="0">
            <a:normAutofit/>
          </a:bodyPr>
          <a:lstStyle>
            <a:lvl1pPr marL="171450" indent="-171450">
              <a:buClrTx/>
              <a:defRPr sz="1100" i="1"/>
            </a:lvl1pPr>
          </a:lstStyle>
          <a:p>
            <a:pPr lvl="0"/>
            <a:r>
              <a:rPr lang="en-US"/>
              <a:t>Click to edit Master text styles</a:t>
            </a:r>
          </a:p>
        </p:txBody>
      </p:sp>
      <p:sp>
        <p:nvSpPr>
          <p:cNvPr id="12" name="Text Placeholder 3"/>
          <p:cNvSpPr>
            <a:spLocks noGrp="1"/>
          </p:cNvSpPr>
          <p:nvPr>
            <p:ph type="body" sz="quarter" idx="23"/>
          </p:nvPr>
        </p:nvSpPr>
        <p:spPr>
          <a:xfrm>
            <a:off x="9391650" y="4654551"/>
            <a:ext cx="2705100" cy="1765300"/>
          </a:xfrm>
        </p:spPr>
        <p:txBody>
          <a:bodyPr lIns="0" rIns="0">
            <a:normAutofit/>
          </a:bodyPr>
          <a:lstStyle>
            <a:lvl1pPr marL="171450" indent="-171450">
              <a:buClrTx/>
              <a:defRPr sz="1100" i="1"/>
            </a:lvl1pPr>
          </a:lstStyle>
          <a:p>
            <a:pPr lvl="0"/>
            <a:r>
              <a:rPr lang="en-US"/>
              <a:t>Click to edit Master text styles</a:t>
            </a:r>
          </a:p>
        </p:txBody>
      </p:sp>
    </p:spTree>
    <p:extLst>
      <p:ext uri="{BB962C8B-B14F-4D97-AF65-F5344CB8AC3E}">
        <p14:creationId xmlns:p14="http://schemas.microsoft.com/office/powerpoint/2010/main" val="337023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2" name="Title 1"/>
          <p:cNvSpPr>
            <a:spLocks noGrp="1"/>
          </p:cNvSpPr>
          <p:nvPr>
            <p:ph type="title"/>
          </p:nvPr>
        </p:nvSpPr>
        <p:spPr/>
        <p:txBody>
          <a:bodyPr/>
          <a:lstStyle>
            <a:lvl1pPr marL="226468" marR="0" indent="-226468" algn="l" defTabSz="609555" rtl="0" eaLnBrk="1" fontAlgn="base" latinLnBrk="0" hangingPunct="1">
              <a:lnSpc>
                <a:spcPct val="100000"/>
              </a:lnSpc>
              <a:spcBef>
                <a:spcPct val="20000"/>
              </a:spcBef>
              <a:spcAft>
                <a:spcPct val="0"/>
              </a:spcAft>
              <a:buClrTx/>
              <a:buSzTx/>
              <a:tabLst/>
              <a:defRPr baseline="0"/>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dirty="0"/>
              <a:t>Click to edit Master title style</a:t>
            </a:r>
          </a:p>
        </p:txBody>
      </p:sp>
      <p:pic>
        <p:nvPicPr>
          <p:cNvPr id="4"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404040"/>
                </a:solidFill>
                <a:ea typeface="HGPGothicE" charset="-128"/>
                <a:cs typeface="HGPGothicE" charset="-128"/>
              </a:rPr>
              <a:pPr algn="ctr">
                <a:defRPr/>
              </a:pPr>
              <a:t>‹#›</a:t>
            </a:fld>
            <a:endParaRPr lang="en-US" sz="1200" dirty="0">
              <a:solidFill>
                <a:srgbClr val="404040"/>
              </a:solidFill>
              <a:ea typeface="HGPGothicE" charset="-128"/>
              <a:cs typeface="HGPGothicE" charset="-128"/>
            </a:endParaRPr>
          </a:p>
        </p:txBody>
      </p:sp>
      <p:sp>
        <p:nvSpPr>
          <p:cNvPr id="7" name="TextBox 12"/>
          <p:cNvSpPr txBox="1"/>
          <p:nvPr userDrawn="1"/>
        </p:nvSpPr>
        <p:spPr>
          <a:xfrm>
            <a:off x="9308090" y="6551482"/>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41669670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sultant Profile 2">
    <p:spTree>
      <p:nvGrpSpPr>
        <p:cNvPr id="1" name=""/>
        <p:cNvGrpSpPr/>
        <p:nvPr/>
      </p:nvGrpSpPr>
      <p:grpSpPr>
        <a:xfrm>
          <a:off x="0" y="0"/>
          <a:ext cx="0" cy="0"/>
          <a:chOff x="0" y="0"/>
          <a:chExt cx="0" cy="0"/>
        </a:xfrm>
      </p:grpSpPr>
      <p:sp>
        <p:nvSpPr>
          <p:cNvPr id="14" name="Text Placeholder 2"/>
          <p:cNvSpPr txBox="1">
            <a:spLocks/>
          </p:cNvSpPr>
          <p:nvPr userDrawn="1"/>
        </p:nvSpPr>
        <p:spPr bwMode="auto">
          <a:xfrm>
            <a:off x="9277349" y="-8626"/>
            <a:ext cx="2926080" cy="6441017"/>
          </a:xfrm>
          <a:prstGeom prst="rect">
            <a:avLst/>
          </a:prstGeom>
          <a:solidFill>
            <a:schemeClr val="bg1">
              <a:lumMod val="95000"/>
            </a:schemeClr>
          </a:solidFill>
          <a:ln>
            <a:noFill/>
          </a:ln>
        </p:spPr>
        <p:txBody>
          <a:bodyPr vert="horz" wrap="square" lIns="243840" tIns="1219200" rIns="365760" bIns="60960" numCol="1" anchor="t" anchorCtr="0" compatLnSpc="1">
            <a:prstTxWarp prst="textNoShape">
              <a:avLst/>
            </a:prstTxWarp>
            <a:noAutofit/>
          </a:bodyPr>
          <a:lstStyle>
            <a:lvl1pPr marL="0" indent="0" algn="l" rtl="0" eaLnBrk="1" fontAlgn="base" hangingPunct="1">
              <a:lnSpc>
                <a:spcPts val="2200"/>
              </a:lnSpc>
              <a:spcBef>
                <a:spcPts val="0"/>
              </a:spcBef>
              <a:spcAft>
                <a:spcPct val="0"/>
              </a:spcAft>
              <a:buFont typeface="Arial"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4pPr>
            <a:lvl5pPr marL="1828800" algn="l" rtl="0" eaLnBrk="1" fontAlgn="base" hangingPunct="1">
              <a:spcBef>
                <a:spcPct val="20000"/>
              </a:spcBef>
              <a:spcAft>
                <a:spcPct val="0"/>
              </a:spcAft>
              <a:buFont typeface="Arial" charset="0"/>
              <a:defRPr lang="en-US" sz="1200" i="1" kern="1200">
                <a:solidFill>
                  <a:srgbClr val="9BBF7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4" indent="-228594">
              <a:lnSpc>
                <a:spcPct val="100000"/>
              </a:lnSpc>
              <a:spcBef>
                <a:spcPts val="800"/>
              </a:spcBef>
              <a:buFont typeface="Arial" panose="020B0604020202020204" pitchFamily="34" charset="0"/>
              <a:buChar char="•"/>
            </a:pPr>
            <a:endParaRPr lang="en-US" sz="1333" dirty="0">
              <a:solidFill>
                <a:schemeClr val="tx1"/>
              </a:solidFill>
            </a:endParaRPr>
          </a:p>
        </p:txBody>
      </p:sp>
      <p:sp>
        <p:nvSpPr>
          <p:cNvPr id="3" name="Content Placeholder 2"/>
          <p:cNvSpPr>
            <a:spLocks noGrp="1"/>
          </p:cNvSpPr>
          <p:nvPr>
            <p:ph sz="quarter" idx="20"/>
          </p:nvPr>
        </p:nvSpPr>
        <p:spPr>
          <a:xfrm>
            <a:off x="175260" y="1504603"/>
            <a:ext cx="9005785" cy="4813647"/>
          </a:xfrm>
        </p:spPr>
        <p:txBody>
          <a:bodyPr>
            <a:normAutofit/>
          </a:bodyPr>
          <a:lstStyle>
            <a:lvl1pPr marL="0" indent="0">
              <a:spcBef>
                <a:spcPts val="600"/>
              </a:spcBef>
              <a:buNone/>
              <a:defRPr sz="1100" b="1">
                <a:solidFill>
                  <a:schemeClr val="bg2"/>
                </a:solidFill>
              </a:defRPr>
            </a:lvl1pPr>
            <a:lvl2pPr marL="0" indent="0">
              <a:buNone/>
              <a:defRPr sz="1100" b="1"/>
            </a:lvl2pPr>
            <a:lvl3pPr marL="0" indent="0">
              <a:spcBef>
                <a:spcPts val="200"/>
              </a:spcBef>
              <a:buNone/>
              <a:defRPr sz="1100"/>
            </a:lvl3pPr>
            <a:lvl4pPr marL="233363" indent="-171450">
              <a:spcAft>
                <a:spcPts val="0"/>
              </a:spcAft>
              <a:buFont typeface="Arial" panose="020B0604020202020204" pitchFamily="34" charset="0"/>
              <a:buChar char="•"/>
              <a:defRPr sz="1050" i="0" baseline="0"/>
            </a:lvl4pPr>
            <a:lvl5pPr marL="0" indent="0">
              <a:buNone/>
              <a:defRPr sz="1100" i="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1"/>
          <p:cNvSpPr>
            <a:spLocks noGrp="1"/>
          </p:cNvSpPr>
          <p:nvPr>
            <p:ph type="title"/>
          </p:nvPr>
        </p:nvSpPr>
        <p:spPr>
          <a:xfrm>
            <a:off x="175260" y="0"/>
            <a:ext cx="9017953" cy="722376"/>
          </a:xfrm>
        </p:spPr>
        <p:txBody>
          <a:bodyPr/>
          <a:lstStyle/>
          <a:p>
            <a:r>
              <a:rPr lang="en-US"/>
              <a:t>Click to edit Master title style</a:t>
            </a:r>
            <a:endParaRPr lang="en-US" dirty="0"/>
          </a:p>
        </p:txBody>
      </p:sp>
      <p:sp>
        <p:nvSpPr>
          <p:cNvPr id="23" name="Text Placeholder 8"/>
          <p:cNvSpPr>
            <a:spLocks noGrp="1"/>
          </p:cNvSpPr>
          <p:nvPr>
            <p:ph type="body" sz="quarter" idx="13" hasCustomPrompt="1"/>
          </p:nvPr>
        </p:nvSpPr>
        <p:spPr>
          <a:xfrm>
            <a:off x="175260" y="571500"/>
            <a:ext cx="9008265" cy="685800"/>
          </a:xfrm>
          <a:prstGeom prst="rect">
            <a:avLst/>
          </a:prstGeom>
        </p:spPr>
        <p:txBody>
          <a:bodyPr>
            <a:noAutofit/>
          </a:bodyPr>
          <a:lstStyle>
            <a:lvl1pPr marL="0" indent="0" algn="l">
              <a:lnSpc>
                <a:spcPct val="90000"/>
              </a:lnSpc>
              <a:spcBef>
                <a:spcPts val="0"/>
              </a:spcBef>
              <a:buNone/>
              <a:defRPr sz="1100" i="1">
                <a:solidFill>
                  <a:schemeClr val="bg1">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dirty="0"/>
              <a:t>Click to add subtitle</a:t>
            </a:r>
          </a:p>
        </p:txBody>
      </p:sp>
      <p:sp>
        <p:nvSpPr>
          <p:cNvPr id="4" name="Rectangle 3"/>
          <p:cNvSpPr/>
          <p:nvPr userDrawn="1"/>
        </p:nvSpPr>
        <p:spPr>
          <a:xfrm>
            <a:off x="175260" y="1311565"/>
            <a:ext cx="2235827" cy="261610"/>
          </a:xfrm>
          <a:prstGeom prst="rect">
            <a:avLst/>
          </a:prstGeom>
        </p:spPr>
        <p:txBody>
          <a:bodyPr wrap="square">
            <a:spAutoFit/>
          </a:bodyPr>
          <a:lstStyle/>
          <a:p>
            <a:r>
              <a:rPr lang="en-US" sz="1100" b="1" dirty="0">
                <a:solidFill>
                  <a:schemeClr val="tx1"/>
                </a:solidFill>
              </a:rPr>
              <a:t>PROFESSIONAL EXPERIENCE</a:t>
            </a:r>
          </a:p>
        </p:txBody>
      </p:sp>
      <p:sp>
        <p:nvSpPr>
          <p:cNvPr id="7" name="Rectangle 6"/>
          <p:cNvSpPr/>
          <p:nvPr userDrawn="1"/>
        </p:nvSpPr>
        <p:spPr>
          <a:xfrm>
            <a:off x="9277350" y="2"/>
            <a:ext cx="2926463" cy="29268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Industry Expertise </a:t>
            </a:r>
          </a:p>
        </p:txBody>
      </p:sp>
      <p:sp>
        <p:nvSpPr>
          <p:cNvPr id="8" name="Rectangle 7"/>
          <p:cNvSpPr/>
          <p:nvPr userDrawn="1"/>
        </p:nvSpPr>
        <p:spPr>
          <a:xfrm>
            <a:off x="9277350" y="2189164"/>
            <a:ext cx="2926463" cy="2926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Domain Expertise </a:t>
            </a:r>
          </a:p>
        </p:txBody>
      </p:sp>
      <p:sp>
        <p:nvSpPr>
          <p:cNvPr id="9" name="Rectangle 8"/>
          <p:cNvSpPr/>
          <p:nvPr userDrawn="1"/>
        </p:nvSpPr>
        <p:spPr>
          <a:xfrm>
            <a:off x="9277350" y="4378327"/>
            <a:ext cx="2926463" cy="29268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Technology Expertise </a:t>
            </a:r>
          </a:p>
        </p:txBody>
      </p:sp>
      <p:sp>
        <p:nvSpPr>
          <p:cNvPr id="10" name="Text Placeholder 3"/>
          <p:cNvSpPr>
            <a:spLocks noGrp="1"/>
          </p:cNvSpPr>
          <p:nvPr>
            <p:ph type="body" sz="quarter" idx="21"/>
          </p:nvPr>
        </p:nvSpPr>
        <p:spPr>
          <a:xfrm>
            <a:off x="9391650" y="292100"/>
            <a:ext cx="2705100" cy="1897063"/>
          </a:xfrm>
        </p:spPr>
        <p:txBody>
          <a:bodyPr lIns="0" rIns="0">
            <a:normAutofit/>
          </a:bodyPr>
          <a:lstStyle>
            <a:lvl1pPr marL="171450" indent="-171450">
              <a:buClrTx/>
              <a:defRPr sz="1100" i="1"/>
            </a:lvl1pPr>
          </a:lstStyle>
          <a:p>
            <a:pPr lvl="0"/>
            <a:r>
              <a:rPr lang="en-US"/>
              <a:t>Click to edit Master text styles</a:t>
            </a:r>
          </a:p>
        </p:txBody>
      </p:sp>
      <p:sp>
        <p:nvSpPr>
          <p:cNvPr id="11" name="Text Placeholder 3"/>
          <p:cNvSpPr>
            <a:spLocks noGrp="1"/>
          </p:cNvSpPr>
          <p:nvPr>
            <p:ph type="body" sz="quarter" idx="22"/>
          </p:nvPr>
        </p:nvSpPr>
        <p:spPr>
          <a:xfrm>
            <a:off x="9391650" y="2473325"/>
            <a:ext cx="2705100" cy="1897063"/>
          </a:xfrm>
        </p:spPr>
        <p:txBody>
          <a:bodyPr lIns="0" rIns="0">
            <a:normAutofit/>
          </a:bodyPr>
          <a:lstStyle>
            <a:lvl1pPr marL="171450" indent="-171450">
              <a:buClrTx/>
              <a:defRPr sz="1100" i="1"/>
            </a:lvl1pPr>
          </a:lstStyle>
          <a:p>
            <a:pPr lvl="0"/>
            <a:r>
              <a:rPr lang="en-US"/>
              <a:t>Click to edit Master text styles</a:t>
            </a:r>
          </a:p>
        </p:txBody>
      </p:sp>
      <p:sp>
        <p:nvSpPr>
          <p:cNvPr id="12" name="Text Placeholder 3"/>
          <p:cNvSpPr>
            <a:spLocks noGrp="1"/>
          </p:cNvSpPr>
          <p:nvPr>
            <p:ph type="body" sz="quarter" idx="23"/>
          </p:nvPr>
        </p:nvSpPr>
        <p:spPr>
          <a:xfrm>
            <a:off x="9391650" y="4654551"/>
            <a:ext cx="2705100" cy="1765300"/>
          </a:xfrm>
        </p:spPr>
        <p:txBody>
          <a:bodyPr lIns="0" rIns="0">
            <a:normAutofit/>
          </a:bodyPr>
          <a:lstStyle>
            <a:lvl1pPr marL="171450" indent="-171450">
              <a:buClrTx/>
              <a:defRPr sz="1100" i="1"/>
            </a:lvl1pPr>
          </a:lstStyle>
          <a:p>
            <a:pPr lvl="0"/>
            <a:r>
              <a:rPr lang="en-US"/>
              <a:t>Click to edit Master text styles</a:t>
            </a:r>
          </a:p>
        </p:txBody>
      </p:sp>
    </p:spTree>
    <p:extLst>
      <p:ext uri="{BB962C8B-B14F-4D97-AF65-F5344CB8AC3E}">
        <p14:creationId xmlns:p14="http://schemas.microsoft.com/office/powerpoint/2010/main" val="4065185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Video Background">
    <p:bg>
      <p:bgPr>
        <a:solidFill>
          <a:srgbClr val="000000"/>
        </a:solidFill>
        <a:effectLst/>
      </p:bgPr>
    </p:bg>
    <p:spTree>
      <p:nvGrpSpPr>
        <p:cNvPr id="1" name=""/>
        <p:cNvGrpSpPr/>
        <p:nvPr/>
      </p:nvGrpSpPr>
      <p:grpSpPr>
        <a:xfrm>
          <a:off x="0" y="0"/>
          <a:ext cx="0" cy="0"/>
          <a:chOff x="0" y="0"/>
          <a:chExt cx="0" cy="0"/>
        </a:xfrm>
      </p:grpSpPr>
      <p:sp>
        <p:nvSpPr>
          <p:cNvPr id="7"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dirty="0">
              <a:solidFill>
                <a:schemeClr val="bg1"/>
              </a:solidFill>
              <a:latin typeface="+mn-lt"/>
              <a:ea typeface="HGPGothicE" charset="-128"/>
              <a:cs typeface="HGPGothicE" charset="-128"/>
            </a:endParaRPr>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12" name="コンテンツ プレースホルダー 2"/>
          <p:cNvSpPr>
            <a:spLocks noGrp="1"/>
          </p:cNvSpPr>
          <p:nvPr>
            <p:ph idx="1" hasCustomPrompt="1"/>
          </p:nvPr>
        </p:nvSpPr>
        <p:spPr>
          <a:xfrm>
            <a:off x="3981866" y="2852936"/>
            <a:ext cx="4247180" cy="828102"/>
          </a:xfrm>
          <a:prstGeom prst="rect">
            <a:avLst/>
          </a:prstGeom>
          <a:ln w="38100">
            <a:solidFill>
              <a:schemeClr val="bg1"/>
            </a:solidFill>
            <a:prstDash val="sysDot"/>
          </a:ln>
        </p:spPr>
        <p:txBody>
          <a:bodyPr lIns="90000" anchor="ctr" anchorCtr="1"/>
          <a:lstStyle>
            <a:lvl1pPr marL="0" marR="0" indent="0" algn="l" defTabSz="534552" rtl="0" eaLnBrk="1" fontAlgn="ctr" latinLnBrk="0" hangingPunct="1">
              <a:lnSpc>
                <a:spcPct val="100000"/>
              </a:lnSpc>
              <a:spcBef>
                <a:spcPts val="0"/>
              </a:spcBef>
              <a:spcAft>
                <a:spcPct val="0"/>
              </a:spcAft>
              <a:buClrTx/>
              <a:buSzTx/>
              <a:buFontTx/>
              <a:buNone/>
              <a:tabLst/>
              <a:defRPr sz="2000" b="0" i="0" spc="88" baseline="0">
                <a:solidFill>
                  <a:schemeClr val="bg1"/>
                </a:solidFill>
                <a:latin typeface="+mn-lt"/>
                <a:ea typeface="HGPGothicE" charset="-128"/>
                <a:cs typeface="HGPGothicE" charset="-128"/>
              </a:defRPr>
            </a:lvl1pPr>
            <a:lvl2pPr marL="534552" indent="0" fontAlgn="ctr">
              <a:spcBef>
                <a:spcPts val="0"/>
              </a:spcBef>
              <a:buFontTx/>
              <a:buNone/>
              <a:defRPr sz="1754" b="0" i="0" spc="88">
                <a:solidFill>
                  <a:schemeClr val="tx1"/>
                </a:solidFill>
                <a:latin typeface="HGPGothicE" charset="-128"/>
                <a:ea typeface="HGPGothicE" charset="-128"/>
                <a:cs typeface="HGPGothicE" charset="-128"/>
              </a:defRPr>
            </a:lvl2pPr>
            <a:lvl3pPr marL="1069105" indent="0" fontAlgn="ctr">
              <a:spcBef>
                <a:spcPts val="0"/>
              </a:spcBef>
              <a:buFontTx/>
              <a:buNone/>
              <a:defRPr sz="1754" b="0" i="0" spc="88">
                <a:solidFill>
                  <a:schemeClr val="tx1"/>
                </a:solidFill>
                <a:latin typeface="HGPGothicE" charset="-128"/>
                <a:ea typeface="HGPGothicE" charset="-128"/>
                <a:cs typeface="HGPGothicE" charset="-128"/>
              </a:defRPr>
            </a:lvl3pPr>
            <a:lvl4pPr marL="1603659" indent="0">
              <a:buFontTx/>
              <a:buNone/>
              <a:defRPr>
                <a:solidFill>
                  <a:schemeClr val="tx2"/>
                </a:solidFill>
              </a:defRPr>
            </a:lvl4pPr>
            <a:lvl5pPr marL="2138212" indent="0">
              <a:buFontTx/>
              <a:buNone/>
              <a:defRPr>
                <a:solidFill>
                  <a:schemeClr val="tx2"/>
                </a:solidFill>
              </a:defRPr>
            </a:lvl5pPr>
          </a:lstStyle>
          <a:p>
            <a:pPr algn="ctr"/>
            <a:r>
              <a:rPr lang="ja-JP" altLang="en-US" sz="2000" spc="200" dirty="0">
                <a:solidFill>
                  <a:srgbClr val="FFFFFF"/>
                </a:solidFill>
                <a:latin typeface="Arial" panose="020B0604020202020204" pitchFamily="34" charset="0"/>
                <a:ea typeface="HGPGothicE" charset="-128"/>
                <a:cs typeface="Arial" panose="020B0604020202020204" pitchFamily="34" charset="0"/>
              </a:rPr>
              <a:t>［</a:t>
            </a:r>
            <a:r>
              <a:rPr lang="en-US" altLang="ja-JP" sz="2000" spc="200" dirty="0">
                <a:solidFill>
                  <a:srgbClr val="FFFFFF"/>
                </a:solidFill>
                <a:latin typeface="Arial" panose="020B0604020202020204" pitchFamily="34" charset="0"/>
                <a:ea typeface="HGPGothicE" charset="-128"/>
                <a:cs typeface="Arial" panose="020B0604020202020204" pitchFamily="34" charset="0"/>
              </a:rPr>
              <a:t>Photo/Movie</a:t>
            </a:r>
            <a:r>
              <a:rPr lang="ja-JP" altLang="en-US" sz="2000" spc="200" dirty="0">
                <a:solidFill>
                  <a:srgbClr val="FFFFFF"/>
                </a:solidFill>
                <a:latin typeface="Arial" panose="020B0604020202020204" pitchFamily="34" charset="0"/>
                <a:ea typeface="HGPGothicE" charset="-128"/>
                <a:cs typeface="Arial" panose="020B0604020202020204" pitchFamily="34" charset="0"/>
              </a:rPr>
              <a:t>］</a:t>
            </a:r>
          </a:p>
        </p:txBody>
      </p:sp>
      <p:sp>
        <p:nvSpPr>
          <p:cNvPr id="6"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11635075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losing Text">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3" name="タイトル 1"/>
          <p:cNvSpPr>
            <a:spLocks noGrp="1"/>
          </p:cNvSpPr>
          <p:nvPr>
            <p:ph type="title" hasCustomPrompt="1"/>
          </p:nvPr>
        </p:nvSpPr>
        <p:spPr>
          <a:xfrm>
            <a:off x="4623379" y="2862739"/>
            <a:ext cx="2946448" cy="646331"/>
          </a:xfrm>
          <a:prstGeom prst="rect">
            <a:avLst/>
          </a:prstGeom>
        </p:spPr>
        <p:txBody>
          <a:bodyPr wrap="none" anchor="ctr" anchorCtr="1">
            <a:spAutoFit/>
          </a:bodyPr>
          <a:lstStyle>
            <a:lvl1pPr algn="ctr">
              <a:defRPr sz="3600" spc="0" baseline="0">
                <a:solidFill>
                  <a:schemeClr val="tx1"/>
                </a:solidFill>
                <a:latin typeface="+mj-lt"/>
              </a:defRPr>
            </a:lvl1pPr>
          </a:lstStyle>
          <a:p>
            <a:r>
              <a:rPr kumimoji="1" lang="en-US" altLang="ja-JP" dirty="0"/>
              <a:t>[Closing Text]</a:t>
            </a:r>
            <a:endParaRPr kumimoji="1" lang="ja-JP" altLang="en-US" dirty="0"/>
          </a:p>
        </p:txBody>
      </p:sp>
      <p:sp>
        <p:nvSpPr>
          <p:cNvPr id="8"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404040"/>
                </a:solidFill>
                <a:ea typeface="HGPGothicE" charset="-128"/>
                <a:cs typeface="HGPGothicE" charset="-128"/>
              </a:rPr>
              <a:pPr algn="ctr">
                <a:defRPr/>
              </a:pPr>
              <a:t>‹#›</a:t>
            </a:fld>
            <a:endParaRPr lang="en-US" sz="1200" dirty="0">
              <a:solidFill>
                <a:srgbClr val="404040"/>
              </a:solidFill>
              <a:ea typeface="HGPGothicE" charset="-128"/>
              <a:cs typeface="HGPGothicE" charset="-128"/>
            </a:endParaRPr>
          </a:p>
        </p:txBody>
      </p:sp>
      <p:sp>
        <p:nvSpPr>
          <p:cNvPr id="7" name="TextBox 12"/>
          <p:cNvSpPr txBox="1"/>
          <p:nvPr userDrawn="1"/>
        </p:nvSpPr>
        <p:spPr>
          <a:xfrm>
            <a:off x="9587490" y="6549764"/>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36431393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7"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9171" y="2679356"/>
            <a:ext cx="3633658" cy="1200030"/>
          </a:xfrm>
          <a:prstGeom prst="rect">
            <a:avLst/>
          </a:prstGeom>
        </p:spPr>
      </p:pic>
      <p:sp>
        <p:nvSpPr>
          <p:cNvPr id="5" name="TextBox 12"/>
          <p:cNvSpPr txBox="1"/>
          <p:nvPr userDrawn="1"/>
        </p:nvSpPr>
        <p:spPr>
          <a:xfrm>
            <a:off x="9422192" y="6500682"/>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37306823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Closing Slide">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5" name="Picture 4">
            <a:extLst>
              <a:ext uri="{FF2B5EF4-FFF2-40B4-BE49-F238E27FC236}">
                <a16:creationId xmlns:a16="http://schemas.microsoft.com/office/drawing/2014/main" id="{1AEE5305-6DD2-4E7B-AF05-5DC060A47DB2}"/>
              </a:ext>
            </a:extLst>
          </p:cNvPr>
          <p:cNvPicPr>
            <a:picLocks noChangeAspect="1"/>
          </p:cNvPicPr>
          <p:nvPr userDrawn="1"/>
        </p:nvPicPr>
        <p:blipFill>
          <a:blip r:embed="rId3"/>
          <a:stretch>
            <a:fillRect/>
          </a:stretch>
        </p:blipFill>
        <p:spPr>
          <a:xfrm>
            <a:off x="4032504" y="2720340"/>
            <a:ext cx="4126992" cy="1417320"/>
          </a:xfrm>
          <a:prstGeom prst="rect">
            <a:avLst/>
          </a:prstGeom>
        </p:spPr>
      </p:pic>
      <p:sp>
        <p:nvSpPr>
          <p:cNvPr id="7" name="TextBox 12"/>
          <p:cNvSpPr txBox="1"/>
          <p:nvPr userDrawn="1"/>
        </p:nvSpPr>
        <p:spPr>
          <a:xfrm>
            <a:off x="9511290" y="6513382"/>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31596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member Team">
    <p:spTree>
      <p:nvGrpSpPr>
        <p:cNvPr id="1" name=""/>
        <p:cNvGrpSpPr/>
        <p:nvPr/>
      </p:nvGrpSpPr>
      <p:grpSpPr>
        <a:xfrm>
          <a:off x="0" y="0"/>
          <a:ext cx="0" cy="0"/>
          <a:chOff x="0" y="0"/>
          <a:chExt cx="0" cy="0"/>
        </a:xfrm>
      </p:grpSpPr>
      <p:sp>
        <p:nvSpPr>
          <p:cNvPr id="34" name="Rectangle 33"/>
          <p:cNvSpPr/>
          <p:nvPr userDrawn="1"/>
        </p:nvSpPr>
        <p:spPr>
          <a:xfrm>
            <a:off x="8082420" y="1657754"/>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5" name="Rectangle 34"/>
          <p:cNvSpPr/>
          <p:nvPr userDrawn="1"/>
        </p:nvSpPr>
        <p:spPr>
          <a:xfrm>
            <a:off x="562988" y="3309002"/>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1" name="Rectangle 30"/>
          <p:cNvSpPr/>
          <p:nvPr userDrawn="1"/>
        </p:nvSpPr>
        <p:spPr>
          <a:xfrm>
            <a:off x="564538" y="1657754"/>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3" name="Rectangle 32"/>
          <p:cNvSpPr/>
          <p:nvPr userDrawn="1"/>
        </p:nvSpPr>
        <p:spPr>
          <a:xfrm>
            <a:off x="4313616" y="1657754"/>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 name="Picture Placeholder 7"/>
          <p:cNvSpPr>
            <a:spLocks noGrp="1"/>
          </p:cNvSpPr>
          <p:nvPr>
            <p:ph type="pic" sz="quarter" idx="14"/>
          </p:nvPr>
        </p:nvSpPr>
        <p:spPr bwMode="gray">
          <a:xfrm>
            <a:off x="619546" y="1728303"/>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6" name="Picture Placeholder 7"/>
          <p:cNvSpPr>
            <a:spLocks noGrp="1"/>
          </p:cNvSpPr>
          <p:nvPr>
            <p:ph type="pic" sz="quarter" idx="16"/>
          </p:nvPr>
        </p:nvSpPr>
        <p:spPr bwMode="gray">
          <a:xfrm>
            <a:off x="4411217" y="1728303"/>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7" name="Text Placeholder 10"/>
          <p:cNvSpPr>
            <a:spLocks noGrp="1"/>
          </p:cNvSpPr>
          <p:nvPr>
            <p:ph type="body" sz="quarter" idx="17" hasCustomPrompt="1"/>
          </p:nvPr>
        </p:nvSpPr>
        <p:spPr>
          <a:xfrm>
            <a:off x="2031317" y="1647306"/>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8" name="Text Placeholder 10"/>
          <p:cNvSpPr>
            <a:spLocks noGrp="1"/>
          </p:cNvSpPr>
          <p:nvPr>
            <p:ph type="body" sz="quarter" idx="18" hasCustomPrompt="1"/>
          </p:nvPr>
        </p:nvSpPr>
        <p:spPr>
          <a:xfrm>
            <a:off x="2031317" y="2134293"/>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1" name="Text Placeholder 10"/>
          <p:cNvSpPr>
            <a:spLocks noGrp="1"/>
          </p:cNvSpPr>
          <p:nvPr>
            <p:ph type="body" sz="quarter" idx="21" hasCustomPrompt="1"/>
          </p:nvPr>
        </p:nvSpPr>
        <p:spPr>
          <a:xfrm>
            <a:off x="5829050" y="1647306"/>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2" name="Text Placeholder 10"/>
          <p:cNvSpPr>
            <a:spLocks noGrp="1"/>
          </p:cNvSpPr>
          <p:nvPr>
            <p:ph type="body" sz="quarter" idx="22" hasCustomPrompt="1"/>
          </p:nvPr>
        </p:nvSpPr>
        <p:spPr>
          <a:xfrm>
            <a:off x="5829050" y="2134293"/>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3" name="Picture Placeholder 7"/>
          <p:cNvSpPr>
            <a:spLocks noGrp="1"/>
          </p:cNvSpPr>
          <p:nvPr>
            <p:ph type="pic" sz="quarter" idx="23"/>
          </p:nvPr>
        </p:nvSpPr>
        <p:spPr bwMode="gray">
          <a:xfrm>
            <a:off x="639227" y="3379551"/>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15" name="Text Placeholder 10"/>
          <p:cNvSpPr>
            <a:spLocks noGrp="1"/>
          </p:cNvSpPr>
          <p:nvPr>
            <p:ph type="body" sz="quarter" idx="25" hasCustomPrompt="1"/>
          </p:nvPr>
        </p:nvSpPr>
        <p:spPr>
          <a:xfrm>
            <a:off x="2063363" y="3305036"/>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6" name="Text Placeholder 10"/>
          <p:cNvSpPr>
            <a:spLocks noGrp="1"/>
          </p:cNvSpPr>
          <p:nvPr>
            <p:ph type="body" sz="quarter" idx="26" hasCustomPrompt="1"/>
          </p:nvPr>
        </p:nvSpPr>
        <p:spPr>
          <a:xfrm>
            <a:off x="2063363" y="3792023"/>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2" name="Picture Placeholder 7"/>
          <p:cNvSpPr>
            <a:spLocks noGrp="1"/>
          </p:cNvSpPr>
          <p:nvPr>
            <p:ph type="pic" sz="quarter" idx="32"/>
          </p:nvPr>
        </p:nvSpPr>
        <p:spPr bwMode="gray">
          <a:xfrm>
            <a:off x="8159509" y="1728303"/>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3" name="Text Placeholder 10"/>
          <p:cNvSpPr>
            <a:spLocks noGrp="1"/>
          </p:cNvSpPr>
          <p:nvPr>
            <p:ph type="body" sz="quarter" idx="33" hasCustomPrompt="1"/>
          </p:nvPr>
        </p:nvSpPr>
        <p:spPr>
          <a:xfrm>
            <a:off x="9573558" y="1653788"/>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4" name="Text Placeholder 10"/>
          <p:cNvSpPr>
            <a:spLocks noGrp="1"/>
          </p:cNvSpPr>
          <p:nvPr>
            <p:ph type="body" sz="quarter" idx="34" hasCustomPrompt="1"/>
          </p:nvPr>
        </p:nvSpPr>
        <p:spPr>
          <a:xfrm>
            <a:off x="9573558" y="2140775"/>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6" name="Rectangle 25"/>
          <p:cNvSpPr/>
          <p:nvPr userDrawn="1"/>
        </p:nvSpPr>
        <p:spPr>
          <a:xfrm>
            <a:off x="4313616" y="3309002"/>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27" name="Picture Placeholder 7"/>
          <p:cNvSpPr>
            <a:spLocks noGrp="1"/>
          </p:cNvSpPr>
          <p:nvPr>
            <p:ph type="pic" sz="quarter" idx="35"/>
          </p:nvPr>
        </p:nvSpPr>
        <p:spPr bwMode="gray">
          <a:xfrm>
            <a:off x="4389854" y="3379551"/>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8" name="Text Placeholder 10"/>
          <p:cNvSpPr>
            <a:spLocks noGrp="1"/>
          </p:cNvSpPr>
          <p:nvPr>
            <p:ph type="body" sz="quarter" idx="36" hasCustomPrompt="1"/>
          </p:nvPr>
        </p:nvSpPr>
        <p:spPr>
          <a:xfrm>
            <a:off x="5813991" y="3305036"/>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9" name="Text Placeholder 10"/>
          <p:cNvSpPr>
            <a:spLocks noGrp="1"/>
          </p:cNvSpPr>
          <p:nvPr>
            <p:ph type="body" sz="quarter" idx="37" hasCustomPrompt="1"/>
          </p:nvPr>
        </p:nvSpPr>
        <p:spPr>
          <a:xfrm>
            <a:off x="5813991" y="3792023"/>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30" name="Rectangle 29"/>
          <p:cNvSpPr/>
          <p:nvPr userDrawn="1"/>
        </p:nvSpPr>
        <p:spPr>
          <a:xfrm>
            <a:off x="8082420" y="3309002"/>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0" name="Picture Placeholder 7"/>
          <p:cNvSpPr>
            <a:spLocks noGrp="1"/>
          </p:cNvSpPr>
          <p:nvPr>
            <p:ph type="pic" sz="quarter" idx="41"/>
          </p:nvPr>
        </p:nvSpPr>
        <p:spPr bwMode="gray">
          <a:xfrm>
            <a:off x="8159509" y="3379551"/>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41" name="Text Placeholder 10"/>
          <p:cNvSpPr>
            <a:spLocks noGrp="1"/>
          </p:cNvSpPr>
          <p:nvPr>
            <p:ph type="body" sz="quarter" idx="42" hasCustomPrompt="1"/>
          </p:nvPr>
        </p:nvSpPr>
        <p:spPr>
          <a:xfrm>
            <a:off x="9573558" y="3305036"/>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42" name="Text Placeholder 10"/>
          <p:cNvSpPr>
            <a:spLocks noGrp="1"/>
          </p:cNvSpPr>
          <p:nvPr>
            <p:ph type="body" sz="quarter" idx="43" hasCustomPrompt="1"/>
          </p:nvPr>
        </p:nvSpPr>
        <p:spPr>
          <a:xfrm>
            <a:off x="9573558" y="3792023"/>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757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member Team">
    <p:spTree>
      <p:nvGrpSpPr>
        <p:cNvPr id="1" name=""/>
        <p:cNvGrpSpPr/>
        <p:nvPr/>
      </p:nvGrpSpPr>
      <p:grpSpPr>
        <a:xfrm>
          <a:off x="0" y="0"/>
          <a:ext cx="0" cy="0"/>
          <a:chOff x="0" y="0"/>
          <a:chExt cx="0" cy="0"/>
        </a:xfrm>
      </p:grpSpPr>
      <p:sp>
        <p:nvSpPr>
          <p:cNvPr id="34" name="Rectangle 33"/>
          <p:cNvSpPr/>
          <p:nvPr userDrawn="1"/>
        </p:nvSpPr>
        <p:spPr>
          <a:xfrm>
            <a:off x="8082420"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5" name="Rectangle 34"/>
          <p:cNvSpPr/>
          <p:nvPr userDrawn="1"/>
        </p:nvSpPr>
        <p:spPr>
          <a:xfrm>
            <a:off x="562988"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1" name="Rectangle 30"/>
          <p:cNvSpPr/>
          <p:nvPr userDrawn="1"/>
        </p:nvSpPr>
        <p:spPr>
          <a:xfrm>
            <a:off x="564538"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3" name="Rectangle 32"/>
          <p:cNvSpPr/>
          <p:nvPr userDrawn="1"/>
        </p:nvSpPr>
        <p:spPr>
          <a:xfrm>
            <a:off x="4313616"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 name="Picture Placeholder 7"/>
          <p:cNvSpPr>
            <a:spLocks noGrp="1"/>
          </p:cNvSpPr>
          <p:nvPr>
            <p:ph type="pic" sz="quarter" idx="14"/>
          </p:nvPr>
        </p:nvSpPr>
        <p:spPr bwMode="gray">
          <a:xfrm>
            <a:off x="619546"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6" name="Picture Placeholder 7"/>
          <p:cNvSpPr>
            <a:spLocks noGrp="1"/>
          </p:cNvSpPr>
          <p:nvPr>
            <p:ph type="pic" sz="quarter" idx="16"/>
          </p:nvPr>
        </p:nvSpPr>
        <p:spPr bwMode="gray">
          <a:xfrm>
            <a:off x="4411217"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7" name="Text Placeholder 10"/>
          <p:cNvSpPr>
            <a:spLocks noGrp="1"/>
          </p:cNvSpPr>
          <p:nvPr>
            <p:ph type="body" sz="quarter" idx="17" hasCustomPrompt="1"/>
          </p:nvPr>
        </p:nvSpPr>
        <p:spPr>
          <a:xfrm>
            <a:off x="2031317" y="99060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8" name="Text Placeholder 10"/>
          <p:cNvSpPr>
            <a:spLocks noGrp="1"/>
          </p:cNvSpPr>
          <p:nvPr>
            <p:ph type="body" sz="quarter" idx="18" hasCustomPrompt="1"/>
          </p:nvPr>
        </p:nvSpPr>
        <p:spPr>
          <a:xfrm>
            <a:off x="2031317" y="147758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1" name="Text Placeholder 10"/>
          <p:cNvSpPr>
            <a:spLocks noGrp="1"/>
          </p:cNvSpPr>
          <p:nvPr>
            <p:ph type="body" sz="quarter" idx="21" hasCustomPrompt="1"/>
          </p:nvPr>
        </p:nvSpPr>
        <p:spPr>
          <a:xfrm>
            <a:off x="5829050" y="99060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2" name="Text Placeholder 10"/>
          <p:cNvSpPr>
            <a:spLocks noGrp="1"/>
          </p:cNvSpPr>
          <p:nvPr>
            <p:ph type="body" sz="quarter" idx="22" hasCustomPrompt="1"/>
          </p:nvPr>
        </p:nvSpPr>
        <p:spPr>
          <a:xfrm>
            <a:off x="5829050" y="147758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3" name="Picture Placeholder 7"/>
          <p:cNvSpPr>
            <a:spLocks noGrp="1"/>
          </p:cNvSpPr>
          <p:nvPr>
            <p:ph type="pic" sz="quarter" idx="23"/>
          </p:nvPr>
        </p:nvSpPr>
        <p:spPr bwMode="gray">
          <a:xfrm>
            <a:off x="639227" y="2722845"/>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15" name="Text Placeholder 10"/>
          <p:cNvSpPr>
            <a:spLocks noGrp="1"/>
          </p:cNvSpPr>
          <p:nvPr>
            <p:ph type="body" sz="quarter" idx="25" hasCustomPrompt="1"/>
          </p:nvPr>
        </p:nvSpPr>
        <p:spPr>
          <a:xfrm>
            <a:off x="2063363"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6" name="Text Placeholder 10"/>
          <p:cNvSpPr>
            <a:spLocks noGrp="1"/>
          </p:cNvSpPr>
          <p:nvPr>
            <p:ph type="body" sz="quarter" idx="26" hasCustomPrompt="1"/>
          </p:nvPr>
        </p:nvSpPr>
        <p:spPr>
          <a:xfrm>
            <a:off x="2063363"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2" name="Picture Placeholder 7"/>
          <p:cNvSpPr>
            <a:spLocks noGrp="1"/>
          </p:cNvSpPr>
          <p:nvPr>
            <p:ph type="pic" sz="quarter" idx="32"/>
          </p:nvPr>
        </p:nvSpPr>
        <p:spPr bwMode="gray">
          <a:xfrm>
            <a:off x="8159509"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3" name="Text Placeholder 10"/>
          <p:cNvSpPr>
            <a:spLocks noGrp="1"/>
          </p:cNvSpPr>
          <p:nvPr>
            <p:ph type="body" sz="quarter" idx="33" hasCustomPrompt="1"/>
          </p:nvPr>
        </p:nvSpPr>
        <p:spPr>
          <a:xfrm>
            <a:off x="9573558" y="997082"/>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4" name="Text Placeholder 10"/>
          <p:cNvSpPr>
            <a:spLocks noGrp="1"/>
          </p:cNvSpPr>
          <p:nvPr>
            <p:ph type="body" sz="quarter" idx="34" hasCustomPrompt="1"/>
          </p:nvPr>
        </p:nvSpPr>
        <p:spPr>
          <a:xfrm>
            <a:off x="9573558" y="1484069"/>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6" name="Rectangle 25"/>
          <p:cNvSpPr/>
          <p:nvPr userDrawn="1"/>
        </p:nvSpPr>
        <p:spPr>
          <a:xfrm>
            <a:off x="4313616"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27" name="Picture Placeholder 7"/>
          <p:cNvSpPr>
            <a:spLocks noGrp="1"/>
          </p:cNvSpPr>
          <p:nvPr>
            <p:ph type="pic" sz="quarter" idx="35"/>
          </p:nvPr>
        </p:nvSpPr>
        <p:spPr bwMode="gray">
          <a:xfrm>
            <a:off x="4389854" y="2722845"/>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8" name="Text Placeholder 10"/>
          <p:cNvSpPr>
            <a:spLocks noGrp="1"/>
          </p:cNvSpPr>
          <p:nvPr>
            <p:ph type="body" sz="quarter" idx="36" hasCustomPrompt="1"/>
          </p:nvPr>
        </p:nvSpPr>
        <p:spPr>
          <a:xfrm>
            <a:off x="5813991"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9" name="Text Placeholder 10"/>
          <p:cNvSpPr>
            <a:spLocks noGrp="1"/>
          </p:cNvSpPr>
          <p:nvPr>
            <p:ph type="body" sz="quarter" idx="37" hasCustomPrompt="1"/>
          </p:nvPr>
        </p:nvSpPr>
        <p:spPr>
          <a:xfrm>
            <a:off x="5813991"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30" name="Rectangle 29"/>
          <p:cNvSpPr/>
          <p:nvPr userDrawn="1"/>
        </p:nvSpPr>
        <p:spPr>
          <a:xfrm>
            <a:off x="8082420"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6" name="Rectangle 35"/>
          <p:cNvSpPr/>
          <p:nvPr userDrawn="1"/>
        </p:nvSpPr>
        <p:spPr>
          <a:xfrm>
            <a:off x="2403415"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7" name="Picture Placeholder 7"/>
          <p:cNvSpPr>
            <a:spLocks noGrp="1"/>
          </p:cNvSpPr>
          <p:nvPr>
            <p:ph type="pic" sz="quarter" idx="38"/>
          </p:nvPr>
        </p:nvSpPr>
        <p:spPr bwMode="gray">
          <a:xfrm>
            <a:off x="2479655"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38" name="Text Placeholder 10"/>
          <p:cNvSpPr>
            <a:spLocks noGrp="1"/>
          </p:cNvSpPr>
          <p:nvPr>
            <p:ph type="body" sz="quarter" idx="39" hasCustomPrompt="1"/>
          </p:nvPr>
        </p:nvSpPr>
        <p:spPr>
          <a:xfrm>
            <a:off x="3903791"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39" name="Text Placeholder 10"/>
          <p:cNvSpPr>
            <a:spLocks noGrp="1"/>
          </p:cNvSpPr>
          <p:nvPr>
            <p:ph type="body" sz="quarter" idx="40" hasCustomPrompt="1"/>
          </p:nvPr>
        </p:nvSpPr>
        <p:spPr>
          <a:xfrm>
            <a:off x="3903791" y="47978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40" name="Picture Placeholder 7"/>
          <p:cNvSpPr>
            <a:spLocks noGrp="1"/>
          </p:cNvSpPr>
          <p:nvPr>
            <p:ph type="pic" sz="quarter" idx="41"/>
          </p:nvPr>
        </p:nvSpPr>
        <p:spPr bwMode="gray">
          <a:xfrm>
            <a:off x="8159509" y="2722845"/>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41" name="Text Placeholder 10"/>
          <p:cNvSpPr>
            <a:spLocks noGrp="1"/>
          </p:cNvSpPr>
          <p:nvPr>
            <p:ph type="body" sz="quarter" idx="42" hasCustomPrompt="1"/>
          </p:nvPr>
        </p:nvSpPr>
        <p:spPr>
          <a:xfrm>
            <a:off x="9573558"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42" name="Text Placeholder 10"/>
          <p:cNvSpPr>
            <a:spLocks noGrp="1"/>
          </p:cNvSpPr>
          <p:nvPr>
            <p:ph type="body" sz="quarter" idx="43" hasCustomPrompt="1"/>
          </p:nvPr>
        </p:nvSpPr>
        <p:spPr>
          <a:xfrm>
            <a:off x="9573558"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43" name="Rectangle 42"/>
          <p:cNvSpPr/>
          <p:nvPr userDrawn="1"/>
        </p:nvSpPr>
        <p:spPr>
          <a:xfrm>
            <a:off x="6172220"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4" name="Picture Placeholder 7"/>
          <p:cNvSpPr>
            <a:spLocks noGrp="1"/>
          </p:cNvSpPr>
          <p:nvPr>
            <p:ph type="pic" sz="quarter" idx="44"/>
          </p:nvPr>
        </p:nvSpPr>
        <p:spPr bwMode="gray">
          <a:xfrm>
            <a:off x="6248458"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45" name="Text Placeholder 10"/>
          <p:cNvSpPr>
            <a:spLocks noGrp="1"/>
          </p:cNvSpPr>
          <p:nvPr>
            <p:ph type="body" sz="quarter" idx="45" hasCustomPrompt="1"/>
          </p:nvPr>
        </p:nvSpPr>
        <p:spPr>
          <a:xfrm>
            <a:off x="7672595"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46" name="Text Placeholder 10"/>
          <p:cNvSpPr>
            <a:spLocks noGrp="1"/>
          </p:cNvSpPr>
          <p:nvPr>
            <p:ph type="body" sz="quarter" idx="46" hasCustomPrompt="1"/>
          </p:nvPr>
        </p:nvSpPr>
        <p:spPr>
          <a:xfrm>
            <a:off x="7672595" y="47978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671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member Team">
    <p:spTree>
      <p:nvGrpSpPr>
        <p:cNvPr id="1" name=""/>
        <p:cNvGrpSpPr/>
        <p:nvPr/>
      </p:nvGrpSpPr>
      <p:grpSpPr>
        <a:xfrm>
          <a:off x="0" y="0"/>
          <a:ext cx="0" cy="0"/>
          <a:chOff x="0" y="0"/>
          <a:chExt cx="0" cy="0"/>
        </a:xfrm>
      </p:grpSpPr>
      <p:sp>
        <p:nvSpPr>
          <p:cNvPr id="34" name="Rectangle 33"/>
          <p:cNvSpPr/>
          <p:nvPr userDrawn="1"/>
        </p:nvSpPr>
        <p:spPr>
          <a:xfrm>
            <a:off x="8082420"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5" name="Rectangle 34"/>
          <p:cNvSpPr/>
          <p:nvPr userDrawn="1"/>
        </p:nvSpPr>
        <p:spPr>
          <a:xfrm>
            <a:off x="562988"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1" name="Rectangle 30"/>
          <p:cNvSpPr/>
          <p:nvPr userDrawn="1"/>
        </p:nvSpPr>
        <p:spPr>
          <a:xfrm>
            <a:off x="564538"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3" name="Rectangle 32"/>
          <p:cNvSpPr/>
          <p:nvPr userDrawn="1"/>
        </p:nvSpPr>
        <p:spPr>
          <a:xfrm>
            <a:off x="4313616"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 name="Picture Placeholder 7"/>
          <p:cNvSpPr>
            <a:spLocks noGrp="1"/>
          </p:cNvSpPr>
          <p:nvPr>
            <p:ph type="pic" sz="quarter" idx="14"/>
          </p:nvPr>
        </p:nvSpPr>
        <p:spPr bwMode="gray">
          <a:xfrm>
            <a:off x="619546"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6" name="Picture Placeholder 7"/>
          <p:cNvSpPr>
            <a:spLocks noGrp="1"/>
          </p:cNvSpPr>
          <p:nvPr>
            <p:ph type="pic" sz="quarter" idx="16"/>
          </p:nvPr>
        </p:nvSpPr>
        <p:spPr bwMode="gray">
          <a:xfrm>
            <a:off x="4411217"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7" name="Text Placeholder 10"/>
          <p:cNvSpPr>
            <a:spLocks noGrp="1"/>
          </p:cNvSpPr>
          <p:nvPr>
            <p:ph type="body" sz="quarter" idx="17" hasCustomPrompt="1"/>
          </p:nvPr>
        </p:nvSpPr>
        <p:spPr>
          <a:xfrm>
            <a:off x="2031317" y="99060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8" name="Text Placeholder 10"/>
          <p:cNvSpPr>
            <a:spLocks noGrp="1"/>
          </p:cNvSpPr>
          <p:nvPr>
            <p:ph type="body" sz="quarter" idx="18" hasCustomPrompt="1"/>
          </p:nvPr>
        </p:nvSpPr>
        <p:spPr>
          <a:xfrm>
            <a:off x="2031317" y="147758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1" name="Text Placeholder 10"/>
          <p:cNvSpPr>
            <a:spLocks noGrp="1"/>
          </p:cNvSpPr>
          <p:nvPr>
            <p:ph type="body" sz="quarter" idx="21" hasCustomPrompt="1"/>
          </p:nvPr>
        </p:nvSpPr>
        <p:spPr>
          <a:xfrm>
            <a:off x="5829050" y="99060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2" name="Text Placeholder 10"/>
          <p:cNvSpPr>
            <a:spLocks noGrp="1"/>
          </p:cNvSpPr>
          <p:nvPr>
            <p:ph type="body" sz="quarter" idx="22" hasCustomPrompt="1"/>
          </p:nvPr>
        </p:nvSpPr>
        <p:spPr>
          <a:xfrm>
            <a:off x="5829050" y="147758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3" name="Picture Placeholder 7"/>
          <p:cNvSpPr>
            <a:spLocks noGrp="1"/>
          </p:cNvSpPr>
          <p:nvPr>
            <p:ph type="pic" sz="quarter" idx="23"/>
          </p:nvPr>
        </p:nvSpPr>
        <p:spPr bwMode="gray">
          <a:xfrm>
            <a:off x="639227" y="2722845"/>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15" name="Text Placeholder 10"/>
          <p:cNvSpPr>
            <a:spLocks noGrp="1"/>
          </p:cNvSpPr>
          <p:nvPr>
            <p:ph type="body" sz="quarter" idx="25" hasCustomPrompt="1"/>
          </p:nvPr>
        </p:nvSpPr>
        <p:spPr>
          <a:xfrm>
            <a:off x="2063363"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6" name="Text Placeholder 10"/>
          <p:cNvSpPr>
            <a:spLocks noGrp="1"/>
          </p:cNvSpPr>
          <p:nvPr>
            <p:ph type="body" sz="quarter" idx="26" hasCustomPrompt="1"/>
          </p:nvPr>
        </p:nvSpPr>
        <p:spPr>
          <a:xfrm>
            <a:off x="2063363"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2" name="Picture Placeholder 7"/>
          <p:cNvSpPr>
            <a:spLocks noGrp="1"/>
          </p:cNvSpPr>
          <p:nvPr>
            <p:ph type="pic" sz="quarter" idx="32"/>
          </p:nvPr>
        </p:nvSpPr>
        <p:spPr bwMode="gray">
          <a:xfrm>
            <a:off x="8159509"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3" name="Text Placeholder 10"/>
          <p:cNvSpPr>
            <a:spLocks noGrp="1"/>
          </p:cNvSpPr>
          <p:nvPr>
            <p:ph type="body" sz="quarter" idx="33" hasCustomPrompt="1"/>
          </p:nvPr>
        </p:nvSpPr>
        <p:spPr>
          <a:xfrm>
            <a:off x="9573558" y="997082"/>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4" name="Text Placeholder 10"/>
          <p:cNvSpPr>
            <a:spLocks noGrp="1"/>
          </p:cNvSpPr>
          <p:nvPr>
            <p:ph type="body" sz="quarter" idx="34" hasCustomPrompt="1"/>
          </p:nvPr>
        </p:nvSpPr>
        <p:spPr>
          <a:xfrm>
            <a:off x="9573558" y="1484069"/>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6" name="Rectangle 25"/>
          <p:cNvSpPr/>
          <p:nvPr userDrawn="1"/>
        </p:nvSpPr>
        <p:spPr>
          <a:xfrm>
            <a:off x="4313616"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27" name="Picture Placeholder 7"/>
          <p:cNvSpPr>
            <a:spLocks noGrp="1"/>
          </p:cNvSpPr>
          <p:nvPr>
            <p:ph type="pic" sz="quarter" idx="35"/>
          </p:nvPr>
        </p:nvSpPr>
        <p:spPr bwMode="gray">
          <a:xfrm>
            <a:off x="4389854" y="2722845"/>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8" name="Text Placeholder 10"/>
          <p:cNvSpPr>
            <a:spLocks noGrp="1"/>
          </p:cNvSpPr>
          <p:nvPr>
            <p:ph type="body" sz="quarter" idx="36" hasCustomPrompt="1"/>
          </p:nvPr>
        </p:nvSpPr>
        <p:spPr>
          <a:xfrm>
            <a:off x="5813991"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9" name="Text Placeholder 10"/>
          <p:cNvSpPr>
            <a:spLocks noGrp="1"/>
          </p:cNvSpPr>
          <p:nvPr>
            <p:ph type="body" sz="quarter" idx="37" hasCustomPrompt="1"/>
          </p:nvPr>
        </p:nvSpPr>
        <p:spPr>
          <a:xfrm>
            <a:off x="5813991"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30" name="Rectangle 29"/>
          <p:cNvSpPr/>
          <p:nvPr userDrawn="1"/>
        </p:nvSpPr>
        <p:spPr>
          <a:xfrm>
            <a:off x="8082420"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6" name="Rectangle 35"/>
          <p:cNvSpPr/>
          <p:nvPr userDrawn="1"/>
        </p:nvSpPr>
        <p:spPr>
          <a:xfrm>
            <a:off x="562988"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7" name="Picture Placeholder 7"/>
          <p:cNvSpPr>
            <a:spLocks noGrp="1"/>
          </p:cNvSpPr>
          <p:nvPr>
            <p:ph type="pic" sz="quarter" idx="38"/>
          </p:nvPr>
        </p:nvSpPr>
        <p:spPr bwMode="gray">
          <a:xfrm>
            <a:off x="639228"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38" name="Text Placeholder 10"/>
          <p:cNvSpPr>
            <a:spLocks noGrp="1"/>
          </p:cNvSpPr>
          <p:nvPr>
            <p:ph type="body" sz="quarter" idx="39" hasCustomPrompt="1"/>
          </p:nvPr>
        </p:nvSpPr>
        <p:spPr>
          <a:xfrm>
            <a:off x="2063364"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39" name="Text Placeholder 10"/>
          <p:cNvSpPr>
            <a:spLocks noGrp="1"/>
          </p:cNvSpPr>
          <p:nvPr>
            <p:ph type="body" sz="quarter" idx="40" hasCustomPrompt="1"/>
          </p:nvPr>
        </p:nvSpPr>
        <p:spPr>
          <a:xfrm>
            <a:off x="2063364" y="47978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40" name="Picture Placeholder 7"/>
          <p:cNvSpPr>
            <a:spLocks noGrp="1"/>
          </p:cNvSpPr>
          <p:nvPr>
            <p:ph type="pic" sz="quarter" idx="41"/>
          </p:nvPr>
        </p:nvSpPr>
        <p:spPr bwMode="gray">
          <a:xfrm>
            <a:off x="8159509" y="2722845"/>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41" name="Text Placeholder 10"/>
          <p:cNvSpPr>
            <a:spLocks noGrp="1"/>
          </p:cNvSpPr>
          <p:nvPr>
            <p:ph type="body" sz="quarter" idx="42" hasCustomPrompt="1"/>
          </p:nvPr>
        </p:nvSpPr>
        <p:spPr>
          <a:xfrm>
            <a:off x="9573558"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42" name="Text Placeholder 10"/>
          <p:cNvSpPr>
            <a:spLocks noGrp="1"/>
          </p:cNvSpPr>
          <p:nvPr>
            <p:ph type="body" sz="quarter" idx="43" hasCustomPrompt="1"/>
          </p:nvPr>
        </p:nvSpPr>
        <p:spPr>
          <a:xfrm>
            <a:off x="9573558"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43" name="Rectangle 42"/>
          <p:cNvSpPr/>
          <p:nvPr userDrawn="1"/>
        </p:nvSpPr>
        <p:spPr>
          <a:xfrm>
            <a:off x="4313616"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4" name="Picture Placeholder 7"/>
          <p:cNvSpPr>
            <a:spLocks noGrp="1"/>
          </p:cNvSpPr>
          <p:nvPr>
            <p:ph type="pic" sz="quarter" idx="44"/>
          </p:nvPr>
        </p:nvSpPr>
        <p:spPr bwMode="gray">
          <a:xfrm>
            <a:off x="4389854"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45" name="Text Placeholder 10"/>
          <p:cNvSpPr>
            <a:spLocks noGrp="1"/>
          </p:cNvSpPr>
          <p:nvPr>
            <p:ph type="body" sz="quarter" idx="45" hasCustomPrompt="1"/>
          </p:nvPr>
        </p:nvSpPr>
        <p:spPr>
          <a:xfrm>
            <a:off x="5813991"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46" name="Text Placeholder 10"/>
          <p:cNvSpPr>
            <a:spLocks noGrp="1"/>
          </p:cNvSpPr>
          <p:nvPr>
            <p:ph type="body" sz="quarter" idx="46" hasCustomPrompt="1"/>
          </p:nvPr>
        </p:nvSpPr>
        <p:spPr>
          <a:xfrm>
            <a:off x="5813991" y="47978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55" name="Rectangle 54"/>
          <p:cNvSpPr/>
          <p:nvPr userDrawn="1"/>
        </p:nvSpPr>
        <p:spPr>
          <a:xfrm>
            <a:off x="8082420"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56" name="Picture Placeholder 7"/>
          <p:cNvSpPr>
            <a:spLocks noGrp="1"/>
          </p:cNvSpPr>
          <p:nvPr>
            <p:ph type="pic" sz="quarter" idx="55"/>
          </p:nvPr>
        </p:nvSpPr>
        <p:spPr bwMode="gray">
          <a:xfrm>
            <a:off x="8158658"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57" name="Text Placeholder 10"/>
          <p:cNvSpPr>
            <a:spLocks noGrp="1"/>
          </p:cNvSpPr>
          <p:nvPr>
            <p:ph type="body" sz="quarter" idx="56" hasCustomPrompt="1"/>
          </p:nvPr>
        </p:nvSpPr>
        <p:spPr>
          <a:xfrm>
            <a:off x="9582795"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58" name="Text Placeholder 10"/>
          <p:cNvSpPr>
            <a:spLocks noGrp="1"/>
          </p:cNvSpPr>
          <p:nvPr>
            <p:ph type="body" sz="quarter" idx="57" hasCustomPrompt="1"/>
          </p:nvPr>
        </p:nvSpPr>
        <p:spPr>
          <a:xfrm>
            <a:off x="9582795" y="47978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793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7"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347296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Break">
    <p:bg>
      <p:bgPr>
        <a:solidFill>
          <a:schemeClr val="tx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2C3865"/>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8"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302849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ection Break">
    <p:bg>
      <p:bgPr>
        <a:solidFill>
          <a:schemeClr val="bg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2B95BE"/>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11"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4242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12192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rgbClr val="404040"/>
              </a:solidFill>
              <a:latin typeface="HGPGothicE" charset="-128"/>
              <a:ea typeface="HGPGothicE" charset="-128"/>
            </a:endParaRPr>
          </a:p>
        </p:txBody>
      </p:sp>
      <p:sp>
        <p:nvSpPr>
          <p:cNvPr id="8" name="TextBox 12"/>
          <p:cNvSpPr txBox="1"/>
          <p:nvPr/>
        </p:nvSpPr>
        <p:spPr>
          <a:xfrm>
            <a:off x="715441" y="6593330"/>
            <a:ext cx="3149600" cy="123111"/>
          </a:xfrm>
          <a:prstGeom prst="rect">
            <a:avLst/>
          </a:prstGeom>
          <a:noFill/>
        </p:spPr>
        <p:txBody>
          <a:bodyPr tIns="0" bIns="0">
            <a:spAutoFit/>
          </a:bodyPr>
          <a:lstStyle/>
          <a:p>
            <a:pPr defTabSz="609555">
              <a:defRPr/>
            </a:pPr>
            <a:r>
              <a:rPr kumimoji="0" lang="en-US" altLang="ja-JP" sz="800" dirty="0">
                <a:solidFill>
                  <a:srgbClr val="FFFFFF"/>
                </a:solidFill>
                <a:ea typeface="HGPGothicE" charset="-128"/>
                <a:cs typeface="Meiryo UI" pitchFamily="50" charset="-128"/>
              </a:rPr>
              <a:t>© 2019 NTT DATA</a:t>
            </a:r>
            <a:r>
              <a:rPr kumimoji="0" lang="en-US" altLang="ja-JP" sz="800" baseline="0" dirty="0">
                <a:solidFill>
                  <a:srgbClr val="FFFFFF"/>
                </a:solidFill>
                <a:ea typeface="HGPGothicE" charset="-128"/>
                <a:cs typeface="Meiryo UI" pitchFamily="50" charset="-128"/>
              </a:rPr>
              <a:t> Corporation</a:t>
            </a:r>
            <a:r>
              <a:rPr kumimoji="0" lang="en-US" altLang="ja-JP" sz="800" dirty="0">
                <a:solidFill>
                  <a:srgbClr val="FFFFFF"/>
                </a:solidFill>
                <a:ea typeface="HGPGothicE" charset="-128"/>
                <a:cs typeface="Meiryo UI" pitchFamily="50" charset="-128"/>
              </a:rPr>
              <a:t>. All rights</a:t>
            </a:r>
            <a:r>
              <a:rPr kumimoji="0" lang="en-US" altLang="ja-JP" sz="800" baseline="0" dirty="0">
                <a:solidFill>
                  <a:srgbClr val="FFFFFF"/>
                </a:solidFill>
                <a:ea typeface="HGPGothicE" charset="-128"/>
                <a:cs typeface="Meiryo UI" pitchFamily="50" charset="-128"/>
              </a:rPr>
              <a:t> reserved.</a:t>
            </a:r>
            <a:endParaRPr kumimoji="0" lang="en-US" altLang="ja-JP" sz="800" dirty="0">
              <a:solidFill>
                <a:srgbClr val="FFFFFF"/>
              </a:solidFill>
              <a:ea typeface="HGPGothicE" charset="-128"/>
              <a:cs typeface="Meiryo UI" pitchFamily="50" charset="-128"/>
            </a:endParaRP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pic>
        <p:nvPicPr>
          <p:cNvPr id="4" name="図 3"/>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pic>
        <p:nvPicPr>
          <p:cNvPr id="20" name="図 19"/>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2" name="Title Placeholder 1"/>
          <p:cNvSpPr>
            <a:spLocks noGrp="1"/>
          </p:cNvSpPr>
          <p:nvPr>
            <p:ph type="title"/>
          </p:nvPr>
        </p:nvSpPr>
        <p:spPr>
          <a:xfrm>
            <a:off x="175260" y="0"/>
            <a:ext cx="11841480" cy="722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066800"/>
            <a:ext cx="109728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6960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86" r:id="rId5"/>
    <p:sldLayoutId id="2147483687"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81" r:id="rId16"/>
    <p:sldLayoutId id="2147483674" r:id="rId17"/>
    <p:sldLayoutId id="2147483676" r:id="rId18"/>
    <p:sldLayoutId id="2147483677" r:id="rId19"/>
    <p:sldLayoutId id="2147483678" r:id="rId20"/>
    <p:sldLayoutId id="2147483679" r:id="rId21"/>
    <p:sldLayoutId id="2147483675" r:id="rId22"/>
    <p:sldLayoutId id="2147483688" r:id="rId23"/>
    <p:sldLayoutId id="2147483682" r:id="rId24"/>
    <p:sldLayoutId id="2147483689" r:id="rId25"/>
    <p:sldLayoutId id="2147483694" r:id="rId26"/>
    <p:sldLayoutId id="2147483690" r:id="rId27"/>
    <p:sldLayoutId id="2147483697" r:id="rId28"/>
    <p:sldLayoutId id="2147483691" r:id="rId29"/>
    <p:sldLayoutId id="2147483692" r:id="rId30"/>
    <p:sldLayoutId id="2147483695" r:id="rId31"/>
    <p:sldLayoutId id="2147483684" r:id="rId32"/>
    <p:sldLayoutId id="2147483685" r:id="rId33"/>
    <p:sldLayoutId id="2147483693" r:id="rId34"/>
  </p:sldLayoutIdLst>
  <p:hf hdr="0" dt="0"/>
  <p:txStyles>
    <p:titleStyle>
      <a:lvl1pPr algn="l" defTabSz="609555" rtl="0" eaLnBrk="1" fontAlgn="base" hangingPunct="1">
        <a:spcBef>
          <a:spcPct val="0"/>
        </a:spcBef>
        <a:spcAft>
          <a:spcPct val="0"/>
        </a:spcAft>
        <a:defRPr kumimoji="1" sz="2400" b="0" i="0" kern="1200" spc="0" baseline="0">
          <a:solidFill>
            <a:srgbClr val="404040"/>
          </a:solidFill>
          <a:latin typeface="+mj-lt"/>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Clr>
          <a:schemeClr val="bg2"/>
        </a:buClr>
        <a:buFont typeface="Arial" pitchFamily="34" charset="0"/>
        <a:buChar char="•"/>
        <a:defRPr kumimoji="1" sz="2000" kern="1200">
          <a:solidFill>
            <a:schemeClr val="tx1"/>
          </a:solidFill>
          <a:latin typeface="+mn-lt"/>
          <a:ea typeface="+mn-ea"/>
          <a:cs typeface="Arial"/>
        </a:defRPr>
      </a:lvl1pPr>
      <a:lvl2pPr marL="800100" indent="-247650" algn="l" defTabSz="609555" rtl="0" eaLnBrk="1" fontAlgn="base" hangingPunct="1">
        <a:spcBef>
          <a:spcPct val="20000"/>
        </a:spcBef>
        <a:spcAft>
          <a:spcPct val="0"/>
        </a:spcAft>
        <a:buClr>
          <a:schemeClr val="bg2"/>
        </a:buClr>
        <a:buFont typeface="Arial" pitchFamily="34" charset="0"/>
        <a:buChar char="»"/>
        <a:defRPr kumimoji="1" sz="1800" kern="1200">
          <a:solidFill>
            <a:schemeClr val="tx1"/>
          </a:solidFill>
          <a:latin typeface="+mn-lt"/>
          <a:ea typeface="+mn-ea"/>
          <a:cs typeface="Arial"/>
        </a:defRPr>
      </a:lvl2pPr>
      <a:lvl3pPr marL="1371600" indent="-152400" algn="l" defTabSz="609555" rtl="0" eaLnBrk="1" fontAlgn="base" hangingPunct="1">
        <a:spcBef>
          <a:spcPct val="20000"/>
        </a:spcBef>
        <a:spcAft>
          <a:spcPct val="0"/>
        </a:spcAft>
        <a:buClr>
          <a:schemeClr val="bg2"/>
        </a:buClr>
        <a:buFont typeface="Arial" pitchFamily="34" charset="0"/>
        <a:buChar char="•"/>
        <a:defRPr kumimoji="1" sz="1600" kern="1200">
          <a:solidFill>
            <a:schemeClr val="tx1"/>
          </a:solidFill>
          <a:latin typeface="+mn-lt"/>
          <a:ea typeface="+mn-ea"/>
          <a:cs typeface="Arial"/>
        </a:defRPr>
      </a:lvl3pPr>
      <a:lvl4pPr marL="2000250" indent="-171450" algn="l" defTabSz="609555" rtl="0" eaLnBrk="1" fontAlgn="base" hangingPunct="1">
        <a:spcBef>
          <a:spcPct val="20000"/>
        </a:spcBef>
        <a:spcAft>
          <a:spcPct val="0"/>
        </a:spcAft>
        <a:buClr>
          <a:schemeClr val="bg2"/>
        </a:buClr>
        <a:buFont typeface="Arial" pitchFamily="34" charset="0"/>
        <a:buChar char="»"/>
        <a:defRPr kumimoji="1" sz="1400" kern="1200">
          <a:solidFill>
            <a:schemeClr val="tx1"/>
          </a:solidFill>
          <a:latin typeface="+mn-lt"/>
          <a:ea typeface="+mn-ea"/>
          <a:cs typeface="Arial"/>
        </a:defRPr>
      </a:lvl4pPr>
      <a:lvl5pPr marL="2571750" indent="-133350" algn="l" defTabSz="609555" rtl="0" eaLnBrk="1" fontAlgn="base" hangingPunct="1">
        <a:spcBef>
          <a:spcPct val="20000"/>
        </a:spcBef>
        <a:spcAft>
          <a:spcPct val="0"/>
        </a:spcAft>
        <a:buClr>
          <a:schemeClr val="bg2"/>
        </a:buClr>
        <a:buFont typeface="Arial" pitchFamily="34" charset="0"/>
        <a:buChar char="•"/>
        <a:defRPr kumimoji="1" sz="1200" kern="1200">
          <a:solidFill>
            <a:schemeClr val="tx1"/>
          </a:solidFill>
          <a:latin typeface="+mn-lt"/>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6"/>
          </p:nvPr>
        </p:nvSpPr>
        <p:spPr/>
        <p:txBody>
          <a:bodyPr/>
          <a:lstStyle/>
          <a:p>
            <a:r>
              <a:rPr lang="en-US" dirty="0"/>
              <a:t>NTT DATA Response to &lt;&lt;Client and Project Name&gt;&gt; </a:t>
            </a:r>
          </a:p>
        </p:txBody>
      </p:sp>
      <p:sp>
        <p:nvSpPr>
          <p:cNvPr id="3" name="Text Placeholder 2"/>
          <p:cNvSpPr>
            <a:spLocks noGrp="1"/>
          </p:cNvSpPr>
          <p:nvPr>
            <p:ph type="body" idx="17"/>
          </p:nvPr>
        </p:nvSpPr>
        <p:spPr/>
        <p:txBody>
          <a:bodyPr/>
          <a:lstStyle/>
          <a:p>
            <a:endParaRPr lang="en-US"/>
          </a:p>
        </p:txBody>
      </p:sp>
    </p:spTree>
    <p:extLst>
      <p:ext uri="{BB962C8B-B14F-4D97-AF65-F5344CB8AC3E}">
        <p14:creationId xmlns:p14="http://schemas.microsoft.com/office/powerpoint/2010/main" val="217669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Applying Machine Learning To alert Prioritization </a:t>
            </a:r>
          </a:p>
        </p:txBody>
      </p:sp>
      <p:pic>
        <p:nvPicPr>
          <p:cNvPr id="4" name="Picture 3">
            <a:extLst>
              <a:ext uri="{FF2B5EF4-FFF2-40B4-BE49-F238E27FC236}">
                <a16:creationId xmlns:a16="http://schemas.microsoft.com/office/drawing/2014/main" id="{B988032D-FF15-4D2E-8A16-B0CB922EC143}"/>
              </a:ext>
            </a:extLst>
          </p:cNvPr>
          <p:cNvPicPr>
            <a:picLocks noChangeAspect="1"/>
          </p:cNvPicPr>
          <p:nvPr/>
        </p:nvPicPr>
        <p:blipFill>
          <a:blip r:embed="rId2"/>
          <a:stretch>
            <a:fillRect/>
          </a:stretch>
        </p:blipFill>
        <p:spPr>
          <a:xfrm>
            <a:off x="1104900" y="1137239"/>
            <a:ext cx="9632950" cy="4861923"/>
          </a:xfrm>
          <a:prstGeom prst="rect">
            <a:avLst/>
          </a:prstGeom>
        </p:spPr>
      </p:pic>
    </p:spTree>
    <p:extLst>
      <p:ext uri="{BB962C8B-B14F-4D97-AF65-F5344CB8AC3E}">
        <p14:creationId xmlns:p14="http://schemas.microsoft.com/office/powerpoint/2010/main" val="92033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Fraud Detection Using ML  </a:t>
            </a:r>
          </a:p>
        </p:txBody>
      </p:sp>
      <p:pic>
        <p:nvPicPr>
          <p:cNvPr id="1026" name="Picture 2" descr="Image result for fraud detection using ML">
            <a:extLst>
              <a:ext uri="{FF2B5EF4-FFF2-40B4-BE49-F238E27FC236}">
                <a16:creationId xmlns:a16="http://schemas.microsoft.com/office/drawing/2014/main" id="{12490BDC-40CE-4EBB-8CFC-D6DA62AF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7200"/>
            <a:ext cx="10464800" cy="475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23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Client References</a:t>
            </a:r>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552472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Training Information</a:t>
            </a:r>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34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Assumptions</a:t>
            </a:r>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507341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Pricing</a:t>
            </a:r>
          </a:p>
        </p:txBody>
      </p:sp>
      <p:sp>
        <p:nvSpPr>
          <p:cNvPr id="3" name="Content Placeholder 2"/>
          <p:cNvSpPr>
            <a:spLocks noGrp="1"/>
          </p:cNvSpPr>
          <p:nvPr>
            <p:ph sz="quarter" idx="10"/>
          </p:nvPr>
        </p:nvSpPr>
        <p:spPr/>
        <p:txBody>
          <a:bodyPr/>
          <a:lstStyle/>
          <a:p>
            <a:r>
              <a:rPr lang="en-US" b="1" dirty="0"/>
              <a:t>Pricing Overview</a:t>
            </a:r>
            <a:endParaRPr lang="en-SG" b="1" dirty="0"/>
          </a:p>
          <a:p>
            <a:endParaRPr lang="en-US" dirty="0"/>
          </a:p>
          <a:p>
            <a:endParaRPr lang="en-US" dirty="0"/>
          </a:p>
          <a:p>
            <a:endParaRPr lang="en-US" dirty="0"/>
          </a:p>
          <a:p>
            <a:endParaRPr lang="en-US" dirty="0"/>
          </a:p>
          <a:p>
            <a:endParaRPr lang="en-US" dirty="0"/>
          </a:p>
          <a:p>
            <a:r>
              <a:rPr lang="en-US" b="1" dirty="0"/>
              <a:t>Pricing Assumptions</a:t>
            </a:r>
            <a:endParaRPr lang="en-SG" b="1" dirty="0"/>
          </a:p>
          <a:p>
            <a:endParaRPr lang="en-US" dirty="0"/>
          </a:p>
        </p:txBody>
      </p:sp>
    </p:spTree>
    <p:extLst>
      <p:ext uri="{BB962C8B-B14F-4D97-AF65-F5344CB8AC3E}">
        <p14:creationId xmlns:p14="http://schemas.microsoft.com/office/powerpoint/2010/main" val="2487775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Appendix 1: Resumes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90726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507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 y="53008"/>
            <a:ext cx="11841480" cy="709123"/>
          </a:xfrm>
        </p:spPr>
        <p:txBody>
          <a:bodyPr>
            <a:normAutofit/>
          </a:bodyPr>
          <a:lstStyle/>
          <a:p>
            <a:r>
              <a:rPr lang="en-IN" b="1" dirty="0">
                <a:latin typeface="Calibri" panose="020F0502020204030204" pitchFamily="34" charset="0"/>
                <a:cs typeface="Calibri" panose="020F0502020204030204" pitchFamily="34" charset="0"/>
              </a:rPr>
              <a:t>The case for artificial intelligence </a:t>
            </a:r>
            <a:r>
              <a:rPr lang="en-US" b="1" dirty="0">
                <a:latin typeface="Calibri" panose="020F0502020204030204" pitchFamily="34" charset="0"/>
                <a:cs typeface="Calibri" panose="020F0502020204030204" pitchFamily="34" charset="0"/>
              </a:rPr>
              <a:t>in combating money laundering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a:xfrm>
            <a:off x="949741" y="1277260"/>
            <a:ext cx="9950490" cy="3512457"/>
          </a:xfrm>
        </p:spPr>
        <p:txBody>
          <a:bodyPr>
            <a:normAutofit fontScale="92500" lnSpcReduction="10000"/>
          </a:bodyPr>
          <a:lstStyle/>
          <a:p>
            <a:r>
              <a:rPr lang="en-IN" dirty="0"/>
              <a:t>Combating money laundering is an enormous task, and it comes with substantial costs and risks, including but not limited to regulatory,  and financial crime risks.</a:t>
            </a:r>
          </a:p>
          <a:p>
            <a:r>
              <a:rPr lang="en-US" dirty="0"/>
              <a:t>“When financial institutions, regulators,</a:t>
            </a:r>
            <a:r>
              <a:rPr lang="en-IN" dirty="0"/>
              <a:t>enforcement agencies work together using new technologies and sharing intelligence and information, the entire ecosystem stands to benefit. </a:t>
            </a:r>
          </a:p>
          <a:p>
            <a:r>
              <a:rPr lang="en-IN" dirty="0"/>
              <a:t>It is paramount that international cooperation is prioritised to anchor goals toward fighting financial crime and making an impact that matters in the face of rapid and fast-shifting </a:t>
            </a:r>
            <a:r>
              <a:rPr lang="en-US" dirty="0"/>
              <a:t>criminal typologies.</a:t>
            </a:r>
          </a:p>
          <a:p>
            <a:r>
              <a:rPr lang="en-IN" dirty="0"/>
              <a:t>As financial institutions and FinTech's increase the experimentation and use of AI and data analytics to improve</a:t>
            </a:r>
            <a:r>
              <a:rPr lang="en-US" dirty="0"/>
              <a:t>their services, government agencies</a:t>
            </a:r>
            <a:r>
              <a:rPr lang="en-IN" dirty="0"/>
              <a:t>need to ensure that our support, policies and regulations are attuned to developments and remain supportive of</a:t>
            </a:r>
          </a:p>
          <a:p>
            <a:pPr marL="0" indent="0">
              <a:buNone/>
            </a:pPr>
            <a:r>
              <a:rPr lang="en-US" dirty="0"/>
              <a:t>    these new technologies</a:t>
            </a:r>
          </a:p>
        </p:txBody>
      </p:sp>
    </p:spTree>
    <p:extLst>
      <p:ext uri="{BB962C8B-B14F-4D97-AF65-F5344CB8AC3E}">
        <p14:creationId xmlns:p14="http://schemas.microsoft.com/office/powerpoint/2010/main" val="346956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E570AF-C6AD-4086-B29D-FDE455079276}"/>
              </a:ext>
            </a:extLst>
          </p:cNvPr>
          <p:cNvSpPr txBox="1"/>
          <p:nvPr/>
        </p:nvSpPr>
        <p:spPr>
          <a:xfrm>
            <a:off x="362857" y="3309256"/>
            <a:ext cx="11364686" cy="400110"/>
          </a:xfrm>
          <a:prstGeom prst="rect">
            <a:avLst/>
          </a:prstGeom>
          <a:noFill/>
        </p:spPr>
        <p:txBody>
          <a:bodyPr wrap="square" rtlCol="0">
            <a:spAutoFit/>
          </a:bodyPr>
          <a:lstStyle/>
          <a:p>
            <a:r>
              <a:rPr lang="en-US" sz="2000" dirty="0">
                <a:solidFill>
                  <a:schemeClr val="bg1"/>
                </a:solidFill>
              </a:rPr>
              <a:t>Artificial Intelligence &amp; Machine Learning for Prevention of  Money Laundering &amp; Fraud Detection </a:t>
            </a:r>
          </a:p>
        </p:txBody>
      </p:sp>
    </p:spTree>
    <p:extLst>
      <p:ext uri="{BB962C8B-B14F-4D97-AF65-F5344CB8AC3E}">
        <p14:creationId xmlns:p14="http://schemas.microsoft.com/office/powerpoint/2010/main" val="411429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 y="333828"/>
            <a:ext cx="11841480" cy="388547"/>
          </a:xfrm>
        </p:spPr>
        <p:txBody>
          <a:bodyPr>
            <a:normAutofit fontScale="90000"/>
          </a:bodyPr>
          <a:lstStyle/>
          <a:p>
            <a:r>
              <a:rPr lang="en-US" dirty="0"/>
              <a:t>Pain Points Of the Banking Sector </a:t>
            </a:r>
          </a:p>
        </p:txBody>
      </p:sp>
      <p:sp>
        <p:nvSpPr>
          <p:cNvPr id="3" name="Content Placeholder 2"/>
          <p:cNvSpPr>
            <a:spLocks noGrp="1"/>
          </p:cNvSpPr>
          <p:nvPr>
            <p:ph sz="quarter" idx="10"/>
          </p:nvPr>
        </p:nvSpPr>
        <p:spPr>
          <a:xfrm>
            <a:off x="714246" y="1161142"/>
            <a:ext cx="10972800" cy="4767362"/>
          </a:xfrm>
        </p:spPr>
        <p:txBody>
          <a:bodyPr>
            <a:normAutofit/>
          </a:bodyPr>
          <a:lstStyle/>
          <a:p>
            <a:r>
              <a:rPr lang="en-US" dirty="0"/>
              <a:t>The Main Pain Points of the Banking sector are :-</a:t>
            </a:r>
          </a:p>
          <a:p>
            <a:r>
              <a:rPr lang="en-US" dirty="0"/>
              <a:t>Fraud Transaction </a:t>
            </a:r>
          </a:p>
          <a:p>
            <a:r>
              <a:rPr lang="en-US" dirty="0"/>
              <a:t>Money Laundering </a:t>
            </a:r>
          </a:p>
          <a:p>
            <a:endParaRPr lang="en-US" dirty="0"/>
          </a:p>
          <a:p>
            <a:pPr marL="0" indent="0">
              <a:buNone/>
            </a:pPr>
            <a:r>
              <a:rPr lang="en-US" dirty="0"/>
              <a:t>Fraud Transactions : </a:t>
            </a:r>
          </a:p>
          <a:p>
            <a:pPr marL="0" indent="0">
              <a:buNone/>
            </a:pPr>
            <a:r>
              <a:rPr lang="en-IN" dirty="0"/>
              <a:t>Over 900 cases of fraud related to debit/credit cards and internet banking, involving amount of Rs 1 lakh and above, were registered during April-September 2018 .</a:t>
            </a:r>
            <a:br>
              <a:rPr lang="en-IN" dirty="0"/>
            </a:br>
            <a:r>
              <a:rPr lang="en-IN" dirty="0"/>
              <a:t>Reserve Bank of India (RBI) has registered a total of 921 cases of fraud involving ATM/debit cards, credit cards and Internet banking, wherein the amount involved was Rs 1 lakh and above, during 2018-19 (up to September 30, 2018) .</a:t>
            </a:r>
          </a:p>
          <a:p>
            <a:pPr marL="0" indent="0">
              <a:buNone/>
            </a:pPr>
            <a:r>
              <a:rPr lang="en-IN" dirty="0"/>
              <a:t>Money Laundering : </a:t>
            </a:r>
            <a:br>
              <a:rPr lang="en-IN" dirty="0"/>
            </a:br>
            <a:br>
              <a:rPr lang="en-IN" dirty="0"/>
            </a:br>
            <a:endParaRPr lang="en-US" dirty="0"/>
          </a:p>
          <a:p>
            <a:endParaRPr lang="en-US" dirty="0"/>
          </a:p>
        </p:txBody>
      </p:sp>
    </p:spTree>
    <p:extLst>
      <p:ext uri="{BB962C8B-B14F-4D97-AF65-F5344CB8AC3E}">
        <p14:creationId xmlns:p14="http://schemas.microsoft.com/office/powerpoint/2010/main" val="48352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 y="333828"/>
            <a:ext cx="11841480" cy="388547"/>
          </a:xfrm>
        </p:spPr>
        <p:txBody>
          <a:bodyPr>
            <a:normAutofit fontScale="90000"/>
          </a:bodyPr>
          <a:lstStyle/>
          <a:p>
            <a:r>
              <a:rPr lang="en-US" dirty="0"/>
              <a:t>Pain Points Of the Banking Sector </a:t>
            </a:r>
          </a:p>
        </p:txBody>
      </p:sp>
      <p:sp>
        <p:nvSpPr>
          <p:cNvPr id="3" name="Content Placeholder 2"/>
          <p:cNvSpPr>
            <a:spLocks noGrp="1"/>
          </p:cNvSpPr>
          <p:nvPr>
            <p:ph sz="quarter" idx="10"/>
          </p:nvPr>
        </p:nvSpPr>
        <p:spPr>
          <a:xfrm>
            <a:off x="714246" y="1088572"/>
            <a:ext cx="10972800" cy="4767362"/>
          </a:xfrm>
        </p:spPr>
        <p:txBody>
          <a:bodyPr>
            <a:normAutofit lnSpcReduction="10000"/>
          </a:bodyPr>
          <a:lstStyle/>
          <a:p>
            <a:pPr marL="0" indent="0">
              <a:buNone/>
            </a:pPr>
            <a:r>
              <a:rPr lang="en-US" dirty="0"/>
              <a:t>Money Laundering :</a:t>
            </a:r>
          </a:p>
          <a:p>
            <a:endParaRPr lang="en-US" dirty="0"/>
          </a:p>
          <a:p>
            <a:pPr marL="0" indent="0">
              <a:buNone/>
            </a:pPr>
            <a:r>
              <a:rPr lang="en-IN" dirty="0"/>
              <a:t>The best banking system will be able to ensure good production in all sectors of the economy. Money laundering is the process of providing legitimate appearance to the illegally gained revenue. Money Laundering has the tradition of eroding the financial institutions and weakening the financial sectors’ role in economic growth. It has the habit of facilitating corruption, crime and other illegal activities at the expense of countries development and can increase the risk of macroeconomic instability. </a:t>
            </a:r>
          </a:p>
          <a:p>
            <a:pPr marL="0" indent="0">
              <a:buNone/>
            </a:pPr>
            <a:r>
              <a:rPr lang="en-IN" dirty="0"/>
              <a:t>Banks and other financial institutions are at the forefront of the battle against the money launderers. The negative economic effects of money laundering on economic development are difficult to quantify. International society expects every bank to perform customer identification and due diligence as it is the important control measure in preventing criminals from entering the legitimate economy. The cost involved in combating money laundering and terrorist financing transactions are increasing largely on yearly basis however unable to eradicate them.</a:t>
            </a:r>
            <a:br>
              <a:rPr lang="en-IN" dirty="0"/>
            </a:br>
            <a:br>
              <a:rPr lang="en-IN" dirty="0"/>
            </a:br>
            <a:endParaRPr lang="en-US" dirty="0"/>
          </a:p>
          <a:p>
            <a:endParaRPr lang="en-US" dirty="0"/>
          </a:p>
        </p:txBody>
      </p:sp>
    </p:spTree>
    <p:extLst>
      <p:ext uri="{BB962C8B-B14F-4D97-AF65-F5344CB8AC3E}">
        <p14:creationId xmlns:p14="http://schemas.microsoft.com/office/powerpoint/2010/main" val="177496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Overview For Anti Money Laundering &amp; Fraud Transactions </a:t>
            </a:r>
          </a:p>
        </p:txBody>
      </p:sp>
      <p:sp>
        <p:nvSpPr>
          <p:cNvPr id="3" name="Content Placeholder 2"/>
          <p:cNvSpPr>
            <a:spLocks noGrp="1"/>
          </p:cNvSpPr>
          <p:nvPr>
            <p:ph sz="quarter" idx="10"/>
          </p:nvPr>
        </p:nvSpPr>
        <p:spPr>
          <a:xfrm>
            <a:off x="612648" y="930148"/>
            <a:ext cx="10972800" cy="4800600"/>
          </a:xfrm>
        </p:spPr>
        <p:txBody>
          <a:bodyPr>
            <a:normAutofit lnSpcReduction="10000"/>
          </a:bodyPr>
          <a:lstStyle/>
          <a:p>
            <a:r>
              <a:rPr lang="en-IN" dirty="0"/>
              <a:t>Uses and potential applications of machine learning in fighting money </a:t>
            </a:r>
            <a:r>
              <a:rPr lang="en-US" dirty="0"/>
              <a:t>laundering</a:t>
            </a:r>
          </a:p>
          <a:p>
            <a:endParaRPr lang="en-US" dirty="0"/>
          </a:p>
          <a:p>
            <a:r>
              <a:rPr lang="en-IN" dirty="0"/>
              <a:t>Banks are therefore keen to leverage the rise in computing power to analyse large volumes of data assets and to “learn” </a:t>
            </a:r>
            <a:r>
              <a:rPr lang="en-US" dirty="0"/>
              <a:t>from the results.</a:t>
            </a:r>
          </a:p>
          <a:p>
            <a:r>
              <a:rPr lang="en-IN" dirty="0"/>
              <a:t>In the compliance realm, there is a real sense of opportunity where ML can assist in </a:t>
            </a:r>
            <a:r>
              <a:rPr lang="en-US" dirty="0"/>
              <a:t>enhancing effectiveness, efficiency and accuracy of </a:t>
            </a:r>
            <a:r>
              <a:rPr lang="en-IN" dirty="0"/>
              <a:t>processes within a bank’s core </a:t>
            </a:r>
            <a:r>
              <a:rPr lang="en-US" dirty="0"/>
              <a:t>money laundering and terrorist financing risks detection and reporting system.</a:t>
            </a:r>
          </a:p>
          <a:p>
            <a:r>
              <a:rPr lang="en-US" dirty="0"/>
              <a:t>For Example : </a:t>
            </a:r>
          </a:p>
          <a:p>
            <a:pPr marL="457200" indent="-457200">
              <a:buAutoNum type="arabicPeriod"/>
            </a:pPr>
            <a:r>
              <a:rPr lang="en-IN" dirty="0"/>
              <a:t>ML algorithms can be taught to detect and to recognise suspicious behaviour and </a:t>
            </a:r>
            <a:r>
              <a:rPr lang="en-US" dirty="0"/>
              <a:t>risk rate     them accordingly.</a:t>
            </a:r>
          </a:p>
          <a:p>
            <a:pPr marL="457200" indent="-457200">
              <a:buAutoNum type="arabicPeriod"/>
            </a:pPr>
            <a:r>
              <a:rPr lang="en-US" dirty="0"/>
              <a:t>Combining outputs of existing </a:t>
            </a:r>
            <a:r>
              <a:rPr lang="en-IN" dirty="0"/>
              <a:t>systems, ML models can be trained to </a:t>
            </a:r>
            <a:r>
              <a:rPr lang="en-US" dirty="0"/>
              <a:t>identify the behavioral characteristics </a:t>
            </a:r>
            <a:r>
              <a:rPr lang="en-IN" dirty="0"/>
              <a:t>or indicators that highlight when </a:t>
            </a:r>
            <a:r>
              <a:rPr lang="en-US" dirty="0"/>
              <a:t>activity is truly suspicious.</a:t>
            </a:r>
          </a:p>
          <a:p>
            <a:pPr marL="457200" indent="-457200">
              <a:buAutoNum type="arabicPeriod"/>
            </a:pPr>
            <a:r>
              <a:rPr lang="en-IN" dirty="0"/>
              <a:t>ML can be applied to name screening.</a:t>
            </a:r>
          </a:p>
          <a:p>
            <a:pPr marL="457200" indent="-457200">
              <a:buAutoNum type="arabicPeriod"/>
            </a:pPr>
            <a:r>
              <a:rPr lang="en-IN" dirty="0"/>
              <a:t>Applying ML to improve the matching criteria as well as predicting the likelihood</a:t>
            </a:r>
            <a:r>
              <a:rPr lang="en-US" dirty="0"/>
              <a:t>of a name match</a:t>
            </a:r>
          </a:p>
        </p:txBody>
      </p:sp>
    </p:spTree>
    <p:extLst>
      <p:ext uri="{BB962C8B-B14F-4D97-AF65-F5344CB8AC3E}">
        <p14:creationId xmlns:p14="http://schemas.microsoft.com/office/powerpoint/2010/main" val="346395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Design By using ML </a:t>
            </a:r>
          </a:p>
        </p:txBody>
      </p:sp>
      <p:pic>
        <p:nvPicPr>
          <p:cNvPr id="7" name="Picture 6">
            <a:extLst>
              <a:ext uri="{FF2B5EF4-FFF2-40B4-BE49-F238E27FC236}">
                <a16:creationId xmlns:a16="http://schemas.microsoft.com/office/drawing/2014/main" id="{4604DC21-38F0-4B07-A532-966884B79107}"/>
              </a:ext>
            </a:extLst>
          </p:cNvPr>
          <p:cNvPicPr>
            <a:picLocks noChangeAspect="1"/>
          </p:cNvPicPr>
          <p:nvPr/>
        </p:nvPicPr>
        <p:blipFill>
          <a:blip r:embed="rId2"/>
          <a:stretch>
            <a:fillRect/>
          </a:stretch>
        </p:blipFill>
        <p:spPr>
          <a:xfrm>
            <a:off x="1333500" y="722376"/>
            <a:ext cx="9486900" cy="5691123"/>
          </a:xfrm>
          <a:prstGeom prst="rect">
            <a:avLst/>
          </a:prstGeom>
        </p:spPr>
      </p:pic>
    </p:spTree>
    <p:extLst>
      <p:ext uri="{BB962C8B-B14F-4D97-AF65-F5344CB8AC3E}">
        <p14:creationId xmlns:p14="http://schemas.microsoft.com/office/powerpoint/2010/main" val="329223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Federated Machine Learning </a:t>
            </a:r>
          </a:p>
        </p:txBody>
      </p:sp>
      <p:pic>
        <p:nvPicPr>
          <p:cNvPr id="5" name="Picture 4">
            <a:extLst>
              <a:ext uri="{FF2B5EF4-FFF2-40B4-BE49-F238E27FC236}">
                <a16:creationId xmlns:a16="http://schemas.microsoft.com/office/drawing/2014/main" id="{1C1AAD2F-5099-4E7B-A7FE-54BBBD43D616}"/>
              </a:ext>
            </a:extLst>
          </p:cNvPr>
          <p:cNvPicPr>
            <a:picLocks noChangeAspect="1"/>
          </p:cNvPicPr>
          <p:nvPr/>
        </p:nvPicPr>
        <p:blipFill>
          <a:blip r:embed="rId2"/>
          <a:stretch>
            <a:fillRect/>
          </a:stretch>
        </p:blipFill>
        <p:spPr>
          <a:xfrm>
            <a:off x="1371600" y="1089913"/>
            <a:ext cx="9309100" cy="4879087"/>
          </a:xfrm>
          <a:prstGeom prst="rect">
            <a:avLst/>
          </a:prstGeom>
        </p:spPr>
      </p:pic>
    </p:spTree>
    <p:extLst>
      <p:ext uri="{BB962C8B-B14F-4D97-AF65-F5344CB8AC3E}">
        <p14:creationId xmlns:p14="http://schemas.microsoft.com/office/powerpoint/2010/main" val="331143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 Money Laundering Suite </a:t>
            </a:r>
          </a:p>
        </p:txBody>
      </p:sp>
      <p:sp>
        <p:nvSpPr>
          <p:cNvPr id="3" name="Content Placeholder 2"/>
          <p:cNvSpPr>
            <a:spLocks noGrp="1"/>
          </p:cNvSpPr>
          <p:nvPr>
            <p:ph sz="quarter" idx="10"/>
          </p:nvPr>
        </p:nvSpPr>
        <p:spPr/>
        <p:txBody>
          <a:bodyPr/>
          <a:lstStyle/>
          <a:p>
            <a:pPr marL="0" indent="0">
              <a:buNone/>
            </a:pPr>
            <a:endParaRPr lang="en-US" b="1" dirty="0"/>
          </a:p>
          <a:p>
            <a:pPr marL="0" indent="0">
              <a:buNone/>
            </a:pPr>
            <a:endParaRPr lang="en-SG" b="1" dirty="0"/>
          </a:p>
          <a:p>
            <a:endParaRPr lang="en-US" dirty="0"/>
          </a:p>
        </p:txBody>
      </p:sp>
      <p:pic>
        <p:nvPicPr>
          <p:cNvPr id="4" name="Picture 3">
            <a:extLst>
              <a:ext uri="{FF2B5EF4-FFF2-40B4-BE49-F238E27FC236}">
                <a16:creationId xmlns:a16="http://schemas.microsoft.com/office/drawing/2014/main" id="{E72FEBAA-FAE3-4FBF-A638-9F2D70BAE1DF}"/>
              </a:ext>
            </a:extLst>
          </p:cNvPr>
          <p:cNvPicPr>
            <a:picLocks noChangeAspect="1"/>
          </p:cNvPicPr>
          <p:nvPr/>
        </p:nvPicPr>
        <p:blipFill>
          <a:blip r:embed="rId2"/>
          <a:stretch>
            <a:fillRect/>
          </a:stretch>
        </p:blipFill>
        <p:spPr>
          <a:xfrm>
            <a:off x="1816100" y="1035752"/>
            <a:ext cx="8559800" cy="4834696"/>
          </a:xfrm>
          <a:prstGeom prst="rect">
            <a:avLst/>
          </a:prstGeom>
        </p:spPr>
      </p:pic>
    </p:spTree>
    <p:extLst>
      <p:ext uri="{BB962C8B-B14F-4D97-AF65-F5344CB8AC3E}">
        <p14:creationId xmlns:p14="http://schemas.microsoft.com/office/powerpoint/2010/main" val="1132808410"/>
      </p:ext>
    </p:extLst>
  </p:cSld>
  <p:clrMapOvr>
    <a:masterClrMapping/>
  </p:clrMapOvr>
</p:sld>
</file>

<file path=ppt/theme/theme1.xml><?xml version="1.0" encoding="utf-8"?>
<a:theme xmlns:a="http://schemas.openxmlformats.org/drawingml/2006/main" name="2018 Template">
  <a:themeElements>
    <a:clrScheme name="NTT DATA">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80B1"/>
      </a:hlink>
      <a:folHlink>
        <a:srgbClr val="9999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a:solidFill>
            <a:schemeClr val="bg2">
              <a:lumMod val="75000"/>
            </a:schemeClr>
          </a:solidFill>
          <a:miter lim="800000"/>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400" dirty="0"/>
        </a:defPPr>
      </a:lstStyle>
      <a:style>
        <a:lnRef idx="1">
          <a:schemeClr val="accent1"/>
        </a:lnRef>
        <a:fillRef idx="3">
          <a:schemeClr val="accent1"/>
        </a:fillRef>
        <a:effectRef idx="2">
          <a:schemeClr val="accent1"/>
        </a:effectRef>
        <a:fontRef idx="minor">
          <a:schemeClr val="lt1"/>
        </a:fontRef>
      </a:style>
    </a:spDef>
    <a:lnDef>
      <a:spPr>
        <a:ln w="12700">
          <a:solidFill>
            <a:schemeClr val="bg1">
              <a:lumMod val="6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6CDD1C8-5676-48F6-8131-1D754FB46AA9}" vid="{2DABFF73-1EF1-452E-AC75-66A0D474E1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F8AB15A8F2C8499FB8AA83B7ACC6C3" ma:contentTypeVersion="2" ma:contentTypeDescription="Create a new document." ma:contentTypeScope="" ma:versionID="41568c55b4d774387efc8025a46cf4c6">
  <xsd:schema xmlns:xsd="http://www.w3.org/2001/XMLSchema" xmlns:xs="http://www.w3.org/2001/XMLSchema" xmlns:p="http://schemas.microsoft.com/office/2006/metadata/properties" xmlns:ns2="f0a954dd-b61c-4999-ba32-e2d33380af10" targetNamespace="http://schemas.microsoft.com/office/2006/metadata/properties" ma:root="true" ma:fieldsID="24df8a7e1900ab7f152e4bcdee63d2c1" ns2:_="">
    <xsd:import namespace="f0a954dd-b61c-4999-ba32-e2d33380af10"/>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a954dd-b61c-4999-ba32-e2d33380af1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05939E-75ED-4864-A11B-6EABB934558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0a954dd-b61c-4999-ba32-e2d33380af1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0E34434-7297-4E10-91B1-36C3CC996F8A}">
  <ds:schemaRefs>
    <ds:schemaRef ds:uri="http://schemas.microsoft.com/sharepoint/v3/contenttype/forms"/>
  </ds:schemaRefs>
</ds:datastoreItem>
</file>

<file path=customXml/itemProps3.xml><?xml version="1.0" encoding="utf-8"?>
<ds:datastoreItem xmlns:ds="http://schemas.openxmlformats.org/officeDocument/2006/customXml" ds:itemID="{EAACD1DA-5FB4-4E81-9E91-141019E396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a954dd-b61c-4999-ba32-e2d33380af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Template>
  <TotalTime>947</TotalTime>
  <Words>582</Words>
  <Application>Microsoft Office PowerPoint</Application>
  <PresentationFormat>Widescreen</PresentationFormat>
  <Paragraphs>49</Paragraphs>
  <Slides>17</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HGPGothicE</vt:lpstr>
      <vt:lpstr>MS PGothic</vt:lpstr>
      <vt:lpstr>Arial</vt:lpstr>
      <vt:lpstr>Calibri</vt:lpstr>
      <vt:lpstr>2018 Template</vt:lpstr>
      <vt:lpstr>PowerPoint Presentation</vt:lpstr>
      <vt:lpstr>The case for artificial intelligence in combating money laundering</vt:lpstr>
      <vt:lpstr>PowerPoint Presentation</vt:lpstr>
      <vt:lpstr>Pain Points Of the Banking Sector </vt:lpstr>
      <vt:lpstr>Pain Points Of the Banking Sector </vt:lpstr>
      <vt:lpstr>Solution Overview For Anti Money Laundering &amp; Fraud Transactions </vt:lpstr>
      <vt:lpstr>Solution Design By using ML </vt:lpstr>
      <vt:lpstr>Federated Machine Learning </vt:lpstr>
      <vt:lpstr>Anti Money Laundering Suite </vt:lpstr>
      <vt:lpstr> Applying Machine Learning To alert Prioritization </vt:lpstr>
      <vt:lpstr>Fraud Detection Using ML  </vt:lpstr>
      <vt:lpstr>7. Client References</vt:lpstr>
      <vt:lpstr>8. Training Information</vt:lpstr>
      <vt:lpstr>9. Assumptions</vt:lpstr>
      <vt:lpstr>10. Pricing</vt:lpstr>
      <vt:lpstr>Appendix 1: Resumes</vt:lpstr>
      <vt:lpstr>PowerPoint Presentation</vt:lpstr>
    </vt:vector>
  </TitlesOfParts>
  <Company>NTTDATA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Vongebhardt, Gretchen</dc:creator>
  <cp:keywords/>
  <cp:lastModifiedBy>sandeep</cp:lastModifiedBy>
  <cp:revision>29</cp:revision>
  <dcterms:created xsi:type="dcterms:W3CDTF">2018-07-25T12:56:02Z</dcterms:created>
  <dcterms:modified xsi:type="dcterms:W3CDTF">2019-07-16T10:41:00Z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0x0101002AF8AB15A8F2C8499FB8AA83B7ACC6C3</vt:lpwstr>
  </property>
  <property fmtid="{D5CDD505-2E9C-101B-9397-08002B2CF9AE}" pid="3" name="TaxKeyword">
    <vt:lpwstr/>
  </property>
</Properties>
</file>