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38C33-B53B-41CA-A0C9-02D735D3953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E03BB28-E135-4EC7-B56A-D09F50D05388}">
      <dgm:prSet phldrT="[Text]"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  <a:cs typeface="Aldhabi" panose="020F0502020204030204" pitchFamily="2" charset="-78"/>
            </a:rPr>
            <a:t>2023 august- starting the project</a:t>
          </a:r>
          <a:endParaRPr lang="en-AU" sz="2000" dirty="0">
            <a:latin typeface="Abadi Extra Light" panose="020B0204020104020204" pitchFamily="34" charset="0"/>
            <a:cs typeface="Aldhabi" panose="020F0502020204030204" pitchFamily="2" charset="-78"/>
          </a:endParaRPr>
        </a:p>
      </dgm:t>
    </dgm:pt>
    <dgm:pt modelId="{FB151828-4165-498D-B6FF-8BFCFB58F9AB}" type="parTrans" cxnId="{1AAD89D0-3088-462A-BA0D-B0A0E83522B5}">
      <dgm:prSet/>
      <dgm:spPr/>
      <dgm:t>
        <a:bodyPr/>
        <a:lstStyle/>
        <a:p>
          <a:endParaRPr lang="en-AU"/>
        </a:p>
      </dgm:t>
    </dgm:pt>
    <dgm:pt modelId="{6BA42BB2-1D6B-45D5-8F30-6B91460B59F0}" type="sibTrans" cxnId="{1AAD89D0-3088-462A-BA0D-B0A0E83522B5}">
      <dgm:prSet/>
      <dgm:spPr/>
      <dgm:t>
        <a:bodyPr/>
        <a:lstStyle/>
        <a:p>
          <a:endParaRPr lang="en-AU"/>
        </a:p>
      </dgm:t>
    </dgm:pt>
    <dgm:pt modelId="{769A21C5-A3D2-4E31-A220-7AFC7253C950}">
      <dgm:prSet phldrT="[Text]" custT="1"/>
      <dgm:spPr/>
      <dgm:t>
        <a:bodyPr/>
        <a:lstStyle/>
        <a:p>
          <a:r>
            <a:rPr lang="en-US" sz="18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2023 September – initial planning and designing</a:t>
          </a:r>
          <a:endParaRPr lang="en-AU" sz="18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gm:t>
    </dgm:pt>
    <dgm:pt modelId="{4CC71087-E8F6-468B-AF7F-CF22BF08C12F}" type="parTrans" cxnId="{9EB29E39-968E-48D4-8667-4F503DDC7F9A}">
      <dgm:prSet/>
      <dgm:spPr/>
      <dgm:t>
        <a:bodyPr/>
        <a:lstStyle/>
        <a:p>
          <a:endParaRPr lang="en-AU"/>
        </a:p>
      </dgm:t>
    </dgm:pt>
    <dgm:pt modelId="{96FB6C1D-9713-4F2E-8302-09B0DB667587}" type="sibTrans" cxnId="{9EB29E39-968E-48D4-8667-4F503DDC7F9A}">
      <dgm:prSet/>
      <dgm:spPr/>
      <dgm:t>
        <a:bodyPr/>
        <a:lstStyle/>
        <a:p>
          <a:endParaRPr lang="en-AU"/>
        </a:p>
      </dgm:t>
    </dgm:pt>
    <dgm:pt modelId="{B61ACFB0-1E24-457A-B2A6-6B2EC65C1519}">
      <dgm:prSet phldrT="[Text]" custT="1"/>
      <dgm:spPr/>
      <dgm:t>
        <a:bodyPr/>
        <a:lstStyle/>
        <a:p>
          <a:r>
            <a:rPr lang="en-US" sz="18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January – finish the prototype of blockchain and V-coin</a:t>
          </a:r>
          <a:r>
            <a:rPr lang="en-US" sz="1300" dirty="0"/>
            <a:t>.</a:t>
          </a:r>
          <a:endParaRPr lang="en-AU" sz="1300" dirty="0"/>
        </a:p>
      </dgm:t>
    </dgm:pt>
    <dgm:pt modelId="{621DEAB3-6F62-4880-A6F2-82A887742FF8}" type="parTrans" cxnId="{CDE49A64-EBB7-48A8-8DA3-234D98DF9CC1}">
      <dgm:prSet/>
      <dgm:spPr/>
      <dgm:t>
        <a:bodyPr/>
        <a:lstStyle/>
        <a:p>
          <a:endParaRPr lang="en-AU"/>
        </a:p>
      </dgm:t>
    </dgm:pt>
    <dgm:pt modelId="{F24CEACF-B3C1-41AD-8B4C-0AAAC2CBCCFB}" type="sibTrans" cxnId="{CDE49A64-EBB7-48A8-8DA3-234D98DF9CC1}">
      <dgm:prSet/>
      <dgm:spPr/>
      <dgm:t>
        <a:bodyPr/>
        <a:lstStyle/>
        <a:p>
          <a:endParaRPr lang="en-AU"/>
        </a:p>
      </dgm:t>
    </dgm:pt>
    <dgm:pt modelId="{3631DFC1-8DEB-4696-A034-55DFABEB1824}">
      <dgm:prSet phldrT="[Text]" custT="1"/>
      <dgm:spPr/>
      <dgm:t>
        <a:bodyPr/>
        <a:lstStyle/>
        <a:p>
          <a:r>
            <a:rPr lang="en-US" sz="18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march – may  - seed funding </a:t>
          </a:r>
          <a:endParaRPr lang="en-AU" sz="18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gm:t>
    </dgm:pt>
    <dgm:pt modelId="{391FC191-F2FC-4150-A255-C680969D0C42}" type="parTrans" cxnId="{0151F923-FC18-4E61-A08F-F42BCDF9D431}">
      <dgm:prSet/>
      <dgm:spPr/>
      <dgm:t>
        <a:bodyPr/>
        <a:lstStyle/>
        <a:p>
          <a:endParaRPr lang="en-AU"/>
        </a:p>
      </dgm:t>
    </dgm:pt>
    <dgm:pt modelId="{E3C6591E-55D1-480D-A015-AB2738FC1AB1}" type="sibTrans" cxnId="{0151F923-FC18-4E61-A08F-F42BCDF9D431}">
      <dgm:prSet/>
      <dgm:spPr/>
      <dgm:t>
        <a:bodyPr/>
        <a:lstStyle/>
        <a:p>
          <a:endParaRPr lang="en-AU"/>
        </a:p>
      </dgm:t>
    </dgm:pt>
    <dgm:pt modelId="{C657AF9C-DEE8-48EC-9B3D-BE902A3F16F4}">
      <dgm:prSet phldrT="[Text]" custT="1"/>
      <dgm:spPr/>
      <dgm:t>
        <a:bodyPr/>
        <a:lstStyle/>
        <a:p>
          <a:r>
            <a:rPr lang="en-US" sz="18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– April – recruiting the first group of employees</a:t>
          </a:r>
          <a:endParaRPr lang="en-AU" sz="18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gm:t>
    </dgm:pt>
    <dgm:pt modelId="{D1BE51C2-9682-40D6-B4BE-58EE2D20D043}" type="parTrans" cxnId="{354BDEAF-53FA-467A-8400-44B45F0DB82A}">
      <dgm:prSet/>
      <dgm:spPr/>
      <dgm:t>
        <a:bodyPr/>
        <a:lstStyle/>
        <a:p>
          <a:endParaRPr lang="en-AU"/>
        </a:p>
      </dgm:t>
    </dgm:pt>
    <dgm:pt modelId="{67292D87-2350-4FB3-B639-19C9505D2750}" type="sibTrans" cxnId="{354BDEAF-53FA-467A-8400-44B45F0DB82A}">
      <dgm:prSet/>
      <dgm:spPr/>
      <dgm:t>
        <a:bodyPr/>
        <a:lstStyle/>
        <a:p>
          <a:endParaRPr lang="en-AU"/>
        </a:p>
      </dgm:t>
    </dgm:pt>
    <dgm:pt modelId="{B424FEB0-49F5-4D5E-89B1-A4C98D40828C}">
      <dgm:prSet phldrT="[Text]" custT="1"/>
      <dgm:spPr/>
      <dgm:t>
        <a:bodyPr/>
        <a:lstStyle/>
        <a:p>
          <a:r>
            <a:rPr lang="en-US" sz="16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may – starting the modification of functional blockchain and native V-coin</a:t>
          </a:r>
          <a:r>
            <a:rPr lang="en-US" sz="1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.</a:t>
          </a:r>
          <a:endParaRPr lang="en-AU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C11AC4-29AD-42E7-AA14-F5410276DA5A}" type="parTrans" cxnId="{AFA1438D-01BB-4E04-A73B-8E5B21AEB3A8}">
      <dgm:prSet/>
      <dgm:spPr/>
      <dgm:t>
        <a:bodyPr/>
        <a:lstStyle/>
        <a:p>
          <a:endParaRPr lang="en-AU"/>
        </a:p>
      </dgm:t>
    </dgm:pt>
    <dgm:pt modelId="{0C8757E1-79B6-4CAF-9C61-C93FFF1D25F2}" type="sibTrans" cxnId="{AFA1438D-01BB-4E04-A73B-8E5B21AEB3A8}">
      <dgm:prSet/>
      <dgm:spPr/>
      <dgm:t>
        <a:bodyPr/>
        <a:lstStyle/>
        <a:p>
          <a:endParaRPr lang="en-AU"/>
        </a:p>
      </dgm:t>
    </dgm:pt>
    <dgm:pt modelId="{3DCE0AED-3176-48C6-A9F1-182200CFD447}">
      <dgm:prSet phldrT="[Text]" custT="1"/>
      <dgm:spPr/>
      <dgm:t>
        <a:bodyPr/>
        <a:lstStyle/>
        <a:p>
          <a:r>
            <a:rPr lang="en-US" sz="2000" dirty="0">
              <a:latin typeface="Abadi Extra Light" panose="020B0204020104020204" pitchFamily="34" charset="0"/>
            </a:rPr>
            <a:t>2024 august – stage 1 complete</a:t>
          </a:r>
          <a:endParaRPr lang="en-AU" sz="2000" dirty="0">
            <a:latin typeface="Abadi Extra Light" panose="020B0204020104020204" pitchFamily="34" charset="0"/>
          </a:endParaRPr>
        </a:p>
      </dgm:t>
    </dgm:pt>
    <dgm:pt modelId="{8DE51344-A76C-4595-842D-75FDEA61E6D6}" type="parTrans" cxnId="{AF4DF838-24C2-42EB-9852-AFB197163E18}">
      <dgm:prSet/>
      <dgm:spPr/>
      <dgm:t>
        <a:bodyPr/>
        <a:lstStyle/>
        <a:p>
          <a:endParaRPr lang="en-AU"/>
        </a:p>
      </dgm:t>
    </dgm:pt>
    <dgm:pt modelId="{10AC4788-9A45-49C0-B5FE-89401FBD8810}" type="sibTrans" cxnId="{AF4DF838-24C2-42EB-9852-AFB197163E18}">
      <dgm:prSet/>
      <dgm:spPr/>
      <dgm:t>
        <a:bodyPr/>
        <a:lstStyle/>
        <a:p>
          <a:endParaRPr lang="en-AU"/>
        </a:p>
      </dgm:t>
    </dgm:pt>
    <dgm:pt modelId="{717CE073-8A68-423A-8C60-B3B3FCCDB413}" type="pres">
      <dgm:prSet presAssocID="{C7038C33-B53B-41CA-A0C9-02D735D39537}" presName="Name0" presStyleCnt="0">
        <dgm:presLayoutVars>
          <dgm:chMax val="7"/>
          <dgm:chPref val="5"/>
        </dgm:presLayoutVars>
      </dgm:prSet>
      <dgm:spPr/>
    </dgm:pt>
    <dgm:pt modelId="{F1A42ABB-CB54-4818-B390-72CFC0A1C0A3}" type="pres">
      <dgm:prSet presAssocID="{C7038C33-B53B-41CA-A0C9-02D735D39537}" presName="arrowNode" presStyleLbl="node1" presStyleIdx="0" presStyleCnt="1"/>
      <dgm:spPr/>
    </dgm:pt>
    <dgm:pt modelId="{25A9A65F-9A35-4CAB-8F03-20497A78C61C}" type="pres">
      <dgm:prSet presAssocID="{BE03BB28-E135-4EC7-B56A-D09F50D05388}" presName="txNode1" presStyleLbl="revTx" presStyleIdx="0" presStyleCnt="7" custLinFactNeighborX="2675" custLinFactNeighborY="-1134">
        <dgm:presLayoutVars>
          <dgm:bulletEnabled val="1"/>
        </dgm:presLayoutVars>
      </dgm:prSet>
      <dgm:spPr/>
    </dgm:pt>
    <dgm:pt modelId="{C82482FE-076E-40A3-BA90-46144C7861CA}" type="pres">
      <dgm:prSet presAssocID="{769A21C5-A3D2-4E31-A220-7AFC7253C950}" presName="txNode2" presStyleLbl="revTx" presStyleIdx="1" presStyleCnt="7">
        <dgm:presLayoutVars>
          <dgm:bulletEnabled val="1"/>
        </dgm:presLayoutVars>
      </dgm:prSet>
      <dgm:spPr/>
    </dgm:pt>
    <dgm:pt modelId="{4A63A167-5B56-409E-AC00-5BB5DAB82892}" type="pres">
      <dgm:prSet presAssocID="{96FB6C1D-9713-4F2E-8302-09B0DB667587}" presName="dotNode2" presStyleCnt="0"/>
      <dgm:spPr/>
    </dgm:pt>
    <dgm:pt modelId="{62281EB6-6985-43FE-927B-A6B097FE7E3C}" type="pres">
      <dgm:prSet presAssocID="{96FB6C1D-9713-4F2E-8302-09B0DB667587}" presName="dotRepeatNode" presStyleLbl="fgShp" presStyleIdx="0" presStyleCnt="5"/>
      <dgm:spPr/>
    </dgm:pt>
    <dgm:pt modelId="{E30FD1EC-8E13-4CD0-8ADE-0F9C6B307F26}" type="pres">
      <dgm:prSet presAssocID="{B61ACFB0-1E24-457A-B2A6-6B2EC65C1519}" presName="txNode3" presStyleLbl="revTx" presStyleIdx="2" presStyleCnt="7">
        <dgm:presLayoutVars>
          <dgm:bulletEnabled val="1"/>
        </dgm:presLayoutVars>
      </dgm:prSet>
      <dgm:spPr/>
    </dgm:pt>
    <dgm:pt modelId="{10A570B2-7B25-415A-B73C-206374FE9D24}" type="pres">
      <dgm:prSet presAssocID="{F24CEACF-B3C1-41AD-8B4C-0AAAC2CBCCFB}" presName="dotNode3" presStyleCnt="0"/>
      <dgm:spPr/>
    </dgm:pt>
    <dgm:pt modelId="{0EAA1F72-51B8-4ED8-BCF5-6846BF25D759}" type="pres">
      <dgm:prSet presAssocID="{F24CEACF-B3C1-41AD-8B4C-0AAAC2CBCCFB}" presName="dotRepeatNode" presStyleLbl="fgShp" presStyleIdx="1" presStyleCnt="5"/>
      <dgm:spPr/>
    </dgm:pt>
    <dgm:pt modelId="{3C6CAAAC-B33A-42F9-9BB2-B517892EB90E}" type="pres">
      <dgm:prSet presAssocID="{3631DFC1-8DEB-4696-A034-55DFABEB1824}" presName="txNode4" presStyleLbl="revTx" presStyleIdx="3" presStyleCnt="7">
        <dgm:presLayoutVars>
          <dgm:bulletEnabled val="1"/>
        </dgm:presLayoutVars>
      </dgm:prSet>
      <dgm:spPr/>
    </dgm:pt>
    <dgm:pt modelId="{4E84E9E8-C84E-4AF7-8A8B-33DC4070469E}" type="pres">
      <dgm:prSet presAssocID="{E3C6591E-55D1-480D-A015-AB2738FC1AB1}" presName="dotNode4" presStyleCnt="0"/>
      <dgm:spPr/>
    </dgm:pt>
    <dgm:pt modelId="{21125A3C-4892-4D16-80D6-7CC671DDBB8C}" type="pres">
      <dgm:prSet presAssocID="{E3C6591E-55D1-480D-A015-AB2738FC1AB1}" presName="dotRepeatNode" presStyleLbl="fgShp" presStyleIdx="2" presStyleCnt="5"/>
      <dgm:spPr/>
    </dgm:pt>
    <dgm:pt modelId="{B633DE65-C0CE-4D6B-BB42-E12573E353AE}" type="pres">
      <dgm:prSet presAssocID="{C657AF9C-DEE8-48EC-9B3D-BE902A3F16F4}" presName="txNode5" presStyleLbl="revTx" presStyleIdx="4" presStyleCnt="7" custScaleX="107502" custScaleY="85548">
        <dgm:presLayoutVars>
          <dgm:bulletEnabled val="1"/>
        </dgm:presLayoutVars>
      </dgm:prSet>
      <dgm:spPr/>
    </dgm:pt>
    <dgm:pt modelId="{7A51C41E-B792-46F1-87B3-A757ADF961CA}" type="pres">
      <dgm:prSet presAssocID="{67292D87-2350-4FB3-B639-19C9505D2750}" presName="dotNode5" presStyleCnt="0"/>
      <dgm:spPr/>
    </dgm:pt>
    <dgm:pt modelId="{5F397E62-DE4C-4730-ADD3-E51011BCA1EA}" type="pres">
      <dgm:prSet presAssocID="{67292D87-2350-4FB3-B639-19C9505D2750}" presName="dotRepeatNode" presStyleLbl="fgShp" presStyleIdx="3" presStyleCnt="5"/>
      <dgm:spPr/>
    </dgm:pt>
    <dgm:pt modelId="{9D2D8842-EAE9-473F-B207-5B7CA1A5953E}" type="pres">
      <dgm:prSet presAssocID="{B424FEB0-49F5-4D5E-89B1-A4C98D40828C}" presName="txNode6" presStyleLbl="revTx" presStyleIdx="5" presStyleCnt="7">
        <dgm:presLayoutVars>
          <dgm:bulletEnabled val="1"/>
        </dgm:presLayoutVars>
      </dgm:prSet>
      <dgm:spPr/>
    </dgm:pt>
    <dgm:pt modelId="{9F8E0B89-345B-459E-BEF6-AA8852187F12}" type="pres">
      <dgm:prSet presAssocID="{0C8757E1-79B6-4CAF-9C61-C93FFF1D25F2}" presName="dotNode6" presStyleCnt="0"/>
      <dgm:spPr/>
    </dgm:pt>
    <dgm:pt modelId="{EF0F7232-3DAF-4AEF-BF3A-82369FCCD129}" type="pres">
      <dgm:prSet presAssocID="{0C8757E1-79B6-4CAF-9C61-C93FFF1D25F2}" presName="dotRepeatNode" presStyleLbl="fgShp" presStyleIdx="4" presStyleCnt="5"/>
      <dgm:spPr/>
    </dgm:pt>
    <dgm:pt modelId="{543EB4FF-E283-4E34-83FC-49D3F8A337B4}" type="pres">
      <dgm:prSet presAssocID="{3DCE0AED-3176-48C6-A9F1-182200CFD447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0151F923-FC18-4E61-A08F-F42BCDF9D431}" srcId="{C7038C33-B53B-41CA-A0C9-02D735D39537}" destId="{3631DFC1-8DEB-4696-A034-55DFABEB1824}" srcOrd="3" destOrd="0" parTransId="{391FC191-F2FC-4150-A255-C680969D0C42}" sibTransId="{E3C6591E-55D1-480D-A015-AB2738FC1AB1}"/>
    <dgm:cxn modelId="{DBD7CC36-6BF0-47D8-A491-CE4FAFE21A7F}" type="presOf" srcId="{67292D87-2350-4FB3-B639-19C9505D2750}" destId="{5F397E62-DE4C-4730-ADD3-E51011BCA1EA}" srcOrd="0" destOrd="0" presId="urn:microsoft.com/office/officeart/2009/3/layout/DescendingProcess"/>
    <dgm:cxn modelId="{AF4DF838-24C2-42EB-9852-AFB197163E18}" srcId="{C7038C33-B53B-41CA-A0C9-02D735D39537}" destId="{3DCE0AED-3176-48C6-A9F1-182200CFD447}" srcOrd="6" destOrd="0" parTransId="{8DE51344-A76C-4595-842D-75FDEA61E6D6}" sibTransId="{10AC4788-9A45-49C0-B5FE-89401FBD8810}"/>
    <dgm:cxn modelId="{9EB29E39-968E-48D4-8667-4F503DDC7F9A}" srcId="{C7038C33-B53B-41CA-A0C9-02D735D39537}" destId="{769A21C5-A3D2-4E31-A220-7AFC7253C950}" srcOrd="1" destOrd="0" parTransId="{4CC71087-E8F6-468B-AF7F-CF22BF08C12F}" sibTransId="{96FB6C1D-9713-4F2E-8302-09B0DB667587}"/>
    <dgm:cxn modelId="{CDE49A64-EBB7-48A8-8DA3-234D98DF9CC1}" srcId="{C7038C33-B53B-41CA-A0C9-02D735D39537}" destId="{B61ACFB0-1E24-457A-B2A6-6B2EC65C1519}" srcOrd="2" destOrd="0" parTransId="{621DEAB3-6F62-4880-A6F2-82A887742FF8}" sibTransId="{F24CEACF-B3C1-41AD-8B4C-0AAAC2CBCCFB}"/>
    <dgm:cxn modelId="{C3DFA446-AB58-4376-A690-D3B6A0B2CD90}" type="presOf" srcId="{BE03BB28-E135-4EC7-B56A-D09F50D05388}" destId="{25A9A65F-9A35-4CAB-8F03-20497A78C61C}" srcOrd="0" destOrd="0" presId="urn:microsoft.com/office/officeart/2009/3/layout/DescendingProcess"/>
    <dgm:cxn modelId="{C6C20E69-7041-4A32-B324-2ED3CFEDB2B0}" type="presOf" srcId="{F24CEACF-B3C1-41AD-8B4C-0AAAC2CBCCFB}" destId="{0EAA1F72-51B8-4ED8-BCF5-6846BF25D759}" srcOrd="0" destOrd="0" presId="urn:microsoft.com/office/officeart/2009/3/layout/DescendingProcess"/>
    <dgm:cxn modelId="{59AD8F4E-7083-4AF8-81E3-D4A6FE9D3254}" type="presOf" srcId="{B61ACFB0-1E24-457A-B2A6-6B2EC65C1519}" destId="{E30FD1EC-8E13-4CD0-8ADE-0F9C6B307F26}" srcOrd="0" destOrd="0" presId="urn:microsoft.com/office/officeart/2009/3/layout/DescendingProcess"/>
    <dgm:cxn modelId="{198AA783-F4D3-4DAA-ADE3-5B5D926A1EE0}" type="presOf" srcId="{C657AF9C-DEE8-48EC-9B3D-BE902A3F16F4}" destId="{B633DE65-C0CE-4D6B-BB42-E12573E353AE}" srcOrd="0" destOrd="0" presId="urn:microsoft.com/office/officeart/2009/3/layout/DescendingProcess"/>
    <dgm:cxn modelId="{7573668A-CDD9-4627-8E70-46C6F16343E0}" type="presOf" srcId="{B424FEB0-49F5-4D5E-89B1-A4C98D40828C}" destId="{9D2D8842-EAE9-473F-B207-5B7CA1A5953E}" srcOrd="0" destOrd="0" presId="urn:microsoft.com/office/officeart/2009/3/layout/DescendingProcess"/>
    <dgm:cxn modelId="{47F79E8B-C8E4-4E5C-958F-97848A0A080C}" type="presOf" srcId="{3DCE0AED-3176-48C6-A9F1-182200CFD447}" destId="{543EB4FF-E283-4E34-83FC-49D3F8A337B4}" srcOrd="0" destOrd="0" presId="urn:microsoft.com/office/officeart/2009/3/layout/DescendingProcess"/>
    <dgm:cxn modelId="{AFA1438D-01BB-4E04-A73B-8E5B21AEB3A8}" srcId="{C7038C33-B53B-41CA-A0C9-02D735D39537}" destId="{B424FEB0-49F5-4D5E-89B1-A4C98D40828C}" srcOrd="5" destOrd="0" parTransId="{81C11AC4-29AD-42E7-AA14-F5410276DA5A}" sibTransId="{0C8757E1-79B6-4CAF-9C61-C93FFF1D25F2}"/>
    <dgm:cxn modelId="{286B1A9C-7FAC-4453-8F35-0E781D593DC8}" type="presOf" srcId="{3631DFC1-8DEB-4696-A034-55DFABEB1824}" destId="{3C6CAAAC-B33A-42F9-9BB2-B517892EB90E}" srcOrd="0" destOrd="0" presId="urn:microsoft.com/office/officeart/2009/3/layout/DescendingProcess"/>
    <dgm:cxn modelId="{EFA34BAB-3109-4A73-BF5F-FB2E233E3F1A}" type="presOf" srcId="{769A21C5-A3D2-4E31-A220-7AFC7253C950}" destId="{C82482FE-076E-40A3-BA90-46144C7861CA}" srcOrd="0" destOrd="0" presId="urn:microsoft.com/office/officeart/2009/3/layout/DescendingProcess"/>
    <dgm:cxn modelId="{9B41DFAC-A344-4AF3-8E86-5593F56D4C85}" type="presOf" srcId="{C7038C33-B53B-41CA-A0C9-02D735D39537}" destId="{717CE073-8A68-423A-8C60-B3B3FCCDB413}" srcOrd="0" destOrd="0" presId="urn:microsoft.com/office/officeart/2009/3/layout/DescendingProcess"/>
    <dgm:cxn modelId="{354BDEAF-53FA-467A-8400-44B45F0DB82A}" srcId="{C7038C33-B53B-41CA-A0C9-02D735D39537}" destId="{C657AF9C-DEE8-48EC-9B3D-BE902A3F16F4}" srcOrd="4" destOrd="0" parTransId="{D1BE51C2-9682-40D6-B4BE-58EE2D20D043}" sibTransId="{67292D87-2350-4FB3-B639-19C9505D2750}"/>
    <dgm:cxn modelId="{EFDA69BF-2A54-4872-988F-DCC22B19400F}" type="presOf" srcId="{E3C6591E-55D1-480D-A015-AB2738FC1AB1}" destId="{21125A3C-4892-4D16-80D6-7CC671DDBB8C}" srcOrd="0" destOrd="0" presId="urn:microsoft.com/office/officeart/2009/3/layout/DescendingProcess"/>
    <dgm:cxn modelId="{0DD8CFC5-D152-42B8-9CDB-7CFE8099DB73}" type="presOf" srcId="{96FB6C1D-9713-4F2E-8302-09B0DB667587}" destId="{62281EB6-6985-43FE-927B-A6B097FE7E3C}" srcOrd="0" destOrd="0" presId="urn:microsoft.com/office/officeart/2009/3/layout/DescendingProcess"/>
    <dgm:cxn modelId="{1AAD89D0-3088-462A-BA0D-B0A0E83522B5}" srcId="{C7038C33-B53B-41CA-A0C9-02D735D39537}" destId="{BE03BB28-E135-4EC7-B56A-D09F50D05388}" srcOrd="0" destOrd="0" parTransId="{FB151828-4165-498D-B6FF-8BFCFB58F9AB}" sibTransId="{6BA42BB2-1D6B-45D5-8F30-6B91460B59F0}"/>
    <dgm:cxn modelId="{D9AC8DD8-8B36-41ED-B9FF-2C600E0D8924}" type="presOf" srcId="{0C8757E1-79B6-4CAF-9C61-C93FFF1D25F2}" destId="{EF0F7232-3DAF-4AEF-BF3A-82369FCCD129}" srcOrd="0" destOrd="0" presId="urn:microsoft.com/office/officeart/2009/3/layout/DescendingProcess"/>
    <dgm:cxn modelId="{0EDE8BCA-5C6E-4CD0-A02C-541E39A1088E}" type="presParOf" srcId="{717CE073-8A68-423A-8C60-B3B3FCCDB413}" destId="{F1A42ABB-CB54-4818-B390-72CFC0A1C0A3}" srcOrd="0" destOrd="0" presId="urn:microsoft.com/office/officeart/2009/3/layout/DescendingProcess"/>
    <dgm:cxn modelId="{B46B0E7C-FF2F-4467-9B43-AFD3DBD646C9}" type="presParOf" srcId="{717CE073-8A68-423A-8C60-B3B3FCCDB413}" destId="{25A9A65F-9A35-4CAB-8F03-20497A78C61C}" srcOrd="1" destOrd="0" presId="urn:microsoft.com/office/officeart/2009/3/layout/DescendingProcess"/>
    <dgm:cxn modelId="{78891864-A23D-4C62-BB9C-92331C1319BA}" type="presParOf" srcId="{717CE073-8A68-423A-8C60-B3B3FCCDB413}" destId="{C82482FE-076E-40A3-BA90-46144C7861CA}" srcOrd="2" destOrd="0" presId="urn:microsoft.com/office/officeart/2009/3/layout/DescendingProcess"/>
    <dgm:cxn modelId="{54626C6F-D195-4390-B22D-43712B2BA803}" type="presParOf" srcId="{717CE073-8A68-423A-8C60-B3B3FCCDB413}" destId="{4A63A167-5B56-409E-AC00-5BB5DAB82892}" srcOrd="3" destOrd="0" presId="urn:microsoft.com/office/officeart/2009/3/layout/DescendingProcess"/>
    <dgm:cxn modelId="{B5D85985-F0D1-4651-958C-B58BC43F6F0E}" type="presParOf" srcId="{4A63A167-5B56-409E-AC00-5BB5DAB82892}" destId="{62281EB6-6985-43FE-927B-A6B097FE7E3C}" srcOrd="0" destOrd="0" presId="urn:microsoft.com/office/officeart/2009/3/layout/DescendingProcess"/>
    <dgm:cxn modelId="{7791A669-D9ED-4D10-9045-7AF80B6A30FD}" type="presParOf" srcId="{717CE073-8A68-423A-8C60-B3B3FCCDB413}" destId="{E30FD1EC-8E13-4CD0-8ADE-0F9C6B307F26}" srcOrd="4" destOrd="0" presId="urn:microsoft.com/office/officeart/2009/3/layout/DescendingProcess"/>
    <dgm:cxn modelId="{3FC5E8CB-627F-4D00-B62B-5E7CDBE46907}" type="presParOf" srcId="{717CE073-8A68-423A-8C60-B3B3FCCDB413}" destId="{10A570B2-7B25-415A-B73C-206374FE9D24}" srcOrd="5" destOrd="0" presId="urn:microsoft.com/office/officeart/2009/3/layout/DescendingProcess"/>
    <dgm:cxn modelId="{CCE99A05-78FD-42BF-81C1-7B77209310C3}" type="presParOf" srcId="{10A570B2-7B25-415A-B73C-206374FE9D24}" destId="{0EAA1F72-51B8-4ED8-BCF5-6846BF25D759}" srcOrd="0" destOrd="0" presId="urn:microsoft.com/office/officeart/2009/3/layout/DescendingProcess"/>
    <dgm:cxn modelId="{44CEEE81-5B92-4505-AFD9-668847E16323}" type="presParOf" srcId="{717CE073-8A68-423A-8C60-B3B3FCCDB413}" destId="{3C6CAAAC-B33A-42F9-9BB2-B517892EB90E}" srcOrd="6" destOrd="0" presId="urn:microsoft.com/office/officeart/2009/3/layout/DescendingProcess"/>
    <dgm:cxn modelId="{509893E5-01AA-40D1-8375-2E3A105E2CB6}" type="presParOf" srcId="{717CE073-8A68-423A-8C60-B3B3FCCDB413}" destId="{4E84E9E8-C84E-4AF7-8A8B-33DC4070469E}" srcOrd="7" destOrd="0" presId="urn:microsoft.com/office/officeart/2009/3/layout/DescendingProcess"/>
    <dgm:cxn modelId="{8A819507-26E0-4540-8F9D-07DBACF3E364}" type="presParOf" srcId="{4E84E9E8-C84E-4AF7-8A8B-33DC4070469E}" destId="{21125A3C-4892-4D16-80D6-7CC671DDBB8C}" srcOrd="0" destOrd="0" presId="urn:microsoft.com/office/officeart/2009/3/layout/DescendingProcess"/>
    <dgm:cxn modelId="{7D48A7F6-3975-4EAD-AF66-7CC975E7F81E}" type="presParOf" srcId="{717CE073-8A68-423A-8C60-B3B3FCCDB413}" destId="{B633DE65-C0CE-4D6B-BB42-E12573E353AE}" srcOrd="8" destOrd="0" presId="urn:microsoft.com/office/officeart/2009/3/layout/DescendingProcess"/>
    <dgm:cxn modelId="{9A22FD30-2386-43FE-A7BF-E86842934D28}" type="presParOf" srcId="{717CE073-8A68-423A-8C60-B3B3FCCDB413}" destId="{7A51C41E-B792-46F1-87B3-A757ADF961CA}" srcOrd="9" destOrd="0" presId="urn:microsoft.com/office/officeart/2009/3/layout/DescendingProcess"/>
    <dgm:cxn modelId="{CF36C288-2EFA-4A02-A77D-7C7F0171106C}" type="presParOf" srcId="{7A51C41E-B792-46F1-87B3-A757ADF961CA}" destId="{5F397E62-DE4C-4730-ADD3-E51011BCA1EA}" srcOrd="0" destOrd="0" presId="urn:microsoft.com/office/officeart/2009/3/layout/DescendingProcess"/>
    <dgm:cxn modelId="{705E8939-0C51-4A18-AAB4-A6E3F2E75962}" type="presParOf" srcId="{717CE073-8A68-423A-8C60-B3B3FCCDB413}" destId="{9D2D8842-EAE9-473F-B207-5B7CA1A5953E}" srcOrd="10" destOrd="0" presId="urn:microsoft.com/office/officeart/2009/3/layout/DescendingProcess"/>
    <dgm:cxn modelId="{FC7EE643-11A9-41F5-BCFC-AEE0E882EF24}" type="presParOf" srcId="{717CE073-8A68-423A-8C60-B3B3FCCDB413}" destId="{9F8E0B89-345B-459E-BEF6-AA8852187F12}" srcOrd="11" destOrd="0" presId="urn:microsoft.com/office/officeart/2009/3/layout/DescendingProcess"/>
    <dgm:cxn modelId="{B91EF258-8CDF-4F48-A182-091415957035}" type="presParOf" srcId="{9F8E0B89-345B-459E-BEF6-AA8852187F12}" destId="{EF0F7232-3DAF-4AEF-BF3A-82369FCCD129}" srcOrd="0" destOrd="0" presId="urn:microsoft.com/office/officeart/2009/3/layout/DescendingProcess"/>
    <dgm:cxn modelId="{1917EC97-A800-46B0-B91E-395A90432FC8}" type="presParOf" srcId="{717CE073-8A68-423A-8C60-B3B3FCCDB413}" destId="{543EB4FF-E283-4E34-83FC-49D3F8A337B4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42ABB-CB54-4818-B390-72CFC0A1C0A3}">
      <dsp:nvSpPr>
        <dsp:cNvPr id="0" name=""/>
        <dsp:cNvSpPr/>
      </dsp:nvSpPr>
      <dsp:spPr>
        <a:xfrm rot="4396374">
          <a:off x="1576279" y="1189197"/>
          <a:ext cx="5158925" cy="3597707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81EB6-6985-43FE-927B-A6B097FE7E3C}">
      <dsp:nvSpPr>
        <dsp:cNvPr id="0" name=""/>
        <dsp:cNvSpPr/>
      </dsp:nvSpPr>
      <dsp:spPr>
        <a:xfrm>
          <a:off x="3334625" y="1544224"/>
          <a:ext cx="130279" cy="13027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A1F72-51B8-4ED8-BCF5-6846BF25D759}">
      <dsp:nvSpPr>
        <dsp:cNvPr id="0" name=""/>
        <dsp:cNvSpPr/>
      </dsp:nvSpPr>
      <dsp:spPr>
        <a:xfrm>
          <a:off x="3959128" y="1981077"/>
          <a:ext cx="130279" cy="13027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25A3C-4892-4D16-80D6-7CC671DDBB8C}">
      <dsp:nvSpPr>
        <dsp:cNvPr id="0" name=""/>
        <dsp:cNvSpPr/>
      </dsp:nvSpPr>
      <dsp:spPr>
        <a:xfrm>
          <a:off x="4485025" y="2490241"/>
          <a:ext cx="130279" cy="13027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9A65F-9A35-4CAB-8F03-20497A78C61C}">
      <dsp:nvSpPr>
        <dsp:cNvPr id="0" name=""/>
        <dsp:cNvSpPr/>
      </dsp:nvSpPr>
      <dsp:spPr>
        <a:xfrm>
          <a:off x="1295503" y="0"/>
          <a:ext cx="2432273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  <a:cs typeface="Aldhabi" panose="020F0502020204030204" pitchFamily="2" charset="-78"/>
            </a:rPr>
            <a:t>2023 august- starting the project</a:t>
          </a:r>
          <a:endParaRPr lang="en-AU" sz="2000" kern="1200" dirty="0">
            <a:latin typeface="Abadi Extra Light" panose="020B0204020104020204" pitchFamily="34" charset="0"/>
            <a:cs typeface="Aldhabi" panose="020F0502020204030204" pitchFamily="2" charset="-78"/>
          </a:endParaRPr>
        </a:p>
      </dsp:txBody>
      <dsp:txXfrm>
        <a:off x="1295503" y="0"/>
        <a:ext cx="2432273" cy="956176"/>
      </dsp:txXfrm>
    </dsp:sp>
    <dsp:sp modelId="{C82482FE-076E-40A3-BA90-46144C7861CA}">
      <dsp:nvSpPr>
        <dsp:cNvPr id="0" name=""/>
        <dsp:cNvSpPr/>
      </dsp:nvSpPr>
      <dsp:spPr>
        <a:xfrm>
          <a:off x="4122873" y="1131276"/>
          <a:ext cx="3681278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2023 September – initial planning and designing</a:t>
          </a:r>
          <a:endParaRPr lang="en-AU" sz="1800" kern="12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sp:txBody>
      <dsp:txXfrm>
        <a:off x="4122873" y="1131276"/>
        <a:ext cx="3681278" cy="956176"/>
      </dsp:txXfrm>
    </dsp:sp>
    <dsp:sp modelId="{E30FD1EC-8E13-4CD0-8ADE-0F9C6B307F26}">
      <dsp:nvSpPr>
        <dsp:cNvPr id="0" name=""/>
        <dsp:cNvSpPr/>
      </dsp:nvSpPr>
      <dsp:spPr>
        <a:xfrm>
          <a:off x="1230440" y="1568129"/>
          <a:ext cx="2169325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January – finish the prototype of blockchain and V-coin</a:t>
          </a:r>
          <a:r>
            <a:rPr lang="en-US" sz="1300" kern="1200" dirty="0"/>
            <a:t>.</a:t>
          </a:r>
          <a:endParaRPr lang="en-AU" sz="1300" kern="1200" dirty="0"/>
        </a:p>
      </dsp:txBody>
      <dsp:txXfrm>
        <a:off x="1230440" y="1568129"/>
        <a:ext cx="2169325" cy="956176"/>
      </dsp:txXfrm>
    </dsp:sp>
    <dsp:sp modelId="{5F397E62-DE4C-4730-ADD3-E51011BCA1EA}">
      <dsp:nvSpPr>
        <dsp:cNvPr id="0" name=""/>
        <dsp:cNvSpPr/>
      </dsp:nvSpPr>
      <dsp:spPr>
        <a:xfrm>
          <a:off x="4939926" y="3053190"/>
          <a:ext cx="130279" cy="13027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CAAAC-B33A-42F9-9BB2-B517892EB90E}">
      <dsp:nvSpPr>
        <dsp:cNvPr id="0" name=""/>
        <dsp:cNvSpPr/>
      </dsp:nvSpPr>
      <dsp:spPr>
        <a:xfrm>
          <a:off x="5240404" y="2077293"/>
          <a:ext cx="2563747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march – may  - seed funding </a:t>
          </a:r>
          <a:endParaRPr lang="en-AU" sz="1800" kern="12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sp:txBody>
      <dsp:txXfrm>
        <a:off x="5240404" y="2077293"/>
        <a:ext cx="2563747" cy="956176"/>
      </dsp:txXfrm>
    </dsp:sp>
    <dsp:sp modelId="{B633DE65-C0CE-4D6B-BB42-E12573E353AE}">
      <dsp:nvSpPr>
        <dsp:cNvPr id="0" name=""/>
        <dsp:cNvSpPr/>
      </dsp:nvSpPr>
      <dsp:spPr>
        <a:xfrm>
          <a:off x="1107150" y="2709335"/>
          <a:ext cx="3533436" cy="81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– April – recruiting the first group of employees</a:t>
          </a:r>
          <a:endParaRPr lang="en-AU" sz="1800" kern="1200" dirty="0">
            <a:latin typeface="Abadi Extra Light" panose="020B0204020104020204" pitchFamily="34" charset="0"/>
            <a:cs typeface="Arabic Typesetting" panose="03020402040406030203" pitchFamily="66" charset="-78"/>
          </a:endParaRPr>
        </a:p>
      </dsp:txBody>
      <dsp:txXfrm>
        <a:off x="1107150" y="2709335"/>
        <a:ext cx="3533436" cy="817989"/>
      </dsp:txXfrm>
    </dsp:sp>
    <dsp:sp modelId="{EF0F7232-3DAF-4AEF-BF3A-82369FCCD129}">
      <dsp:nvSpPr>
        <dsp:cNvPr id="0" name=""/>
        <dsp:cNvSpPr/>
      </dsp:nvSpPr>
      <dsp:spPr>
        <a:xfrm>
          <a:off x="5306739" y="3627493"/>
          <a:ext cx="130279" cy="13027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D8842-EAE9-473F-B207-5B7CA1A5953E}">
      <dsp:nvSpPr>
        <dsp:cNvPr id="0" name=""/>
        <dsp:cNvSpPr/>
      </dsp:nvSpPr>
      <dsp:spPr>
        <a:xfrm>
          <a:off x="5897776" y="3214545"/>
          <a:ext cx="1906376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badi Extra Light" panose="020B0204020104020204" pitchFamily="34" charset="0"/>
              <a:cs typeface="Arabic Typesetting" panose="03020402040406030203" pitchFamily="66" charset="-78"/>
            </a:rPr>
            <a:t>2024 may – starting the modification of functional blockchain and native V-coin</a:t>
          </a:r>
          <a:r>
            <a:rPr lang="en-US" sz="1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.</a:t>
          </a:r>
          <a:endParaRPr lang="en-AU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897776" y="3214545"/>
        <a:ext cx="1906376" cy="956176"/>
      </dsp:txXfrm>
    </dsp:sp>
    <dsp:sp modelId="{543EB4FF-E283-4E34-83FC-49D3F8A337B4}">
      <dsp:nvSpPr>
        <dsp:cNvPr id="0" name=""/>
        <dsp:cNvSpPr/>
      </dsp:nvSpPr>
      <dsp:spPr>
        <a:xfrm>
          <a:off x="4517296" y="5019925"/>
          <a:ext cx="3286856" cy="956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 Extra Light" panose="020B0204020104020204" pitchFamily="34" charset="0"/>
            </a:rPr>
            <a:t>2024 august – stage 1 complete</a:t>
          </a:r>
          <a:endParaRPr lang="en-AU" sz="2000" kern="1200" dirty="0">
            <a:latin typeface="Abadi Extra Light" panose="020B0204020104020204" pitchFamily="34" charset="0"/>
          </a:endParaRPr>
        </a:p>
      </dsp:txBody>
      <dsp:txXfrm>
        <a:off x="4517296" y="5019925"/>
        <a:ext cx="3286856" cy="95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AB7BD-F615-4F61-9C2D-AC0E4B7F4DDC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E7C9-9DD8-4E84-99D6-99746CF3EA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E7C9-9DD8-4E84-99D6-99746CF3EA8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42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5D10-31B5-D555-57D0-186FC1C6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7F58-B28C-0108-2D17-E5F82BE4E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5321-9C0A-85C9-B1B5-7599F07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46C-A821-D296-F2ED-6240CA08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4A5B-5787-9006-5B83-64265F3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4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2F2-2DFF-6DB3-6FCF-CF9F685A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BF4D-94D3-DDE5-D769-426213817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E704-F6B5-A61F-3D73-2CE34EED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2464-1F07-CF51-D3C7-99F2224F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AB4D-526B-55FC-3514-05CFE40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6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1FF05-7221-44C0-2BB4-ADE2A683F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3C04B-8A36-1517-B856-D5054E85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06ED-3DEC-6414-3638-2E8643B4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B7390-E73F-F695-5441-8667922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0569-580F-3723-C0D3-D551B0BA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69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C9A-9680-27B4-9701-35AACDE8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BE19-52CA-67BD-CD39-A2A105DD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FBEC-6CC0-F157-35FC-24F1724F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7614-701F-3746-C529-511FD028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8408-CC14-9D12-EE87-47468151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64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CBA4-2A0A-3C8F-DBB8-6A3C452A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236D3-0E13-F99B-D777-8A096DC74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FFC5-E331-0331-7479-0F0D90AE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B5B8-7710-A282-86E3-B477059C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85B1-9F7D-8DD3-D7C0-ADCC24D8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6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7597-EA16-6788-3260-D22E0013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E071-8FDE-B5E7-2D65-DDA88AFDC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24290-BBE3-DAD1-FF26-B93EAE22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315E-1C3C-4C3D-4AB5-8F660AC8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C107-F460-1345-9559-C0C0B228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63F82-CD8B-2C6A-F52C-DBFB161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4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B82-33C8-2E61-309F-C39A297C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2A4B-D96A-E4BB-409F-FBA9BAA6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3615A-EBE7-CE55-8F2E-5D856B90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DFA1E-4CD8-D0AB-FFF1-F7861B37F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83D25-CB8A-F28E-77BC-B18DD4D4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B7AC2-EF0B-A831-586C-E64587D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4ACE4-B03C-4FA5-8131-19CDBAE3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9FBED-C69E-F2B3-B37B-BBBF9F2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7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80DB-76F2-8091-D0B1-D1CA7D23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0DAD5-3E63-A0CF-6829-B4BFB9A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7AB7-632D-49BA-5CB5-FFDC20A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4AEF8-ED2B-19E8-606C-51941547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01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6D279-0FE8-BB05-EA8B-61EF1BDE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F1E3F-C2B2-8E57-8C85-1988D6D3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3701-8FC7-E901-C6DD-DFBE42BA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4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B697-EFAA-B14C-04EE-219C9A15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E438-3265-08FA-C97E-F404027F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9A86-E3CA-1928-F22F-3A7430C7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E89F-6F43-5E1E-C963-7B0FF520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2025-EF94-F28F-521B-D97E236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1B779-A3EF-F231-67EB-1CD2EF5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5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65A6-0689-9F47-CF5F-F669B64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6D0F9-151E-70F4-9E06-3D81FA8D1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C84B9-AABE-1BEC-72D5-38CA68BB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A0D6-17B6-0017-F7E0-BF54B6AB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DB821-E62C-1982-243C-8B45FDFF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EB99-9F45-2E5A-B235-30956CB8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08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5EF23-67A5-60F9-CBDF-9E3B0602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23129-ADD3-CDC5-520F-ADBD17FF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CFB2-8E3E-9574-8FD1-4E820DE8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0DD7-B5FB-4AF2-A0B1-694236D80978}" type="datetimeFigureOut">
              <a:rPr lang="en-AU" smtClean="0"/>
              <a:t>21/12/2023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BA64-5389-E549-8BC4-242D0E10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92FB-BE28-A5B9-C478-7942611CA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5030-F40A-4CDA-A4F5-60562EB65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D012-CCEF-34EC-4077-2095AC154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ARKWEB ROADMAP</a:t>
            </a:r>
            <a:endParaRPr lang="en-AU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F899E-2EA7-BA14-40A7-A85871354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Stage – 1 </a:t>
            </a:r>
          </a:p>
          <a:p>
            <a:r>
              <a:rPr lang="en-US" dirty="0">
                <a:latin typeface="Abadi" panose="020B0604020104020204" pitchFamily="34" charset="0"/>
              </a:rPr>
              <a:t>From 2023 - 2025</a:t>
            </a:r>
            <a:endParaRPr lang="en-A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37F340-5CCE-CD97-8DE2-CE5B4B230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065654"/>
              </p:ext>
            </p:extLst>
          </p:nvPr>
        </p:nvGraphicFramePr>
        <p:xfrm>
          <a:off x="2031999" y="719666"/>
          <a:ext cx="8911303" cy="5976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50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Abadi</vt:lpstr>
      <vt:lpstr>Abadi Extra Light</vt:lpstr>
      <vt:lpstr>Algerian</vt:lpstr>
      <vt:lpstr>Arabic Typesetting</vt:lpstr>
      <vt:lpstr>Arial</vt:lpstr>
      <vt:lpstr>Calibri</vt:lpstr>
      <vt:lpstr>Calibri Light</vt:lpstr>
      <vt:lpstr>Office Theme</vt:lpstr>
      <vt:lpstr>ARKWEB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ARKWEB ROADMAP</dc:title>
  <dc:creator>Haritha Abhishek Iddamalgoda</dc:creator>
  <cp:lastModifiedBy>Haritha Abhishek Iddamalgoda</cp:lastModifiedBy>
  <cp:revision>5</cp:revision>
  <dcterms:created xsi:type="dcterms:W3CDTF">2023-12-21T08:02:50Z</dcterms:created>
  <dcterms:modified xsi:type="dcterms:W3CDTF">2023-12-21T08:30:28Z</dcterms:modified>
</cp:coreProperties>
</file>