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4" r:id="rId3"/>
    <p:sldId id="262" r:id="rId4"/>
    <p:sldId id="258" r:id="rId5"/>
    <p:sldId id="263" r:id="rId6"/>
    <p:sldId id="259" r:id="rId7"/>
    <p:sldId id="265" r:id="rId8"/>
    <p:sldId id="266" r:id="rId9"/>
    <p:sldId id="267" r:id="rId10"/>
    <p:sldId id="268" r:id="rId11"/>
    <p:sldId id="271"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0BA525-9FBA-4722-BA84-2A77190108C1}" type="datetimeFigureOut">
              <a:rPr lang="en-IN" smtClean="0"/>
              <a:t>18-01-2022</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0D339D1-6260-4951-B89F-3608DE2B115A}"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440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BA525-9FBA-4722-BA84-2A77190108C1}"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339D1-6260-4951-B89F-3608DE2B115A}"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917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BA525-9FBA-4722-BA84-2A77190108C1}"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339D1-6260-4951-B89F-3608DE2B115A}"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907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BA525-9FBA-4722-BA84-2A77190108C1}"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339D1-6260-4951-B89F-3608DE2B115A}"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4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BA525-9FBA-4722-BA84-2A77190108C1}"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339D1-6260-4951-B89F-3608DE2B115A}"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895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0BA525-9FBA-4722-BA84-2A77190108C1}"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339D1-6260-4951-B89F-3608DE2B115A}"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328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0BA525-9FBA-4722-BA84-2A77190108C1}" type="datetimeFigureOut">
              <a:rPr lang="en-IN" smtClean="0"/>
              <a:t>18-01-2022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D339D1-6260-4951-B89F-3608DE2B115A}"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655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0BA525-9FBA-4722-BA84-2A77190108C1}" type="datetimeFigureOut">
              <a:rPr lang="en-IN" smtClean="0"/>
              <a:t>18-01-2022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D339D1-6260-4951-B89F-3608DE2B115A}"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852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BA525-9FBA-4722-BA84-2A77190108C1}" type="datetimeFigureOut">
              <a:rPr lang="en-IN" smtClean="0"/>
              <a:t>18-01-2022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D339D1-6260-4951-B89F-3608DE2B115A}" type="slidenum">
              <a:rPr lang="en-IN" smtClean="0"/>
              <a:t>‹#›</a:t>
            </a:fld>
            <a:endParaRPr lang="en-IN"/>
          </a:p>
        </p:txBody>
      </p:sp>
    </p:spTree>
    <p:extLst>
      <p:ext uri="{BB962C8B-B14F-4D97-AF65-F5344CB8AC3E}">
        <p14:creationId xmlns:p14="http://schemas.microsoft.com/office/powerpoint/2010/main" val="403692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0BA525-9FBA-4722-BA84-2A77190108C1}"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339D1-6260-4951-B89F-3608DE2B115A}"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774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830BA525-9FBA-4722-BA84-2A77190108C1}" type="datetimeFigureOut">
              <a:rPr lang="en-IN" smtClean="0"/>
              <a:t>18-01-2022</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C0D339D1-6260-4951-B89F-3608DE2B115A}"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904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30BA525-9FBA-4722-BA84-2A77190108C1}" type="datetimeFigureOut">
              <a:rPr lang="en-IN" smtClean="0"/>
              <a:t>18-01-2022</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D339D1-6260-4951-B89F-3608DE2B115A}"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8048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74AA-7AA4-485A-A37A-CD6FCCF57072}"/>
              </a:ext>
            </a:extLst>
          </p:cNvPr>
          <p:cNvSpPr>
            <a:spLocks noGrp="1"/>
          </p:cNvSpPr>
          <p:nvPr>
            <p:ph type="ctrTitle"/>
          </p:nvPr>
        </p:nvSpPr>
        <p:spPr>
          <a:xfrm>
            <a:off x="2493105" y="1183341"/>
            <a:ext cx="9380648" cy="2138083"/>
          </a:xfrm>
        </p:spPr>
        <p:txBody>
          <a:bodyPr>
            <a:normAutofit/>
          </a:bodyPr>
          <a:lstStyle/>
          <a:p>
            <a:r>
              <a:rPr lang="en-US" sz="7200" dirty="0"/>
              <a:t>Pharmacy Management System</a:t>
            </a:r>
            <a:endParaRPr lang="en-IN" sz="7200" dirty="0"/>
          </a:p>
        </p:txBody>
      </p:sp>
    </p:spTree>
    <p:extLst>
      <p:ext uri="{BB962C8B-B14F-4D97-AF65-F5344CB8AC3E}">
        <p14:creationId xmlns:p14="http://schemas.microsoft.com/office/powerpoint/2010/main" val="297972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1128-A850-4307-B7C2-53F57ED1B312}"/>
              </a:ext>
            </a:extLst>
          </p:cNvPr>
          <p:cNvSpPr>
            <a:spLocks noGrp="1"/>
          </p:cNvSpPr>
          <p:nvPr>
            <p:ph type="title"/>
          </p:nvPr>
        </p:nvSpPr>
        <p:spPr>
          <a:xfrm>
            <a:off x="1480907" y="1425389"/>
            <a:ext cx="10554211" cy="4464423"/>
          </a:xfrm>
        </p:spPr>
        <p:txBody>
          <a:bodyPr>
            <a:normAutofit fontScale="90000"/>
          </a:bodyPr>
          <a:lstStyle/>
          <a:p>
            <a:pPr algn="just"/>
            <a:r>
              <a:rPr lang="en-US" b="0" i="0" dirty="0">
                <a:solidFill>
                  <a:srgbClr val="282828"/>
                </a:solidFill>
                <a:effectLst/>
                <a:latin typeface="Palatino Linotype (Headings)"/>
              </a:rPr>
              <a:t>Pharmacy Management System project is written in Python. The project file contains a python script and database files. This is a simple GUI based project which is very easy to understand and use. Talking about the system, it contains all the basic functions which include adding, viewing, deleting and updating items. In order to add a medicine detail, the user has to provide its name, price, quantity, category, and discount.</a:t>
            </a:r>
            <a:br>
              <a:rPr lang="en-US" b="0" i="0" dirty="0">
                <a:solidFill>
                  <a:srgbClr val="282828"/>
                </a:solidFill>
                <a:effectLst/>
                <a:latin typeface="Palatino Linotype (Headings)"/>
              </a:rPr>
            </a:br>
            <a:r>
              <a:rPr lang="en-US" b="0" i="0" dirty="0">
                <a:solidFill>
                  <a:srgbClr val="282828"/>
                </a:solidFill>
                <a:effectLst/>
                <a:latin typeface="Palatino Linotype (Headings)"/>
              </a:rPr>
              <a:t>This simple GUI based Pharmacy Management system provides the simplest management of medicine items. In short, this projects mainly focus on CRUD. There’s an external database connection file used in this mini project to save user’s data permanently.</a:t>
            </a:r>
          </a:p>
        </p:txBody>
      </p:sp>
    </p:spTree>
    <p:extLst>
      <p:ext uri="{BB962C8B-B14F-4D97-AF65-F5344CB8AC3E}">
        <p14:creationId xmlns:p14="http://schemas.microsoft.com/office/powerpoint/2010/main" val="161905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6A56F3-5189-4A31-89A9-D1AD5BBA982C}"/>
              </a:ext>
            </a:extLst>
          </p:cNvPr>
          <p:cNvPicPr>
            <a:picLocks noChangeAspect="1"/>
          </p:cNvPicPr>
          <p:nvPr/>
        </p:nvPicPr>
        <p:blipFill>
          <a:blip r:embed="rId2"/>
          <a:stretch>
            <a:fillRect/>
          </a:stretch>
        </p:blipFill>
        <p:spPr>
          <a:xfrm>
            <a:off x="833718" y="107576"/>
            <a:ext cx="10838329" cy="5997390"/>
          </a:xfrm>
          <a:prstGeom prst="rect">
            <a:avLst/>
          </a:prstGeom>
        </p:spPr>
      </p:pic>
    </p:spTree>
    <p:extLst>
      <p:ext uri="{BB962C8B-B14F-4D97-AF65-F5344CB8AC3E}">
        <p14:creationId xmlns:p14="http://schemas.microsoft.com/office/powerpoint/2010/main" val="3680475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5724D4-6B1A-459F-AA26-9F3F521E3BD2}"/>
              </a:ext>
            </a:extLst>
          </p:cNvPr>
          <p:cNvPicPr>
            <a:picLocks noChangeAspect="1"/>
          </p:cNvPicPr>
          <p:nvPr/>
        </p:nvPicPr>
        <p:blipFill>
          <a:blip r:embed="rId2"/>
          <a:stretch>
            <a:fillRect/>
          </a:stretch>
        </p:blipFill>
        <p:spPr>
          <a:xfrm>
            <a:off x="282388" y="107576"/>
            <a:ext cx="11389660" cy="5995716"/>
          </a:xfrm>
          <a:prstGeom prst="rect">
            <a:avLst/>
          </a:prstGeom>
        </p:spPr>
      </p:pic>
    </p:spTree>
    <p:extLst>
      <p:ext uri="{BB962C8B-B14F-4D97-AF65-F5344CB8AC3E}">
        <p14:creationId xmlns:p14="http://schemas.microsoft.com/office/powerpoint/2010/main" val="301916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155F4A-FD4A-4683-9A6C-FD18F2A8322E}"/>
              </a:ext>
            </a:extLst>
          </p:cNvPr>
          <p:cNvPicPr>
            <a:picLocks noChangeAspect="1"/>
          </p:cNvPicPr>
          <p:nvPr/>
        </p:nvPicPr>
        <p:blipFill>
          <a:blip r:embed="rId2"/>
          <a:stretch>
            <a:fillRect/>
          </a:stretch>
        </p:blipFill>
        <p:spPr>
          <a:xfrm>
            <a:off x="389964" y="147918"/>
            <a:ext cx="11174507" cy="5916706"/>
          </a:xfrm>
          <a:prstGeom prst="rect">
            <a:avLst/>
          </a:prstGeom>
        </p:spPr>
      </p:pic>
    </p:spTree>
    <p:extLst>
      <p:ext uri="{BB962C8B-B14F-4D97-AF65-F5344CB8AC3E}">
        <p14:creationId xmlns:p14="http://schemas.microsoft.com/office/powerpoint/2010/main" val="274061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28EE41-2FC1-4E9D-B488-101B9227AF17}"/>
              </a:ext>
            </a:extLst>
          </p:cNvPr>
          <p:cNvPicPr>
            <a:picLocks noChangeAspect="1"/>
          </p:cNvPicPr>
          <p:nvPr/>
        </p:nvPicPr>
        <p:blipFill rotWithShape="1">
          <a:blip r:embed="rId2"/>
          <a:srcRect l="24374" t="17214" r="24340" b="14321"/>
          <a:stretch/>
        </p:blipFill>
        <p:spPr>
          <a:xfrm>
            <a:off x="134471" y="0"/>
            <a:ext cx="11900647" cy="6024282"/>
          </a:xfrm>
          <a:prstGeom prst="rect">
            <a:avLst/>
          </a:prstGeom>
          <a:ln>
            <a:noFill/>
          </a:ln>
          <a:effectLst>
            <a:softEdge rad="112500"/>
          </a:effectLst>
        </p:spPr>
      </p:pic>
    </p:spTree>
    <p:extLst>
      <p:ext uri="{BB962C8B-B14F-4D97-AF65-F5344CB8AC3E}">
        <p14:creationId xmlns:p14="http://schemas.microsoft.com/office/powerpoint/2010/main" val="227222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4421-1543-4A69-B34B-D4C713C9AC0B}"/>
              </a:ext>
            </a:extLst>
          </p:cNvPr>
          <p:cNvSpPr>
            <a:spLocks noGrp="1"/>
          </p:cNvSpPr>
          <p:nvPr>
            <p:ph type="ctrTitle"/>
          </p:nvPr>
        </p:nvSpPr>
        <p:spPr>
          <a:xfrm>
            <a:off x="2466210" y="1122861"/>
            <a:ext cx="9299966" cy="2541431"/>
          </a:xfrm>
        </p:spPr>
        <p:txBody>
          <a:bodyPr>
            <a:noAutofit/>
          </a:bodyPr>
          <a:lstStyle/>
          <a:p>
            <a:r>
              <a:rPr lang="en-US" sz="7200" dirty="0"/>
              <a:t>Introduction of Pharmacy Management System </a:t>
            </a:r>
            <a:endParaRPr lang="en-IN" sz="7200" dirty="0"/>
          </a:p>
        </p:txBody>
      </p:sp>
    </p:spTree>
    <p:extLst>
      <p:ext uri="{BB962C8B-B14F-4D97-AF65-F5344CB8AC3E}">
        <p14:creationId xmlns:p14="http://schemas.microsoft.com/office/powerpoint/2010/main" val="8241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C3F6-C078-4036-8401-2A081068E9A3}"/>
              </a:ext>
            </a:extLst>
          </p:cNvPr>
          <p:cNvSpPr>
            <a:spLocks noGrp="1"/>
          </p:cNvSpPr>
          <p:nvPr>
            <p:ph type="title"/>
          </p:nvPr>
        </p:nvSpPr>
        <p:spPr>
          <a:xfrm>
            <a:off x="1534696" y="464457"/>
            <a:ext cx="9520158" cy="5515429"/>
          </a:xfrm>
        </p:spPr>
        <p:txBody>
          <a:bodyPr>
            <a:normAutofit/>
          </a:bodyPr>
          <a:lstStyle/>
          <a:p>
            <a:pPr algn="just"/>
            <a:r>
              <a:rPr lang="en-US" sz="2800" dirty="0"/>
              <a:t>The “Pharmacy Management System "has been developed to override the problems prevailing in the practicing manual system .This software is supported to eliminate and in some cases reduce the hardships faced by existing system. This system is designed for the particular need of the company to carry out operations in a smooth and effective manner .The application is reduced as much as possible to avoid errors while entering the data. It also provide error message while entering invalid data. Pharmacy Management System is secure ,reliable and fast management system. It can assist the user to concentrate on their other activities rather to concentrate on the record keeping. Thus it will help organization in better utilization of resources. </a:t>
            </a:r>
            <a:endParaRPr lang="en-IN" sz="2800" dirty="0"/>
          </a:p>
        </p:txBody>
      </p:sp>
    </p:spTree>
    <p:extLst>
      <p:ext uri="{BB962C8B-B14F-4D97-AF65-F5344CB8AC3E}">
        <p14:creationId xmlns:p14="http://schemas.microsoft.com/office/powerpoint/2010/main" val="237041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688E4-CF02-446D-ACBC-506FA994EB32}"/>
              </a:ext>
            </a:extLst>
          </p:cNvPr>
          <p:cNvSpPr>
            <a:spLocks noGrp="1"/>
          </p:cNvSpPr>
          <p:nvPr>
            <p:ph type="title"/>
          </p:nvPr>
        </p:nvSpPr>
        <p:spPr>
          <a:xfrm>
            <a:off x="1507918" y="895518"/>
            <a:ext cx="10271705" cy="1887950"/>
          </a:xfrm>
        </p:spPr>
        <p:txBody>
          <a:bodyPr>
            <a:noAutofit/>
          </a:bodyPr>
          <a:lstStyle/>
          <a:p>
            <a:r>
              <a:rPr lang="en-US" sz="7200" dirty="0"/>
              <a:t>Objective and Purpose of the Project</a:t>
            </a:r>
            <a:endParaRPr lang="en-IN" sz="7200" dirty="0"/>
          </a:p>
        </p:txBody>
      </p:sp>
    </p:spTree>
    <p:extLst>
      <p:ext uri="{BB962C8B-B14F-4D97-AF65-F5344CB8AC3E}">
        <p14:creationId xmlns:p14="http://schemas.microsoft.com/office/powerpoint/2010/main" val="389916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2A2F-EC37-4BAE-AB4D-25317137FBBA}"/>
              </a:ext>
            </a:extLst>
          </p:cNvPr>
          <p:cNvSpPr>
            <a:spLocks noGrp="1"/>
          </p:cNvSpPr>
          <p:nvPr>
            <p:ph type="title"/>
          </p:nvPr>
        </p:nvSpPr>
        <p:spPr>
          <a:xfrm>
            <a:off x="1494354" y="1122829"/>
            <a:ext cx="10339058" cy="4612342"/>
          </a:xfrm>
        </p:spPr>
        <p:txBody>
          <a:bodyPr>
            <a:noAutofit/>
          </a:bodyPr>
          <a:lstStyle/>
          <a:p>
            <a:pPr algn="just"/>
            <a:r>
              <a:rPr lang="en-US" sz="2800" dirty="0"/>
              <a:t>The main objective of the project on Pharmacy Management System is to manage the details of Pharmacy , Medicines, Stocks, Company, Inventory . It manages all the information about Pharmacy,sells,inventory. The project is totally built at administrative end and thus only the administrator is guaranteed the access .The purpose of Pharmacy Management System is to automate the existing manual system by the help of computerized equipment's and full-fledged computer software ,fulfilling their requirements, so that their valuable data/information can be stored for a longer period with easy accessing and manipulation of the same. Basically the project describes how to manage for good performance and better service for the clients.</a:t>
            </a:r>
            <a:endParaRPr lang="en-IN" sz="2800" dirty="0"/>
          </a:p>
        </p:txBody>
      </p:sp>
    </p:spTree>
    <p:extLst>
      <p:ext uri="{BB962C8B-B14F-4D97-AF65-F5344CB8AC3E}">
        <p14:creationId xmlns:p14="http://schemas.microsoft.com/office/powerpoint/2010/main" val="423126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A497-36A0-46D6-8322-1E0F436511A0}"/>
              </a:ext>
            </a:extLst>
          </p:cNvPr>
          <p:cNvSpPr>
            <a:spLocks noGrp="1"/>
          </p:cNvSpPr>
          <p:nvPr>
            <p:ph type="ctrTitle"/>
          </p:nvPr>
        </p:nvSpPr>
        <p:spPr>
          <a:xfrm>
            <a:off x="2493105" y="1192262"/>
            <a:ext cx="9698895" cy="2541431"/>
          </a:xfrm>
        </p:spPr>
        <p:txBody>
          <a:bodyPr>
            <a:noAutofit/>
          </a:bodyPr>
          <a:lstStyle/>
          <a:p>
            <a:r>
              <a:rPr lang="en-US" sz="7200" dirty="0"/>
              <a:t>Functionalities Provided by Pharmacy Management System </a:t>
            </a:r>
            <a:endParaRPr lang="en-IN" sz="7200" dirty="0"/>
          </a:p>
        </p:txBody>
      </p:sp>
    </p:spTree>
    <p:extLst>
      <p:ext uri="{BB962C8B-B14F-4D97-AF65-F5344CB8AC3E}">
        <p14:creationId xmlns:p14="http://schemas.microsoft.com/office/powerpoint/2010/main" val="310799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631C-7F8F-4379-95A5-C6BA9D0E2A96}"/>
              </a:ext>
            </a:extLst>
          </p:cNvPr>
          <p:cNvSpPr>
            <a:spLocks noGrp="1"/>
          </p:cNvSpPr>
          <p:nvPr>
            <p:ph type="title"/>
          </p:nvPr>
        </p:nvSpPr>
        <p:spPr>
          <a:xfrm>
            <a:off x="1507800" y="6246159"/>
            <a:ext cx="10298717" cy="1223682"/>
          </a:xfrm>
        </p:spPr>
        <p:txBody>
          <a:bodyPr>
            <a:normAutofit fontScale="90000"/>
          </a:bodyPr>
          <a:lstStyle/>
          <a:p>
            <a:r>
              <a:rPr lang="en-US" dirty="0"/>
              <a:t>* Provides the searching facilities based on various factors.      Such as Pharmacy , Stock, Company, Inventory.</a:t>
            </a:r>
            <a:br>
              <a:rPr lang="en-US" dirty="0"/>
            </a:br>
            <a:br>
              <a:rPr lang="en-US" dirty="0"/>
            </a:br>
            <a:r>
              <a:rPr lang="en-US" dirty="0"/>
              <a:t>* It tracks all the information of Medicines, sells etc.</a:t>
            </a:r>
            <a:br>
              <a:rPr lang="en-US" dirty="0"/>
            </a:br>
            <a:br>
              <a:rPr lang="en-US" dirty="0"/>
            </a:br>
            <a:r>
              <a:rPr lang="en-US" dirty="0"/>
              <a:t>* Manage the information of medicines.</a:t>
            </a:r>
            <a:br>
              <a:rPr lang="en-US" dirty="0"/>
            </a:br>
            <a:br>
              <a:rPr lang="en-US" dirty="0"/>
            </a:br>
            <a:r>
              <a:rPr lang="en-US" dirty="0"/>
              <a:t>* Editing, adding, delete and updating of records is         improved which result in proper resource management  of  Pharmacy data.</a:t>
            </a:r>
            <a:br>
              <a:rPr lang="en-US" dirty="0"/>
            </a:br>
            <a:br>
              <a:rPr lang="en-US" dirty="0"/>
            </a:br>
            <a:r>
              <a:rPr lang="en-US" dirty="0"/>
              <a:t>* Increase efficiency of managing the Pharmacy ,Medicines.</a:t>
            </a:r>
            <a:br>
              <a:rPr lang="en-US" dirty="0"/>
            </a:b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18321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8AAF-E960-4EAD-BECC-E5B117CAE5BD}"/>
              </a:ext>
            </a:extLst>
          </p:cNvPr>
          <p:cNvSpPr>
            <a:spLocks noGrp="1"/>
          </p:cNvSpPr>
          <p:nvPr>
            <p:ph type="title"/>
          </p:nvPr>
        </p:nvSpPr>
        <p:spPr>
          <a:xfrm>
            <a:off x="1534811" y="605117"/>
            <a:ext cx="10459963" cy="1734670"/>
          </a:xfrm>
        </p:spPr>
        <p:txBody>
          <a:bodyPr>
            <a:normAutofit/>
          </a:bodyPr>
          <a:lstStyle/>
          <a:p>
            <a:r>
              <a:rPr lang="en-US" sz="7200" dirty="0"/>
              <a:t>About the Project</a:t>
            </a:r>
            <a:endParaRPr lang="en-IN" sz="7200" dirty="0"/>
          </a:p>
        </p:txBody>
      </p:sp>
    </p:spTree>
    <p:extLst>
      <p:ext uri="{BB962C8B-B14F-4D97-AF65-F5344CB8AC3E}">
        <p14:creationId xmlns:p14="http://schemas.microsoft.com/office/powerpoint/2010/main" val="40038003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178</TotalTime>
  <Words>485</Words>
  <Application>Microsoft Office PowerPoint</Application>
  <PresentationFormat>Widescreen</PresentationFormat>
  <Paragraphs>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Palatino Linotype</vt:lpstr>
      <vt:lpstr>Palatino Linotype (Headings)</vt:lpstr>
      <vt:lpstr>Gallery</vt:lpstr>
      <vt:lpstr>Pharmacy Management System</vt:lpstr>
      <vt:lpstr>PowerPoint Presentation</vt:lpstr>
      <vt:lpstr>Introduction of Pharmacy Management System </vt:lpstr>
      <vt:lpstr>The “Pharmacy Management System "has been developed to override the problems prevailing in the practicing manual system .This software is supported to eliminate and in some cases reduce the hardships faced by existing system. This system is designed for the particular need of the company to carry out operations in a smooth and effective manner .The application is reduced as much as possible to avoid errors while entering the data. It also provide error message while entering invalid data. Pharmacy Management System is secure ,reliable and fast management system. It can assist the user to concentrate on their other activities rather to concentrate on the record keeping. Thus it will help organization in better utilization of resources. </vt:lpstr>
      <vt:lpstr>Objective and Purpose of the Project</vt:lpstr>
      <vt:lpstr>The main objective of the project on Pharmacy Management System is to manage the details of Pharmacy , Medicines, Stocks, Company, Inventory . It manages all the information about Pharmacy,sells,inventory. The project is totally built at administrative end and thus only the administrator is guaranteed the access .The purpose of Pharmacy Management System is to automate the existing manual system by the help of computerized equipment's and full-fledged computer software ,fulfilling their requirements, so that their valuable data/information can be stored for a longer period with easy accessing and manipulation of the same. Basically the project describes how to manage for good performance and better service for the clients.</vt:lpstr>
      <vt:lpstr>Functionalities Provided by Pharmacy Management System </vt:lpstr>
      <vt:lpstr>* Provides the searching facilities based on various factors.      Such as Pharmacy , Stock, Company, Inventory.  * It tracks all the information of Medicines, sells etc.  * Manage the information of medicines.  * Editing, adding, delete and updating of records is         improved which result in proper resource management  of  Pharmacy data.  * Increase efficiency of managing the Pharmacy ,Medicines.     </vt:lpstr>
      <vt:lpstr>About the Project</vt:lpstr>
      <vt:lpstr>Pharmacy Management System project is written in Python. The project file contains a python script and database files. This is a simple GUI based project which is very easy to understand and use. Talking about the system, it contains all the basic functions which include adding, viewing, deleting and updating items. In order to add a medicine detail, the user has to provide its name, price, quantity, category, and discount. This simple GUI based Pharmacy Management system provides the simplest management of medicine items. In short, this projects mainly focus on CRUD. There’s an external database connection file used in this mini project to save user’s data permanently.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VISHWAJEET</dc:creator>
  <cp:lastModifiedBy>VISHWAJEET</cp:lastModifiedBy>
  <cp:revision>2</cp:revision>
  <dcterms:created xsi:type="dcterms:W3CDTF">2022-01-18T08:38:15Z</dcterms:created>
  <dcterms:modified xsi:type="dcterms:W3CDTF">2022-01-18T13:06:34Z</dcterms:modified>
</cp:coreProperties>
</file>