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jpeg" Type="http://schemas.openxmlformats.org/officeDocument/2006/relationships/image"/><Relationship Id="rId4" Target="ppt/media/img_cc_black.png" Type="http://schemas.openxmlformats.org/officeDocument/2006/relationships/image"/><Relationship Id="rId5" Target="ppt/presentation.xml" Type="http://schemas.openxmlformats.org/officeDocument/2006/relationships/officeDocument"/><Relationship Id="rId6" Target="docProps/core.xml" Type="http://schemas.openxmlformats.org/package/2006/relationships/metadata/core-properties"/><Relationship Id="rId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6"/>
  </p:sldIdLst>
  <p:sldSz cx="9144000" cy="6858000" type="screen4x3"/>
  <p:notesSz cx="9144000" cy="6858000"/>
  <p:embeddedFontLst>
    <p:embeddedFont>
      <p:font typeface="Lato"/>
      <p:regular r:id="rId18"/>
    </p:embeddedFont>
    <p:embeddedFont>
      <p:font typeface="Source Sans Pro"/>
      <p:regular r:id="rId19"/>
      <p:bold r:id="rId21"/>
    </p:embeddedFont>
  </p:embeddedFontLst>
  <p:custDataLst/>
  <p:defaultTextStyle>
    <a:defPPr>
      <a:defRPr lang="en-US"/>
    </a:defPPr>
    <a:lvl1pPr algn="l" indent="0" lvl="0" marL="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Calibri"/>
      </a:defRPr>
    </a:lvl1pPr>
    <a:lvl2pPr algn="l" indent="0" lvl="1" marL="4572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Calibri"/>
      </a:defRPr>
    </a:lvl2pPr>
    <a:lvl3pPr algn="l" indent="0" lvl="2" marL="9144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Calibri"/>
      </a:defRPr>
    </a:lvl3pPr>
    <a:lvl4pPr algn="l" indent="0" lvl="3" marL="13716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Calibri"/>
      </a:defRPr>
    </a:lvl4pPr>
    <a:lvl5pPr algn="l" indent="0" lvl="4" marL="18288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Calibri"/>
      </a:defRPr>
    </a:lvl5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Slides/notesSlide2.xml" Type="http://schemas.openxmlformats.org/officeDocument/2006/relationships/notesSlide"/><Relationship Id="rId16" Target="slides/slide10.xml" Type="http://schemas.openxmlformats.org/officeDocument/2006/relationships/slide"/><Relationship Id="rId17" Target="tableStyles.xml" Type="http://schemas.openxmlformats.org/officeDocument/2006/relationships/tableStyles"/><Relationship Id="rId18" Target="fonts/font1.fntdata" Type="http://schemas.openxmlformats.org/officeDocument/2006/relationships/font"/><Relationship Id="rId19" Target="fonts/font2.fntdata" Type="http://schemas.openxmlformats.org/officeDocument/2006/relationships/font"/><Relationship Id="rId20" Target="fonts/font3.fntdata" Type="http://schemas.openxmlformats.org/officeDocument/2006/relationships/font"/><Relationship Id="rId21" Target="fonts/font4.fntdata" Type="http://schemas.openxmlformats.org/officeDocument/2006/relationships/font"/><Relationship Id="rId22" Target="presProps.xml" Type="http://schemas.openxmlformats.org/officeDocument/2006/relationships/presProps"/><Relationship Id="rId23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8CE022A6-9E30-4113-BDFD-84CBE3E6D2A4}">
                <a16:creationId xmlns:a16="http://schemas.microsoft.com/office/drawing/2010/main" id="{AEDBC9C2-D74D-4482-A21C-A8ED242AADA7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3023467" y="2744786"/>
            <a:ext cx="3097064" cy="1368425"/>
          </a:xfrm>
        </p:spPr>
        <p:txBody>
          <a:bodyPr anchor="t" bIns="45720" lIns="91440" numCol="1" rIns="91440" rtlCol="0" tIns="45720" vert="horz" wrap="square">
            <a:normAutofit/>
          </a:bodyPr>
          <a:lstStyle>
            <a:lvl1pPr indent="0" lvl="0" marL="0">
              <a:buNone/>
              <a:defRPr dirty="0" lang="en-US" sz="900"/>
            </a:lvl1pPr>
          </a:lstStyle>
          <a:p>
            <a:pPr algn="l" indent="0" lvl="0" marL="0" marR="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r>
              <a:rPr b="0" baseline="0" cap="none" dirty="0" i="0" lang="en-US" spc="0" strike="noStrike" sz="9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9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10">
            <a:extLst>
              <a:ext uri="{C785D415-7A9F-4285-8A89-DE8176C618A8}">
                <a16:creationId xmlns:a16="http://schemas.microsoft.com/office/drawing/2010/main" id="{449D8481-637C-4605-882D-F12B6B6D343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988764" y="4221086"/>
            <a:ext cx="5166472" cy="576823"/>
          </a:xfrm>
        </p:spPr>
        <p:txBody>
          <a:bodyPr anchor="ctr" rtlCol="0" vert="horz">
            <a:noAutofit/>
          </a:bodyPr>
          <a:lstStyle>
            <a:lvl1pPr algn="ctr" indent="0" lvl="0" marL="0">
              <a:lnSpc>
                <a:spcPct val="100000"/>
              </a:lnSpc>
              <a:buNone/>
              <a:defRPr b="1" dirty="0" i="0"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2000"/>
            </a:lvl3pPr>
            <a:lvl4pPr indent="0" lvl="3" marL="1371600">
              <a:buNone/>
            </a:lvl4pPr>
            <a:lvl5pPr indent="0" lvl="4" marL="1828800">
              <a:buNone/>
              <a:defRPr baseline="0" dirty="0" lang="en-US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</p:spTree>
    <p:extLst>
      <p:ext uri="{89015B2A-AFF2-45C9-9CC2-BA3436654DC7}">
        <p14:creationId xmlns:p14="http://schemas.microsoft.com/office/powerpoint/2010/main" val="16909185592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FC5A8E90-65B1-4940-B502-782B3015E5C8}">
                <a16:creationId xmlns:a16="http://schemas.microsoft.com/office/drawing/2010/main" id="{1AA2301E-F2F4-47E9-9381-880273BD61C5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9017F4C7-4AA9-4171-8230-2A35563599C6}">
                <a16:creationId xmlns:a16="http://schemas.microsoft.com/office/drawing/2010/main" id="{17B4B536-67B0-4C3B-B0DD-AE126CFA4C43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cxnSp>
        <p:nvCxnSpPr>
          <p:cNvPr id="4" name="Straight Connector 3" title="">
            <a:extLst>
              <a:ext uri="{9061692A-4D8B-4A3A-9DF6-521C2801E35A}">
                <a16:creationId xmlns:a16="http://schemas.microsoft.com/office/drawing/2010/main" id="{7F3996A1-FA42-4DEA-B59F-FA2BEDC9826A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E95997CE-9F24-4A4D-9576-163068D89104}">
                <a16:creationId xmlns:a16="http://schemas.microsoft.com/office/drawing/2010/main" id="{1102061F-ECB2-421B-8CCF-16E8A5BD83E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Picture Placeholder 2">
            <a:extLst>
              <a:ext uri="{FF698141-5090-4C85-9DBD-7A59C798C7CE}">
                <a16:creationId xmlns:a16="http://schemas.microsoft.com/office/drawing/2010/main" id="{98DF0733-F662-456E-8CCA-083535FB42D0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467544" y="1412776"/>
            <a:ext cx="8208912" cy="4824536"/>
          </a:xfrm>
        </p:spPr>
        <p:txBody>
          <a:bodyPr anchor="t" bIns="45720" lIns="91440" numCol="1" rIns="91440" rtlCol="0" tIns="45720" vert="horz" wrap="square">
            <a:normAutofit/>
          </a:bodyPr>
          <a:lstStyle>
            <a:lvl1pPr indent="0" lvl="0" marL="0">
              <a:buNone/>
              <a:defRPr dirty="0" lang="en-US" sz="9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 algn="l" indent="0" lvl="0" marL="0" marR="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r>
              <a:rPr b="0" baseline="0" cap="none" dirty="0" i="0" lang="en-IN" spc="0" strike="noStrike" sz="9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/>
            </a:r>
            <a:endParaRPr b="0" baseline="0" cap="none" dirty="0" i="0" lang="en-IN" spc="0" strike="noStrike" sz="9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>
            <a:extLst>
              <a:ext uri="{41AB9A71-CD6A-4B43-8CFB-021FC79FC5E8}">
                <a16:creationId xmlns:a16="http://schemas.microsoft.com/office/drawing/2010/main" id="{34FF16CB-80C1-4BD3-A1F0-A5D27F39BB88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Footer Placeholder 4">
            <a:extLst>
              <a:ext uri="{E1553C44-FA79-4821-98B9-E368A2265099}">
                <a16:creationId xmlns:a16="http://schemas.microsoft.com/office/drawing/2010/main" id="{117DC346-0FE4-4472-B217-1E5199FAEB4D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9" name="Slide Number Placeholder 5">
            <a:extLst>
              <a:ext uri="{F295A97C-7119-411E-9132-3413402817F2}">
                <a16:creationId xmlns:a16="http://schemas.microsoft.com/office/drawing/2010/main" id="{E2791A17-DD1E-4BEC-A099-A6BE76FE1909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92280AF5-18BF-4A01-AB32-ECD8B4F5832A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01800A64-6CC6-49B3-B478-22623B778A83}">
        <p14:creationId xmlns:p14="http://schemas.microsoft.com/office/powerpoint/2010/main" val="169091855931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6D83DD16-D0E9-46BA-92F2-7188FE652C0C}">
                <a16:creationId xmlns:a16="http://schemas.microsoft.com/office/drawing/2010/main" id="{F90460D5-7625-4C90-9BE4-E9C468F47D9C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21400FB2-5B89-4B25-A945-711A1B0AC7E7}">
                <a16:creationId xmlns:a16="http://schemas.microsoft.com/office/drawing/2010/main" id="{2512A587-4474-4F39-A900-E71074E00953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cxnSp>
        <p:nvCxnSpPr>
          <p:cNvPr id="4" name="Straight Connector 3" title="">
            <a:extLst>
              <a:ext uri="{332B9FE9-C892-44D7-8702-F1B41E75695F}">
                <a16:creationId xmlns:a16="http://schemas.microsoft.com/office/drawing/2010/main" id="{0AED8ADB-3570-4778-A6F3-674A033F92B1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E3F109C3-C567-4CB9-AD4A-E060D3089D60}">
                <a16:creationId xmlns:a16="http://schemas.microsoft.com/office/drawing/2010/main" id="{0BCEDD77-C57C-4C0E-B1E7-B35F598F7C0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Picture Placeholder 2">
            <a:extLst>
              <a:ext uri="{DE34CC58-AA01-43F2-A829-0C98A0D432DE}">
                <a16:creationId xmlns:a16="http://schemas.microsoft.com/office/drawing/2010/main" id="{361C2323-D57B-4123-AC3C-94E73C0EB81F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539552" y="1268760"/>
            <a:ext cx="8147248" cy="3744416"/>
          </a:xfrm>
        </p:spPr>
        <p:txBody>
          <a:bodyPr anchor="t" bIns="45720" lIns="91440" numCol="1" rIns="91440" rtlCol="0" tIns="45720" vert="horz" wrap="square">
            <a:normAutofit/>
          </a:bodyPr>
          <a:lstStyle>
            <a:lvl1pPr indent="0" lvl="0" marL="0">
              <a:buNone/>
              <a:defRPr dirty="0" lang="en-US" sz="9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 algn="l" indent="0" lvl="0" marL="0" marR="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r>
              <a:rPr b="0" baseline="0" cap="none" dirty="0" i="0" lang="en-IN" spc="0" strike="noStrike" sz="9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/>
            </a:r>
            <a:endParaRPr b="0" baseline="0" cap="none" dirty="0" i="0" lang="en-IN" spc="0" strike="noStrike" sz="9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3">
            <a:extLst>
              <a:ext uri="{3B8C940C-7039-4AE0-BD41-09AD5E9B10AD}">
                <a16:creationId xmlns:a16="http://schemas.microsoft.com/office/drawing/2010/main" id="{2A155315-37CD-4EAD-8E34-F2FFC844059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98375" y="5085183"/>
            <a:ext cx="8147248" cy="804862"/>
          </a:xfrm>
        </p:spPr>
        <p:txBody>
          <a:bodyPr rtlCol="0" vert="horz">
            <a:normAutofit/>
          </a:bodyPr>
          <a:lstStyle>
            <a:lvl1pPr indent="0" lvl="0" marL="0">
              <a:buNone/>
              <a:defRPr dirty="0" lang="en-US" sz="1800">
                <a:latin typeface="Source Sans Pro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Title 1">
            <a:extLst>
              <a:ext uri="{3186437E-D652-4FBB-9B32-7392E8BAB179}">
                <a16:creationId xmlns:a16="http://schemas.microsoft.com/office/drawing/2010/main" id="{14F17CC0-35EF-46D9-B9D2-1D2472AEEACF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Footer Placeholder 4">
            <a:extLst>
              <a:ext uri="{D42D6723-E369-4450-9BBB-4CB02D7F5B07}">
                <a16:creationId xmlns:a16="http://schemas.microsoft.com/office/drawing/2010/main" id="{221F41F2-7EBD-4FD6-9541-10800340710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10" name="Slide Number Placeholder 5">
            <a:extLst>
              <a:ext uri="{8BB64D1B-6CB4-4EF2-BC1B-9064EE8B5D7F}">
                <a16:creationId xmlns:a16="http://schemas.microsoft.com/office/drawing/2010/main" id="{51521915-44C2-46BD-A275-AB822EF43BCB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9B1EE2B0-6003-4CB5-BF62-8152C5F0485C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B09A9497-3F38-40E5-8751-4FC1E0AD476C}">
        <p14:creationId xmlns:p14="http://schemas.microsoft.com/office/powerpoint/2010/main" val="169091855931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AndClipArt">
  <p:cSld name="Title, Text and Clip 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9CE10F2-9B29-4F3E-BD0F-D49B8829F36D}">
                <a16:creationId xmlns:a16="http://schemas.microsoft.com/office/drawing/2010/main" id="{261B214C-4589-495E-8AE3-0A4F1157DDC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09600" y="304800"/>
            <a:ext cx="7772400" cy="1143000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781CD7C5-9924-4B55-9143-0C0839F0EC18}">
                <a16:creationId xmlns:a16="http://schemas.microsoft.com/office/drawing/2010/main" id="{F2AC4E83-5313-46E5-8E36-054AA3FF7CA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38200" y="1905000"/>
            <a:ext cx="3810000" cy="4114800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lipArt Placeholder 3">
            <a:extLst>
              <a:ext uri="{96254F3B-C5B1-46A9-A63D-BC850DDA6C8B}">
                <a16:creationId xmlns:a16="http://schemas.microsoft.com/office/drawing/2010/main" id="{E01C8EEC-1CC6-420A-816E-641A7903A7C5}"/>
              </a:ext>
            </a:extLst>
          </p:cNvPr>
          <p:cNvSpPr>
            <a:spLocks noGrp="true"/>
          </p:cNvSpPr>
          <p:nvPr>
            <p:ph idx="2" type="clipArt"/>
          </p:nvPr>
        </p:nvSpPr>
        <p:spPr>
          <a:xfrm rot="0">
            <a:off x="4800600" y="1905000"/>
            <a:ext cx="3810000" cy="4114800"/>
          </a:xfrm>
        </p:spPr>
        <p:txBody>
          <a:bodyPr anchor="t" bIns="45720" lIns="91440" numCol="1" rIns="91440" rtlCol="0" tIns="45720" vert="horz" wrap="square"/>
          <a:lstStyle/>
          <a:p>
            <a:pPr algn="l" indent="-342900" lvl="0" marL="342900" marR="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b="0" baseline="0" cap="none" dirty="0" i="0" lang="en-US" spc="0" strike="noStrike" sz="32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/>
            </a:r>
            <a:endParaRPr b="0" baseline="0" cap="none" dirty="0" i="0" lang="en-US" spc="0" strike="noStrike" sz="32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65">
            <a:extLst>
              <a:ext uri="{CB692CAE-6A25-4011-8962-BBF3DA65EEDC}">
                <a16:creationId xmlns:a16="http://schemas.microsoft.com/office/drawing/2010/main" id="{C7B6C51C-A4FF-483E-897F-EA3AAEFD54F0}"/>
              </a:ext>
            </a:extLst>
          </p:cNvPr>
          <p:cNvSpPr>
            <a:spLocks noChangeArrowheads="true"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Rectangle 66">
            <a:extLst>
              <a:ext uri="{6FD41DB2-C31D-4DD1-9308-A7F8239E6A5E}">
                <a16:creationId xmlns:a16="http://schemas.microsoft.com/office/drawing/2010/main" id="{AFEE3952-E46C-46EF-A357-0DA4DC1387A2}"/>
              </a:ext>
            </a:extLst>
          </p:cNvPr>
          <p:cNvSpPr>
            <a:spLocks noChangeArrowheads="true" noGrp="true"/>
          </p:cNvSpPr>
          <p:nvPr>
            <p:ph idx="11" sz="quarter" type="ftr"/>
          </p:nvPr>
        </p:nvSpPr>
        <p:spPr>
          <a:xfrm rot="0">
            <a:off x="1042988" y="6356350"/>
            <a:ext cx="5113336" cy="3857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7" name="Rectangle 67">
            <a:extLst>
              <a:ext uri="{E373C71B-9007-4EC8-BBBF-3AE8C0C5D227}">
                <a16:creationId xmlns:a16="http://schemas.microsoft.com/office/drawing/2010/main" id="{0FDC5B7A-F6EB-4972-B155-87034A7BFE5E}"/>
              </a:ext>
            </a:extLst>
          </p:cNvPr>
          <p:cNvSpPr>
            <a:spLocks noChangeArrowheads="true" noGrp="true"/>
          </p:cNvSpPr>
          <p:nvPr>
            <p:ph idx="12" sz="quarter" type="sldNum"/>
          </p:nvPr>
        </p:nvSpPr>
        <p:spPr>
          <a:xfrm rot="0">
            <a:off x="422275" y="6356350"/>
            <a:ext cx="477838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r" indent="0" lvl="0" marL="0"/>
            <a:fld id="{6D550C87-C4EA-4D14-A34A-7944B319CE3A}" type="slidenum"/>
            <a:endParaRPr dirty="0" lang="en-US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6638903A-89BD-46E9-B57F-8C574EC350BC}">
        <p14:creationId xmlns:p14="http://schemas.microsoft.com/office/powerpoint/2010/main" val="169091855931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A1E260C8-8D45-41FB-B176-DA093558EC3E}">
                <a16:creationId xmlns:a16="http://schemas.microsoft.com/office/drawing/2010/main" id="{64C54BBC-DD0C-4E23-9E64-8B4B33F9D78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6612313B-67EE-45A5-B6A4-742F4CF2E834}">
                <a16:creationId xmlns:a16="http://schemas.microsoft.com/office/drawing/2010/main" id="{8ABBAF26-3797-426A-8C0B-DB1BA71F97B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1042988" y="6356350"/>
            <a:ext cx="5113336" cy="3857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4" name="Slide Number Placeholder 3">
            <a:extLst>
              <a:ext uri="{06894547-D8DF-4EF0-AD27-F50DE455FC7E}">
                <a16:creationId xmlns:a16="http://schemas.microsoft.com/office/drawing/2010/main" id="{526A1DBB-4960-4E86-BB86-7E16CF735F4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422275" y="6356350"/>
            <a:ext cx="477838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r" indent="0" lvl="0" marL="0"/>
            <a:fld id="{A2EA3E8D-74F1-44A2-A4E6-92EEC9F0BC13}" type="slidenum"/>
            <a:endParaRPr dirty="0" lang="en-US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388731C5-9017-4CAF-821B-5E06DE781851}">
        <p14:creationId xmlns:p14="http://schemas.microsoft.com/office/powerpoint/2010/main" val="1690918559317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3D5CB08-A817-4594-B565-CCD60DC9136F}">
                <a16:creationId xmlns:a16="http://schemas.microsoft.com/office/drawing/2010/main" id="{43DFDFB2-698E-431C-A4AE-65BFCD3A1AD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>
            <a:extLst>
              <a:ext uri="{213A23F0-F55E-49E8-BF8F-BF91FD28AD25}">
                <a16:creationId xmlns:a16="http://schemas.microsoft.com/office/drawing/2010/main" id="{551021AF-D77F-4528-A288-BA2CCB0F81A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Footer Placeholder 3">
            <a:extLst>
              <a:ext uri="{D5288044-6852-45B0-9E13-DF5129C463D4}">
                <a16:creationId xmlns:a16="http://schemas.microsoft.com/office/drawing/2010/main" id="{E141A8F5-26C0-4152-9473-F19816E164E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1042988" y="6356350"/>
            <a:ext cx="5113336" cy="3857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5" name="Slide Number Placeholder 4">
            <a:extLst>
              <a:ext uri="{262EC458-389A-4A78-8E0B-9CD504E69ED0}">
                <a16:creationId xmlns:a16="http://schemas.microsoft.com/office/drawing/2010/main" id="{A3447020-B75C-4B99-910C-66FD4CC86F6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422275" y="6356350"/>
            <a:ext cx="477838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r" indent="0" lvl="0" marL="0"/>
            <a:fld id="{1C2F4545-60E1-4394-A54A-07E5FBFA5ACB}" type="slidenum"/>
            <a:endParaRPr dirty="0" lang="en-US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985DB550-F8FD-4EFE-8DB5-CEF7FBF18BC8}">
        <p14:creationId xmlns:p14="http://schemas.microsoft.com/office/powerpoint/2010/main" val="169091855931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D78185E1-B733-4FAB-918F-C49B42638642}">
                <a16:creationId xmlns:a16="http://schemas.microsoft.com/office/drawing/2010/main" id="{3D9DC94C-D43D-4538-AB19-7635B51E859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8002" r="7088"/>
          <a:stretch>
            <a:fillRect/>
          </a:stretch>
        </p:blipFill>
        <p:spPr>
          <a:xfrm rot="0">
            <a:off x="-90487" y="0"/>
            <a:ext cx="9234487" cy="6858000"/>
          </a:xfrm>
          <a:prstGeom prst="rect">
            <a:avLst/>
          </a:prstGeom>
          <a:noFill/>
          <a:ln>
            <a:noFill/>
            <a:miter lim="800000"/>
          </a:ln>
        </p:spPr>
      </p:pic>
      <p:cxnSp>
        <p:nvCxnSpPr>
          <p:cNvPr id="3" name="Straight Connector 2" title="">
            <a:extLst>
              <a:ext uri="{6AC1BBE8-F328-455B-9BD5-0A2EA4CE986F}">
                <a16:creationId xmlns:a16="http://schemas.microsoft.com/office/drawing/2010/main" id="{EC29B145-0CFF-4C44-A852-BD3C78B8095A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sp>
        <p:nvSpPr>
          <p:cNvPr id="4" name="Title 1">
            <a:extLst>
              <a:ext uri="{95C82AB6-0E50-4E3D-82F4-95EC48C30E04}">
                <a16:creationId xmlns:a16="http://schemas.microsoft.com/office/drawing/2010/main" id="{094DE9DD-124E-4533-AC1D-FB6EF3F5C645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chemeClr val="bg1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</p:spTree>
    <p:extLst>
      <p:ext uri="{EC28C96F-10E6-434A-80CC-CFB86A1BDBAE}">
        <p14:creationId xmlns:p14="http://schemas.microsoft.com/office/powerpoint/2010/main" val="169091855929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D82D7D9E-D575-4491-889A-429CC6039FA0}">
                <a16:creationId xmlns:a16="http://schemas.microsoft.com/office/drawing/2010/main" id="{4AFF411E-E497-4571-8F58-9EC06336E5E1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BFD59103-08FF-462E-9FA1-24EF07C7F83B}">
                <a16:creationId xmlns:a16="http://schemas.microsoft.com/office/drawing/2010/main" id="{F16CCEFA-9C70-4279-B83E-929A809EB063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4" name="Straight Connector 3" title="">
            <a:extLst>
              <a:ext uri="{003412FC-36D8-4C59-8669-E3AB1788290B}">
                <a16:creationId xmlns:a16="http://schemas.microsoft.com/office/drawing/2010/main" id="{20FB01BB-2BF1-4DEF-81E1-CD3F9A619A18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2300DC04-D07F-42E3-821D-F13D33B906BA}">
                <a16:creationId xmlns:a16="http://schemas.microsoft.com/office/drawing/2010/main" id="{589D16A4-1B92-4FEA-94B0-6272B2772C1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84962" y="5732462"/>
            <a:ext cx="2459036" cy="112553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Title 1">
            <a:extLst>
              <a:ext uri="{63A1BF03-C0A2-48F7-AC93-4E530711647D}">
                <a16:creationId xmlns:a16="http://schemas.microsoft.com/office/drawing/2010/main" id="{C04D5BF7-2327-42E9-9E32-1B0601A6FB6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274638"/>
            <a:ext cx="8229600" cy="850106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Content Placeholder 20">
            <a:extLst>
              <a:ext uri="{B5364869-02C3-4E2D-8DD3-BE63BE93C77C}">
                <a16:creationId xmlns:a16="http://schemas.microsoft.com/office/drawing/2010/main" id="{6252569F-174C-44E2-AFCD-71D57E27D4B9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539750" y="1484313"/>
            <a:ext cx="8064500" cy="4032250"/>
          </a:xfrm>
        </p:spPr>
        <p:txBody>
          <a:bodyPr rtlCol="0" vert="horz">
            <a:normAutofit/>
          </a:bodyPr>
          <a:lstStyle>
            <a:lvl1pPr lvl="0">
              <a:defRPr dirty="0" lang="en-US" sz="1600">
                <a:latin typeface="Source Sans Pro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Footer Placeholder 4">
            <a:extLst>
              <a:ext uri="{9BB91F87-F2F1-420A-B055-CC07E7699FE4}">
                <a16:creationId xmlns:a16="http://schemas.microsoft.com/office/drawing/2010/main" id="{4A3F2E03-043C-4F59-BB0D-8B846D583E42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9" name="Slide Number Placeholder 5">
            <a:extLst>
              <a:ext uri="{BED2BF3C-FF56-4F05-ACCD-37C6C23DF683}">
                <a16:creationId xmlns:a16="http://schemas.microsoft.com/office/drawing/2010/main" id="{A35C90C4-9F32-45D0-B5DA-1DE96A795BCD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45366A8E-C7F1-4AC5-ACDA-E9D6CB822EE0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1E759FBB-BF1B-4505-997B-B05EDEB1FD56}">
        <p14:creationId xmlns:p14="http://schemas.microsoft.com/office/powerpoint/2010/main" val="169091855929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9205F5DB-6C14-4743-9D1D-27B7BF62759A}">
                <a16:creationId xmlns:a16="http://schemas.microsoft.com/office/drawing/2010/main" id="{C10F2FDF-47B2-471D-8B1F-1FAA9EEE1DC3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D405341D-D559-4181-A580-C31F1CCB96AE}">
                <a16:creationId xmlns:a16="http://schemas.microsoft.com/office/drawing/2010/main" id="{AC3004F6-4782-493B-8C39-6E6B812C750A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4" name="Straight Connector 3" title="">
            <a:extLst>
              <a:ext uri="{05FD0D1A-0F68-4919-A35C-91599403D682}">
                <a16:creationId xmlns:a16="http://schemas.microsoft.com/office/drawing/2010/main" id="{E0B2CB39-F149-4E44-9E6D-CCA7503242A6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B41F0BF2-301D-4E69-8BAD-56BA30B8208D}">
                <a16:creationId xmlns:a16="http://schemas.microsoft.com/office/drawing/2010/main" id="{24019D87-C4C8-427D-84C3-AC4122A3786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Content Placeholder 2">
            <a:extLst>
              <a:ext uri="{F94C9E56-DFD8-4241-A999-1D84A471E08A}">
                <a16:creationId xmlns:a16="http://schemas.microsoft.com/office/drawing/2010/main" id="{20D84AC3-78BD-4C88-AD95-213F89CDB4DB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/>
          </a:bodyPr>
          <a:lstStyle>
            <a:lvl1pPr indent="-342900" lvl="0" marL="342900">
              <a:buFont typeface="Wingdings"/>
              <a:buChar char=""/>
              <a:defRPr dirty="0" lang="en-US" sz="1800">
                <a:latin typeface="Source Sans Pro"/>
              </a:defRPr>
            </a:lvl1pPr>
            <a:lvl2pPr indent="-285750" lvl="1" marL="742950">
              <a:buFont typeface="Wingdings"/>
              <a:buChar char=""/>
              <a:defRPr dirty="0" lang="en-US" sz="1800">
                <a:latin typeface="Source Sans Pro"/>
              </a:defRPr>
            </a:lvl2pPr>
            <a:lvl3pPr indent="-228600" lvl="2" marL="1143000">
              <a:buFont typeface="Wingdings"/>
              <a:buChar char=""/>
              <a:defRPr dirty="0" lang="en-US" sz="1800">
                <a:latin typeface="Source Sans Pro"/>
              </a:defRPr>
            </a:lvl3pPr>
            <a:lvl4pPr indent="-228600" lvl="3" marL="1600200">
              <a:buFont typeface="Wingdings"/>
              <a:buChar char=""/>
              <a:defRPr dirty="0" lang="en-US" sz="1800">
                <a:latin typeface="Source Sans Pro"/>
              </a:defRPr>
            </a:lvl4pPr>
            <a:lvl5pPr indent="-228600" lvl="4" marL="2057400">
              <a:buFont typeface="Wingdings"/>
              <a:buChar char=""/>
              <a:defRPr dirty="0" lang="en-US" sz="1800">
                <a:latin typeface="Source Sans Pro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itle 1">
            <a:extLst>
              <a:ext uri="{DE94ABE4-D4B0-4C52-B8C3-F559F1235D2F}">
                <a16:creationId xmlns:a16="http://schemas.microsoft.com/office/drawing/2010/main" id="{AD29F466-1C65-44EF-B18A-ADB4EAEC62BA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Footer Placeholder 4">
            <a:extLst>
              <a:ext uri="{28DE1D00-8BC7-4239-99CD-FA369C728832}">
                <a16:creationId xmlns:a16="http://schemas.microsoft.com/office/drawing/2010/main" id="{981279D4-90D3-477D-AD3C-1E160C5C972A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9" name="Slide Number Placeholder 5">
            <a:extLst>
              <a:ext uri="{8D35474A-A2B2-4EBE-B599-1CC7C8C840AB}">
                <a16:creationId xmlns:a16="http://schemas.microsoft.com/office/drawing/2010/main" id="{765AB564-F0EA-4AB3-B3E3-19661D1142B2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9E7C7D59-ED05-4CA0-AFEB-704F030744D3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96D4C7D5-E2FF-4208-8517-7B9B4222D571}">
        <p14:creationId xmlns:p14="http://schemas.microsoft.com/office/powerpoint/2010/main" val="169091855929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E089FA77-0751-48E2-BD6E-B435DF9EFFDB}">
                <a16:creationId xmlns:a16="http://schemas.microsoft.com/office/drawing/2010/main" id="{9D6A5CFA-FD14-46E2-A4EC-69B306EB23F9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5E876C5C-9FD5-4165-A598-46E363FA9220}">
                <a16:creationId xmlns:a16="http://schemas.microsoft.com/office/drawing/2010/main" id="{ED56434A-7908-4A50-BEF6-7B9CC7C91319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4" name="Straight Connector 3" title="">
            <a:extLst>
              <a:ext uri="{CEF8CE06-3C2D-4037-9C74-B222B02DCF89}">
                <a16:creationId xmlns:a16="http://schemas.microsoft.com/office/drawing/2010/main" id="{FF26E849-D2C3-4452-9811-3DA1084FA4F8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26C9E565-600D-4284-BD49-ED4E0083EE61}">
                <a16:creationId xmlns:a16="http://schemas.microsoft.com/office/drawing/2010/main" id="{9CCB15E5-2619-4DD4-80E1-A736C839DCA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661025"/>
            <a:ext cx="2803525" cy="112871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Content Placeholder 2">
            <a:extLst>
              <a:ext uri="{AAD3331A-0B3D-49B6-B2BC-0735EE5B522E}">
                <a16:creationId xmlns:a16="http://schemas.microsoft.com/office/drawing/2010/main" id="{6124E928-E502-4431-9048-72FEBAD0D103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/>
          </a:bodyPr>
          <a:lstStyle>
            <a:lvl1pPr indent="0" lvl="0" marL="0">
              <a:buFont typeface="Wingdings"/>
              <a:buNone/>
              <a:defRPr dirty="0" lang="en-US" sz="1800">
                <a:latin typeface="Source Sans Pro"/>
              </a:defRPr>
            </a:lvl1pPr>
            <a:lvl2pPr indent="0" lvl="1" marL="457200">
              <a:buFont typeface="Wingdings"/>
              <a:buNone/>
              <a:defRPr dirty="0" lang="en-US" sz="1800">
                <a:latin typeface="Source Sans Pro"/>
              </a:defRPr>
            </a:lvl2pPr>
            <a:lvl3pPr indent="0" lvl="2" marL="914400">
              <a:buFont typeface="Wingdings"/>
              <a:buNone/>
              <a:defRPr dirty="0" lang="en-US" sz="1800">
                <a:latin typeface="Source Sans Pro"/>
              </a:defRPr>
            </a:lvl3pPr>
            <a:lvl4pPr indent="0" lvl="3" marL="1371600">
              <a:buFont typeface="Wingdings"/>
              <a:buNone/>
              <a:defRPr dirty="0" lang="en-US" sz="1800">
                <a:latin typeface="Source Sans Pro"/>
              </a:defRPr>
            </a:lvl4pPr>
            <a:lvl5pPr indent="0" lvl="4" marL="1828800">
              <a:buFont typeface="Wingdings"/>
              <a:buNone/>
              <a:defRPr dirty="0" lang="en-US" sz="1800">
                <a:latin typeface="Source Sans Pro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itle 1">
            <a:extLst>
              <a:ext uri="{0817199D-10B6-4434-B176-9F956764B563}">
                <a16:creationId xmlns:a16="http://schemas.microsoft.com/office/drawing/2010/main" id="{B9664909-009D-44C2-A4FE-30F01F7713B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Footer Placeholder 4">
            <a:extLst>
              <a:ext uri="{A6848DA8-BE10-44D5-8F4C-B4C9E3E9FB4A}">
                <a16:creationId xmlns:a16="http://schemas.microsoft.com/office/drawing/2010/main" id="{1828DD15-2C42-483E-BF1B-17CF7B4145AF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9" name="Slide Number Placeholder 5">
            <a:extLst>
              <a:ext uri="{CA4D0C03-D6AB-4C42-A3D5-13B33EDF1298}">
                <a16:creationId xmlns:a16="http://schemas.microsoft.com/office/drawing/2010/main" id="{0130EF1C-E582-44E4-B860-E4788FA4786D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D5FC4BDE-9187-4666-832A-653FB380F38B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3D4C880A-35CF-4425-BC7E-50DF7C12938E}">
        <p14:creationId xmlns:p14="http://schemas.microsoft.com/office/powerpoint/2010/main" val="169091855929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28AC30FE-8DC7-45DC-917C-122AF5CDF7EB}">
                <a16:creationId xmlns:a16="http://schemas.microsoft.com/office/drawing/2010/main" id="{C86916CA-A59B-4F06-9393-0E435AF6B533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C5AC0719-A9F8-489E-8F76-D899D02F9B2A}">
                <a16:creationId xmlns:a16="http://schemas.microsoft.com/office/drawing/2010/main" id="{F2ED06AB-CE0D-4973-9164-282603E32D72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4" name="Straight Connector 3" title="">
            <a:extLst>
              <a:ext uri="{C4A8868A-650C-4987-B8A4-AA82626B1622}">
                <a16:creationId xmlns:a16="http://schemas.microsoft.com/office/drawing/2010/main" id="{DAB6CACD-9E48-49F1-8529-D3DD3CDD2789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C0514854-213E-4677-A1D8-300FFE55EFEE}">
                <a16:creationId xmlns:a16="http://schemas.microsoft.com/office/drawing/2010/main" id="{DFE4E137-FEA8-4F0F-8F41-095F33B3D05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805488"/>
            <a:ext cx="2803525" cy="976312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Content Placeholder 2">
            <a:extLst>
              <a:ext uri="{08FD5A6C-CB2A-4EB4-BA52-9E8F6F2E138B}">
                <a16:creationId xmlns:a16="http://schemas.microsoft.com/office/drawing/2010/main" id="{DBB36869-8997-4FFB-832C-6E22D37D7E60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457200" y="2852936"/>
            <a:ext cx="8229600" cy="3273227"/>
          </a:xfrm>
        </p:spPr>
        <p:txBody>
          <a:bodyPr rtlCol="0" vert="horz">
            <a:normAutofit/>
          </a:bodyPr>
          <a:lstStyle>
            <a:lvl1pPr indent="-342900" lvl="0" marL="342900">
              <a:buFont typeface="Wingdings"/>
              <a:buChar char=""/>
              <a:defRPr dirty="0" lang="en-US" sz="1800">
                <a:latin typeface="Source Sans Pro"/>
              </a:defRPr>
            </a:lvl1pPr>
            <a:lvl2pPr indent="-285750" lvl="1" marL="742950">
              <a:buFont typeface="Wingdings"/>
              <a:buChar char=""/>
              <a:defRPr dirty="0" lang="en-US" sz="1800">
                <a:latin typeface="Source Sans Pro"/>
              </a:defRPr>
            </a:lvl2pPr>
            <a:lvl3pPr indent="-228600" lvl="2" marL="1143000">
              <a:buFont typeface="Wingdings"/>
              <a:buChar char=""/>
              <a:defRPr dirty="0" lang="en-US" sz="1800">
                <a:latin typeface="Source Sans Pro"/>
              </a:defRPr>
            </a:lvl3pPr>
            <a:lvl4pPr indent="-228600" lvl="3" marL="1600200">
              <a:buFont typeface="Wingdings"/>
              <a:buChar char=""/>
              <a:defRPr dirty="0" lang="en-US" sz="1800">
                <a:latin typeface="Source Sans Pro"/>
              </a:defRPr>
            </a:lvl4pPr>
            <a:lvl5pPr indent="-228600" lvl="4" marL="2057400">
              <a:buFont typeface="Wingdings"/>
              <a:buChar char=""/>
              <a:defRPr dirty="0" lang="en-US" sz="1800">
                <a:latin typeface="Source Sans Pro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6">
            <a:extLst>
              <a:ext uri="{0E88A3FF-AA61-4100-81A3-1E11F961E216}">
                <a16:creationId xmlns:a16="http://schemas.microsoft.com/office/drawing/2010/main" id="{05948FCE-65E2-4AC9-931E-76C6A13500E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68313" y="1484313"/>
            <a:ext cx="8207375" cy="1152525"/>
          </a:xfrm>
        </p:spPr>
        <p:txBody>
          <a:bodyPr rtlCol="0" vert="horz">
            <a:noAutofit/>
          </a:bodyPr>
          <a:lstStyle>
            <a:lvl1pPr algn="just" indent="0" lvl="0" marL="0">
              <a:buNone/>
              <a:defRPr dirty="0" lang="en-US" sz="1800">
                <a:latin typeface="Source Sans Pro"/>
              </a:defRPr>
            </a:lvl1pPr>
            <a:lvl2pPr algn="just" indent="0" lvl="1" marL="457200">
              <a:buNone/>
              <a:defRPr dirty="0" lang="en-US" sz="1800"/>
            </a:lvl2pPr>
            <a:lvl3pPr algn="just" indent="0" lvl="2" marL="914400">
              <a:buNone/>
              <a:defRPr dirty="0" lang="en-US" sz="1800"/>
            </a:lvl3pPr>
            <a:lvl4pPr algn="just" indent="0" lvl="3" marL="1371600">
              <a:buNone/>
              <a:defRPr dirty="0" lang="en-US" sz="1800"/>
            </a:lvl4pPr>
            <a:lvl5pPr algn="just" indent="0" lvl="4" marL="1828800">
              <a:buNone/>
              <a:defRPr dirty="0" lang="en-US" sz="18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Title 1">
            <a:extLst>
              <a:ext uri="{8EF95E7A-D83A-41A8-A201-A717CE2CD9F6}">
                <a16:creationId xmlns:a16="http://schemas.microsoft.com/office/drawing/2010/main" id="{4AFE2950-34E7-4D41-9FCA-440E4258F765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Footer Placeholder 4">
            <a:extLst>
              <a:ext uri="{85EA7B56-A0F2-4C71-BD93-C5EF1183E9DF}">
                <a16:creationId xmlns:a16="http://schemas.microsoft.com/office/drawing/2010/main" id="{D4DCA275-5B02-4CF6-A49F-4A2D590D30AA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10" name="Slide Number Placeholder 5">
            <a:extLst>
              <a:ext uri="{485D70BA-58E9-4912-B9C5-EC80A76B5004}">
                <a16:creationId xmlns:a16="http://schemas.microsoft.com/office/drawing/2010/main" id="{9149D919-3AB8-4A61-8C72-1F21598AFD3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E65C4F23-F05E-42BA-B211-9B626F68829E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27DF9426-8589-4654-AADD-86982566E3F1}">
        <p14:creationId xmlns:p14="http://schemas.microsoft.com/office/powerpoint/2010/main" val="169091855930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5817C8F5-4BCC-4631-9030-BA41710D8D81}">
                <a16:creationId xmlns:a16="http://schemas.microsoft.com/office/drawing/2010/main" id="{F21276C3-4525-46D8-8DCE-AA8EDB6B2E5A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797851F6-D214-468C-90D5-4EEA25A9153C}">
                <a16:creationId xmlns:a16="http://schemas.microsoft.com/office/drawing/2010/main" id="{12BE7337-BBB1-421A-A4D6-88CC2C39ED3E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cxnSp>
        <p:nvCxnSpPr>
          <p:cNvPr id="4" name="Straight Connector 3" title="">
            <a:extLst>
              <a:ext uri="{83B0951E-17C3-40E2-8C59-27CC2B7640D7}">
                <a16:creationId xmlns:a16="http://schemas.microsoft.com/office/drawing/2010/main" id="{F4FD22F0-FEFC-4121-B338-2BAC2EE00BEB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3328BB12-F708-4147-84CE-D25A1AD06181}">
                <a16:creationId xmlns:a16="http://schemas.microsoft.com/office/drawing/2010/main" id="{22EACD10-DF5A-4FCB-A86B-3AE2EFDD730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Content Placeholder 2">
            <a:extLst>
              <a:ext uri="{9F55B03A-7B81-4DF9-8807-1C447630692D}">
                <a16:creationId xmlns:a16="http://schemas.microsoft.com/office/drawing/2010/main" id="{AACCBA9A-012E-4DAE-855A-5E036DD2B404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457200" y="1600200"/>
            <a:ext cx="4038600" cy="4525962"/>
          </a:xfrm>
        </p:spPr>
        <p:txBody>
          <a:bodyPr rtlCol="0" vert="horz">
            <a:normAutofit/>
          </a:bodyPr>
          <a:lstStyle>
            <a:lvl1pPr lvl="0">
              <a:defRPr dirty="0" lang="en-US" sz="9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3">
            <a:extLst>
              <a:ext uri="{CD306E42-9970-4286-B60F-432BC1A584D9}">
                <a16:creationId xmlns:a16="http://schemas.microsoft.com/office/drawing/2010/main" id="{D2AE33C8-3219-4E87-B7E2-3108356A4FF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648200" y="1600200"/>
            <a:ext cx="4038600" cy="4525962"/>
          </a:xfrm>
        </p:spPr>
        <p:txBody>
          <a:bodyPr rtlCol="0" vert="horz">
            <a:normAutofit/>
          </a:bodyPr>
          <a:lstStyle>
            <a:lvl1pPr lvl="0">
              <a:defRPr dirty="0" lang="en-US" sz="9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Title 1">
            <a:extLst>
              <a:ext uri="{4B2BE9D9-BC89-4DA7-8644-4CAE95651EA4}">
                <a16:creationId xmlns:a16="http://schemas.microsoft.com/office/drawing/2010/main" id="{82739889-55F9-465D-9F22-3D6F1477A283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Footer Placeholder 4">
            <a:extLst>
              <a:ext uri="{FD2DB9BF-F552-4DF4-8706-458BE90B517F}">
                <a16:creationId xmlns:a16="http://schemas.microsoft.com/office/drawing/2010/main" id="{0DA16DF3-9469-4E4F-8F2C-EADD32DC6945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10" name="Slide Number Placeholder 5">
            <a:extLst>
              <a:ext uri="{C406B9A8-62E7-4BEF-9127-4E6DA91C54D7}">
                <a16:creationId xmlns:a16="http://schemas.microsoft.com/office/drawing/2010/main" id="{D641EF90-B342-4073-A878-6003FDBAAB3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8F203EE7-A5D6-4E97-8362-6E0EEF64721E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F444DB25-B9C6-433E-84A2-7C6D2AF154B7}">
        <p14:creationId xmlns:p14="http://schemas.microsoft.com/office/powerpoint/2010/main" val="169091855930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5090B0A8-41FF-4745-836F-A4A392221EB0}">
                <a16:creationId xmlns:a16="http://schemas.microsoft.com/office/drawing/2010/main" id="{2E22AEA8-1067-473C-B688-9BA886AC3D22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844A88F5-C18F-4C13-B7E9-2C6F5FE71350}">
                <a16:creationId xmlns:a16="http://schemas.microsoft.com/office/drawing/2010/main" id="{582C39AA-44F8-4B38-94A7-205E5065CE38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cxnSp>
        <p:nvCxnSpPr>
          <p:cNvPr id="4" name="Straight Connector 3" title="">
            <a:extLst>
              <a:ext uri="{C40B458A-FB44-42F3-8224-CDC3A870AB50}">
                <a16:creationId xmlns:a16="http://schemas.microsoft.com/office/drawing/2010/main" id="{0EAE8D08-D6A4-4CE7-82BE-2FC143518959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4548855D-E72B-4691-8CE9-1EB8592B091F}">
                <a16:creationId xmlns:a16="http://schemas.microsoft.com/office/drawing/2010/main" id="{763B110E-3254-4286-9464-4D1E67A470B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Text Placeholder 2">
            <a:extLst>
              <a:ext uri="{FB1DCCC2-5D30-4223-A9EB-78DE6BE20140}">
                <a16:creationId xmlns:a16="http://schemas.microsoft.com/office/drawing/2010/main" id="{87FED101-57CB-49E0-AABC-DB9679B4A340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457200" y="1535113"/>
            <a:ext cx="4040187" cy="639762"/>
          </a:xfrm>
        </p:spPr>
        <p:txBody>
          <a:bodyPr anchor="ctr" rtlCol="0" vert="horz">
            <a:normAutofit/>
          </a:bodyPr>
          <a:lstStyle>
            <a:lvl1pPr indent="0" lvl="0" marL="0">
              <a:buNone/>
              <a:defRPr b="1" dirty="0" lang="en-US" sz="1800"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3">
            <a:extLst>
              <a:ext uri="{EC039B48-711F-49D6-9D02-1CB65DC64ABE}">
                <a16:creationId xmlns:a16="http://schemas.microsoft.com/office/drawing/2010/main" id="{164C28FF-A1C1-4B2F-94AD-0276477D6E1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57200" y="2174875"/>
            <a:ext cx="4040187" cy="3951288"/>
          </a:xfrm>
        </p:spPr>
        <p:txBody>
          <a:bodyPr rtlCol="0" vert="horz">
            <a:normAutofit/>
          </a:bodyPr>
          <a:lstStyle>
            <a:lvl1pPr indent="-342900" lvl="0" marL="342900">
              <a:buFont typeface="Wingdings"/>
              <a:buChar char=""/>
              <a:defRPr dirty="0" lang="en-US" sz="1800">
                <a:latin typeface="Source Sans Pro"/>
              </a:defRPr>
            </a:lvl1pPr>
            <a:lvl2pPr indent="-285750" lvl="1" marL="742950">
              <a:buFont typeface="Wingdings"/>
              <a:buChar char=""/>
              <a:defRPr dirty="0" lang="en-US" sz="1800">
                <a:latin typeface="Source Sans Pro"/>
              </a:defRPr>
            </a:lvl2pPr>
            <a:lvl3pPr indent="-228600" lvl="2" marL="1143000">
              <a:buFont typeface="Wingdings"/>
              <a:buChar char=""/>
              <a:defRPr dirty="0" lang="en-US" sz="1800">
                <a:latin typeface="Source Sans Pro"/>
              </a:defRPr>
            </a:lvl3pPr>
            <a:lvl4pPr indent="-228600" lvl="3" marL="1600200">
              <a:buFont typeface="Wingdings"/>
              <a:buChar char=""/>
              <a:defRPr dirty="0" lang="en-US" sz="1800">
                <a:latin typeface="Source Sans Pro"/>
              </a:defRPr>
            </a:lvl4pPr>
            <a:lvl5pPr indent="-228600" lvl="4" marL="2057400">
              <a:buFont typeface="Wingdings"/>
              <a:buChar char=""/>
              <a:defRPr dirty="0" lang="en-US" sz="1800">
                <a:latin typeface="Source Sans Pro"/>
              </a:defRPr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Text Placeholder 4">
            <a:extLst>
              <a:ext uri="{5DC3BE98-044B-4EA0-9710-4890E30B6A71}">
                <a16:creationId xmlns:a16="http://schemas.microsoft.com/office/drawing/2010/main" id="{5027B7DF-8772-4567-9540-583989F6BD0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645025" y="1535113"/>
            <a:ext cx="4041774" cy="639762"/>
          </a:xfrm>
        </p:spPr>
        <p:txBody>
          <a:bodyPr anchor="ctr" rtlCol="0" vert="horz">
            <a:normAutofit/>
          </a:bodyPr>
          <a:lstStyle>
            <a:lvl1pPr indent="0" lvl="0" marL="0">
              <a:buNone/>
              <a:defRPr b="1" dirty="0" lang="en-US" sz="1800"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Content Placeholder 5">
            <a:extLst>
              <a:ext uri="{D0040351-2D94-4E1A-A29E-719D80F67E7E}">
                <a16:creationId xmlns:a16="http://schemas.microsoft.com/office/drawing/2010/main" id="{CD6F610C-43DA-4B3C-8161-18D0C4EFB7BE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4645025" y="2174875"/>
            <a:ext cx="4041774" cy="3951288"/>
          </a:xfrm>
        </p:spPr>
        <p:txBody>
          <a:bodyPr rtlCol="0" vert="horz">
            <a:normAutofit/>
          </a:bodyPr>
          <a:lstStyle>
            <a:lvl1pPr indent="-342900" lvl="0" marL="342900">
              <a:buFont typeface="Wingdings"/>
              <a:buChar char=""/>
              <a:defRPr dirty="0" lang="en-US" sz="1800">
                <a:latin typeface="Source Sans Pro"/>
              </a:defRPr>
            </a:lvl1pPr>
            <a:lvl2pPr indent="-285750" lvl="1" marL="742950">
              <a:buFont typeface="Wingdings"/>
              <a:buChar char=""/>
              <a:defRPr dirty="0" lang="en-US" sz="1800">
                <a:latin typeface="Source Sans Pro"/>
              </a:defRPr>
            </a:lvl2pPr>
            <a:lvl3pPr indent="-228600" lvl="2" marL="1143000">
              <a:buFont typeface="Wingdings"/>
              <a:buChar char=""/>
              <a:defRPr dirty="0" lang="en-US" sz="1800">
                <a:latin typeface="Source Sans Pro"/>
              </a:defRPr>
            </a:lvl3pPr>
            <a:lvl4pPr indent="-228600" lvl="3" marL="1600200">
              <a:buFont typeface="Wingdings"/>
              <a:buChar char=""/>
              <a:defRPr dirty="0" lang="en-US" sz="1800">
                <a:latin typeface="Source Sans Pro"/>
              </a:defRPr>
            </a:lvl4pPr>
            <a:lvl5pPr indent="-228600" lvl="4" marL="2057400">
              <a:buFont typeface="Wingdings"/>
              <a:buChar char=""/>
              <a:defRPr dirty="0" lang="en-US" sz="1800">
                <a:latin typeface="Source Sans Pro"/>
              </a:defRPr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" name="Title 1">
            <a:extLst>
              <a:ext uri="{ABA952B2-BF99-4693-B9DE-0041546B1E55}">
                <a16:creationId xmlns:a16="http://schemas.microsoft.com/office/drawing/2010/main" id="{E593322E-2D4F-4ACA-82CF-20F5E31C5162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Footer Placeholder 4">
            <a:extLst>
              <a:ext uri="{9693C237-4E5C-438B-B131-360BDF8DAF2C}">
                <a16:creationId xmlns:a16="http://schemas.microsoft.com/office/drawing/2010/main" id="{AD3F12EE-8E23-49CC-B2E7-DF4C7F96FA03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12" name="Slide Number Placeholder 5">
            <a:extLst>
              <a:ext uri="{AD05F802-9FD0-4D10-AE71-19A946930E63}">
                <a16:creationId xmlns:a16="http://schemas.microsoft.com/office/drawing/2010/main" id="{757F89C7-E93D-408B-AFA3-68777C932610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A4325202-C8EB-4A06-9A7F-FAF840E6A18A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8CCFA02E-F310-4940-B7E5-A21F9647AFF1}">
        <p14:creationId xmlns:p14="http://schemas.microsoft.com/office/powerpoint/2010/main" val="169091855930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 title="">
            <a:extLst>
              <a:ext uri="{FCBFD448-A50D-45F6-846D-089B6E08F064}">
                <a16:creationId xmlns:a16="http://schemas.microsoft.com/office/drawing/2010/main" id="{ECCDE830-05A5-4F41-B77F-471B7135E6D6}"/>
              </a:ext>
            </a:extLst>
          </p:cNvPr>
          <p:cNvCxnSpPr/>
          <p:nvPr/>
        </p:nvCxnSpPr>
        <p:spPr>
          <a:xfrm rot="0">
            <a:off x="395288" y="6308724"/>
            <a:ext cx="6192837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cxnSp>
        <p:nvCxnSpPr>
          <p:cNvPr id="3" name="Straight Connector 2" title="">
            <a:extLst>
              <a:ext uri="{A6281E1F-A8E0-4F2A-9821-30D3670B9001}">
                <a16:creationId xmlns:a16="http://schemas.microsoft.com/office/drawing/2010/main" id="{8A8C6E51-BF23-4723-9734-59AA4874CDC6}"/>
              </a:ext>
            </a:extLst>
          </p:cNvPr>
          <p:cNvCxnSpPr/>
          <p:nvPr/>
        </p:nvCxnSpPr>
        <p:spPr>
          <a:xfrm flipH="true" rot="0">
            <a:off x="971550" y="6381750"/>
            <a:ext cx="0" cy="360363"/>
          </a:xfrm>
          <a:prstGeom prst="line">
            <a:avLst/>
          </a:prstGeom>
          <a:noFill/>
          <a:ln>
            <a:solidFill>
              <a:srgbClr val="0d0d0d"/>
            </a:solidFill>
            <a:miter lim="800000"/>
          </a:ln>
        </p:spPr>
      </p:cxnSp>
      <p:cxnSp>
        <p:nvCxnSpPr>
          <p:cNvPr id="4" name="Straight Connector 3" title="">
            <a:extLst>
              <a:ext uri="{842854BF-AA1B-45A9-9256-1D57B96DD20A}">
                <a16:creationId xmlns:a16="http://schemas.microsoft.com/office/drawing/2010/main" id="{6D554E69-B7D6-4DC0-8644-A2A91E7DDADA}"/>
              </a:ext>
            </a:extLst>
          </p:cNvPr>
          <p:cNvCxnSpPr/>
          <p:nvPr/>
        </p:nvCxnSpPr>
        <p:spPr>
          <a:xfrm rot="0">
            <a:off x="395288" y="1125538"/>
            <a:ext cx="8353425" cy="0"/>
          </a:xfrm>
          <a:prstGeom prst="line">
            <a:avLst/>
          </a:prstGeom>
          <a:noFill/>
          <a:ln>
            <a:solidFill>
              <a:srgbClr val="404040"/>
            </a:solidFill>
            <a:miter lim="800000"/>
          </a:ln>
        </p:spPr>
      </p:cxnSp>
      <p:pic>
        <p:nvPicPr>
          <p:cNvPr descr="C:\Users\HOD\Downloads\rait logo.PNG" id="5" name="Picture 1" title="">
            <a:extLst>
              <a:ext uri="{CB57056B-0043-4260-9B0F-2D5F86A003A7}">
                <a16:creationId xmlns:a16="http://schemas.microsoft.com/office/drawing/2010/main" id="{AEE686CD-17C1-4E73-92BD-F82B2A87652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40474" y="5595937"/>
            <a:ext cx="2803525" cy="1262061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6" name="Content Placeholder 3">
            <a:extLst>
              <a:ext uri="{456E4D1B-0282-47B4-B79B-515C87856495}">
                <a16:creationId xmlns:a16="http://schemas.microsoft.com/office/drawing/2010/main" id="{F0169E46-FD5A-41FD-AA8F-A5FF39DDE360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457200" y="1556792"/>
            <a:ext cx="4040187" cy="4569370"/>
          </a:xfrm>
        </p:spPr>
        <p:txBody>
          <a:bodyPr rtlCol="0" vert="horz">
            <a:normAutofit/>
          </a:bodyPr>
          <a:lstStyle>
            <a:lvl1pPr indent="0" lvl="0" marL="0">
              <a:buFont typeface="Wingdings"/>
              <a:buNone/>
              <a:defRPr dirty="0" lang="en-US" sz="1600">
                <a:latin typeface="Source Sans Pro"/>
              </a:defRPr>
            </a:lvl1pPr>
            <a:lvl2pPr indent="0" lvl="1" marL="457200">
              <a:buFont typeface="Wingdings"/>
              <a:buNone/>
              <a:defRPr dirty="0" lang="en-US" sz="1600">
                <a:latin typeface="Source Sans Pro"/>
              </a:defRPr>
            </a:lvl2pPr>
            <a:lvl3pPr indent="0" lvl="2" marL="914400">
              <a:buFont typeface="Wingdings"/>
              <a:buNone/>
              <a:defRPr dirty="0" lang="en-US" sz="1600">
                <a:latin typeface="Source Sans Pro"/>
              </a:defRPr>
            </a:lvl3pPr>
            <a:lvl4pPr indent="0" lvl="3" marL="1371600">
              <a:buFont typeface="Wingdings"/>
              <a:buNone/>
              <a:defRPr dirty="0" lang="en-US" sz="1600">
                <a:latin typeface="Source Sans Pro"/>
              </a:defRPr>
            </a:lvl4pPr>
            <a:lvl5pPr indent="0" lvl="4" marL="1828800">
              <a:buFont typeface="Wingdings"/>
              <a:buNone/>
              <a:defRPr dirty="0" lang="en-US" sz="1600">
                <a:latin typeface="Source Sans Pro"/>
              </a:defRPr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5">
            <a:extLst>
              <a:ext uri="{63F92C9A-3705-4EF8-86C3-B67EB45AEE7C}">
                <a16:creationId xmlns:a16="http://schemas.microsoft.com/office/drawing/2010/main" id="{A8666918-7391-4E12-A4BC-508E5FCACE3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645025" y="1556792"/>
            <a:ext cx="4041774" cy="4569370"/>
          </a:xfrm>
        </p:spPr>
        <p:txBody>
          <a:bodyPr rtlCol="0" vert="horz">
            <a:normAutofit/>
          </a:bodyPr>
          <a:lstStyle>
            <a:lvl1pPr indent="0" lvl="0" marL="0">
              <a:buFont typeface="Wingdings"/>
              <a:buNone/>
              <a:defRPr dirty="0" lang="en-US" sz="1600">
                <a:latin typeface="Source Sans Pro"/>
              </a:defRPr>
            </a:lvl1pPr>
            <a:lvl2pPr indent="-285750" lvl="1" marL="742950">
              <a:buFont typeface="Wingdings"/>
              <a:buChar char=""/>
              <a:defRPr dirty="0" lang="en-US" sz="1600">
                <a:latin typeface="Source Sans Pro"/>
              </a:defRPr>
            </a:lvl2pPr>
            <a:lvl3pPr indent="-228600" lvl="2" marL="1143000">
              <a:buFont typeface="Wingdings"/>
              <a:buChar char=""/>
              <a:defRPr dirty="0" lang="en-US" sz="1600">
                <a:latin typeface="Source Sans Pro"/>
              </a:defRPr>
            </a:lvl3pPr>
            <a:lvl4pPr indent="-228600" lvl="3" marL="1600200">
              <a:buFont typeface="Wingdings"/>
              <a:buChar char=""/>
              <a:defRPr dirty="0" lang="en-US" sz="1600">
                <a:latin typeface="Source Sans Pro"/>
              </a:defRPr>
            </a:lvl4pPr>
            <a:lvl5pPr indent="-228600" lvl="4" marL="2057400">
              <a:buFont typeface="Wingdings"/>
              <a:buChar char=""/>
              <a:defRPr dirty="0" lang="en-US" sz="1600">
                <a:latin typeface="Source Sans Pro"/>
              </a:defRPr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Title 1">
            <a:extLst>
              <a:ext uri="{132C9C37-D4FE-4CA9-A0F1-3699017ECCC9}">
                <a16:creationId xmlns:a16="http://schemas.microsoft.com/office/drawing/2010/main" id="{0DD8DB03-6C33-4B9C-817A-0EC82DD062C1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457200" y="332654"/>
            <a:ext cx="8229600" cy="822583"/>
          </a:xfrm>
        </p:spPr>
        <p:txBody>
          <a:bodyPr rtlCol="0" vert="horz">
            <a:normAutofit/>
          </a:bodyPr>
          <a:lstStyle>
            <a:lvl1pPr algn="l" lvl="0">
              <a:defRPr b="1" dirty="0" lang="en-US" sz="2000">
                <a:solidFill>
                  <a:srgbClr val="9f1c33"/>
                </a:solidFill>
                <a:latin typeface="Minion Pro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Footer Placeholder 4">
            <a:extLst>
              <a:ext uri="{A41268DC-A5E4-43F3-B66F-C76AD8615A50}">
                <a16:creationId xmlns:a16="http://schemas.microsoft.com/office/drawing/2010/main" id="{92908F7F-94A3-4A04-B595-9C035EE034C3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/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10" name="Slide Number Placeholder 5">
            <a:extLst>
              <a:ext uri="{C1D64ABB-9CAB-4375-AB94-29D91CD0F86E}">
                <a16:creationId xmlns:a16="http://schemas.microsoft.com/office/drawing/2010/main" id="{8F48D7E1-0824-421E-AC61-5D80ED28A2A8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</p:spPr>
        <p:txBody>
          <a:bodyPr anchor="ctr" numCol="1" rtlCol="0" vert="horz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/>
            <a:fld id="{6485C958-5A1C-4C5D-BB31-7C8A904CFA83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F04AD824-76BF-4D7E-812E-0046D6D16F04}">
        <p14:creationId xmlns:p14="http://schemas.microsoft.com/office/powerpoint/2010/main" val="169091855930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title="">
            <a:extLst>
              <a:ext uri="{1F4190C5-C3EB-46A8-82D2-E522DCE07FD0}">
                <a16:creationId xmlns:a16="http://schemas.microsoft.com/office/drawing/2010/main" id="{63A21A85-6846-48E6-B7C1-44E47766428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bIns="45720" lIns="91440" rIns="91440" rtlCol="0" tIns="45720" vert="horz">
            <a:noAutofit/>
          </a:bodyPr>
          <a:lstStyle>
            <a:lvl1pPr algn="ct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4400" u="none">
                <a:solidFill>
                  <a:schemeClr val="tx1"/>
                </a:solidFill>
                <a:latin typeface="Calibri"/>
              </a:defRPr>
            </a:lvl1pPr>
          </a:lstStyle>
          <a:p>
            <a:pPr lvl="0"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 title="">
            <a:extLst>
              <a:ext uri="{1ABC2B17-A693-4968-8436-D16A6CC6D4A0}">
                <a16:creationId xmlns:a16="http://schemas.microsoft.com/office/drawing/2010/main" id="{97AF7D12-B5EB-439B-ABFD-FE5F818E506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bIns="45720" lIns="91440" rIns="91440" rtlCol="0" tIns="45720" vert="horz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32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8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Footer Placeholder 4">
            <a:extLst>
              <a:ext uri="{744B275B-6726-407D-937F-40E1AA4AF1C8}">
                <a16:creationId xmlns:a16="http://schemas.microsoft.com/office/drawing/2010/main" id="{60A0740B-D82E-4F95-BCCE-A58FE39DDF6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1042988" y="6356350"/>
            <a:ext cx="5113336" cy="3857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spcBef>
                <a:spcPct val="0"/>
              </a:spcBef>
              <a:spcAft>
                <a:spcPct val="0"/>
              </a:spcAft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defRPr>
            </a:lvl1pPr>
          </a:lstStyle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Abstarct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5" name="Slide Number Placeholder 5">
            <a:extLst>
              <a:ext uri="{9A5CA7D0-89EE-4A97-8AA4-CF1D6E405722}">
                <a16:creationId xmlns:a16="http://schemas.microsoft.com/office/drawing/2010/main" id="{68FBD560-0AB7-45C6-95BF-1E3AED977DF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422275" y="6356350"/>
            <a:ext cx="477838" cy="365125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>
            <a:lvl1pPr algn="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400" u="none">
                <a:solidFill>
                  <a:srgbClr val="404040"/>
                </a:solidFill>
                <a:latin typeface="Minion Pro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r" indent="0" lvl="0" marL="0"/>
            <a:fld id="{87D05D25-3C26-4E63-B21B-D8D31379A070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indent="0" lvl="0" marL="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4400" u="none">
          <a:solidFill>
            <a:schemeClr val="tx1"/>
          </a:solidFill>
          <a:latin typeface="Calibri"/>
        </a:defRPr>
      </a:lvl1pPr>
    </p:titleStyle>
    <p:bodyStyle>
      <a:lvl1pPr algn="l" indent="-342900" lvl="0" marL="342900" rtl="false">
        <a:lnSpc>
          <a:spcPct val="100000"/>
        </a:lnSpc>
        <a:spcBef>
          <a:spcPct val="20000"/>
        </a:spcBef>
        <a:spcAft>
          <a:spcPct val="0"/>
        </a:spcAft>
        <a:buFont typeface="Arial"/>
        <a:buChar char="•"/>
        <a:defRPr b="0" baseline="0" dirty="0" i="0" lang="en-US" sz="3200" u="none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ct val="20000"/>
        </a:spcBef>
        <a:spcAft>
          <a:spcPct val="0"/>
        </a:spcAft>
        <a:buFont typeface="Arial"/>
        <a:buChar char="–"/>
        <a:defRPr b="0" baseline="0" dirty="0" i="0" lang="en-US" sz="2800" u="none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ct val="20000"/>
        </a:spcBef>
        <a:spcAft>
          <a:spcPct val="0"/>
        </a:spcAft>
        <a:buFont typeface="Arial"/>
        <a:buChar char="•"/>
        <a:defRPr b="0" baseline="0" dirty="0" i="0" lang="en-US" sz="2400" u="none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ct val="20000"/>
        </a:spcBef>
        <a:spcAft>
          <a:spcPct val="0"/>
        </a:spcAft>
        <a:buFont typeface="Arial"/>
        <a:buChar char="–"/>
        <a:defRPr b="0" baseline="0" dirty="0" i="0" lang="en-US" sz="2000" u="none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ct val="20000"/>
        </a:spcBef>
        <a:spcAft>
          <a:spcPct val="0"/>
        </a:spcAft>
        <a:buFont typeface="Arial"/>
        <a:buChar char="»"/>
        <a:defRPr b="0" baseline="0" dirty="0" i="0" lang="en-US" sz="2000" u="none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indent="0" lvl="0" marL="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1pPr>
      <a:lvl2pPr algn="l" indent="0" lvl="1" marL="4572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2pPr>
      <a:lvl3pPr algn="l" indent="0" lvl="2" marL="9144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3pPr>
      <a:lvl4pPr algn="l" indent="0" lvl="3" marL="13716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4pPr>
      <a:lvl5pPr algn="l" indent="0" lvl="4" marL="18288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 title="">
            <a:extLst>
              <a:ext uri="{E4385E41-47F3-4B2D-916A-A3EFFF48B5A3}">
                <a16:creationId xmlns:a16="http://schemas.microsoft.com/office/drawing/2010/main" id="{95C39656-8445-4D93-94A8-2760E280C0A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79388" y="1268413"/>
            <a:ext cx="8339136" cy="2592387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    </a:t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</a:t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 </a:t>
            </a:r>
          </a:p>
          <a:p>
            <a:pPr algn="ctr" indent="0" lvl="0" marL="0">
              <a:buNone/>
            </a:pP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>Ramrao Adik Institute of Technology</a:t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>        Department of Computer Engineering</a:t>
            </a:r>
          </a:p>
          <a:p>
            <a:pPr algn="ctr" indent="0" lvl="0" marL="0">
              <a:buNone/>
            </a:pPr>
            <a:r>
              <a:rPr b="1" dirty="0" lang="en-IN" sz="2800">
                <a:solidFill>
                  <a:schemeClr val="bg1"/>
                </a:solidFill>
                <a:latin typeface="Source Sans Pro"/>
              </a:rPr>
              <a:t>      </a:t>
            </a: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SE   Mini Project  Abstract  Presentation </a:t>
            </a:r>
          </a:p>
          <a:p>
            <a:pPr algn="ctr" indent="0" lvl="0" marL="0">
              <a:buNone/>
            </a:pP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On</a:t>
            </a:r>
          </a:p>
          <a:p>
            <a:pPr algn="ctr" indent="0" lvl="0" marL="0">
              <a:buNone/>
            </a:pP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“Topic 1 </a:t>
            </a:r>
            <a:r>
              <a:rPr b="1" dirty="0" i="1" lang="en-US" sz="2800">
                <a:solidFill>
                  <a:schemeClr val="bg1"/>
                </a:solidFill>
                <a:latin typeface="Source Sans Pro"/>
              </a:rPr>
              <a:t>LENDit</a:t>
            </a: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”</a:t>
            </a:r>
          </a:p>
          <a:p>
            <a:pPr algn="ctr" indent="0" lvl="0" marL="0">
              <a:buNone/>
            </a:pPr>
            <a:r>
              <a:rPr b="1" dirty="0" lang="en-IN" sz="2800">
                <a:solidFill>
                  <a:schemeClr val="bg1"/>
                </a:solidFill>
                <a:latin typeface="Source Sans Pro"/>
              </a:rPr>
              <a:t>By Team No. 8</a:t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>   </a:t>
            </a:r>
            <a:endParaRPr b="1" dirty="0" lang="en-IN" sz="2500">
              <a:solidFill>
                <a:schemeClr val="bg1"/>
              </a:solidFill>
              <a:latin typeface="Source Sans Pro"/>
            </a:endParaRPr>
          </a:p>
        </p:txBody>
      </p:sp>
      <p:sp>
        <p:nvSpPr>
          <p:cNvPr id="3" name="TextBox 1">
            <a:extLst>
              <a:ext uri="{D48821C7-6D38-4FD8-BA5A-07E80004DABD}">
                <a16:creationId xmlns:a16="http://schemas.microsoft.com/office/drawing/2010/main" id="{8AD01B06-B6E3-4735-A743-762A3EDEB17B}"/>
              </a:ext>
            </a:extLst>
          </p:cNvPr>
          <p:cNvSpPr txBox="1"/>
          <p:nvPr/>
        </p:nvSpPr>
        <p:spPr>
          <a:xfrm rot="0">
            <a:off x="684213" y="4941888"/>
            <a:ext cx="8280400" cy="1995963"/>
          </a:xfrm>
          <a:prstGeom prst="rect">
            <a:avLst/>
          </a:prstGeom>
          <a:noFill/>
        </p:spPr>
        <p:txBody>
          <a:bodyPr rtlCol="0" vert="horz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Roll No.                                        </a:t>
            </a:r>
            <a:r>
              <a:rPr b="1" baseline="0" cap="none" dirty="0" i="0" lang="en-IN" spc="0" strike="noStrike" sz="2500" u="none">
                <a:ln cap="flat" w="9525">
                  <a:noFill/>
                  <a:prstDash val="solid"/>
                  <a:round/>
                </a:ln>
                <a:solidFill>
                  <a:schemeClr val="bg1"/>
                </a:solidFill>
                <a:latin typeface="Source Sans Pro"/>
              </a:rPr>
              <a:t>Name of </a:t>
            </a:r>
            <a:r>
              <a:rPr b="1" baseline="0" cap="none" dirty="0" i="0" lang="en-IN" spc="0" strike="noStrike" sz="2500" u="none">
                <a:ln cap="flat" w="9525">
                  <a:noFill/>
                  <a:prstDash val="solid"/>
                  <a:round/>
                </a:ln>
                <a:solidFill>
                  <a:schemeClr val="bg1"/>
                </a:solidFill>
                <a:latin typeface="Source Sans Pro"/>
              </a:rPr>
              <a:t>Students</a:t>
            </a:r>
          </a:p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22CE1155                                    Vishwajeet Patil</a:t>
            </a:r>
          </a:p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22CE1043                                    Astha Singh</a:t>
            </a:r>
          </a:p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22CE1040                                    Manya Sahai</a:t>
            </a:r>
          </a:p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22CE1143                                    Divyashree Roshan                                     </a:t>
            </a:r>
            <a:endParaRPr b="1" baseline="0" cap="none" dirty="0" i="0" lang="en-IN" spc="0" strike="noStrike" sz="2500" u="none">
              <a:ln>
                <a:noFill/>
              </a:ln>
              <a:solidFill>
                <a:schemeClr val="bg1"/>
              </a:solidFill>
              <a:latin typeface="Source Sans Pro"/>
            </a:endParaRPr>
          </a:p>
        </p:txBody>
      </p:sp>
      <p:pic>
        <p:nvPicPr>
          <p:cNvPr descr="C:\Users\abc\Pictures\RAIT-DEEMED-LOGO.jpg" id="4" name="Picture 5" title="">
            <a:extLst>
              <a:ext uri="{0DA65C19-9876-4591-95A4-3E884F10E15A}">
                <a16:creationId xmlns:a16="http://schemas.microsoft.com/office/drawing/2010/main" id="{CCB67431-AD06-4717-8FD3-E167DD40654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17850" y="230188"/>
            <a:ext cx="2663824" cy="947737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ACE5EFA9-3FE4-4590-B044-4B356B9A4C73}">
        <p14:creationId xmlns:p14="http://schemas.microsoft.com/office/powerpoint/2010/main" val="169091855932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 title="">
            <a:extLst>
              <a:ext uri="{6CA33F4B-BA73-41CF-A531-851629EE1CCA}">
                <a16:creationId xmlns:a16="http://schemas.microsoft.com/office/drawing/2010/main" id="{8AE07018-667C-4ED0-A5AB-B6E3E1E8825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989138" y="3068638"/>
            <a:ext cx="5165724" cy="576262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ctr" indent="0" lvl="0" marL="0">
              <a:buNone/>
            </a:pPr>
            <a:r>
              <a:rPr b="1" dirty="0" lang="en-US" sz="3600">
                <a:solidFill>
                  <a:schemeClr val="bg1"/>
                </a:solidFill>
                <a:latin typeface="Source Sans Pro"/>
              </a:rPr>
              <a:t>Thank You</a:t>
            </a:r>
            <a:endParaRPr b="1" dirty="0" lang="en-US" sz="3600">
              <a:solidFill>
                <a:schemeClr val="bg1"/>
              </a:solidFill>
              <a:latin typeface="Source Sans Pro"/>
            </a:endParaRPr>
          </a:p>
        </p:txBody>
      </p:sp>
      <p:pic>
        <p:nvPicPr>
          <p:cNvPr descr="C:\Users\abc\Pictures\RAIT-DEEMED-LOGO.jpg" id="3" name="Picture 5" title="">
            <a:extLst>
              <a:ext uri="{30CF2A82-C154-4E36-993B-F6E51D6F76D0}">
                <a16:creationId xmlns:a16="http://schemas.microsoft.com/office/drawing/2010/main" id="{9F5F01B1-DDC6-4C7E-B3C5-03D922A933E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40063" y="4005263"/>
            <a:ext cx="3063875" cy="1090612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1F3D6C84-92A1-4B2A-9C7C-6935C449C47D}">
        <p14:creationId xmlns:p14="http://schemas.microsoft.com/office/powerpoint/2010/main" val="16909185593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">
            <a:extLst>
              <a:ext uri="{3545D188-201E-4B16-849A-8F91EF1B229E}">
                <a16:creationId xmlns:a16="http://schemas.microsoft.com/office/drawing/2010/main" id="{E8EB4AE1-D643-4290-B914-2CE430339668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274638"/>
            <a:ext cx="8229600" cy="850900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ct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4400" u="none">
                <a:solidFill>
                  <a:schemeClr val="tx1"/>
                </a:solidFill>
                <a:latin typeface="Calibri"/>
              </a:defRPr>
            </a:lvl1pPr>
          </a:lstStyle>
          <a:p>
            <a:pPr algn="l" lvl="0"/>
            <a:r>
              <a:rPr b="1" dirty="0" lang="en-US" sz="2800">
                <a:solidFill>
                  <a:srgbClr val="9f1c33"/>
                </a:solidFill>
                <a:latin typeface="Minion Pro"/>
              </a:rPr>
              <a:t>Outline </a:t>
            </a:r>
            <a:endParaRPr b="1" dirty="0" lang="en-US" sz="2800">
              <a:solidFill>
                <a:srgbClr val="9f1c33"/>
              </a:solidFill>
              <a:latin typeface="Minion Pro"/>
            </a:endParaRPr>
          </a:p>
        </p:txBody>
      </p:sp>
      <p:sp>
        <p:nvSpPr>
          <p:cNvPr id="3" name="Content Placeholder 2" title="">
            <a:extLst>
              <a:ext uri="{A161FA71-E613-4C74-9785-05A8FB632E0E}">
                <a16:creationId xmlns:a16="http://schemas.microsoft.com/office/drawing/2010/main" id="{AF6DB9BA-5FC3-4BEF-8C19-4BCD5BBA6D06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539750" y="1412875"/>
            <a:ext cx="8064500" cy="4392613"/>
          </a:xfrm>
          <a:noFill/>
          <a:ln>
            <a:miter lim="800000"/>
          </a:ln>
        </p:spPr>
        <p:txBody>
          <a:bodyPr anchor="t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just" lvl="0">
              <a:lnSpc>
                <a:spcPct val="150000"/>
              </a:lnSpc>
              <a:buFont typeface="Wingdings"/>
              <a:buChar char=""/>
            </a:pPr>
            <a:r>
              <a:rPr dirty="0" lang="en-IN" sz="1800">
                <a:latin typeface="Source Sans Pro"/>
              </a:rPr>
              <a:t>Introduction</a:t>
            </a:r>
          </a:p>
          <a:p>
            <a:pPr algn="just" lvl="0">
              <a:lnSpc>
                <a:spcPct val="150000"/>
              </a:lnSpc>
              <a:buFont typeface="Wingdings"/>
              <a:buChar char=""/>
            </a:pPr>
            <a:r>
              <a:rPr dirty="0" lang="en-US" sz="1800">
                <a:latin typeface="Source Sans Pro"/>
              </a:rPr>
              <a:t>Scope of Project </a:t>
            </a:r>
          </a:p>
          <a:p>
            <a:pPr algn="just" lvl="0">
              <a:lnSpc>
                <a:spcPct val="150000"/>
              </a:lnSpc>
              <a:buFont typeface="Wingdings"/>
              <a:buChar char=""/>
            </a:pPr>
            <a:r>
              <a:rPr dirty="0" lang="en-US" sz="1800">
                <a:latin typeface="Source Sans Pro"/>
              </a:rPr>
              <a:t>Implementation Details</a:t>
            </a:r>
          </a:p>
          <a:p>
            <a:pPr algn="just" lvl="0">
              <a:lnSpc>
                <a:spcPct val="150000"/>
              </a:lnSpc>
              <a:buFont typeface="Wingdings"/>
              <a:buChar char=""/>
            </a:pPr>
            <a:r>
              <a:rPr dirty="0" lang="en-IN" sz="1800">
                <a:latin typeface="Source Sans Pro"/>
              </a:rPr>
              <a:t>References </a:t>
            </a:r>
            <a:endParaRPr dirty="0" lang="en-IN" sz="1800">
              <a:latin typeface="Source Sans Pro"/>
            </a:endParaRPr>
          </a:p>
        </p:txBody>
      </p:sp>
      <p:sp>
        <p:nvSpPr>
          <p:cNvPr id="4" name="Slide Number Placeholder 4" title="">
            <a:extLst>
              <a:ext uri="{21123D86-213E-4010-AEBC-D47F1D0693B4}">
                <a16:creationId xmlns:a16="http://schemas.microsoft.com/office/drawing/2010/main" id="{E649A42F-4093-4DD4-A42D-00A65E15F1C9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 vert="horz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32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8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lvl="0" marL="0">
              <a:spcBef>
                <a:spcPct val="0"/>
              </a:spcBef>
              <a:buNone/>
            </a:pPr>
            <a:fld id="{90A2030C-58E3-4B65-9C54-3C656AC2EF8D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  <p:sp>
        <p:nvSpPr>
          <p:cNvPr id="5" name="Footer Placeholder 1">
            <a:extLst>
              <a:ext uri="{09B867F9-3615-4928-9EEB-B091862A9AFC}">
                <a16:creationId xmlns:a16="http://schemas.microsoft.com/office/drawing/2010/main" id="{3A7E5B2F-285A-4B20-8EDD-0A983FB5B3B5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1028700" y="6524625"/>
            <a:ext cx="3975100" cy="196850"/>
          </a:xfrm>
          <a:prstGeom prst="rect">
            <a:avLst/>
          </a:prstGeom>
          <a:noFill/>
        </p:spPr>
        <p:txBody>
          <a:bodyPr anchor="ctr" bIns="45720" lIns="91440" rIns="91440" rtlCol="0" tIns="45720" vert="horz"/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</a:t>
            </a:r>
            <a:r>
              <a:rPr b="0" baseline="0" cap="none" dirty="0" err="1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Abstarct</a:t>
            </a: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pic>
        <p:nvPicPr>
          <p:cNvPr descr="C:\Users\abc\Pictures\RAIT-DEEMED-LOGO.jpg" id="6" name="Picture 5" title="">
            <a:extLst>
              <a:ext uri="{00D8D4C9-01FA-448F-A706-F049D744A7DA}">
                <a16:creationId xmlns:a16="http://schemas.microsoft.com/office/drawing/2010/main" id="{73C3BD7B-C510-47E9-BD77-B1155B742C3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80174" y="5773738"/>
            <a:ext cx="2663824" cy="947737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7AE1FE9D-780E-435E-A6B3-F95ED9B7E311}">
        <p14:creationId xmlns:p14="http://schemas.microsoft.com/office/powerpoint/2010/main" val="16909185593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">
            <a:extLst>
              <a:ext uri="{63B146D2-0D8C-4159-9FEC-BCC72A1747E5}">
                <a16:creationId xmlns:a16="http://schemas.microsoft.com/office/drawing/2010/main" id="{8FE6038F-062B-449B-9F84-F0026500096E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274638"/>
            <a:ext cx="8229600" cy="850900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ct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4400" u="none">
                <a:solidFill>
                  <a:schemeClr val="tx1"/>
                </a:solidFill>
                <a:latin typeface="Calibri"/>
              </a:defRPr>
            </a:lvl1pPr>
          </a:lstStyle>
          <a:p>
            <a:pPr algn="l" lvl="0"/>
            <a:r>
              <a:rPr b="1" dirty="0" lang="en-IN" sz="2000">
                <a:solidFill>
                  <a:srgbClr val="9f1c33"/>
                </a:solidFill>
                <a:latin typeface="Minion Pro"/>
              </a:rPr>
              <a:t>Introduction </a:t>
            </a:r>
            <a:endParaRPr b="1" dirty="0" lang="en-IN" sz="2000">
              <a:solidFill>
                <a:srgbClr val="9f1c33"/>
              </a:solidFill>
              <a:latin typeface="Minion Pro"/>
            </a:endParaRPr>
          </a:p>
        </p:txBody>
      </p:sp>
      <p:sp>
        <p:nvSpPr>
          <p:cNvPr id="3" name="Content Placeholder 2" title="">
            <a:extLst>
              <a:ext uri="{1387E7AC-B063-443A-85A4-43EE2103406D}">
                <a16:creationId xmlns:a16="http://schemas.microsoft.com/office/drawing/2010/main" id="{40099A8E-4C4A-4F87-882E-65A37F03BF41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539750" y="1484313"/>
            <a:ext cx="8064500" cy="4032250"/>
          </a:xfrm>
          <a:noFill/>
          <a:ln>
            <a:miter lim="800000"/>
          </a:ln>
        </p:spPr>
        <p:txBody>
          <a:bodyPr anchor="t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>
              <a:buNone/>
            </a:pPr>
            <a:r>
              <a:rPr dirty="0" err="1" lang="en-US" sz="2400">
                <a:latin typeface="Lato"/>
              </a:rPr>
              <a:t>LENDit</a:t>
            </a:r>
          </a:p>
          <a:p>
            <a:pPr indent="0" lvl="0" marL="0">
              <a:buNone/>
            </a:pPr>
            <a:r>
              <a:rPr dirty="0" lang="en-US" sz="2400">
                <a:latin typeface="Lato"/>
              </a:rPr>
              <a:t>     </a:t>
            </a:r>
            <a:r>
              <a:rPr dirty="0" lang="en-US" sz="1800">
                <a:latin typeface="Lato"/>
              </a:rPr>
              <a:t> </a:t>
            </a:r>
          </a:p>
          <a:p>
            <a:pPr indent="0" lvl="0" marL="0">
              <a:buNone/>
            </a:pPr>
            <a:r>
              <a:rPr dirty="0" lang="en-US" sz="1800">
                <a:latin typeface="Lato"/>
              </a:rPr>
              <a:t>An innovative online book lending platform that revolutionizes the way communities access and share books. With user-friendly features and functionality, </a:t>
            </a:r>
            <a:r>
              <a:rPr dirty="0" err="1" lang="en-US" sz="1800">
                <a:latin typeface="Lato"/>
              </a:rPr>
              <a:t>LENDit</a:t>
            </a:r>
            <a:r>
              <a:rPr dirty="0" lang="en-US" sz="1800">
                <a:latin typeface="Lato"/>
              </a:rPr>
              <a:t> would offer a convenient and efficient solution for book lovers to connect and borrow books in a seamless manner.</a:t>
            </a:r>
            <a:endParaRPr dirty="0" lang="en-US" sz="1800">
              <a:latin typeface="Lato"/>
            </a:endParaRPr>
          </a:p>
        </p:txBody>
      </p:sp>
      <p:sp>
        <p:nvSpPr>
          <p:cNvPr id="4" name="Footer Placeholder 3">
            <a:extLst>
              <a:ext uri="{E4BCEBCF-7ACB-4BBB-B45A-12501EE82339}">
                <a16:creationId xmlns:a16="http://schemas.microsoft.com/office/drawing/2010/main" id="{D2B33226-46F4-4D82-AF7A-9C0A41FC79EE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  <a:noFill/>
        </p:spPr>
        <p:txBody>
          <a:bodyPr anchor="ctr" bIns="45720" lIns="91440" rIns="91440" rtlCol="0" tIns="45720" vert="horz"/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</a:t>
            </a:r>
            <a:r>
              <a:rPr b="0" baseline="0" cap="none" dirty="0" err="1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Abstarct</a:t>
            </a: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5" name="Slide Number Placeholder 4" title="">
            <a:extLst>
              <a:ext uri="{90C31466-67E7-4238-B616-2BD128B9FC54}">
                <a16:creationId xmlns:a16="http://schemas.microsoft.com/office/drawing/2010/main" id="{A9C89A41-93CE-4028-973F-3FB95780BD2B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 vert="horz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32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8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lvl="0" marL="0">
              <a:spcBef>
                <a:spcPct val="0"/>
              </a:spcBef>
              <a:buNone/>
            </a:pPr>
            <a:fld id="{BC72377A-2AD9-49A3-8C4F-E3176077AC65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A059A114-65F0-4EF9-B97B-A194FF7C1052}">
        <p14:creationId xmlns:p14="http://schemas.microsoft.com/office/powerpoint/2010/main" val="16909185593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">
            <a:extLst>
              <a:ext uri="{0407C165-24ED-46A9-942B-BC0A9D234FC6}">
                <a16:creationId xmlns:a16="http://schemas.microsoft.com/office/drawing/2010/main" id="{56983B49-3E00-4DBC-BD52-6F427898255D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274638"/>
            <a:ext cx="8229600" cy="850900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ct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4400" u="none">
                <a:solidFill>
                  <a:schemeClr val="tx1"/>
                </a:solidFill>
                <a:latin typeface="Calibri"/>
              </a:defRPr>
            </a:lvl1pPr>
          </a:lstStyle>
          <a:p>
            <a:pPr algn="l" lvl="0"/>
            <a:r>
              <a:rPr b="1" dirty="0" lang="en-IN" sz="2000">
                <a:solidFill>
                  <a:srgbClr val="9f1c33"/>
                </a:solidFill>
                <a:latin typeface="Minion Pro"/>
              </a:rPr>
              <a:t>Scope of Project</a:t>
            </a:r>
            <a:endParaRPr b="1" dirty="0" lang="en-IN" sz="2000">
              <a:solidFill>
                <a:srgbClr val="9f1c33"/>
              </a:solidFill>
              <a:latin typeface="Minion Pro"/>
            </a:endParaRPr>
          </a:p>
        </p:txBody>
      </p:sp>
      <p:sp>
        <p:nvSpPr>
          <p:cNvPr id="3" name="Content Placeholder 2" title="">
            <a:extLst>
              <a:ext uri="{54474B4C-F6DD-4E23-82C9-11804778C37E}">
                <a16:creationId xmlns:a16="http://schemas.microsoft.com/office/drawing/2010/main" id="{365D07B0-02FA-4E35-AC29-B67F203967F5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6576812" y="1711642"/>
            <a:ext cx="3384547" cy="1309449"/>
          </a:xfrm>
          <a:noFill/>
          <a:ln>
            <a:miter lim="800000"/>
          </a:ln>
        </p:spPr>
        <p:txBody>
          <a:bodyPr anchor="t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indent="0" lvl="0" marL="0">
              <a:buNone/>
            </a:pPr>
            <a:r>
              <a:rPr b="1" dirty="0" lang="en-IN" sz="5400">
                <a:latin typeface="Source Sans Pro"/>
              </a:rPr>
              <a:t>LENDit</a:t>
            </a:r>
            <a:endParaRPr b="1" dirty="0" lang="en-IN" sz="5400">
              <a:latin typeface="Source Sans Pro"/>
            </a:endParaRPr>
          </a:p>
        </p:txBody>
      </p:sp>
      <p:sp>
        <p:nvSpPr>
          <p:cNvPr id="4" name="Footer Placeholder 3">
            <a:extLst>
              <a:ext uri="{29B15C28-2E96-40C5-A0C0-8515F0465EFB}">
                <a16:creationId xmlns:a16="http://schemas.microsoft.com/office/drawing/2010/main" id="{4CB82A87-5A56-414B-917C-325F9B893FEE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  <a:noFill/>
        </p:spPr>
        <p:txBody>
          <a:bodyPr anchor="ctr" bIns="45720" lIns="91440" rIns="91440" rtlCol="0" tIns="45720" vert="horz"/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</a:t>
            </a:r>
            <a:r>
              <a:rPr b="0" baseline="0" cap="none" dirty="0" err="1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Abstarct</a:t>
            </a: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5" name="Slide Number Placeholder 4" title="">
            <a:extLst>
              <a:ext uri="{09390FB5-5A03-479C-A6C0-667BA863719F}">
                <a16:creationId xmlns:a16="http://schemas.microsoft.com/office/drawing/2010/main" id="{AE70F3FD-79D9-41CC-88A6-A3BD6F98D1E1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 vert="horz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32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8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lvl="0" marL="0">
              <a:spcBef>
                <a:spcPct val="0"/>
              </a:spcBef>
              <a:buNone/>
            </a:pPr>
            <a:fld id="{35DF8EF5-3FE7-4EFD-B507-7FB60B77FAD0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  <p:sp>
        <p:nvSpPr>
          <p:cNvPr id="6" name="">
            <a:extLst>
              <a:ext uri="{4E4A04CB-1A94-498C-B240-3BCF4B9E710C}">
                <a16:creationId xmlns:a16="http://schemas.microsoft.com/office/drawing/2010/main" id="{976E128F-056E-4AF8-9877-9D1A42D233A3}"/>
              </a:ext>
            </a:extLst>
          </p:cNvPr>
          <p:cNvSpPr txBox="1"/>
          <p:nvPr/>
        </p:nvSpPr>
        <p:spPr>
          <a:xfrm flipH="false" flipV="false" rot="0">
            <a:off x="568337" y="2162260"/>
            <a:ext cx="5620284" cy="1618869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dirty="0" lang="en-US" sz="2000"/>
              <a:t>Scope of our website is to connect a user in need of a book to the nearest lender. Users can select whether they want to lend their books or borrow a book. And the website will connect them with other users accordingly.</a:t>
            </a:r>
            <a:endParaRPr dirty="0" lang="en-US" sz="2000"/>
          </a:p>
        </p:txBody>
      </p:sp>
    </p:spTree>
    <p:extLst>
      <p:ext uri="{EEDEF5F4-C4E5-4705-AE98-0A3E99889936}">
        <p14:creationId xmlns:p14="http://schemas.microsoft.com/office/powerpoint/2010/main" val="16909185593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">
            <a:extLst>
              <a:ext uri="{B9372101-CE82-430B-8293-92E0E0F4EEAF}">
                <a16:creationId xmlns:a16="http://schemas.microsoft.com/office/drawing/2010/main" id="{FB351108-8E01-43FB-A3EE-28E966E32CF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457200" y="274638"/>
            <a:ext cx="8229600" cy="850900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ctr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4400" u="none">
                <a:solidFill>
                  <a:schemeClr val="tx1"/>
                </a:solidFill>
                <a:latin typeface="Calibri"/>
              </a:defRPr>
            </a:lvl1pPr>
          </a:lstStyle>
          <a:p>
            <a:pPr algn="l" lvl="0"/>
            <a:r>
              <a:rPr b="1" dirty="0" lang="en-US" sz="2000">
                <a:solidFill>
                  <a:srgbClr val="9f1c33"/>
                </a:solidFill>
                <a:latin typeface="Minion Pro"/>
              </a:rPr>
              <a:t>Implementation Details</a:t>
            </a:r>
            <a:br>
              <a:rPr b="1" dirty="0" lang="en-US" sz="2000">
                <a:solidFill>
                  <a:srgbClr val="9f1c33"/>
                </a:solidFill>
                <a:latin typeface="Minion Pro"/>
              </a:rPr>
            </a:br>
            <a:endParaRPr b="1" dirty="0" lang="en-US" sz="2000">
              <a:solidFill>
                <a:srgbClr val="9f1c33"/>
              </a:solidFill>
              <a:latin typeface="Minion Pro"/>
            </a:endParaRPr>
          </a:p>
        </p:txBody>
      </p:sp>
      <p:sp>
        <p:nvSpPr>
          <p:cNvPr id="3" name="Content Placeholder 2" title="">
            <a:extLst>
              <a:ext uri="{D10C00B2-794D-4583-98FA-445FE363B08C}">
                <a16:creationId xmlns:a16="http://schemas.microsoft.com/office/drawing/2010/main" id="{6C4F5F34-D011-4926-AADD-B2066FA1D867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198748" y="1125540"/>
            <a:ext cx="8064500" cy="4032250"/>
          </a:xfrm>
          <a:noFill/>
          <a:ln>
            <a:miter lim="800000"/>
          </a:ln>
        </p:spPr>
        <p:txBody>
          <a:bodyPr anchor="t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lvl="0"/>
            <a:r>
              <a:rPr b="1" dirty="0" lang="en-US" sz="1600">
                <a:latin typeface="Söhne"/>
              </a:rPr>
              <a:t>Design and Wireframing:</a:t>
            </a:r>
            <a:br>
              <a:rPr dirty="0" lang="en-US"/>
            </a:br>
            <a:r>
              <a:rPr dirty="0" lang="en-US" sz="1600">
                <a:latin typeface="Söhne"/>
              </a:rPr>
              <a:t>Start by creating wireframes and designing the user interface for the website.</a:t>
            </a:r>
          </a:p>
          <a:p>
            <a:pPr>
              <a:buAutoNum type="arabicPeriod"/>
            </a:pPr>
            <a:r>
              <a:rPr b="1" dirty="0" lang="en-US" sz="1600">
                <a:latin typeface="Söhne"/>
              </a:rPr>
              <a:t>Front-End Development:</a:t>
            </a:r>
            <a:br>
              <a:rPr dirty="0" lang="en-US"/>
            </a:br>
            <a:r>
              <a:rPr dirty="0" lang="en-US" sz="1600">
                <a:latin typeface="Söhne"/>
              </a:rPr>
              <a:t>Use HTML, CSS, and JavaScript to develop the user interface. You can utilize frameworks like React, Angular, or </a:t>
            </a:r>
            <a:r>
              <a:rPr dirty="0" err="1" lang="en-US" sz="1600">
                <a:latin typeface="Söhne"/>
              </a:rPr>
              <a:t>Vue</a:t>
            </a:r>
            <a:r>
              <a:rPr dirty="0" lang="en-US" sz="1600">
                <a:latin typeface="Söhne"/>
              </a:rPr>
              <a:t>.js for creating a more interactive experience. Implement forms for user registration and login.</a:t>
            </a:r>
          </a:p>
          <a:p>
            <a:pPr>
              <a:buAutoNum type="arabicPeriod"/>
            </a:pPr>
            <a:r>
              <a:rPr b="1" dirty="0" lang="en-US" sz="1600">
                <a:latin typeface="Söhne"/>
              </a:rPr>
              <a:t>Back-End Development:</a:t>
            </a:r>
            <a:br>
              <a:rPr dirty="0" lang="en-US"/>
            </a:br>
            <a:r>
              <a:rPr dirty="0" lang="en-US" sz="1600">
                <a:latin typeface="Söhne"/>
              </a:rPr>
              <a:t>Server-side programming language such as Node.js, Python (with Flask or Django), or Ruby (with Rails) to handle the back-end functionalities. The back-end will manage user authentication, book information, and matching borrowers with lenders.</a:t>
            </a:r>
          </a:p>
          <a:p>
            <a:pPr>
              <a:buAutoNum type="arabicPeriod"/>
            </a:pPr>
            <a:r>
              <a:rPr b="1" dirty="0" lang="en-US" sz="1600">
                <a:latin typeface="Söhne"/>
              </a:rPr>
              <a:t>User Authentication:</a:t>
            </a:r>
            <a:br>
              <a:rPr dirty="0" lang="en-US"/>
            </a:br>
            <a:r>
              <a:rPr dirty="0" lang="en-US" sz="1600">
                <a:latin typeface="Söhne"/>
              </a:rPr>
              <a:t>Implement user authentication and authorization, so users can sign up, log in, and choose between being a lender or borrower. You can use libraries like Passport.js (Node.js) or Django's built-in authentication system (Python) for this purpose.</a:t>
            </a:r>
            <a:endParaRPr dirty="0" lang="en-US" sz="1600">
              <a:latin typeface="Söhne"/>
            </a:endParaRPr>
          </a:p>
        </p:txBody>
      </p:sp>
      <p:sp>
        <p:nvSpPr>
          <p:cNvPr id="4" name="Footer Placeholder 3">
            <a:extLst>
              <a:ext uri="{3E95A6FE-1EA2-4EB3-BC72-796DD2533591}">
                <a16:creationId xmlns:a16="http://schemas.microsoft.com/office/drawing/2010/main" id="{0D1B4B43-00C5-4FC7-B29C-0C52456776FE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>
          <a:xfrm rot="0">
            <a:off x="1028700" y="6356350"/>
            <a:ext cx="2895600" cy="365125"/>
          </a:xfrm>
          <a:prstGeom prst="rect">
            <a:avLst/>
          </a:prstGeom>
          <a:noFill/>
        </p:spPr>
        <p:txBody>
          <a:bodyPr anchor="ctr" bIns="45720" lIns="91440" rIns="91440" rtlCol="0" tIns="45720" vert="horz"/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SE </a:t>
            </a:r>
            <a:r>
              <a:rPr b="0" baseline="0" cap="none" dirty="0" err="1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Abstarct</a:t>
            </a:r>
            <a:r>
              <a:rPr b="0" baseline="0" cap="none" dirty="0" i="0" lang="en-US" spc="0" strike="noStrike" sz="1400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nion Pro"/>
              </a:rPr>
              <a:t> Presentation</a:t>
            </a:r>
            <a:endParaRPr b="0" baseline="0" cap="none" dirty="0" i="0" lang="en-US" spc="0" strike="noStrike" sz="1400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Minion Pro"/>
            </a:endParaRPr>
          </a:p>
        </p:txBody>
      </p:sp>
      <p:sp>
        <p:nvSpPr>
          <p:cNvPr id="5" name="Slide Number Placeholder 4" title="">
            <a:extLst>
              <a:ext uri="{972E1853-86E8-4570-83CC-BD02992C2091}">
                <a16:creationId xmlns:a16="http://schemas.microsoft.com/office/drawing/2010/main" id="{B7DEB795-DE33-4BC3-B5D5-D3D72E65F746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>
          <a:xfrm rot="0">
            <a:off x="468313" y="6356350"/>
            <a:ext cx="47625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 vert="horz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32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8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20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Font typeface="Arial"/>
              <a:buChar char="•"/>
              <a:defRPr dirty="0" 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lvl="0" marL="0">
              <a:spcBef>
                <a:spcPct val="0"/>
              </a:spcBef>
              <a:buNone/>
            </a:pPr>
            <a:fld id="{676478D1-942C-417A-8396-BE23307C3796}" type="slidenum"/>
            <a:endParaRPr dirty="0" lang="en-IN" sz="1400">
              <a:solidFill>
                <a:srgbClr val="404040"/>
              </a:solidFill>
              <a:latin typeface="Minion Pro"/>
            </a:endParaRPr>
          </a:p>
        </p:txBody>
      </p:sp>
    </p:spTree>
    <p:extLst>
      <p:ext uri="{36020F86-D1DB-4B07-AD1C-BF24088D5262}">
        <p14:creationId xmlns:p14="http://schemas.microsoft.com/office/powerpoint/2010/main" val="1690918559333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3525BD-9260-4A6F-8E64-09E4A88F2EC7}">
                <a16:creationId xmlns:a16="http://schemas.microsoft.com/office/drawing/2010/main" id="{E9B1BDBD-7A9E-4E60-8EC9-249ABCFF810D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Implementation</a:t>
            </a:r>
            <a:endParaRPr dirty="0" lang="en-US"/>
          </a:p>
        </p:txBody>
      </p:sp>
      <p:sp>
        <p:nvSpPr>
          <p:cNvPr id="3" name="Content Placeholder 20">
            <a:extLst>
              <a:ext uri="{29C62465-DF7E-474B-ACC6-27A94CB70065}">
                <a16:creationId xmlns:a16="http://schemas.microsoft.com/office/drawing/2010/main" id="{B7B13C00-625B-462D-8488-6EC17423C77E}"/>
              </a:ext>
            </a:extLst>
          </p:cNvPr>
          <p:cNvSpPr>
            <a:spLocks noGrp="true"/>
          </p:cNvSpPr>
          <p:nvPr>
            <p:ph idx="11"/>
          </p:nvPr>
        </p:nvSpPr>
        <p:spPr>
          <a:xfrm rot="0">
            <a:off x="622296" y="1484309"/>
            <a:ext cx="8064500" cy="4032250"/>
          </a:xfrm>
        </p:spPr>
        <p:txBody>
          <a:bodyPr rtlCol="0"/>
          <a:lstStyle/>
          <a:p>
            <a:pPr algn="l" indent="0" marL="0">
              <a:buNone/>
            </a:pPr>
            <a:r>
              <a:rPr b="1" dirty="0" lang="en-US">
                <a:latin typeface="Söhne"/>
              </a:rPr>
              <a:t>      4 </a:t>
            </a:r>
            <a:r>
              <a:rPr b="1" dirty="0" lang="en-US">
                <a:latin typeface="Söhne"/>
              </a:rPr>
              <a:t>User Authentication:</a:t>
            </a:r>
            <a:br>
              <a:rPr b="1" dirty="0" lang="en-US">
                <a:latin typeface="Söhne"/>
              </a:rPr>
            </a:br>
            <a:r>
              <a:rPr b="0" dirty="0" lang="en-US">
                <a:latin typeface="Söhne"/>
              </a:rPr>
              <a:t>Implement user authentication and authorization, so users can sign up, log in, and choose between being a lender or borrower. You can use libraries like Passport.js (Node.js) or Django's built-in authentication system (Python) for this purpose.</a:t>
            </a:r>
          </a:p>
          <a:p>
            <a:pPr algn="l" indent="0" marL="0">
              <a:buNone/>
            </a:pPr>
            <a:r>
              <a:rPr b="0" dirty="0" lang="en-US">
                <a:latin typeface="Söhne"/>
              </a:rPr>
              <a:t/>
            </a:r>
          </a:p>
          <a:p>
            <a:pPr algn="l" indent="0">
              <a:buNone/>
            </a:pPr>
            <a:r>
              <a:rPr b="1" dirty="0" lang="en-US">
                <a:latin typeface="Söhne"/>
              </a:rPr>
              <a:t>5 Database Setup:</a:t>
            </a:r>
            <a:br>
              <a:rPr b="1" dirty="0" lang="en-US">
                <a:latin typeface="Söhne"/>
              </a:rPr>
            </a:br>
            <a:r>
              <a:rPr b="0" dirty="0" lang="en-US">
                <a:latin typeface="Söhne"/>
              </a:rPr>
              <a:t>Set up a database to store user information, book details, and the lending status. Popular choices for databases include MySQL, PostgreSQL, or MongoDB (for a </a:t>
            </a:r>
            <a:r>
              <a:rPr b="0" dirty="0" err="1" lang="en-US">
                <a:latin typeface="Söhne"/>
              </a:rPr>
              <a:t>NoSQL</a:t>
            </a:r>
            <a:r>
              <a:rPr b="0" dirty="0" lang="en-US">
                <a:latin typeface="Söhne"/>
              </a:rPr>
              <a:t> option). Define the necessary tables or collections to store the relevant data.</a:t>
            </a:r>
            <a:endParaRPr b="0" dirty="0" lang="en-US">
              <a:latin typeface="Söhne"/>
            </a:endParaRPr>
          </a:p>
        </p:txBody>
      </p:sp>
    </p:spTree>
    <p:extLst>
      <p:ext uri="{B4FB000B-622E-4201-A559-68699432EC58}">
        <p14:creationId xmlns:p14="http://schemas.microsoft.com/office/powerpoint/2010/main" val="16909185593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E593035-59A4-4AB2-8AB6-4E015CBA4B7D}">
                <a16:creationId xmlns:a16="http://schemas.microsoft.com/office/drawing/2010/main" id="{DD81FEAD-84C2-4CEE-9768-D2E6F069D278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Implementation</a:t>
            </a:r>
            <a:endParaRPr dirty="0" lang="en-US"/>
          </a:p>
        </p:txBody>
      </p:sp>
      <p:sp>
        <p:nvSpPr>
          <p:cNvPr id="3" name="Content Placeholder 20">
            <a:extLst>
              <a:ext uri="{0A4A311A-56A1-43D6-9373-EED27ABFF4BD}">
                <a16:creationId xmlns:a16="http://schemas.microsoft.com/office/drawing/2010/main" id="{C640ECDD-69B5-4984-B1C7-5011FC29E961}"/>
              </a:ext>
            </a:extLst>
          </p:cNvPr>
          <p:cNvSpPr>
            <a:spLocks noGrp="true"/>
          </p:cNvSpPr>
          <p:nvPr>
            <p:ph idx="1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>
                <a:latin typeface="Söhne"/>
              </a:rPr>
              <a:t>   6  Book Management:</a:t>
            </a:r>
            <a:br>
              <a:rPr dirty="0" lang="en-US"/>
            </a:br>
            <a:r>
              <a:rPr dirty="0" lang="en-US">
                <a:latin typeface="Söhne"/>
              </a:rPr>
              <a:t>     Create APIs to handle book lending and borrowing. Allow users to add their books to    </a:t>
            </a:r>
            <a:r>
              <a:rPr dirty="0" lang="en-US">
                <a:latin typeface="Söhne"/>
              </a:rPr>
              <a:t>  the system when they want to lend and search for books when they want to borrow.</a:t>
            </a:r>
          </a:p>
          <a:p>
            <a:pPr indent="0" marL="0">
              <a:buNone/>
            </a:pPr>
            <a:r>
              <a:rPr b="1" dirty="0" lang="en-US">
                <a:latin typeface="Söhne"/>
              </a:rPr>
              <a:t>   7 </a:t>
            </a:r>
            <a:r>
              <a:rPr b="1" dirty="0" lang="en-US">
                <a:latin typeface="Söhne"/>
              </a:rPr>
              <a:t>Matching Algorithm:</a:t>
            </a:r>
            <a:br>
              <a:rPr dirty="0" lang="en-US"/>
            </a:br>
            <a:r>
              <a:rPr dirty="0" lang="en-US">
                <a:latin typeface="Söhne"/>
              </a:rPr>
              <a:t>Develop a matching algorithm that can find the nearest lender to a borrower based on various parameters such as the location of the user, book availability, and user preferences. You can use libraries like </a:t>
            </a:r>
            <a:r>
              <a:rPr dirty="0" err="1" lang="en-US">
                <a:latin typeface="Söhne"/>
              </a:rPr>
              <a:t>GeoPy</a:t>
            </a:r>
            <a:r>
              <a:rPr dirty="0" lang="en-US">
                <a:latin typeface="Söhne"/>
              </a:rPr>
              <a:t> to calculate distances between users based on their geographical coordinates.</a:t>
            </a:r>
          </a:p>
          <a:p>
            <a:pPr indent="0" marL="0">
              <a:buNone/>
            </a:pPr>
            <a:r>
              <a:rPr b="1" dirty="0" lang="en-US">
                <a:latin typeface="Söhne"/>
              </a:rPr>
              <a:t>   8 </a:t>
            </a:r>
            <a:r>
              <a:rPr b="1" dirty="0" lang="en-US">
                <a:latin typeface="Söhne"/>
              </a:rPr>
              <a:t>Notifications:</a:t>
            </a:r>
            <a:br>
              <a:rPr b="1" dirty="0" lang="en-US">
                <a:latin typeface="Söhne"/>
              </a:rPr>
            </a:br>
            <a:r>
              <a:rPr b="0" dirty="0" lang="en-US">
                <a:latin typeface="Söhne"/>
              </a:rPr>
              <a:t>Implement a notification system to inform lenders when someone is interested in borrowing their book and to inform borrowers when a lender is available nearby.</a:t>
            </a:r>
            <a:endParaRPr b="0" dirty="0" lang="en-US">
              <a:latin typeface="Söhne"/>
            </a:endParaRPr>
          </a:p>
        </p:txBody>
      </p:sp>
    </p:spTree>
    <p:extLst>
      <p:ext uri="{75FA317E-FD51-4B9F-970E-9D20F94C830A}">
        <p14:creationId xmlns:p14="http://schemas.microsoft.com/office/powerpoint/2010/main" val="1690918559337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907EEB9-6045-4ED2-8EE3-181D38DF658D}">
                <a16:creationId xmlns:a16="http://schemas.microsoft.com/office/drawing/2010/main" id="{AC8B4C2C-2E98-4E7C-B62C-B5BB46EBEE6A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dirty="0" lang="en-US"/>
              <a:t>Implementation</a:t>
            </a:r>
            <a:endParaRPr dirty="0" lang="en-US"/>
          </a:p>
        </p:txBody>
      </p:sp>
      <p:sp>
        <p:nvSpPr>
          <p:cNvPr id="3" name="Content Placeholder 20">
            <a:extLst>
              <a:ext uri="{7A09C3A8-6A12-4684-87D0-8ED017BEB880}">
                <a16:creationId xmlns:a16="http://schemas.microsoft.com/office/drawing/2010/main" id="{DD8D1756-C59A-4F83-9C52-26F1F454F706}"/>
              </a:ext>
            </a:extLst>
          </p:cNvPr>
          <p:cNvSpPr>
            <a:spLocks noGrp="true"/>
          </p:cNvSpPr>
          <p:nvPr>
            <p:ph idx="1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>
                <a:latin typeface="Söhne"/>
              </a:rPr>
              <a:t>  </a:t>
            </a:r>
            <a:endParaRPr b="1" dirty="0" lang="en-US">
              <a:latin typeface="Söhne"/>
            </a:endParaRPr>
          </a:p>
        </p:txBody>
      </p:sp>
      <p:sp>
        <p:nvSpPr>
          <p:cNvPr id="4" name="">
            <a:extLst>
              <a:ext uri="{5248A201-B0A3-4EE9-B881-A6F14A0718A3}">
                <a16:creationId xmlns:a16="http://schemas.microsoft.com/office/drawing/2010/main" id="{B46BAFBE-D399-4FA8-8645-792F154512D6}"/>
              </a:ext>
            </a:extLst>
          </p:cNvPr>
          <p:cNvSpPr txBox="1"/>
          <p:nvPr/>
        </p:nvSpPr>
        <p:spPr>
          <a:xfrm flipH="false" flipV="false" rot="0">
            <a:off x="666226" y="1647901"/>
            <a:ext cx="6785372" cy="1634109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latin typeface="Söhne"/>
              </a:rPr>
              <a:t>Testing:</a:t>
            </a:r>
            <a:br>
              <a:rPr dirty="0" lang="en-US"/>
            </a:br>
            <a:r>
              <a:rPr dirty="0" lang="en-US">
                <a:latin typeface="Söhne"/>
              </a:rPr>
              <a:t>Perform thorough testing to ensure that all functionalities work correctly, and handle edge cases and errors gracefully.</a:t>
            </a:r>
          </a:p>
          <a:p>
            <a:pPr indent="0">
              <a:buNone/>
              <a:defRPr dirty="0" lang="en-US" sz="1500"/>
            </a:pPr>
            <a:r>
              <a:rPr b="1" dirty="0" lang="en-US" sz="2000">
                <a:latin typeface="Söhne"/>
              </a:rPr>
              <a:t>Deployment:</a:t>
            </a:r>
            <a:br>
              <a:rPr dirty="0" lang="en-US"/>
            </a:br>
            <a:r>
              <a:rPr dirty="0" lang="en-US">
                <a:latin typeface="Söhne"/>
              </a:rPr>
              <a:t>Deploy the website on a web server using services like AWS, Azure, </a:t>
            </a:r>
            <a:r>
              <a:rPr dirty="0" lang="en-US" sz="1600">
                <a:latin typeface="Söhne"/>
              </a:rPr>
              <a:t>or</a:t>
            </a:r>
            <a:r>
              <a:rPr dirty="0" lang="en-US">
                <a:latin typeface="Söhne"/>
              </a:rPr>
              <a:t> Heroku.</a:t>
            </a:r>
            <a:endParaRPr dirty="0" lang="en-US">
              <a:latin typeface="Söhne"/>
            </a:endParaRPr>
          </a:p>
        </p:txBody>
      </p:sp>
    </p:spTree>
    <p:extLst>
      <p:ext uri="{F6AEC49D-190F-4B35-99F6-5CC43C66DB3B}">
        <p14:creationId xmlns:p14="http://schemas.microsoft.com/office/powerpoint/2010/main" val="16909185593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 title="">
            <a:extLst>
              <a:ext uri="{5AFD87CB-15A9-480C-ADA9-BF179CCB6FC9}">
                <a16:creationId xmlns:a16="http://schemas.microsoft.com/office/drawing/2010/main" id="{B5793ED3-04AB-4B17-804D-9179B85A747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179388" y="1268413"/>
            <a:ext cx="8339136" cy="2592387"/>
          </a:xfrm>
          <a:noFill/>
          <a:ln>
            <a:miter lim="800000"/>
          </a:ln>
        </p:spPr>
        <p:txBody>
          <a:bodyPr anchor="ctr" bIns="45720" lIns="91440" rIns="91440" rtlCol="0" tIns="45720" vert="horz" wrap="square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2400" u="none">
                <a:solidFill>
                  <a:schemeClr val="tx1"/>
                </a:solidFill>
                <a:latin typeface="Calibri"/>
              </a:defRPr>
            </a:lvl1pPr>
            <a:lvl2pPr algn="l" indent="-285750" lvl="1" marL="74295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2000" u="none">
                <a:solidFill>
                  <a:schemeClr val="tx1"/>
                </a:solidFill>
                <a:latin typeface="Calibri"/>
              </a:defRPr>
            </a:lvl2pPr>
            <a:lvl3pPr algn="l" indent="-228600" lvl="2" marL="11430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b="0" baseline="0" dirty="0" i="0" lang="en-US" sz="1800" u="none">
                <a:solidFill>
                  <a:schemeClr val="tx1"/>
                </a:solidFill>
                <a:latin typeface="Calibri"/>
              </a:defRPr>
            </a:lvl3pPr>
            <a:lvl4pPr algn="l" indent="-228600" lvl="3" marL="16002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4pPr>
            <a:lvl5pPr algn="l" indent="-228600" lvl="4" marL="2057400" rtl="fal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b="0" baseline="0" dirty="0" i="0" lang="en-US" sz="1600" u="none">
                <a:solidFill>
                  <a:schemeClr val="tx1"/>
                </a:solidFill>
                <a:latin typeface="Calibri"/>
              </a:defRPr>
            </a:lvl5pPr>
          </a:lstStyle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    </a:t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</a:t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500">
                <a:solidFill>
                  <a:schemeClr val="bg1"/>
                </a:solidFill>
                <a:latin typeface="Source Sans Pro"/>
              </a:rPr>
              <a:t>        </a:t>
            </a:r>
          </a:p>
          <a:p>
            <a:pPr algn="ctr" indent="0" lvl="0" marL="0">
              <a:buNone/>
            </a:pP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err="1" lang="en-US" sz="2800">
                <a:solidFill>
                  <a:schemeClr val="bg1"/>
                </a:solidFill>
                <a:latin typeface="Source Sans Pro"/>
              </a:rPr>
              <a:t>Ramrao</a:t>
            </a: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> </a:t>
            </a:r>
            <a:r>
              <a:rPr b="1" dirty="0" err="1" lang="en-US" sz="2800">
                <a:solidFill>
                  <a:schemeClr val="bg1"/>
                </a:solidFill>
                <a:latin typeface="Source Sans Pro"/>
              </a:rPr>
              <a:t>Adik</a:t>
            </a:r>
            <a:r>
              <a:rPr b="1" dirty="0" lang="en-US" sz="2800">
                <a:solidFill>
                  <a:schemeClr val="bg1"/>
                </a:solidFill>
                <a:latin typeface="Source Sans Pro"/>
              </a:rPr>
              <a:t> Institute of Technology</a:t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>        Department of Computer Engineering</a:t>
            </a:r>
          </a:p>
          <a:p>
            <a:pPr algn="ctr" indent="0" lvl="0" marL="0">
              <a:buNone/>
            </a:pP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SE   Mini Project  Abstract  Presentation </a:t>
            </a:r>
          </a:p>
          <a:p>
            <a:pPr algn="ctr" indent="0" lvl="0" marL="0">
              <a:buNone/>
            </a:pP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On</a:t>
            </a:r>
          </a:p>
          <a:p>
            <a:pPr algn="ctr" indent="0" lvl="0" marL="0">
              <a:buNone/>
            </a:pPr>
            <a:r>
              <a:rPr b="1" dirty="0" i="1" lang="en-IN" sz="2800">
                <a:solidFill>
                  <a:schemeClr val="bg1"/>
                </a:solidFill>
                <a:latin typeface="Source Sans Pro"/>
              </a:rPr>
              <a:t>“Topic 2 Project”</a:t>
            </a:r>
          </a:p>
          <a:p>
            <a:pPr algn="ctr" indent="0" lvl="0" marL="0">
              <a:buNone/>
            </a:pPr>
            <a:r>
              <a:rPr b="1" dirty="0" lang="en-IN" sz="2800">
                <a:solidFill>
                  <a:schemeClr val="bg1"/>
                </a:solidFill>
                <a:latin typeface="Source Sans Pro"/>
              </a:rPr>
              <a:t>By </a:t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/>
            </a:r>
          </a:p>
          <a:p>
            <a:pPr algn="ctr" indent="0" lvl="0" marL="0">
              <a:buNone/>
            </a:pPr>
            <a:r>
              <a:rPr b="1" dirty="0" lang="en-IN" sz="2500">
                <a:solidFill>
                  <a:schemeClr val="bg1"/>
                </a:solidFill>
                <a:latin typeface="Source Sans Pro"/>
              </a:rPr>
              <a:t>   </a:t>
            </a:r>
            <a:endParaRPr b="1" dirty="0" lang="en-IN" sz="2500">
              <a:solidFill>
                <a:schemeClr val="bg1"/>
              </a:solidFill>
              <a:latin typeface="Source Sans Pro"/>
            </a:endParaRPr>
          </a:p>
        </p:txBody>
      </p:sp>
      <p:sp>
        <p:nvSpPr>
          <p:cNvPr id="3" name="TextBox 1">
            <a:extLst>
              <a:ext uri="{04D98C3F-0339-435E-B4B7-0EF17DBA2DDD}">
                <a16:creationId xmlns:a16="http://schemas.microsoft.com/office/drawing/2010/main" id="{829E90E8-8533-4395-A5B8-5C83CA6E59E5}"/>
              </a:ext>
            </a:extLst>
          </p:cNvPr>
          <p:cNvSpPr txBox="1"/>
          <p:nvPr/>
        </p:nvSpPr>
        <p:spPr>
          <a:xfrm rot="0">
            <a:off x="684213" y="4941888"/>
            <a:ext cx="8280400" cy="477836"/>
          </a:xfrm>
          <a:prstGeom prst="rect">
            <a:avLst/>
          </a:prstGeom>
          <a:noFill/>
        </p:spPr>
        <p:txBody>
          <a:bodyPr rtlCol="0" vert="horz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Roll No.                                                         Name of </a:t>
            </a:r>
            <a:r>
              <a:rPr b="1" baseline="0" cap="none" dirty="0" i="0" lang="en-IN" spc="0" strike="noStrike" sz="2500" u="none">
                <a:ln>
                  <a:noFill/>
                </a:ln>
                <a:solidFill>
                  <a:schemeClr val="bg1"/>
                </a:solidFill>
                <a:latin typeface="Source Sans Pro"/>
              </a:rPr>
              <a:t>Students</a:t>
            </a:r>
            <a:endParaRPr b="1" baseline="0" cap="none" dirty="0" i="0" lang="en-IN" spc="0" strike="noStrike" sz="2500" u="none">
              <a:ln>
                <a:noFill/>
              </a:ln>
              <a:solidFill>
                <a:schemeClr val="bg1"/>
              </a:solidFill>
              <a:latin typeface="Source Sans Pro"/>
            </a:endParaRPr>
          </a:p>
        </p:txBody>
      </p:sp>
      <p:pic>
        <p:nvPicPr>
          <p:cNvPr descr="C:\Users\abc\Pictures\RAIT-DEEMED-LOGO.jpg" id="4" name="Picture 5" title="">
            <a:extLst>
              <a:ext uri="{D94110AC-964E-4C4A-AA69-F386C636F900}">
                <a16:creationId xmlns:a16="http://schemas.microsoft.com/office/drawing/2010/main" id="{57F35E70-1BA0-42CE-B4A5-F9AE465B7FE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17850" y="230188"/>
            <a:ext cx="2663824" cy="947737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3A1D9445-DFE4-4CEF-86EF-860E081665A9}">
        <p14:creationId xmlns:p14="http://schemas.microsoft.com/office/powerpoint/2010/main" val="1690918559341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2023-08-01T23:58:26Z</dcterms:created>
  <dcterms:modified xsi:type="dcterms:W3CDTF">2023-08-02T01:04:04Z</dcterms:modified>
</cp:coreProperties>
</file>