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229600" cy="1470025"/>
          </a:xfrm>
        </p:spPr>
        <p:txBody>
          <a:bodyPr>
            <a:normAutofit/>
          </a:bodyPr>
          <a:lstStyle/>
          <a:p>
            <a:r>
              <a:rPr lang="en-IN" sz="4000" dirty="0" smtClean="0"/>
              <a:t>Relational Database Management System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RDBMS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3810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Updating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the 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url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file inside airline project-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33382" t="5208" r="29722" b="66667"/>
          <a:stretch>
            <a:fillRect/>
          </a:stretch>
        </p:blipFill>
        <p:spPr bwMode="auto">
          <a:xfrm>
            <a:off x="685800" y="914400"/>
            <a:ext cx="4800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l="34187" t="3125" r="26574" b="62500"/>
          <a:stretch>
            <a:fillRect/>
          </a:stretch>
        </p:blipFill>
        <p:spPr bwMode="auto">
          <a:xfrm>
            <a:off x="685800" y="4038600"/>
            <a:ext cx="5105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57200" y="32766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Creating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 flight model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3048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2800" dirty="0" smtClean="0">
                <a:latin typeface="+mj-lt"/>
                <a:ea typeface="+mj-ea"/>
                <a:cs typeface="+mj-cs"/>
              </a:rPr>
              <a:t>&gt; python manage.py </a:t>
            </a:r>
            <a:r>
              <a:rPr lang="en-US" sz="2800" dirty="0" err="1" smtClean="0">
                <a:latin typeface="+mj-lt"/>
                <a:ea typeface="+mj-ea"/>
                <a:cs typeface="+mj-cs"/>
              </a:rPr>
              <a:t>makemigrations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066800"/>
            <a:ext cx="4450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 python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manage.py migrate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3622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 Access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the python shell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30480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&gt; </a:t>
            </a:r>
            <a:r>
              <a:rPr lang="en-US" sz="2800" dirty="0" err="1" smtClean="0">
                <a:latin typeface="+mj-lt"/>
                <a:ea typeface="+mj-ea"/>
                <a:cs typeface="+mj-cs"/>
              </a:rPr>
              <a:t>p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yhton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manage.py shell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3810000"/>
            <a:ext cx="5410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&gt;&gt; from </a:t>
            </a:r>
            <a:r>
              <a:rPr lang="en-US" sz="2200" dirty="0" err="1" smtClean="0"/>
              <a:t>flights.models</a:t>
            </a:r>
            <a:r>
              <a:rPr lang="en-US" sz="2200" dirty="0" smtClean="0"/>
              <a:t> import *</a:t>
            </a:r>
            <a:endParaRPr lang="en-US" sz="2200" dirty="0"/>
          </a:p>
        </p:txBody>
      </p:sp>
      <p:sp>
        <p:nvSpPr>
          <p:cNvPr id="9" name="Rectangle 8"/>
          <p:cNvSpPr/>
          <p:nvPr/>
        </p:nvSpPr>
        <p:spPr>
          <a:xfrm>
            <a:off x="685800" y="4191000"/>
            <a:ext cx="5410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&gt;&gt; </a:t>
            </a:r>
            <a:r>
              <a:rPr lang="en-US" sz="2200" dirty="0" err="1" smtClean="0"/>
              <a:t>skr</a:t>
            </a:r>
            <a:r>
              <a:rPr lang="en-US" sz="2200" dirty="0" smtClean="0"/>
              <a:t> = Airport(code=“</a:t>
            </a:r>
            <a:r>
              <a:rPr lang="en-US" sz="2200" dirty="0" err="1" smtClean="0"/>
              <a:t>rpr</a:t>
            </a:r>
            <a:r>
              <a:rPr lang="en-US" sz="2200" dirty="0" smtClean="0"/>
              <a:t>”, city = “Raipur”)</a:t>
            </a:r>
          </a:p>
          <a:p>
            <a:r>
              <a:rPr lang="en-US" sz="2200" dirty="0" smtClean="0"/>
              <a:t>&gt;&gt; </a:t>
            </a:r>
            <a:r>
              <a:rPr lang="en-US" sz="2200" dirty="0" err="1" smtClean="0"/>
              <a:t>skr.save</a:t>
            </a:r>
            <a:r>
              <a:rPr lang="en-US" sz="2200" dirty="0" smtClean="0"/>
              <a:t>();</a:t>
            </a:r>
            <a:endParaRPr lang="en-US" sz="2200" dirty="0"/>
          </a:p>
        </p:txBody>
      </p:sp>
      <p:sp>
        <p:nvSpPr>
          <p:cNvPr id="10" name="Rectangle 9"/>
          <p:cNvSpPr/>
          <p:nvPr/>
        </p:nvSpPr>
        <p:spPr>
          <a:xfrm>
            <a:off x="685800" y="5181600"/>
            <a:ext cx="5410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&gt;&gt; </a:t>
            </a:r>
            <a:r>
              <a:rPr lang="en-US" sz="2200" dirty="0" err="1" smtClean="0"/>
              <a:t>skr</a:t>
            </a:r>
            <a:r>
              <a:rPr lang="en-US" sz="2200" dirty="0" smtClean="0"/>
              <a:t> = Airport(code=“</a:t>
            </a:r>
            <a:r>
              <a:rPr lang="en-US" sz="2200" dirty="0" err="1" smtClean="0"/>
              <a:t>rpr</a:t>
            </a:r>
            <a:r>
              <a:rPr lang="en-US" sz="2200" dirty="0" smtClean="0"/>
              <a:t>”, city = “Raipur”)</a:t>
            </a:r>
          </a:p>
          <a:p>
            <a:r>
              <a:rPr lang="en-US" sz="2200" dirty="0" smtClean="0"/>
              <a:t>&gt;&gt; </a:t>
            </a:r>
            <a:r>
              <a:rPr lang="en-US" sz="2200" dirty="0" err="1" smtClean="0"/>
              <a:t>skr.save</a:t>
            </a:r>
            <a:r>
              <a:rPr lang="en-US" sz="2200" dirty="0" smtClean="0"/>
              <a:t>();</a:t>
            </a:r>
            <a:endParaRPr lang="en-US" sz="2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4572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 Access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the python shell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931313"/>
            <a:ext cx="383470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&gt;&gt; from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flights.models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import *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3400" y="12192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&gt; </a:t>
            </a:r>
            <a:r>
              <a:rPr lang="en-US" sz="2800" b="1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p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yhton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manage.py shell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2583359"/>
            <a:ext cx="53836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&gt;&gt;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lrt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 Airport(code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="RPR", city="Raipur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&gt;&gt;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ltr.save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3531513"/>
            <a:ext cx="40307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&gt;&gt;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alldata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=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Airports.objects.all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4191000"/>
            <a:ext cx="347402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&gt;&gt;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singleData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alldata.first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4876800"/>
            <a:ext cx="271099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&gt;&gt;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singleData.delete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371600"/>
            <a:ext cx="50742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&gt;&gt;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Airports.objects.filter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(city=“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jagdalpur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”)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685800"/>
            <a:ext cx="79701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Filter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981200"/>
            <a:ext cx="6019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&gt;&gt;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Airports.objects.filter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(city=“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jagdalpur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”).first()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2743200"/>
            <a:ext cx="6019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&gt;&gt;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Airports.objects.get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(city=“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jagdalpur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”)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ADMIN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 Admin </a:t>
            </a:r>
            <a:r>
              <a:rPr lang="en-IN" dirty="0" err="1" smtClean="0"/>
              <a:t>Accont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&gt; python manage.py </a:t>
            </a:r>
            <a:r>
              <a:rPr lang="en-IN" dirty="0" err="1" smtClean="0"/>
              <a:t>createsuperuser</a:t>
            </a:r>
            <a:endParaRPr lang="en-IN" dirty="0" smtClean="0"/>
          </a:p>
          <a:p>
            <a:r>
              <a:rPr lang="en-IN" dirty="0" smtClean="0"/>
              <a:t>&gt;email</a:t>
            </a:r>
          </a:p>
          <a:p>
            <a:r>
              <a:rPr lang="en-IN" dirty="0" smtClean="0"/>
              <a:t>&gt; password </a:t>
            </a:r>
          </a:p>
          <a:p>
            <a:r>
              <a:rPr lang="en-IN" dirty="0" smtClean="0"/>
              <a:t>&gt; Password </a:t>
            </a:r>
            <a:r>
              <a:rPr lang="en-IN" smtClean="0"/>
              <a:t>(again)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SQLite</a:t>
            </a:r>
            <a:r>
              <a:rPr lang="en-IN" dirty="0" smtClean="0"/>
              <a:t>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Text</a:t>
            </a:r>
          </a:p>
          <a:p>
            <a:r>
              <a:rPr lang="en-IN" dirty="0" smtClean="0"/>
              <a:t>Numeric</a:t>
            </a:r>
          </a:p>
          <a:p>
            <a:r>
              <a:rPr lang="en-IN" dirty="0" smtClean="0"/>
              <a:t>Integer</a:t>
            </a:r>
          </a:p>
          <a:p>
            <a:r>
              <a:rPr lang="en-IN" dirty="0" smtClean="0"/>
              <a:t>Real</a:t>
            </a:r>
          </a:p>
          <a:p>
            <a:r>
              <a:rPr lang="en-IN" dirty="0" smtClean="0"/>
              <a:t>Blob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CHAR (Size)</a:t>
            </a:r>
          </a:p>
          <a:p>
            <a:r>
              <a:rPr lang="en-IN" dirty="0" smtClean="0"/>
              <a:t>VARCHAR(Size)</a:t>
            </a:r>
          </a:p>
          <a:p>
            <a:r>
              <a:rPr lang="en-IN" dirty="0" smtClean="0"/>
              <a:t>SMALLINT</a:t>
            </a:r>
          </a:p>
          <a:p>
            <a:r>
              <a:rPr lang="en-IN" dirty="0" smtClean="0"/>
              <a:t>INT</a:t>
            </a:r>
          </a:p>
          <a:p>
            <a:r>
              <a:rPr lang="en-IN" dirty="0" smtClean="0"/>
              <a:t>BIGINT</a:t>
            </a:r>
          </a:p>
          <a:p>
            <a:r>
              <a:rPr lang="en-IN" dirty="0" smtClean="0"/>
              <a:t>FLOAT</a:t>
            </a:r>
          </a:p>
          <a:p>
            <a:r>
              <a:rPr lang="en-IN" dirty="0" smtClean="0"/>
              <a:t>DOUBLE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MySql</a:t>
            </a:r>
            <a:r>
              <a:rPr kumimoji="0" lang="en-I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Types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SQL COMMADS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438400"/>
            <a:ext cx="8610600" cy="2362200"/>
          </a:xfrm>
        </p:spPr>
        <p:txBody>
          <a:bodyPr/>
          <a:lstStyle/>
          <a:p>
            <a:pPr>
              <a:buNone/>
            </a:pPr>
            <a:r>
              <a:rPr lang="en-IN" b="1" dirty="0" smtClean="0"/>
              <a:t>CREATE</a:t>
            </a:r>
            <a:r>
              <a:rPr lang="en-IN" dirty="0" smtClean="0"/>
              <a:t> </a:t>
            </a:r>
            <a:r>
              <a:rPr lang="en-IN" b="1" dirty="0" smtClean="0"/>
              <a:t>TABLE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rgbClr val="002060"/>
                </a:solidFill>
              </a:rPr>
              <a:t>flights</a:t>
            </a:r>
            <a:r>
              <a:rPr lang="en-IN" dirty="0" smtClean="0"/>
              <a:t>(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INTEGER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PRIMARY KEY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AUTOINCREMENT UNIQUE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origin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NOT NULL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destination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NOT NULL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duration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INTEGER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NOT NULL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676400"/>
            <a:ext cx="4191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800" b="1" dirty="0" smtClean="0"/>
              <a:t>  CREATE A NEW TABLE 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457200"/>
            <a:ext cx="731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800" b="1" dirty="0" smtClean="0"/>
              <a:t>  INERTING DATA INTO TABLE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371600"/>
            <a:ext cx="563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buFont typeface="Wingdings" pitchFamily="2" charset="2"/>
              <a:buChar char="Ø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INSERT INTO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flights </a:t>
            </a:r>
          </a:p>
          <a:p>
            <a:pPr marL="360363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(origin, destination, duration) </a:t>
            </a:r>
          </a:p>
          <a:p>
            <a:pPr marL="360363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VALUES (“New York”, “London”, 415);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3048000"/>
            <a:ext cx="731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800" b="1" dirty="0" smtClean="0"/>
              <a:t>GETTING DATA FROM TABLE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381000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buFont typeface="Wingdings" pitchFamily="2" charset="2"/>
              <a:buChar char="Ø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SELECT *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from flights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4343400"/>
            <a:ext cx="426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// Select every and columns in table flights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487680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buFont typeface="Wingdings" pitchFamily="2" charset="2"/>
              <a:buChar char="Ø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origin, destination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from flights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6800" y="5410200"/>
            <a:ext cx="6952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// Select every rows with origin and destination columns in table flights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860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buFont typeface="Wingdings" pitchFamily="2" charset="2"/>
              <a:buChar char="Ø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SELECT *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from flights WHERE id = 3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762000"/>
            <a:ext cx="6948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// Select every rows with all columns in table flights whose id is equal 3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2954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buFont typeface="Wingdings" pitchFamily="2" charset="2"/>
              <a:buChar char="Ø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SELECT *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from flights WHERE origin = “New York”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1828800"/>
            <a:ext cx="706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// Select every rows all columns in table flights whose origin is new 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</a:rPr>
              <a:t>york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457200"/>
            <a:ext cx="731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/>
              <a:t>CREATING SQLITE DATABASE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1828800"/>
            <a:ext cx="7315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/>
            <a:r>
              <a:rPr lang="en-IN" dirty="0" smtClean="0"/>
              <a:t>&gt; </a:t>
            </a:r>
            <a:r>
              <a:rPr lang="en-IN" b="1" dirty="0" smtClean="0"/>
              <a:t>touch</a:t>
            </a:r>
            <a:r>
              <a:rPr lang="en-IN" dirty="0" smtClean="0"/>
              <a:t> flights.sql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13716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Install SQLITE 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2362200"/>
            <a:ext cx="7315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/>
            <a:r>
              <a:rPr lang="en-IN" dirty="0" smtClean="0"/>
              <a:t>&gt;</a:t>
            </a:r>
            <a:r>
              <a:rPr lang="en-IN" b="1" dirty="0" smtClean="0"/>
              <a:t>sqlite3</a:t>
            </a:r>
            <a:r>
              <a:rPr lang="en-IN" dirty="0" smtClean="0"/>
              <a:t> flights.sql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5400" y="2819400"/>
            <a:ext cx="731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/>
            <a:r>
              <a:rPr lang="en-IN" b="1" dirty="0" err="1" smtClean="0"/>
              <a:t>Sqlite</a:t>
            </a:r>
            <a:r>
              <a:rPr lang="en-IN" b="1" dirty="0" smtClean="0"/>
              <a:t>&gt; </a:t>
            </a:r>
            <a:r>
              <a:rPr lang="en-US" b="1" dirty="0" smtClean="0"/>
              <a:t>CREATE TABLE flights (</a:t>
            </a:r>
          </a:p>
          <a:p>
            <a:pPr marL="269875" indent="-269875"/>
            <a:r>
              <a:rPr lang="en-US" b="1" dirty="0" smtClean="0"/>
              <a:t>   ...&gt; id INTEGER PRIMARY KEY AUTOINCREMENT,</a:t>
            </a:r>
          </a:p>
          <a:p>
            <a:pPr marL="269875" indent="-269875"/>
            <a:r>
              <a:rPr lang="en-US" b="1" dirty="0" smtClean="0"/>
              <a:t>   ...&gt; origin TEXT NOT NULL,</a:t>
            </a:r>
          </a:p>
          <a:p>
            <a:pPr marL="269875" indent="-269875"/>
            <a:r>
              <a:rPr lang="en-US" b="1" dirty="0" smtClean="0"/>
              <a:t>   ...&gt; destination TEXT NOT NULL,  </a:t>
            </a:r>
          </a:p>
          <a:p>
            <a:pPr marL="269875" indent="-269875"/>
            <a:r>
              <a:rPr lang="en-US" b="1" dirty="0" smtClean="0"/>
              <a:t>   ...&gt; duration INTEGER NOT NULL </a:t>
            </a:r>
          </a:p>
          <a:p>
            <a:pPr marL="269875" indent="-269875"/>
            <a:r>
              <a:rPr lang="en-US" b="1" dirty="0" smtClean="0"/>
              <a:t>   ...&gt; );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71600" y="46482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/>
            <a:r>
              <a:rPr lang="en-IN" b="1" dirty="0" err="1" smtClean="0"/>
              <a:t>Sqlite</a:t>
            </a:r>
            <a:r>
              <a:rPr lang="en-IN" b="1" dirty="0" smtClean="0"/>
              <a:t>&gt; </a:t>
            </a:r>
            <a:r>
              <a:rPr lang="en-US" b="1" dirty="0" smtClean="0"/>
              <a:t>.</a:t>
            </a:r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51816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/>
            <a:r>
              <a:rPr lang="en-IN" b="1" dirty="0" err="1" smtClean="0"/>
              <a:t>Sqlite</a:t>
            </a:r>
            <a:r>
              <a:rPr lang="en-IN" b="1" dirty="0" smtClean="0"/>
              <a:t>&gt; </a:t>
            </a:r>
            <a:r>
              <a:rPr lang="en-US" b="1" dirty="0" smtClean="0"/>
              <a:t>.</a:t>
            </a:r>
            <a:r>
              <a:rPr lang="en-US" dirty="0" smtClean="0"/>
              <a:t>mode columns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95400" y="57150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/>
            <a:r>
              <a:rPr lang="en-IN" b="1" dirty="0" err="1" smtClean="0"/>
              <a:t>Sqlite</a:t>
            </a:r>
            <a:r>
              <a:rPr lang="en-IN" b="1" dirty="0" smtClean="0"/>
              <a:t>&gt; INSERT INTO flights (origin, destination, duration) VALUES ("Raipur", "Goa", 2);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5334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/>
            <a:r>
              <a:rPr lang="en-IN" b="1" dirty="0" err="1" smtClean="0"/>
              <a:t>Sqlite</a:t>
            </a:r>
            <a:r>
              <a:rPr lang="en-IN" b="1" dirty="0" smtClean="0"/>
              <a:t>&gt; SELECT * FROM flights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066800"/>
            <a:ext cx="4341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SELECT * FROM flights WHERE </a:t>
            </a:r>
            <a:r>
              <a:rPr lang="en-US" dirty="0" smtClean="0"/>
              <a:t>duration&gt;10;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1600200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SELECT origin FROM flights WHERE destination = "</a:t>
            </a:r>
            <a:r>
              <a:rPr lang="en-US" dirty="0" err="1" smtClean="0"/>
              <a:t>raipur</a:t>
            </a:r>
            <a:r>
              <a:rPr lang="en-US" dirty="0" smtClean="0"/>
              <a:t>";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2209800"/>
            <a:ext cx="5943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UPDATE flights</a:t>
            </a:r>
          </a:p>
          <a:p>
            <a:r>
              <a:rPr lang="en-US" dirty="0" smtClean="0"/>
              <a:t>   ...&gt; SET origin = "</a:t>
            </a:r>
            <a:r>
              <a:rPr lang="en-US" dirty="0" err="1" smtClean="0"/>
              <a:t>kanker</a:t>
            </a:r>
            <a:r>
              <a:rPr lang="en-US" dirty="0" smtClean="0"/>
              <a:t>", destination  = '</a:t>
            </a:r>
            <a:r>
              <a:rPr lang="en-US" dirty="0" err="1" smtClean="0"/>
              <a:t>delhi</a:t>
            </a:r>
            <a:r>
              <a:rPr lang="en-US" dirty="0" smtClean="0"/>
              <a:t>' </a:t>
            </a:r>
          </a:p>
          <a:p>
            <a:r>
              <a:rPr lang="en-US" dirty="0" smtClean="0"/>
              <a:t>   ...&gt; WHERE id = 3;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3429000"/>
            <a:ext cx="3588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SELECT * FROM flights WHERE id = 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" y="4267200"/>
            <a:ext cx="632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SELECT * FROM flights WHERE origin LIKE  "%K%";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Airline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django</a:t>
            </a:r>
            <a:r>
              <a:rPr lang="en-US" dirty="0" smtClean="0"/>
              <a:t>-admin </a:t>
            </a:r>
            <a:r>
              <a:rPr lang="en-US" dirty="0" err="1" smtClean="0"/>
              <a:t>startproject</a:t>
            </a:r>
            <a:r>
              <a:rPr lang="en-US" dirty="0" smtClean="0"/>
              <a:t> airline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cd</a:t>
            </a:r>
            <a:r>
              <a:rPr lang="en-US" dirty="0" smtClean="0"/>
              <a:t> airline</a:t>
            </a:r>
          </a:p>
          <a:p>
            <a:r>
              <a:rPr lang="en-US" dirty="0" smtClean="0"/>
              <a:t>&gt; python manage.py </a:t>
            </a:r>
            <a:r>
              <a:rPr lang="en-US" dirty="0" err="1" smtClean="0"/>
              <a:t>startapp</a:t>
            </a:r>
            <a:r>
              <a:rPr lang="en-US" dirty="0" smtClean="0"/>
              <a:t> flights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36576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Updating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the settings file -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33382" t="5208" r="29722" b="70834"/>
          <a:stretch>
            <a:fillRect/>
          </a:stretch>
        </p:blipFill>
        <p:spPr bwMode="auto">
          <a:xfrm>
            <a:off x="762000" y="4343400"/>
            <a:ext cx="4800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465</Words>
  <Application>Microsoft Office PowerPoint</Application>
  <PresentationFormat>On-screen Show (4:3)</PresentationFormat>
  <Paragraphs>92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Relational Database Management System</vt:lpstr>
      <vt:lpstr>SQLite Types</vt:lpstr>
      <vt:lpstr>Slide 3</vt:lpstr>
      <vt:lpstr>SQL COMMADS</vt:lpstr>
      <vt:lpstr>Slide 5</vt:lpstr>
      <vt:lpstr>Slide 6</vt:lpstr>
      <vt:lpstr>Slide 7</vt:lpstr>
      <vt:lpstr>Slide 8</vt:lpstr>
      <vt:lpstr>Airline Project</vt:lpstr>
      <vt:lpstr>Slide 10</vt:lpstr>
      <vt:lpstr>Slide 11</vt:lpstr>
      <vt:lpstr>Slide 12</vt:lpstr>
      <vt:lpstr>Slide 13</vt:lpstr>
      <vt:lpstr>ADMIN APP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 Management System</dc:title>
  <dc:creator>JEET</dc:creator>
  <cp:lastModifiedBy>JEET</cp:lastModifiedBy>
  <cp:revision>105</cp:revision>
  <dcterms:created xsi:type="dcterms:W3CDTF">2006-08-16T00:00:00Z</dcterms:created>
  <dcterms:modified xsi:type="dcterms:W3CDTF">2023-01-13T10:08:46Z</dcterms:modified>
</cp:coreProperties>
</file>