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15"/>
  </p:notesMasterIdLst>
  <p:sldIdLst>
    <p:sldId id="258" r:id="rId2"/>
    <p:sldId id="268" r:id="rId3"/>
    <p:sldId id="269" r:id="rId4"/>
    <p:sldId id="259" r:id="rId5"/>
    <p:sldId id="260" r:id="rId6"/>
    <p:sldId id="270" r:id="rId7"/>
    <p:sldId id="261" r:id="rId8"/>
    <p:sldId id="275" r:id="rId9"/>
    <p:sldId id="276" r:id="rId10"/>
    <p:sldId id="280" r:id="rId11"/>
    <p:sldId id="278" r:id="rId12"/>
    <p:sldId id="279" r:id="rId13"/>
    <p:sldId id="277" r:id="rId1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2" autoAdjust="0"/>
    <p:restoredTop sz="93341" autoAdjust="0"/>
  </p:normalViewPr>
  <p:slideViewPr>
    <p:cSldViewPr snapToGrid="0">
      <p:cViewPr varScale="1">
        <p:scale>
          <a:sx n="106" d="100"/>
          <a:sy n="106" d="100"/>
        </p:scale>
        <p:origin x="498"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D8E70-F0C1-4EDA-A4EC-50BC15759F3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04504BA-5A13-4C50-BD10-37FA671A3D32}">
      <dgm:prSet phldrT="[Text]" custT="1"/>
      <dgm:spPr/>
      <dgm:t>
        <a:bodyPr/>
        <a:lstStyle/>
        <a:p>
          <a:r>
            <a:rPr lang="en-US" sz="2400" b="1" dirty="0">
              <a:latin typeface="Times New Roman" panose="02020603050405020304" pitchFamily="18" charset="0"/>
              <a:cs typeface="Times New Roman" panose="02020603050405020304" pitchFamily="18" charset="0"/>
            </a:rPr>
            <a:t>Data Preprocessing</a:t>
          </a:r>
        </a:p>
      </dgm:t>
    </dgm:pt>
    <dgm:pt modelId="{6156F236-7016-4843-A4F0-32ACA13D1CC3}" type="parTrans" cxnId="{344778AB-DC37-4B07-AD2D-00A707E57DA7}">
      <dgm:prSet/>
      <dgm:spPr/>
      <dgm:t>
        <a:bodyPr/>
        <a:lstStyle/>
        <a:p>
          <a:endParaRPr lang="en-US"/>
        </a:p>
      </dgm:t>
    </dgm:pt>
    <dgm:pt modelId="{D14ED795-8C0D-4346-BD53-A19B10885640}" type="sibTrans" cxnId="{344778AB-DC37-4B07-AD2D-00A707E57DA7}">
      <dgm:prSet/>
      <dgm:spPr/>
      <dgm:t>
        <a:bodyPr/>
        <a:lstStyle/>
        <a:p>
          <a:endParaRPr lang="en-US"/>
        </a:p>
      </dgm:t>
    </dgm:pt>
    <dgm:pt modelId="{483120AB-B3D0-4043-BDED-06311CA5727E}">
      <dgm:prSet phldrT="[Text]" custT="1"/>
      <dgm:spPr/>
      <dgm:t>
        <a:bodyPr/>
        <a:lstStyle/>
        <a:p>
          <a:r>
            <a:rPr lang="en-US" sz="3200" b="1" dirty="0">
              <a:latin typeface="Times New Roman" panose="02020603050405020304" pitchFamily="18" charset="0"/>
              <a:cs typeface="Times New Roman" panose="02020603050405020304" pitchFamily="18" charset="0"/>
            </a:rPr>
            <a:t>Feature extraction </a:t>
          </a:r>
        </a:p>
      </dgm:t>
    </dgm:pt>
    <dgm:pt modelId="{E406EC7E-CE54-49E1-940A-EA0F3DC62E15}" type="parTrans" cxnId="{31284558-130E-4E22-B132-37788421D0C0}">
      <dgm:prSet/>
      <dgm:spPr/>
      <dgm:t>
        <a:bodyPr/>
        <a:lstStyle/>
        <a:p>
          <a:endParaRPr lang="en-US"/>
        </a:p>
      </dgm:t>
    </dgm:pt>
    <dgm:pt modelId="{28B264C6-63B0-4640-B761-682CAEC9CBF7}" type="sibTrans" cxnId="{31284558-130E-4E22-B132-37788421D0C0}">
      <dgm:prSet/>
      <dgm:spPr/>
      <dgm:t>
        <a:bodyPr/>
        <a:lstStyle/>
        <a:p>
          <a:endParaRPr lang="en-US"/>
        </a:p>
      </dgm:t>
    </dgm:pt>
    <dgm:pt modelId="{8751F748-A7A9-4F88-8AF7-CA3A0A14C279}">
      <dgm:prSet phldrT="[Text]" custT="1"/>
      <dgm:spPr/>
      <dgm:t>
        <a:bodyPr/>
        <a:lstStyle/>
        <a:p>
          <a:r>
            <a:rPr lang="en-US" sz="3600" b="1" dirty="0">
              <a:latin typeface="Times New Roman" panose="02020603050405020304" pitchFamily="18" charset="0"/>
              <a:cs typeface="Times New Roman" panose="02020603050405020304" pitchFamily="18" charset="0"/>
            </a:rPr>
            <a:t>Model Implementation</a:t>
          </a:r>
        </a:p>
      </dgm:t>
    </dgm:pt>
    <dgm:pt modelId="{83397359-7B40-4E9C-8872-B27E12810E93}" type="parTrans" cxnId="{36A4E890-3D09-4200-9708-FC730966998F}">
      <dgm:prSet/>
      <dgm:spPr/>
      <dgm:t>
        <a:bodyPr/>
        <a:lstStyle/>
        <a:p>
          <a:endParaRPr lang="en-US"/>
        </a:p>
      </dgm:t>
    </dgm:pt>
    <dgm:pt modelId="{99D0395E-1056-4D84-99CB-BA7647C55BD6}" type="sibTrans" cxnId="{36A4E890-3D09-4200-9708-FC730966998F}">
      <dgm:prSet/>
      <dgm:spPr/>
      <dgm:t>
        <a:bodyPr/>
        <a:lstStyle/>
        <a:p>
          <a:endParaRPr lang="en-US"/>
        </a:p>
      </dgm:t>
    </dgm:pt>
    <dgm:pt modelId="{458C16E2-3B40-470F-BDF5-43BD69B4B911}" type="pres">
      <dgm:prSet presAssocID="{068D8E70-F0C1-4EDA-A4EC-50BC15759F3E}" presName="outerComposite" presStyleCnt="0">
        <dgm:presLayoutVars>
          <dgm:chMax val="5"/>
          <dgm:dir/>
          <dgm:resizeHandles val="exact"/>
        </dgm:presLayoutVars>
      </dgm:prSet>
      <dgm:spPr/>
      <dgm:t>
        <a:bodyPr/>
        <a:lstStyle/>
        <a:p>
          <a:endParaRPr lang="en-US"/>
        </a:p>
      </dgm:t>
    </dgm:pt>
    <dgm:pt modelId="{73FC95E2-0980-4512-B551-5B0DC8D4EF82}" type="pres">
      <dgm:prSet presAssocID="{068D8E70-F0C1-4EDA-A4EC-50BC15759F3E}" presName="dummyMaxCanvas" presStyleCnt="0">
        <dgm:presLayoutVars/>
      </dgm:prSet>
      <dgm:spPr/>
    </dgm:pt>
    <dgm:pt modelId="{9D6FD779-B39C-4655-838B-E07A218835DB}" type="pres">
      <dgm:prSet presAssocID="{068D8E70-F0C1-4EDA-A4EC-50BC15759F3E}" presName="ThreeNodes_1" presStyleLbl="node1" presStyleIdx="0" presStyleCnt="3" custLinFactNeighborY="-24302">
        <dgm:presLayoutVars>
          <dgm:bulletEnabled val="1"/>
        </dgm:presLayoutVars>
      </dgm:prSet>
      <dgm:spPr/>
      <dgm:t>
        <a:bodyPr/>
        <a:lstStyle/>
        <a:p>
          <a:endParaRPr lang="en-US"/>
        </a:p>
      </dgm:t>
    </dgm:pt>
    <dgm:pt modelId="{398B6932-1189-483A-930F-02EBA5381FCC}" type="pres">
      <dgm:prSet presAssocID="{068D8E70-F0C1-4EDA-A4EC-50BC15759F3E}" presName="ThreeNodes_2" presStyleLbl="node1" presStyleIdx="1" presStyleCnt="3">
        <dgm:presLayoutVars>
          <dgm:bulletEnabled val="1"/>
        </dgm:presLayoutVars>
      </dgm:prSet>
      <dgm:spPr/>
      <dgm:t>
        <a:bodyPr/>
        <a:lstStyle/>
        <a:p>
          <a:endParaRPr lang="en-US"/>
        </a:p>
      </dgm:t>
    </dgm:pt>
    <dgm:pt modelId="{66234FDA-275A-4262-847F-10B98BAABA69}" type="pres">
      <dgm:prSet presAssocID="{068D8E70-F0C1-4EDA-A4EC-50BC15759F3E}" presName="ThreeNodes_3" presStyleLbl="node1" presStyleIdx="2" presStyleCnt="3" custLinFactNeighborX="-835" custLinFactNeighborY="2859">
        <dgm:presLayoutVars>
          <dgm:bulletEnabled val="1"/>
        </dgm:presLayoutVars>
      </dgm:prSet>
      <dgm:spPr/>
      <dgm:t>
        <a:bodyPr/>
        <a:lstStyle/>
        <a:p>
          <a:endParaRPr lang="en-US"/>
        </a:p>
      </dgm:t>
    </dgm:pt>
    <dgm:pt modelId="{F33CF96E-16D7-4CB9-9E84-CE6934ECC1B1}" type="pres">
      <dgm:prSet presAssocID="{068D8E70-F0C1-4EDA-A4EC-50BC15759F3E}" presName="ThreeConn_1-2" presStyleLbl="fgAccFollowNode1" presStyleIdx="0" presStyleCnt="2">
        <dgm:presLayoutVars>
          <dgm:bulletEnabled val="1"/>
        </dgm:presLayoutVars>
      </dgm:prSet>
      <dgm:spPr/>
      <dgm:t>
        <a:bodyPr/>
        <a:lstStyle/>
        <a:p>
          <a:endParaRPr lang="en-US"/>
        </a:p>
      </dgm:t>
    </dgm:pt>
    <dgm:pt modelId="{32144528-ECE9-4ADD-AE64-AEA020418947}" type="pres">
      <dgm:prSet presAssocID="{068D8E70-F0C1-4EDA-A4EC-50BC15759F3E}" presName="ThreeConn_2-3" presStyleLbl="fgAccFollowNode1" presStyleIdx="1" presStyleCnt="2">
        <dgm:presLayoutVars>
          <dgm:bulletEnabled val="1"/>
        </dgm:presLayoutVars>
      </dgm:prSet>
      <dgm:spPr/>
      <dgm:t>
        <a:bodyPr/>
        <a:lstStyle/>
        <a:p>
          <a:endParaRPr lang="en-US"/>
        </a:p>
      </dgm:t>
    </dgm:pt>
    <dgm:pt modelId="{75B90B94-8E36-481F-AF8D-22AC7AB61F34}" type="pres">
      <dgm:prSet presAssocID="{068D8E70-F0C1-4EDA-A4EC-50BC15759F3E}" presName="ThreeNodes_1_text" presStyleLbl="node1" presStyleIdx="2" presStyleCnt="3">
        <dgm:presLayoutVars>
          <dgm:bulletEnabled val="1"/>
        </dgm:presLayoutVars>
      </dgm:prSet>
      <dgm:spPr/>
      <dgm:t>
        <a:bodyPr/>
        <a:lstStyle/>
        <a:p>
          <a:endParaRPr lang="en-US"/>
        </a:p>
      </dgm:t>
    </dgm:pt>
    <dgm:pt modelId="{FB4F8396-AE5E-4F1B-92BF-C7FFEC3AAFB6}" type="pres">
      <dgm:prSet presAssocID="{068D8E70-F0C1-4EDA-A4EC-50BC15759F3E}" presName="ThreeNodes_2_text" presStyleLbl="node1" presStyleIdx="2" presStyleCnt="3">
        <dgm:presLayoutVars>
          <dgm:bulletEnabled val="1"/>
        </dgm:presLayoutVars>
      </dgm:prSet>
      <dgm:spPr/>
      <dgm:t>
        <a:bodyPr/>
        <a:lstStyle/>
        <a:p>
          <a:endParaRPr lang="en-US"/>
        </a:p>
      </dgm:t>
    </dgm:pt>
    <dgm:pt modelId="{88EDD2CA-DE44-401C-86E7-F91817A1905B}" type="pres">
      <dgm:prSet presAssocID="{068D8E70-F0C1-4EDA-A4EC-50BC15759F3E}" presName="ThreeNodes_3_text" presStyleLbl="node1" presStyleIdx="2" presStyleCnt="3">
        <dgm:presLayoutVars>
          <dgm:bulletEnabled val="1"/>
        </dgm:presLayoutVars>
      </dgm:prSet>
      <dgm:spPr/>
      <dgm:t>
        <a:bodyPr/>
        <a:lstStyle/>
        <a:p>
          <a:endParaRPr lang="en-US"/>
        </a:p>
      </dgm:t>
    </dgm:pt>
  </dgm:ptLst>
  <dgm:cxnLst>
    <dgm:cxn modelId="{76683CB3-5588-4F39-AAB6-9ED511666A83}" type="presOf" srcId="{704504BA-5A13-4C50-BD10-37FA671A3D32}" destId="{9D6FD779-B39C-4655-838B-E07A218835DB}" srcOrd="0" destOrd="0" presId="urn:microsoft.com/office/officeart/2005/8/layout/vProcess5"/>
    <dgm:cxn modelId="{1775A9E8-8209-460F-B7CF-2AFE04F89A37}" type="presOf" srcId="{D14ED795-8C0D-4346-BD53-A19B10885640}" destId="{F33CF96E-16D7-4CB9-9E84-CE6934ECC1B1}" srcOrd="0" destOrd="0" presId="urn:microsoft.com/office/officeart/2005/8/layout/vProcess5"/>
    <dgm:cxn modelId="{344778AB-DC37-4B07-AD2D-00A707E57DA7}" srcId="{068D8E70-F0C1-4EDA-A4EC-50BC15759F3E}" destId="{704504BA-5A13-4C50-BD10-37FA671A3D32}" srcOrd="0" destOrd="0" parTransId="{6156F236-7016-4843-A4F0-32ACA13D1CC3}" sibTransId="{D14ED795-8C0D-4346-BD53-A19B10885640}"/>
    <dgm:cxn modelId="{610E4084-644A-4007-A29D-C5E8B1077CDA}" type="presOf" srcId="{483120AB-B3D0-4043-BDED-06311CA5727E}" destId="{398B6932-1189-483A-930F-02EBA5381FCC}" srcOrd="0" destOrd="0" presId="urn:microsoft.com/office/officeart/2005/8/layout/vProcess5"/>
    <dgm:cxn modelId="{31284558-130E-4E22-B132-37788421D0C0}" srcId="{068D8E70-F0C1-4EDA-A4EC-50BC15759F3E}" destId="{483120AB-B3D0-4043-BDED-06311CA5727E}" srcOrd="1" destOrd="0" parTransId="{E406EC7E-CE54-49E1-940A-EA0F3DC62E15}" sibTransId="{28B264C6-63B0-4640-B761-682CAEC9CBF7}"/>
    <dgm:cxn modelId="{724A1CAF-13C3-43CA-A25B-E88AD2CAF577}" type="presOf" srcId="{8751F748-A7A9-4F88-8AF7-CA3A0A14C279}" destId="{88EDD2CA-DE44-401C-86E7-F91817A1905B}" srcOrd="1" destOrd="0" presId="urn:microsoft.com/office/officeart/2005/8/layout/vProcess5"/>
    <dgm:cxn modelId="{90BB5C8D-4B71-49C8-A9EB-16ABE72ED101}" type="presOf" srcId="{28B264C6-63B0-4640-B761-682CAEC9CBF7}" destId="{32144528-ECE9-4ADD-AE64-AEA020418947}" srcOrd="0" destOrd="0" presId="urn:microsoft.com/office/officeart/2005/8/layout/vProcess5"/>
    <dgm:cxn modelId="{AFAEF133-EA95-4A85-89D5-7068CA0A6B59}" type="presOf" srcId="{704504BA-5A13-4C50-BD10-37FA671A3D32}" destId="{75B90B94-8E36-481F-AF8D-22AC7AB61F34}" srcOrd="1" destOrd="0" presId="urn:microsoft.com/office/officeart/2005/8/layout/vProcess5"/>
    <dgm:cxn modelId="{1AAF7445-BC95-4BE5-8765-B71D3DEFA44C}" type="presOf" srcId="{8751F748-A7A9-4F88-8AF7-CA3A0A14C279}" destId="{66234FDA-275A-4262-847F-10B98BAABA69}" srcOrd="0" destOrd="0" presId="urn:microsoft.com/office/officeart/2005/8/layout/vProcess5"/>
    <dgm:cxn modelId="{0477ED92-B2A5-49E8-A40D-ACD6FEA962F4}" type="presOf" srcId="{068D8E70-F0C1-4EDA-A4EC-50BC15759F3E}" destId="{458C16E2-3B40-470F-BDF5-43BD69B4B911}" srcOrd="0" destOrd="0" presId="urn:microsoft.com/office/officeart/2005/8/layout/vProcess5"/>
    <dgm:cxn modelId="{36A4E890-3D09-4200-9708-FC730966998F}" srcId="{068D8E70-F0C1-4EDA-A4EC-50BC15759F3E}" destId="{8751F748-A7A9-4F88-8AF7-CA3A0A14C279}" srcOrd="2" destOrd="0" parTransId="{83397359-7B40-4E9C-8872-B27E12810E93}" sibTransId="{99D0395E-1056-4D84-99CB-BA7647C55BD6}"/>
    <dgm:cxn modelId="{423C362E-4C24-4582-8AAE-FFA36228D30A}" type="presOf" srcId="{483120AB-B3D0-4043-BDED-06311CA5727E}" destId="{FB4F8396-AE5E-4F1B-92BF-C7FFEC3AAFB6}" srcOrd="1" destOrd="0" presId="urn:microsoft.com/office/officeart/2005/8/layout/vProcess5"/>
    <dgm:cxn modelId="{2A101219-6561-4347-BFAA-B30A3F8B1236}" type="presParOf" srcId="{458C16E2-3B40-470F-BDF5-43BD69B4B911}" destId="{73FC95E2-0980-4512-B551-5B0DC8D4EF82}" srcOrd="0" destOrd="0" presId="urn:microsoft.com/office/officeart/2005/8/layout/vProcess5"/>
    <dgm:cxn modelId="{250D6041-68B3-4B52-9611-029DCE19C39F}" type="presParOf" srcId="{458C16E2-3B40-470F-BDF5-43BD69B4B911}" destId="{9D6FD779-B39C-4655-838B-E07A218835DB}" srcOrd="1" destOrd="0" presId="urn:microsoft.com/office/officeart/2005/8/layout/vProcess5"/>
    <dgm:cxn modelId="{71FFB320-B81F-4BEB-9304-D230E195717C}" type="presParOf" srcId="{458C16E2-3B40-470F-BDF5-43BD69B4B911}" destId="{398B6932-1189-483A-930F-02EBA5381FCC}" srcOrd="2" destOrd="0" presId="urn:microsoft.com/office/officeart/2005/8/layout/vProcess5"/>
    <dgm:cxn modelId="{620705E7-8531-48A2-9A6C-6B14AC873586}" type="presParOf" srcId="{458C16E2-3B40-470F-BDF5-43BD69B4B911}" destId="{66234FDA-275A-4262-847F-10B98BAABA69}" srcOrd="3" destOrd="0" presId="urn:microsoft.com/office/officeart/2005/8/layout/vProcess5"/>
    <dgm:cxn modelId="{6BD149C0-FF69-46EF-927F-8B09F6D9D3AF}" type="presParOf" srcId="{458C16E2-3B40-470F-BDF5-43BD69B4B911}" destId="{F33CF96E-16D7-4CB9-9E84-CE6934ECC1B1}" srcOrd="4" destOrd="0" presId="urn:microsoft.com/office/officeart/2005/8/layout/vProcess5"/>
    <dgm:cxn modelId="{AE27C536-A2C2-462A-A723-1BA5DE349E33}" type="presParOf" srcId="{458C16E2-3B40-470F-BDF5-43BD69B4B911}" destId="{32144528-ECE9-4ADD-AE64-AEA020418947}" srcOrd="5" destOrd="0" presId="urn:microsoft.com/office/officeart/2005/8/layout/vProcess5"/>
    <dgm:cxn modelId="{C4586DEB-8772-49ED-975E-2C8E79E149D7}" type="presParOf" srcId="{458C16E2-3B40-470F-BDF5-43BD69B4B911}" destId="{75B90B94-8E36-481F-AF8D-22AC7AB61F34}" srcOrd="6" destOrd="0" presId="urn:microsoft.com/office/officeart/2005/8/layout/vProcess5"/>
    <dgm:cxn modelId="{699C92FB-785A-4FA6-BA86-11A20D210050}" type="presParOf" srcId="{458C16E2-3B40-470F-BDF5-43BD69B4B911}" destId="{FB4F8396-AE5E-4F1B-92BF-C7FFEC3AAFB6}" srcOrd="7" destOrd="0" presId="urn:microsoft.com/office/officeart/2005/8/layout/vProcess5"/>
    <dgm:cxn modelId="{249B3C79-341F-43E1-ACC3-1FECAEC1986A}" type="presParOf" srcId="{458C16E2-3B40-470F-BDF5-43BD69B4B911}" destId="{88EDD2CA-DE44-401C-86E7-F91817A1905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FD779-B39C-4655-838B-E07A218835DB}">
      <dsp:nvSpPr>
        <dsp:cNvPr id="0" name=""/>
        <dsp:cNvSpPr/>
      </dsp:nvSpPr>
      <dsp:spPr>
        <a:xfrm>
          <a:off x="0" y="0"/>
          <a:ext cx="7306865" cy="11644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Data Preprocessing</a:t>
          </a:r>
        </a:p>
      </dsp:txBody>
      <dsp:txXfrm>
        <a:off x="34105" y="34105"/>
        <a:ext cx="6050353" cy="1096221"/>
      </dsp:txXfrm>
    </dsp:sp>
    <dsp:sp modelId="{398B6932-1189-483A-930F-02EBA5381FCC}">
      <dsp:nvSpPr>
        <dsp:cNvPr id="0" name=""/>
        <dsp:cNvSpPr/>
      </dsp:nvSpPr>
      <dsp:spPr>
        <a:xfrm>
          <a:off x="644723" y="1358502"/>
          <a:ext cx="7306865" cy="11644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latin typeface="Times New Roman" panose="02020603050405020304" pitchFamily="18" charset="0"/>
              <a:cs typeface="Times New Roman" panose="02020603050405020304" pitchFamily="18" charset="0"/>
            </a:rPr>
            <a:t>Feature extraction </a:t>
          </a:r>
        </a:p>
      </dsp:txBody>
      <dsp:txXfrm>
        <a:off x="678828" y="1392607"/>
        <a:ext cx="5837051" cy="1096221"/>
      </dsp:txXfrm>
    </dsp:sp>
    <dsp:sp modelId="{66234FDA-275A-4262-847F-10B98BAABA69}">
      <dsp:nvSpPr>
        <dsp:cNvPr id="0" name=""/>
        <dsp:cNvSpPr/>
      </dsp:nvSpPr>
      <dsp:spPr>
        <a:xfrm>
          <a:off x="1228434" y="2717005"/>
          <a:ext cx="7306865" cy="116443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Model Implementation</a:t>
          </a:r>
        </a:p>
      </dsp:txBody>
      <dsp:txXfrm>
        <a:off x="1262539" y="2751110"/>
        <a:ext cx="5837051" cy="1096221"/>
      </dsp:txXfrm>
    </dsp:sp>
    <dsp:sp modelId="{F33CF96E-16D7-4CB9-9E84-CE6934ECC1B1}">
      <dsp:nvSpPr>
        <dsp:cNvPr id="0" name=""/>
        <dsp:cNvSpPr/>
      </dsp:nvSpPr>
      <dsp:spPr>
        <a:xfrm>
          <a:off x="6549984" y="883026"/>
          <a:ext cx="756880" cy="7568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720282" y="883026"/>
        <a:ext cx="416284" cy="569552"/>
      </dsp:txXfrm>
    </dsp:sp>
    <dsp:sp modelId="{32144528-ECE9-4ADD-AE64-AEA020418947}">
      <dsp:nvSpPr>
        <dsp:cNvPr id="0" name=""/>
        <dsp:cNvSpPr/>
      </dsp:nvSpPr>
      <dsp:spPr>
        <a:xfrm>
          <a:off x="7194708" y="2233766"/>
          <a:ext cx="756880" cy="7568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365006" y="2233766"/>
        <a:ext cx="416284" cy="5695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1F368-E183-4FF5-8BA0-4C66D0A208B0}" type="datetimeFigureOut">
              <a:rPr lang="en-US" smtClean="0"/>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40B08-E92A-46B8-B7E1-14CAC243CC70}" type="slidenum">
              <a:rPr lang="en-US" smtClean="0"/>
              <a:t>‹#›</a:t>
            </a:fld>
            <a:endParaRPr lang="en-US"/>
          </a:p>
        </p:txBody>
      </p:sp>
    </p:spTree>
    <p:extLst>
      <p:ext uri="{BB962C8B-B14F-4D97-AF65-F5344CB8AC3E}">
        <p14:creationId xmlns:p14="http://schemas.microsoft.com/office/powerpoint/2010/main" val="329791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E40B08-E92A-46B8-B7E1-14CAC243CC70}" type="slidenum">
              <a:rPr lang="en-US" smtClean="0"/>
              <a:t>11</a:t>
            </a:fld>
            <a:endParaRPr lang="en-US"/>
          </a:p>
        </p:txBody>
      </p:sp>
    </p:spTree>
    <p:extLst>
      <p:ext uri="{BB962C8B-B14F-4D97-AF65-F5344CB8AC3E}">
        <p14:creationId xmlns:p14="http://schemas.microsoft.com/office/powerpoint/2010/main" val="184382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389D929B-8D1F-C1E2-F599-7A95973A9280}"/>
              </a:ext>
            </a:extLst>
          </p:cNvPr>
          <p:cNvGrpSpPr>
            <a:grpSpLocks/>
          </p:cNvGrpSpPr>
          <p:nvPr/>
        </p:nvGrpSpPr>
        <p:grpSpPr bwMode="auto">
          <a:xfrm>
            <a:off x="0" y="-7938"/>
            <a:ext cx="12192000" cy="6865938"/>
            <a:chOff x="0" y="-8467"/>
            <a:chExt cx="12192000" cy="6866467"/>
          </a:xfrm>
        </p:grpSpPr>
        <p:sp>
          <p:nvSpPr>
            <p:cNvPr id="5" name="Freeform 14">
              <a:extLst>
                <a:ext uri="{FF2B5EF4-FFF2-40B4-BE49-F238E27FC236}">
                  <a16:creationId xmlns:a16="http://schemas.microsoft.com/office/drawing/2014/main" id="{E4D8C090-0887-BB1F-BD0D-691A68E81C12}"/>
                </a:ext>
              </a:extLst>
            </p:cNvPr>
            <p:cNvSpPr/>
            <p:nvPr/>
          </p:nvSpPr>
          <p:spPr>
            <a:xfrm>
              <a:off x="0" y="-8467"/>
              <a:ext cx="863600" cy="569797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6" name="Straight Connector 5">
              <a:extLst>
                <a:ext uri="{FF2B5EF4-FFF2-40B4-BE49-F238E27FC236}">
                  <a16:creationId xmlns:a16="http://schemas.microsoft.com/office/drawing/2014/main" id="{09AC537D-74B0-6F3F-6D56-59A9A288C4FE}"/>
                </a:ext>
              </a:extLst>
            </p:cNvPr>
            <p:cNvCxnSpPr/>
            <p:nvPr/>
          </p:nvCxnSpPr>
          <p:spPr>
            <a:xfrm>
              <a:off x="9371013" y="-528"/>
              <a:ext cx="1219200" cy="685852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C74141-7A76-672B-BE59-FCF2CD0788C6}"/>
                </a:ext>
              </a:extLst>
            </p:cNvPr>
            <p:cNvCxnSpPr/>
            <p:nvPr/>
          </p:nvCxnSpPr>
          <p:spPr>
            <a:xfrm flipH="1">
              <a:off x="7424738" y="3681168"/>
              <a:ext cx="4764087" cy="3176832"/>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 name="Rectangle 23">
              <a:extLst>
                <a:ext uri="{FF2B5EF4-FFF2-40B4-BE49-F238E27FC236}">
                  <a16:creationId xmlns:a16="http://schemas.microsoft.com/office/drawing/2014/main" id="{41F4CD48-9C45-88A3-9BCE-4E41DC624C49}"/>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a:extLst>
                <a:ext uri="{FF2B5EF4-FFF2-40B4-BE49-F238E27FC236}">
                  <a16:creationId xmlns:a16="http://schemas.microsoft.com/office/drawing/2014/main" id="{56DD9E35-144A-893C-6A9D-A57F712F20EC}"/>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a:extLst>
                <a:ext uri="{FF2B5EF4-FFF2-40B4-BE49-F238E27FC236}">
                  <a16:creationId xmlns:a16="http://schemas.microsoft.com/office/drawing/2014/main" id="{437E8FFB-A009-2184-09FB-105EA3FA5AD1}"/>
                </a:ext>
              </a:extLst>
            </p:cNvPr>
            <p:cNvSpPr/>
            <p:nvPr/>
          </p:nvSpPr>
          <p:spPr>
            <a:xfrm>
              <a:off x="8932863" y="3047706"/>
              <a:ext cx="3259137" cy="381029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a:extLst>
                <a:ext uri="{FF2B5EF4-FFF2-40B4-BE49-F238E27FC236}">
                  <a16:creationId xmlns:a16="http://schemas.microsoft.com/office/drawing/2014/main" id="{D0628B6D-6319-46D2-FF17-6E55DDE847EC}"/>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a:extLst>
                <a:ext uri="{FF2B5EF4-FFF2-40B4-BE49-F238E27FC236}">
                  <a16:creationId xmlns:a16="http://schemas.microsoft.com/office/drawing/2014/main" id="{F7852CE8-DAD1-5B16-7FC1-4331B7E802D8}"/>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a:extLst>
                <a:ext uri="{FF2B5EF4-FFF2-40B4-BE49-F238E27FC236}">
                  <a16:creationId xmlns:a16="http://schemas.microsoft.com/office/drawing/2014/main" id="{D1E37EA9-AC75-917B-B60A-5D5E8E27D500}"/>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311C62F-B6BB-51C1-887C-012261602486}"/>
                </a:ext>
              </a:extLst>
            </p:cNvPr>
            <p:cNvSpPr/>
            <p:nvPr/>
          </p:nvSpPr>
          <p:spPr>
            <a:xfrm>
              <a:off x="10371138" y="3589086"/>
              <a:ext cx="1817687" cy="326891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A55FC49-B698-F9E3-9CA6-8FA30ABE1257}"/>
              </a:ext>
            </a:extLst>
          </p:cNvPr>
          <p:cNvSpPr>
            <a:spLocks noGrp="1"/>
          </p:cNvSpPr>
          <p:nvPr>
            <p:ph type="dt" sz="half" idx="10"/>
          </p:nvPr>
        </p:nvSpPr>
        <p:spPr/>
        <p:txBody>
          <a:bodyPr/>
          <a:lstStyle>
            <a:lvl1pPr>
              <a:defRPr/>
            </a:lvl1pPr>
          </a:lstStyle>
          <a:p>
            <a:pPr>
              <a:defRPr/>
            </a:pPr>
            <a:fld id="{BD9DBEBC-DA4D-4869-A01F-EDB6B4605089}" type="datetimeFigureOut">
              <a:rPr lang="en-US"/>
              <a:pPr>
                <a:defRPr/>
              </a:pPr>
              <a:t>3/6/2025</a:t>
            </a:fld>
            <a:endParaRPr lang="en-US"/>
          </a:p>
        </p:txBody>
      </p:sp>
      <p:sp>
        <p:nvSpPr>
          <p:cNvPr id="16" name="Footer Placeholder 4">
            <a:extLst>
              <a:ext uri="{FF2B5EF4-FFF2-40B4-BE49-F238E27FC236}">
                <a16:creationId xmlns:a16="http://schemas.microsoft.com/office/drawing/2014/main" id="{24EE5EAF-C561-6A72-767E-73A25EB7EDB4}"/>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8C5C12F1-1398-97B8-7773-972EFAAD7300}"/>
              </a:ext>
            </a:extLst>
          </p:cNvPr>
          <p:cNvSpPr>
            <a:spLocks noGrp="1"/>
          </p:cNvSpPr>
          <p:nvPr>
            <p:ph type="sldNum" sz="quarter" idx="12"/>
          </p:nvPr>
        </p:nvSpPr>
        <p:spPr/>
        <p:txBody>
          <a:bodyPr/>
          <a:lstStyle>
            <a:lvl1pPr>
              <a:defRPr/>
            </a:lvl1pPr>
          </a:lstStyle>
          <a:p>
            <a:pPr>
              <a:defRPr/>
            </a:pPr>
            <a:fld id="{305D7635-93E6-4FCA-B817-423CB3DEC86E}" type="slidenum">
              <a:rPr lang="en-US"/>
              <a:pPr>
                <a:defRPr/>
              </a:pPr>
              <a:t>‹#›</a:t>
            </a:fld>
            <a:endParaRPr lang="en-US"/>
          </a:p>
        </p:txBody>
      </p:sp>
    </p:spTree>
    <p:extLst>
      <p:ext uri="{BB962C8B-B14F-4D97-AF65-F5344CB8AC3E}">
        <p14:creationId xmlns:p14="http://schemas.microsoft.com/office/powerpoint/2010/main" val="370620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21045-0CAA-C3E0-ECA6-AB1392488CCE}"/>
              </a:ext>
            </a:extLst>
          </p:cNvPr>
          <p:cNvSpPr>
            <a:spLocks noGrp="1"/>
          </p:cNvSpPr>
          <p:nvPr>
            <p:ph type="dt" sz="half" idx="10"/>
          </p:nvPr>
        </p:nvSpPr>
        <p:spPr/>
        <p:txBody>
          <a:bodyPr/>
          <a:lstStyle>
            <a:lvl1pPr>
              <a:defRPr/>
            </a:lvl1pPr>
          </a:lstStyle>
          <a:p>
            <a:pPr>
              <a:defRPr/>
            </a:pPr>
            <a:fld id="{70D534AD-1B00-42AD-BCDF-6DE07BFF4D93}" type="datetimeFigureOut">
              <a:rPr lang="en-US"/>
              <a:pPr>
                <a:defRPr/>
              </a:pPr>
              <a:t>3/6/2025</a:t>
            </a:fld>
            <a:endParaRPr lang="en-US"/>
          </a:p>
        </p:txBody>
      </p:sp>
      <p:sp>
        <p:nvSpPr>
          <p:cNvPr id="5" name="Footer Placeholder 4">
            <a:extLst>
              <a:ext uri="{FF2B5EF4-FFF2-40B4-BE49-F238E27FC236}">
                <a16:creationId xmlns:a16="http://schemas.microsoft.com/office/drawing/2014/main" id="{720BA5CD-C51E-F326-5787-73E92B47C4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804857A-F8FB-3D87-DA35-1AC5956FA774}"/>
              </a:ext>
            </a:extLst>
          </p:cNvPr>
          <p:cNvSpPr>
            <a:spLocks noGrp="1"/>
          </p:cNvSpPr>
          <p:nvPr>
            <p:ph type="sldNum" sz="quarter" idx="12"/>
          </p:nvPr>
        </p:nvSpPr>
        <p:spPr/>
        <p:txBody>
          <a:bodyPr/>
          <a:lstStyle>
            <a:lvl1pPr>
              <a:defRPr/>
            </a:lvl1pPr>
          </a:lstStyle>
          <a:p>
            <a:pPr>
              <a:defRPr/>
            </a:pPr>
            <a:fld id="{53194B6B-A67F-4719-B668-23700FECDACA}" type="slidenum">
              <a:rPr lang="en-US"/>
              <a:pPr>
                <a:defRPr/>
              </a:pPr>
              <a:t>‹#›</a:t>
            </a:fld>
            <a:endParaRPr lang="en-US"/>
          </a:p>
        </p:txBody>
      </p:sp>
    </p:spTree>
    <p:extLst>
      <p:ext uri="{BB962C8B-B14F-4D97-AF65-F5344CB8AC3E}">
        <p14:creationId xmlns:p14="http://schemas.microsoft.com/office/powerpoint/2010/main" val="152256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1A925088-7838-8C7A-13C8-4C98133C9E95}"/>
              </a:ext>
            </a:extLst>
          </p:cNvPr>
          <p:cNvSpPr txBox="1">
            <a:spLocks noChangeArrowheads="1"/>
          </p:cNvSpPr>
          <p:nvPr/>
        </p:nvSpPr>
        <p:spPr bwMode="auto">
          <a:xfrm>
            <a:off x="541338" y="79057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9FE0F5"/>
                </a:solidFill>
                <a:latin typeface="Arial" panose="020B0604020202020204" pitchFamily="34" charset="0"/>
              </a:rPr>
              <a:t>“</a:t>
            </a:r>
          </a:p>
        </p:txBody>
      </p:sp>
      <p:sp>
        <p:nvSpPr>
          <p:cNvPr id="5" name="TextBox 7">
            <a:extLst>
              <a:ext uri="{FF2B5EF4-FFF2-40B4-BE49-F238E27FC236}">
                <a16:creationId xmlns:a16="http://schemas.microsoft.com/office/drawing/2014/main" id="{23E369BC-582B-43EE-EEE8-4DBC27CF8D11}"/>
              </a:ext>
            </a:extLst>
          </p:cNvPr>
          <p:cNvSpPr txBox="1">
            <a:spLocks noChangeArrowheads="1"/>
          </p:cNvSpPr>
          <p:nvPr/>
        </p:nvSpPr>
        <p:spPr bwMode="auto">
          <a:xfrm>
            <a:off x="8893175" y="288607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9FE0F5"/>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DFE7A611-7DE0-477F-0798-A4A521C5B58E}"/>
              </a:ext>
            </a:extLst>
          </p:cNvPr>
          <p:cNvSpPr>
            <a:spLocks noGrp="1"/>
          </p:cNvSpPr>
          <p:nvPr>
            <p:ph type="dt" sz="half" idx="14"/>
          </p:nvPr>
        </p:nvSpPr>
        <p:spPr/>
        <p:txBody>
          <a:bodyPr/>
          <a:lstStyle>
            <a:lvl1pPr>
              <a:defRPr/>
            </a:lvl1pPr>
          </a:lstStyle>
          <a:p>
            <a:pPr>
              <a:defRPr/>
            </a:pPr>
            <a:fld id="{61395631-8528-49BF-94A0-E497143A2BF7}" type="datetimeFigureOut">
              <a:rPr lang="en-US"/>
              <a:pPr>
                <a:defRPr/>
              </a:pPr>
              <a:t>3/6/2025</a:t>
            </a:fld>
            <a:endParaRPr lang="en-US"/>
          </a:p>
        </p:txBody>
      </p:sp>
      <p:sp>
        <p:nvSpPr>
          <p:cNvPr id="7" name="Footer Placeholder 4">
            <a:extLst>
              <a:ext uri="{FF2B5EF4-FFF2-40B4-BE49-F238E27FC236}">
                <a16:creationId xmlns:a16="http://schemas.microsoft.com/office/drawing/2014/main" id="{96268D04-BAB4-8DEE-1FB9-2C9438A76BD8}"/>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DC2B91B-0BCC-D960-18EF-6588EE6CA4D6}"/>
              </a:ext>
            </a:extLst>
          </p:cNvPr>
          <p:cNvSpPr>
            <a:spLocks noGrp="1"/>
          </p:cNvSpPr>
          <p:nvPr>
            <p:ph type="sldNum" sz="quarter" idx="16"/>
          </p:nvPr>
        </p:nvSpPr>
        <p:spPr/>
        <p:txBody>
          <a:bodyPr/>
          <a:lstStyle>
            <a:lvl1pPr>
              <a:defRPr/>
            </a:lvl1pPr>
          </a:lstStyle>
          <a:p>
            <a:pPr>
              <a:defRPr/>
            </a:pPr>
            <a:fld id="{36A819A6-D05C-4D79-8E2B-9BD62E001BD7}" type="slidenum">
              <a:rPr lang="en-US"/>
              <a:pPr>
                <a:defRPr/>
              </a:pPr>
              <a:t>‹#›</a:t>
            </a:fld>
            <a:endParaRPr lang="en-US"/>
          </a:p>
        </p:txBody>
      </p:sp>
    </p:spTree>
    <p:extLst>
      <p:ext uri="{BB962C8B-B14F-4D97-AF65-F5344CB8AC3E}">
        <p14:creationId xmlns:p14="http://schemas.microsoft.com/office/powerpoint/2010/main" val="2307479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57AC6-B8D7-2830-527B-36CC57B26ABE}"/>
              </a:ext>
            </a:extLst>
          </p:cNvPr>
          <p:cNvSpPr>
            <a:spLocks noGrp="1"/>
          </p:cNvSpPr>
          <p:nvPr>
            <p:ph type="dt" sz="half" idx="10"/>
          </p:nvPr>
        </p:nvSpPr>
        <p:spPr/>
        <p:txBody>
          <a:bodyPr/>
          <a:lstStyle>
            <a:lvl1pPr>
              <a:defRPr/>
            </a:lvl1pPr>
          </a:lstStyle>
          <a:p>
            <a:pPr>
              <a:defRPr/>
            </a:pPr>
            <a:fld id="{E92D044F-1C29-40FD-B258-0C74E459B0E6}" type="datetimeFigureOut">
              <a:rPr lang="en-US"/>
              <a:pPr>
                <a:defRPr/>
              </a:pPr>
              <a:t>3/6/2025</a:t>
            </a:fld>
            <a:endParaRPr lang="en-US"/>
          </a:p>
        </p:txBody>
      </p:sp>
      <p:sp>
        <p:nvSpPr>
          <p:cNvPr id="5" name="Footer Placeholder 4">
            <a:extLst>
              <a:ext uri="{FF2B5EF4-FFF2-40B4-BE49-F238E27FC236}">
                <a16:creationId xmlns:a16="http://schemas.microsoft.com/office/drawing/2014/main" id="{E5FA9BF0-ED39-5A77-25C0-0847322690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01836A-61B6-755D-2D3C-967B1089AF1D}"/>
              </a:ext>
            </a:extLst>
          </p:cNvPr>
          <p:cNvSpPr>
            <a:spLocks noGrp="1"/>
          </p:cNvSpPr>
          <p:nvPr>
            <p:ph type="sldNum" sz="quarter" idx="12"/>
          </p:nvPr>
        </p:nvSpPr>
        <p:spPr/>
        <p:txBody>
          <a:bodyPr/>
          <a:lstStyle>
            <a:lvl1pPr>
              <a:defRPr/>
            </a:lvl1pPr>
          </a:lstStyle>
          <a:p>
            <a:pPr>
              <a:defRPr/>
            </a:pPr>
            <a:fld id="{9BE36E20-F903-4613-BBE5-3CB78D61925C}" type="slidenum">
              <a:rPr lang="en-US"/>
              <a:pPr>
                <a:defRPr/>
              </a:pPr>
              <a:t>‹#›</a:t>
            </a:fld>
            <a:endParaRPr lang="en-US"/>
          </a:p>
        </p:txBody>
      </p:sp>
    </p:spTree>
    <p:extLst>
      <p:ext uri="{BB962C8B-B14F-4D97-AF65-F5344CB8AC3E}">
        <p14:creationId xmlns:p14="http://schemas.microsoft.com/office/powerpoint/2010/main" val="3867421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E43283CA-7446-7100-4584-B01529587129}"/>
              </a:ext>
            </a:extLst>
          </p:cNvPr>
          <p:cNvSpPr txBox="1">
            <a:spLocks noChangeArrowheads="1"/>
          </p:cNvSpPr>
          <p:nvPr/>
        </p:nvSpPr>
        <p:spPr bwMode="auto">
          <a:xfrm>
            <a:off x="541338" y="79057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9FE0F5"/>
                </a:solidFill>
                <a:latin typeface="Arial" panose="020B0604020202020204" pitchFamily="34" charset="0"/>
              </a:rPr>
              <a:t>“</a:t>
            </a:r>
          </a:p>
        </p:txBody>
      </p:sp>
      <p:sp>
        <p:nvSpPr>
          <p:cNvPr id="5" name="TextBox 7">
            <a:extLst>
              <a:ext uri="{FF2B5EF4-FFF2-40B4-BE49-F238E27FC236}">
                <a16:creationId xmlns:a16="http://schemas.microsoft.com/office/drawing/2014/main" id="{66B09EEB-8E4C-AFBF-4068-AAE10535B173}"/>
              </a:ext>
            </a:extLst>
          </p:cNvPr>
          <p:cNvSpPr txBox="1">
            <a:spLocks noChangeArrowheads="1"/>
          </p:cNvSpPr>
          <p:nvPr/>
        </p:nvSpPr>
        <p:spPr bwMode="auto">
          <a:xfrm>
            <a:off x="8893175" y="288607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9FE0F5"/>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F9322FD-8CB3-D678-650D-7772AA54D559}"/>
              </a:ext>
            </a:extLst>
          </p:cNvPr>
          <p:cNvSpPr>
            <a:spLocks noGrp="1"/>
          </p:cNvSpPr>
          <p:nvPr>
            <p:ph type="dt" sz="half" idx="14"/>
          </p:nvPr>
        </p:nvSpPr>
        <p:spPr/>
        <p:txBody>
          <a:bodyPr/>
          <a:lstStyle>
            <a:lvl1pPr>
              <a:defRPr/>
            </a:lvl1pPr>
          </a:lstStyle>
          <a:p>
            <a:pPr>
              <a:defRPr/>
            </a:pPr>
            <a:fld id="{31693D34-3022-4CF2-A24F-2B6F7647DD3A}" type="datetimeFigureOut">
              <a:rPr lang="en-US"/>
              <a:pPr>
                <a:defRPr/>
              </a:pPr>
              <a:t>3/6/2025</a:t>
            </a:fld>
            <a:endParaRPr lang="en-US"/>
          </a:p>
        </p:txBody>
      </p:sp>
      <p:sp>
        <p:nvSpPr>
          <p:cNvPr id="7" name="Footer Placeholder 4">
            <a:extLst>
              <a:ext uri="{FF2B5EF4-FFF2-40B4-BE49-F238E27FC236}">
                <a16:creationId xmlns:a16="http://schemas.microsoft.com/office/drawing/2014/main" id="{8D3C41EB-6F79-0EEE-E8BE-8476D551E05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7BF8D93-D695-BD52-FEBD-7950B59A9332}"/>
              </a:ext>
            </a:extLst>
          </p:cNvPr>
          <p:cNvSpPr>
            <a:spLocks noGrp="1"/>
          </p:cNvSpPr>
          <p:nvPr>
            <p:ph type="sldNum" sz="quarter" idx="16"/>
          </p:nvPr>
        </p:nvSpPr>
        <p:spPr/>
        <p:txBody>
          <a:bodyPr/>
          <a:lstStyle>
            <a:lvl1pPr>
              <a:defRPr/>
            </a:lvl1pPr>
          </a:lstStyle>
          <a:p>
            <a:pPr>
              <a:defRPr/>
            </a:pPr>
            <a:fld id="{2A22F110-155A-4370-B6BD-8D06A3DA19C1}" type="slidenum">
              <a:rPr lang="en-US"/>
              <a:pPr>
                <a:defRPr/>
              </a:pPr>
              <a:t>‹#›</a:t>
            </a:fld>
            <a:endParaRPr lang="en-US"/>
          </a:p>
        </p:txBody>
      </p:sp>
    </p:spTree>
    <p:extLst>
      <p:ext uri="{BB962C8B-B14F-4D97-AF65-F5344CB8AC3E}">
        <p14:creationId xmlns:p14="http://schemas.microsoft.com/office/powerpoint/2010/main" val="2314404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CDA3-DEE3-05B4-F655-E392D8049C54}"/>
              </a:ext>
            </a:extLst>
          </p:cNvPr>
          <p:cNvSpPr>
            <a:spLocks noGrp="1"/>
          </p:cNvSpPr>
          <p:nvPr>
            <p:ph type="dt" sz="half" idx="14"/>
          </p:nvPr>
        </p:nvSpPr>
        <p:spPr/>
        <p:txBody>
          <a:bodyPr/>
          <a:lstStyle>
            <a:lvl1pPr>
              <a:defRPr/>
            </a:lvl1pPr>
          </a:lstStyle>
          <a:p>
            <a:pPr>
              <a:defRPr/>
            </a:pPr>
            <a:fld id="{A32730BB-F41B-4839-8AEF-62C237AFEC61}" type="datetimeFigureOut">
              <a:rPr lang="en-US"/>
              <a:pPr>
                <a:defRPr/>
              </a:pPr>
              <a:t>3/6/2025</a:t>
            </a:fld>
            <a:endParaRPr lang="en-US"/>
          </a:p>
        </p:txBody>
      </p:sp>
      <p:sp>
        <p:nvSpPr>
          <p:cNvPr id="5" name="Footer Placeholder 4">
            <a:extLst>
              <a:ext uri="{FF2B5EF4-FFF2-40B4-BE49-F238E27FC236}">
                <a16:creationId xmlns:a16="http://schemas.microsoft.com/office/drawing/2014/main" id="{E2735B40-A6D8-0558-3263-56707D7C7ECE}"/>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0E63EBD-6821-0C6F-535B-4B7487900103}"/>
              </a:ext>
            </a:extLst>
          </p:cNvPr>
          <p:cNvSpPr>
            <a:spLocks noGrp="1"/>
          </p:cNvSpPr>
          <p:nvPr>
            <p:ph type="sldNum" sz="quarter" idx="16"/>
          </p:nvPr>
        </p:nvSpPr>
        <p:spPr/>
        <p:txBody>
          <a:bodyPr/>
          <a:lstStyle>
            <a:lvl1pPr>
              <a:defRPr/>
            </a:lvl1pPr>
          </a:lstStyle>
          <a:p>
            <a:pPr>
              <a:defRPr/>
            </a:pPr>
            <a:fld id="{798E7D75-AE92-4EB3-B3AC-A523549869FC}" type="slidenum">
              <a:rPr lang="en-US"/>
              <a:pPr>
                <a:defRPr/>
              </a:pPr>
              <a:t>‹#›</a:t>
            </a:fld>
            <a:endParaRPr lang="en-US"/>
          </a:p>
        </p:txBody>
      </p:sp>
    </p:spTree>
    <p:extLst>
      <p:ext uri="{BB962C8B-B14F-4D97-AF65-F5344CB8AC3E}">
        <p14:creationId xmlns:p14="http://schemas.microsoft.com/office/powerpoint/2010/main" val="104567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2C00F4-9862-D9D4-93B1-7CBBBA01D184}"/>
              </a:ext>
            </a:extLst>
          </p:cNvPr>
          <p:cNvSpPr>
            <a:spLocks noGrp="1"/>
          </p:cNvSpPr>
          <p:nvPr>
            <p:ph type="dt" sz="half" idx="10"/>
          </p:nvPr>
        </p:nvSpPr>
        <p:spPr/>
        <p:txBody>
          <a:bodyPr/>
          <a:lstStyle>
            <a:lvl1pPr>
              <a:defRPr/>
            </a:lvl1pPr>
          </a:lstStyle>
          <a:p>
            <a:pPr>
              <a:defRPr/>
            </a:pPr>
            <a:fld id="{9E6083B8-476D-4DD4-B583-D7BF26706FAE}" type="datetimeFigureOut">
              <a:rPr lang="en-US"/>
              <a:pPr>
                <a:defRPr/>
              </a:pPr>
              <a:t>3/6/2025</a:t>
            </a:fld>
            <a:endParaRPr lang="en-US"/>
          </a:p>
        </p:txBody>
      </p:sp>
      <p:sp>
        <p:nvSpPr>
          <p:cNvPr id="5" name="Footer Placeholder 4">
            <a:extLst>
              <a:ext uri="{FF2B5EF4-FFF2-40B4-BE49-F238E27FC236}">
                <a16:creationId xmlns:a16="http://schemas.microsoft.com/office/drawing/2014/main" id="{E6F6E501-14A1-1AF0-C122-483D91E9758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F9C254-A7B7-983D-8F7F-511DE49C4ECD}"/>
              </a:ext>
            </a:extLst>
          </p:cNvPr>
          <p:cNvSpPr>
            <a:spLocks noGrp="1"/>
          </p:cNvSpPr>
          <p:nvPr>
            <p:ph type="sldNum" sz="quarter" idx="12"/>
          </p:nvPr>
        </p:nvSpPr>
        <p:spPr/>
        <p:txBody>
          <a:bodyPr/>
          <a:lstStyle>
            <a:lvl1pPr>
              <a:defRPr/>
            </a:lvl1pPr>
          </a:lstStyle>
          <a:p>
            <a:pPr>
              <a:defRPr/>
            </a:pPr>
            <a:fld id="{B2F9ABF7-3C33-4363-A071-3ECD60C95836}" type="slidenum">
              <a:rPr lang="en-US"/>
              <a:pPr>
                <a:defRPr/>
              </a:pPr>
              <a:t>‹#›</a:t>
            </a:fld>
            <a:endParaRPr lang="en-US"/>
          </a:p>
        </p:txBody>
      </p:sp>
    </p:spTree>
    <p:extLst>
      <p:ext uri="{BB962C8B-B14F-4D97-AF65-F5344CB8AC3E}">
        <p14:creationId xmlns:p14="http://schemas.microsoft.com/office/powerpoint/2010/main" val="964945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5572CC-06AF-8574-FBE4-6F952532C54A}"/>
              </a:ext>
            </a:extLst>
          </p:cNvPr>
          <p:cNvSpPr>
            <a:spLocks noGrp="1"/>
          </p:cNvSpPr>
          <p:nvPr>
            <p:ph type="dt" sz="half" idx="10"/>
          </p:nvPr>
        </p:nvSpPr>
        <p:spPr/>
        <p:txBody>
          <a:bodyPr/>
          <a:lstStyle>
            <a:lvl1pPr>
              <a:defRPr/>
            </a:lvl1pPr>
          </a:lstStyle>
          <a:p>
            <a:pPr>
              <a:defRPr/>
            </a:pPr>
            <a:fld id="{5CCE81CF-7C0A-4950-A86E-467AC2E7E7E2}" type="datetimeFigureOut">
              <a:rPr lang="en-US"/>
              <a:pPr>
                <a:defRPr/>
              </a:pPr>
              <a:t>3/6/2025</a:t>
            </a:fld>
            <a:endParaRPr lang="en-US"/>
          </a:p>
        </p:txBody>
      </p:sp>
      <p:sp>
        <p:nvSpPr>
          <p:cNvPr id="5" name="Footer Placeholder 4">
            <a:extLst>
              <a:ext uri="{FF2B5EF4-FFF2-40B4-BE49-F238E27FC236}">
                <a16:creationId xmlns:a16="http://schemas.microsoft.com/office/drawing/2014/main" id="{4A4C9E9D-D6D6-78A8-35EB-35D6843C09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B89A04-744B-6D30-64B0-5959294DFEEC}"/>
              </a:ext>
            </a:extLst>
          </p:cNvPr>
          <p:cNvSpPr>
            <a:spLocks noGrp="1"/>
          </p:cNvSpPr>
          <p:nvPr>
            <p:ph type="sldNum" sz="quarter" idx="12"/>
          </p:nvPr>
        </p:nvSpPr>
        <p:spPr/>
        <p:txBody>
          <a:bodyPr/>
          <a:lstStyle>
            <a:lvl1pPr>
              <a:defRPr/>
            </a:lvl1pPr>
          </a:lstStyle>
          <a:p>
            <a:pPr>
              <a:defRPr/>
            </a:pPr>
            <a:fld id="{450E0C5B-34A4-4820-9071-4AE162FB5646}" type="slidenum">
              <a:rPr lang="en-US"/>
              <a:pPr>
                <a:defRPr/>
              </a:pPr>
              <a:t>‹#›</a:t>
            </a:fld>
            <a:endParaRPr lang="en-US"/>
          </a:p>
        </p:txBody>
      </p:sp>
    </p:spTree>
    <p:extLst>
      <p:ext uri="{BB962C8B-B14F-4D97-AF65-F5344CB8AC3E}">
        <p14:creationId xmlns:p14="http://schemas.microsoft.com/office/powerpoint/2010/main" val="67926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52479E7-8859-193F-F753-77ADB4C458AA}"/>
              </a:ext>
            </a:extLst>
          </p:cNvPr>
          <p:cNvSpPr>
            <a:spLocks noGrp="1"/>
          </p:cNvSpPr>
          <p:nvPr>
            <p:ph type="dt" sz="half" idx="10"/>
          </p:nvPr>
        </p:nvSpPr>
        <p:spPr/>
        <p:txBody>
          <a:bodyPr/>
          <a:lstStyle>
            <a:lvl1pPr>
              <a:defRPr/>
            </a:lvl1pPr>
          </a:lstStyle>
          <a:p>
            <a:pPr>
              <a:defRPr/>
            </a:pPr>
            <a:fld id="{BDBA07D7-5634-4C27-B8D4-CD168B1C13C7}" type="datetimeFigureOut">
              <a:rPr lang="en-US"/>
              <a:pPr>
                <a:defRPr/>
              </a:pPr>
              <a:t>3/6/2025</a:t>
            </a:fld>
            <a:endParaRPr lang="en-US"/>
          </a:p>
        </p:txBody>
      </p:sp>
      <p:sp>
        <p:nvSpPr>
          <p:cNvPr id="5" name="Footer Placeholder 4">
            <a:extLst>
              <a:ext uri="{FF2B5EF4-FFF2-40B4-BE49-F238E27FC236}">
                <a16:creationId xmlns:a16="http://schemas.microsoft.com/office/drawing/2014/main" id="{C694E481-4039-EC1D-4F95-3C89B8DEEB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1553442-0D83-E0D2-1958-BA7DDEA583C2}"/>
              </a:ext>
            </a:extLst>
          </p:cNvPr>
          <p:cNvSpPr>
            <a:spLocks noGrp="1"/>
          </p:cNvSpPr>
          <p:nvPr>
            <p:ph type="sldNum" sz="quarter" idx="12"/>
          </p:nvPr>
        </p:nvSpPr>
        <p:spPr/>
        <p:txBody>
          <a:bodyPr/>
          <a:lstStyle>
            <a:lvl1pPr>
              <a:defRPr/>
            </a:lvl1pPr>
          </a:lstStyle>
          <a:p>
            <a:pPr>
              <a:defRPr/>
            </a:pPr>
            <a:fld id="{93D3EE12-9E07-4D28-B756-DAC4098C9C67}" type="slidenum">
              <a:rPr lang="en-US"/>
              <a:pPr>
                <a:defRPr/>
              </a:pPr>
              <a:t>‹#›</a:t>
            </a:fld>
            <a:endParaRPr lang="en-US"/>
          </a:p>
        </p:txBody>
      </p:sp>
    </p:spTree>
    <p:extLst>
      <p:ext uri="{BB962C8B-B14F-4D97-AF65-F5344CB8AC3E}">
        <p14:creationId xmlns:p14="http://schemas.microsoft.com/office/powerpoint/2010/main" val="421004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757CD-272D-BE0B-820C-FFB7B7D1E9A6}"/>
              </a:ext>
            </a:extLst>
          </p:cNvPr>
          <p:cNvSpPr>
            <a:spLocks noGrp="1"/>
          </p:cNvSpPr>
          <p:nvPr>
            <p:ph type="dt" sz="half" idx="10"/>
          </p:nvPr>
        </p:nvSpPr>
        <p:spPr/>
        <p:txBody>
          <a:bodyPr/>
          <a:lstStyle>
            <a:lvl1pPr>
              <a:defRPr/>
            </a:lvl1pPr>
          </a:lstStyle>
          <a:p>
            <a:pPr>
              <a:defRPr/>
            </a:pPr>
            <a:fld id="{F1F14834-B1C0-4BCE-A4AD-A41233279BD5}" type="datetimeFigureOut">
              <a:rPr lang="en-US"/>
              <a:pPr>
                <a:defRPr/>
              </a:pPr>
              <a:t>3/6/2025</a:t>
            </a:fld>
            <a:endParaRPr lang="en-US"/>
          </a:p>
        </p:txBody>
      </p:sp>
      <p:sp>
        <p:nvSpPr>
          <p:cNvPr id="5" name="Footer Placeholder 4">
            <a:extLst>
              <a:ext uri="{FF2B5EF4-FFF2-40B4-BE49-F238E27FC236}">
                <a16:creationId xmlns:a16="http://schemas.microsoft.com/office/drawing/2014/main" id="{7E9AE7F0-724B-1B9E-9507-88F9F580AD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FBAE53-E3A4-0779-5836-0B9AA781CB75}"/>
              </a:ext>
            </a:extLst>
          </p:cNvPr>
          <p:cNvSpPr>
            <a:spLocks noGrp="1"/>
          </p:cNvSpPr>
          <p:nvPr>
            <p:ph type="sldNum" sz="quarter" idx="12"/>
          </p:nvPr>
        </p:nvSpPr>
        <p:spPr/>
        <p:txBody>
          <a:bodyPr/>
          <a:lstStyle>
            <a:lvl1pPr>
              <a:defRPr/>
            </a:lvl1pPr>
          </a:lstStyle>
          <a:p>
            <a:pPr>
              <a:defRPr/>
            </a:pPr>
            <a:fld id="{B8254147-7943-4FB2-80F0-964509AA332A}" type="slidenum">
              <a:rPr lang="en-US"/>
              <a:pPr>
                <a:defRPr/>
              </a:pPr>
              <a:t>‹#›</a:t>
            </a:fld>
            <a:endParaRPr lang="en-US"/>
          </a:p>
        </p:txBody>
      </p:sp>
    </p:spTree>
    <p:extLst>
      <p:ext uri="{BB962C8B-B14F-4D97-AF65-F5344CB8AC3E}">
        <p14:creationId xmlns:p14="http://schemas.microsoft.com/office/powerpoint/2010/main" val="345608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76A2FA1-616A-A3DF-FDCA-F94D0FD085D0}"/>
              </a:ext>
            </a:extLst>
          </p:cNvPr>
          <p:cNvSpPr>
            <a:spLocks noGrp="1"/>
          </p:cNvSpPr>
          <p:nvPr>
            <p:ph type="dt" sz="half" idx="10"/>
          </p:nvPr>
        </p:nvSpPr>
        <p:spPr/>
        <p:txBody>
          <a:bodyPr/>
          <a:lstStyle>
            <a:lvl1pPr>
              <a:defRPr/>
            </a:lvl1pPr>
          </a:lstStyle>
          <a:p>
            <a:pPr>
              <a:defRPr/>
            </a:pPr>
            <a:fld id="{72670EAE-9DE6-4404-B402-01EC8D20757A}" type="datetimeFigureOut">
              <a:rPr lang="en-US"/>
              <a:pPr>
                <a:defRPr/>
              </a:pPr>
              <a:t>3/6/2025</a:t>
            </a:fld>
            <a:endParaRPr lang="en-US"/>
          </a:p>
        </p:txBody>
      </p:sp>
      <p:sp>
        <p:nvSpPr>
          <p:cNvPr id="6" name="Footer Placeholder 4">
            <a:extLst>
              <a:ext uri="{FF2B5EF4-FFF2-40B4-BE49-F238E27FC236}">
                <a16:creationId xmlns:a16="http://schemas.microsoft.com/office/drawing/2014/main" id="{E084754D-2F33-8150-5578-4399024F0EA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360F396-7555-7694-A561-2FA752B3FC04}"/>
              </a:ext>
            </a:extLst>
          </p:cNvPr>
          <p:cNvSpPr>
            <a:spLocks noGrp="1"/>
          </p:cNvSpPr>
          <p:nvPr>
            <p:ph type="sldNum" sz="quarter" idx="12"/>
          </p:nvPr>
        </p:nvSpPr>
        <p:spPr/>
        <p:txBody>
          <a:bodyPr/>
          <a:lstStyle>
            <a:lvl1pPr>
              <a:defRPr/>
            </a:lvl1pPr>
          </a:lstStyle>
          <a:p>
            <a:pPr>
              <a:defRPr/>
            </a:pPr>
            <a:fld id="{D2527883-53C8-4A84-98E3-21F34B94210D}" type="slidenum">
              <a:rPr lang="en-US"/>
              <a:pPr>
                <a:defRPr/>
              </a:pPr>
              <a:t>‹#›</a:t>
            </a:fld>
            <a:endParaRPr lang="en-US"/>
          </a:p>
        </p:txBody>
      </p:sp>
    </p:spTree>
    <p:extLst>
      <p:ext uri="{BB962C8B-B14F-4D97-AF65-F5344CB8AC3E}">
        <p14:creationId xmlns:p14="http://schemas.microsoft.com/office/powerpoint/2010/main" val="172819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F15AAB0-92A3-EEDB-1F86-DFD989F78299}"/>
              </a:ext>
            </a:extLst>
          </p:cNvPr>
          <p:cNvSpPr>
            <a:spLocks noGrp="1"/>
          </p:cNvSpPr>
          <p:nvPr>
            <p:ph type="dt" sz="half" idx="10"/>
          </p:nvPr>
        </p:nvSpPr>
        <p:spPr/>
        <p:txBody>
          <a:bodyPr/>
          <a:lstStyle>
            <a:lvl1pPr>
              <a:defRPr/>
            </a:lvl1pPr>
          </a:lstStyle>
          <a:p>
            <a:pPr>
              <a:defRPr/>
            </a:pPr>
            <a:fld id="{54032D14-007E-42F6-9BB8-E6309A370B93}" type="datetimeFigureOut">
              <a:rPr lang="en-US"/>
              <a:pPr>
                <a:defRPr/>
              </a:pPr>
              <a:t>3/6/2025</a:t>
            </a:fld>
            <a:endParaRPr lang="en-US"/>
          </a:p>
        </p:txBody>
      </p:sp>
      <p:sp>
        <p:nvSpPr>
          <p:cNvPr id="8" name="Footer Placeholder 4">
            <a:extLst>
              <a:ext uri="{FF2B5EF4-FFF2-40B4-BE49-F238E27FC236}">
                <a16:creationId xmlns:a16="http://schemas.microsoft.com/office/drawing/2014/main" id="{75526737-0490-D16F-1447-A4C36066345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EFD7EC0-E3A4-A180-1780-276453F2CC9B}"/>
              </a:ext>
            </a:extLst>
          </p:cNvPr>
          <p:cNvSpPr>
            <a:spLocks noGrp="1"/>
          </p:cNvSpPr>
          <p:nvPr>
            <p:ph type="sldNum" sz="quarter" idx="12"/>
          </p:nvPr>
        </p:nvSpPr>
        <p:spPr/>
        <p:txBody>
          <a:bodyPr/>
          <a:lstStyle>
            <a:lvl1pPr>
              <a:defRPr/>
            </a:lvl1pPr>
          </a:lstStyle>
          <a:p>
            <a:pPr>
              <a:defRPr/>
            </a:pPr>
            <a:fld id="{9F476576-DF18-4E11-92C6-4E994A5F861D}" type="slidenum">
              <a:rPr lang="en-US"/>
              <a:pPr>
                <a:defRPr/>
              </a:pPr>
              <a:t>‹#›</a:t>
            </a:fld>
            <a:endParaRPr lang="en-US"/>
          </a:p>
        </p:txBody>
      </p:sp>
    </p:spTree>
    <p:extLst>
      <p:ext uri="{BB962C8B-B14F-4D97-AF65-F5344CB8AC3E}">
        <p14:creationId xmlns:p14="http://schemas.microsoft.com/office/powerpoint/2010/main" val="177361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1E02669-025B-E775-0401-9B681B43E96C}"/>
              </a:ext>
            </a:extLst>
          </p:cNvPr>
          <p:cNvSpPr>
            <a:spLocks noGrp="1"/>
          </p:cNvSpPr>
          <p:nvPr>
            <p:ph type="dt" sz="half" idx="10"/>
          </p:nvPr>
        </p:nvSpPr>
        <p:spPr/>
        <p:txBody>
          <a:bodyPr/>
          <a:lstStyle>
            <a:lvl1pPr>
              <a:defRPr/>
            </a:lvl1pPr>
          </a:lstStyle>
          <a:p>
            <a:pPr>
              <a:defRPr/>
            </a:pPr>
            <a:fld id="{4258B104-664E-4E1C-8990-7AFC62B57FF0}" type="datetimeFigureOut">
              <a:rPr lang="en-US"/>
              <a:pPr>
                <a:defRPr/>
              </a:pPr>
              <a:t>3/6/2025</a:t>
            </a:fld>
            <a:endParaRPr lang="en-US"/>
          </a:p>
        </p:txBody>
      </p:sp>
      <p:sp>
        <p:nvSpPr>
          <p:cNvPr id="4" name="Footer Placeholder 4">
            <a:extLst>
              <a:ext uri="{FF2B5EF4-FFF2-40B4-BE49-F238E27FC236}">
                <a16:creationId xmlns:a16="http://schemas.microsoft.com/office/drawing/2014/main" id="{2046DD63-B023-832C-C18C-C6F28BF4130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2D0754C-D46D-E343-5286-322255197F09}"/>
              </a:ext>
            </a:extLst>
          </p:cNvPr>
          <p:cNvSpPr>
            <a:spLocks noGrp="1"/>
          </p:cNvSpPr>
          <p:nvPr>
            <p:ph type="sldNum" sz="quarter" idx="12"/>
          </p:nvPr>
        </p:nvSpPr>
        <p:spPr/>
        <p:txBody>
          <a:bodyPr/>
          <a:lstStyle>
            <a:lvl1pPr>
              <a:defRPr/>
            </a:lvl1pPr>
          </a:lstStyle>
          <a:p>
            <a:pPr>
              <a:defRPr/>
            </a:pPr>
            <a:fld id="{5DC24B67-CD29-40F1-9582-71AEDE2245AE}" type="slidenum">
              <a:rPr lang="en-US"/>
              <a:pPr>
                <a:defRPr/>
              </a:pPr>
              <a:t>‹#›</a:t>
            </a:fld>
            <a:endParaRPr lang="en-US"/>
          </a:p>
        </p:txBody>
      </p:sp>
    </p:spTree>
    <p:extLst>
      <p:ext uri="{BB962C8B-B14F-4D97-AF65-F5344CB8AC3E}">
        <p14:creationId xmlns:p14="http://schemas.microsoft.com/office/powerpoint/2010/main" val="306027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994B60-28B7-A480-C666-2715E5407DB7}"/>
              </a:ext>
            </a:extLst>
          </p:cNvPr>
          <p:cNvSpPr>
            <a:spLocks noGrp="1"/>
          </p:cNvSpPr>
          <p:nvPr>
            <p:ph type="dt" sz="half" idx="10"/>
          </p:nvPr>
        </p:nvSpPr>
        <p:spPr/>
        <p:txBody>
          <a:bodyPr/>
          <a:lstStyle>
            <a:lvl1pPr>
              <a:defRPr/>
            </a:lvl1pPr>
          </a:lstStyle>
          <a:p>
            <a:pPr>
              <a:defRPr/>
            </a:pPr>
            <a:fld id="{E63A7567-FE53-4D24-BC04-EC227530D159}" type="datetimeFigureOut">
              <a:rPr lang="en-US"/>
              <a:pPr>
                <a:defRPr/>
              </a:pPr>
              <a:t>3/6/2025</a:t>
            </a:fld>
            <a:endParaRPr lang="en-US"/>
          </a:p>
        </p:txBody>
      </p:sp>
      <p:sp>
        <p:nvSpPr>
          <p:cNvPr id="3" name="Footer Placeholder 4">
            <a:extLst>
              <a:ext uri="{FF2B5EF4-FFF2-40B4-BE49-F238E27FC236}">
                <a16:creationId xmlns:a16="http://schemas.microsoft.com/office/drawing/2014/main" id="{0DA47E95-5BE9-FE63-1BFD-DA729DA4EBD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E4682BA-0459-B500-10D2-12F603088E2B}"/>
              </a:ext>
            </a:extLst>
          </p:cNvPr>
          <p:cNvSpPr>
            <a:spLocks noGrp="1"/>
          </p:cNvSpPr>
          <p:nvPr>
            <p:ph type="sldNum" sz="quarter" idx="12"/>
          </p:nvPr>
        </p:nvSpPr>
        <p:spPr/>
        <p:txBody>
          <a:bodyPr/>
          <a:lstStyle>
            <a:lvl1pPr>
              <a:defRPr/>
            </a:lvl1pPr>
          </a:lstStyle>
          <a:p>
            <a:pPr>
              <a:defRPr/>
            </a:pPr>
            <a:fld id="{A50B1F53-DB79-48EA-A9C9-219D3A1DC730}" type="slidenum">
              <a:rPr lang="en-US"/>
              <a:pPr>
                <a:defRPr/>
              </a:pPr>
              <a:t>‹#›</a:t>
            </a:fld>
            <a:endParaRPr lang="en-US"/>
          </a:p>
        </p:txBody>
      </p:sp>
    </p:spTree>
    <p:extLst>
      <p:ext uri="{BB962C8B-B14F-4D97-AF65-F5344CB8AC3E}">
        <p14:creationId xmlns:p14="http://schemas.microsoft.com/office/powerpoint/2010/main" val="215699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CDA74E0-88BD-C29B-56A0-39FA9290ED4B}"/>
              </a:ext>
            </a:extLst>
          </p:cNvPr>
          <p:cNvSpPr>
            <a:spLocks noGrp="1"/>
          </p:cNvSpPr>
          <p:nvPr>
            <p:ph type="dt" sz="half" idx="10"/>
          </p:nvPr>
        </p:nvSpPr>
        <p:spPr/>
        <p:txBody>
          <a:bodyPr/>
          <a:lstStyle>
            <a:lvl1pPr>
              <a:defRPr/>
            </a:lvl1pPr>
          </a:lstStyle>
          <a:p>
            <a:pPr>
              <a:defRPr/>
            </a:pPr>
            <a:fld id="{749FA047-F050-471E-BD88-C55F5AF21B38}" type="datetimeFigureOut">
              <a:rPr lang="en-US"/>
              <a:pPr>
                <a:defRPr/>
              </a:pPr>
              <a:t>3/6/2025</a:t>
            </a:fld>
            <a:endParaRPr lang="en-US"/>
          </a:p>
        </p:txBody>
      </p:sp>
      <p:sp>
        <p:nvSpPr>
          <p:cNvPr id="6" name="Footer Placeholder 4">
            <a:extLst>
              <a:ext uri="{FF2B5EF4-FFF2-40B4-BE49-F238E27FC236}">
                <a16:creationId xmlns:a16="http://schemas.microsoft.com/office/drawing/2014/main" id="{34936AF5-19C2-468A-E4F5-6E1D6250AF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9F1BF6-935E-698C-25C9-7C2FD094EF03}"/>
              </a:ext>
            </a:extLst>
          </p:cNvPr>
          <p:cNvSpPr>
            <a:spLocks noGrp="1"/>
          </p:cNvSpPr>
          <p:nvPr>
            <p:ph type="sldNum" sz="quarter" idx="12"/>
          </p:nvPr>
        </p:nvSpPr>
        <p:spPr/>
        <p:txBody>
          <a:bodyPr/>
          <a:lstStyle>
            <a:lvl1pPr>
              <a:defRPr/>
            </a:lvl1pPr>
          </a:lstStyle>
          <a:p>
            <a:pPr>
              <a:defRPr/>
            </a:pPr>
            <a:fld id="{95A37187-F276-4DFC-A356-D7D3A0252527}" type="slidenum">
              <a:rPr lang="en-US"/>
              <a:pPr>
                <a:defRPr/>
              </a:pPr>
              <a:t>‹#›</a:t>
            </a:fld>
            <a:endParaRPr lang="en-US"/>
          </a:p>
        </p:txBody>
      </p:sp>
    </p:spTree>
    <p:extLst>
      <p:ext uri="{BB962C8B-B14F-4D97-AF65-F5344CB8AC3E}">
        <p14:creationId xmlns:p14="http://schemas.microsoft.com/office/powerpoint/2010/main" val="109134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9E71466-6BA6-F5DA-F803-8418C824C78C}"/>
              </a:ext>
            </a:extLst>
          </p:cNvPr>
          <p:cNvSpPr>
            <a:spLocks noGrp="1"/>
          </p:cNvSpPr>
          <p:nvPr>
            <p:ph type="dt" sz="half" idx="10"/>
          </p:nvPr>
        </p:nvSpPr>
        <p:spPr/>
        <p:txBody>
          <a:bodyPr/>
          <a:lstStyle>
            <a:lvl1pPr>
              <a:defRPr/>
            </a:lvl1pPr>
          </a:lstStyle>
          <a:p>
            <a:pPr>
              <a:defRPr/>
            </a:pPr>
            <a:fld id="{BAD2786B-11F1-4905-B322-95A21199413E}" type="datetimeFigureOut">
              <a:rPr lang="en-US"/>
              <a:pPr>
                <a:defRPr/>
              </a:pPr>
              <a:t>3/6/2025</a:t>
            </a:fld>
            <a:endParaRPr lang="en-US"/>
          </a:p>
        </p:txBody>
      </p:sp>
      <p:sp>
        <p:nvSpPr>
          <p:cNvPr id="6" name="Footer Placeholder 4">
            <a:extLst>
              <a:ext uri="{FF2B5EF4-FFF2-40B4-BE49-F238E27FC236}">
                <a16:creationId xmlns:a16="http://schemas.microsoft.com/office/drawing/2014/main" id="{C9B035E6-95AB-550B-E908-070BCF133E2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7AF9AB0-299A-6295-9415-513A2ECE33CD}"/>
              </a:ext>
            </a:extLst>
          </p:cNvPr>
          <p:cNvSpPr>
            <a:spLocks noGrp="1"/>
          </p:cNvSpPr>
          <p:nvPr>
            <p:ph type="sldNum" sz="quarter" idx="12"/>
          </p:nvPr>
        </p:nvSpPr>
        <p:spPr/>
        <p:txBody>
          <a:bodyPr/>
          <a:lstStyle>
            <a:lvl1pPr>
              <a:defRPr/>
            </a:lvl1pPr>
          </a:lstStyle>
          <a:p>
            <a:pPr>
              <a:defRPr/>
            </a:pPr>
            <a:fld id="{1052E28A-64FF-482C-AF26-4798DFE23DC8}" type="slidenum">
              <a:rPr lang="en-US"/>
              <a:pPr>
                <a:defRPr/>
              </a:pPr>
              <a:t>‹#›</a:t>
            </a:fld>
            <a:endParaRPr lang="en-US"/>
          </a:p>
        </p:txBody>
      </p:sp>
    </p:spTree>
    <p:extLst>
      <p:ext uri="{BB962C8B-B14F-4D97-AF65-F5344CB8AC3E}">
        <p14:creationId xmlns:p14="http://schemas.microsoft.com/office/powerpoint/2010/main" val="73899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3">
            <a:extLst>
              <a:ext uri="{FF2B5EF4-FFF2-40B4-BE49-F238E27FC236}">
                <a16:creationId xmlns:a16="http://schemas.microsoft.com/office/drawing/2014/main" id="{D06573AF-1510-2149-DA35-E3ED14D5B21B}"/>
              </a:ext>
            </a:extLst>
          </p:cNvPr>
          <p:cNvGrpSpPr>
            <a:grpSpLocks/>
          </p:cNvGrpSpPr>
          <p:nvPr/>
        </p:nvGrpSpPr>
        <p:grpSpPr bwMode="auto">
          <a:xfrm>
            <a:off x="0" y="-7938"/>
            <a:ext cx="12192000" cy="6865938"/>
            <a:chOff x="0" y="-8467"/>
            <a:chExt cx="12192000" cy="6866467"/>
          </a:xfrm>
        </p:grpSpPr>
        <p:cxnSp>
          <p:nvCxnSpPr>
            <p:cNvPr id="20" name="Straight Connector 19">
              <a:extLst>
                <a:ext uri="{FF2B5EF4-FFF2-40B4-BE49-F238E27FC236}">
                  <a16:creationId xmlns:a16="http://schemas.microsoft.com/office/drawing/2014/main" id="{1890A378-EA8C-2027-3431-30AA8CB7F732}"/>
                </a:ext>
              </a:extLst>
            </p:cNvPr>
            <p:cNvCxnSpPr/>
            <p:nvPr/>
          </p:nvCxnSpPr>
          <p:spPr>
            <a:xfrm>
              <a:off x="9371013" y="-528"/>
              <a:ext cx="1219200" cy="685852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0904EA9-62D0-5F4C-9A88-4F68669132F1}"/>
                </a:ext>
              </a:extLst>
            </p:cNvPr>
            <p:cNvCxnSpPr/>
            <p:nvPr/>
          </p:nvCxnSpPr>
          <p:spPr>
            <a:xfrm flipH="1">
              <a:off x="7424738" y="3681168"/>
              <a:ext cx="4764087" cy="3176832"/>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ADE93777-45CE-DD04-3FA5-4B4916E5249C}"/>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B2411A43-CAAC-671D-7F49-C88075095BCB}"/>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5E19DF15-8EA5-9EDF-4D76-5A1FD644E23A}"/>
                </a:ext>
              </a:extLst>
            </p:cNvPr>
            <p:cNvSpPr/>
            <p:nvPr/>
          </p:nvSpPr>
          <p:spPr>
            <a:xfrm>
              <a:off x="8932863" y="3047706"/>
              <a:ext cx="3259137" cy="381029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824CE68B-C601-38E4-77DE-D83E49460166}"/>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B1FC97C-CCE6-7EA4-0AB4-3B43DC2B011A}"/>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700F82E1-1F4D-9A11-2E40-C5B7AC2B32D2}"/>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153EFFD-B33B-098E-62B7-FD0187F8B602}"/>
                </a:ext>
              </a:extLst>
            </p:cNvPr>
            <p:cNvSpPr/>
            <p:nvPr/>
          </p:nvSpPr>
          <p:spPr>
            <a:xfrm>
              <a:off x="10371138" y="3589086"/>
              <a:ext cx="1817687" cy="326891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C1CC1C2-7C80-5FC5-44F1-5B84745C2FC0}"/>
                </a:ext>
              </a:extLst>
            </p:cNvPr>
            <p:cNvSpPr/>
            <p:nvPr/>
          </p:nvSpPr>
          <p:spPr>
            <a:xfrm>
              <a:off x="0" y="4012981"/>
              <a:ext cx="449263" cy="2845019"/>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C2D29F66-5ED2-0F6D-0FA5-14AD8CD3B814}"/>
              </a:ext>
            </a:extLst>
          </p:cNvPr>
          <p:cNvSpPr>
            <a:spLocks noGrp="1" noChangeArrowheads="1"/>
          </p:cNvSpPr>
          <p:nvPr>
            <p:ph type="title"/>
          </p:nvPr>
        </p:nvSpPr>
        <p:spPr bwMode="auto">
          <a:xfrm>
            <a:off x="677863" y="609600"/>
            <a:ext cx="8596312"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114E8064-3684-EF88-0373-D7FCE26E4123}"/>
              </a:ext>
            </a:extLst>
          </p:cNvPr>
          <p:cNvSpPr>
            <a:spLocks noGrp="1" noChangeArrowheads="1"/>
          </p:cNvSpPr>
          <p:nvPr>
            <p:ph type="body" idx="1"/>
          </p:nvPr>
        </p:nvSpPr>
        <p:spPr bwMode="auto">
          <a:xfrm>
            <a:off x="677863" y="2160588"/>
            <a:ext cx="8596312"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EAA6B47-1269-C76F-E2D7-5622E2A184EF}"/>
              </a:ext>
            </a:extLst>
          </p:cNvPr>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2B36247A-D8F3-4899-87A3-5E7E7A42B764}" type="datetimeFigureOut">
              <a:rPr lang="en-US"/>
              <a:pPr>
                <a:defRPr/>
              </a:pPr>
              <a:t>3/6/2025</a:t>
            </a:fld>
            <a:endParaRPr lang="en-US"/>
          </a:p>
        </p:txBody>
      </p:sp>
      <p:sp>
        <p:nvSpPr>
          <p:cNvPr id="5" name="Footer Placeholder 4">
            <a:extLst>
              <a:ext uri="{FF2B5EF4-FFF2-40B4-BE49-F238E27FC236}">
                <a16:creationId xmlns:a16="http://schemas.microsoft.com/office/drawing/2014/main" id="{DD454F05-715D-710A-45AB-6D09A34479BE}"/>
              </a:ext>
            </a:extLst>
          </p:cNvPr>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D749353-3B5E-E002-23E1-9A5E35423D22}"/>
              </a:ext>
            </a:extLst>
          </p:cNvPr>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a:defRPr/>
            </a:pPr>
            <a:fld id="{829FA5CB-D5E0-4C77-A4A5-1B70C7F13CD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9"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20" r:id="rId11"/>
    <p:sldLayoutId id="2147483915" r:id="rId12"/>
    <p:sldLayoutId id="2147483921" r:id="rId13"/>
    <p:sldLayoutId id="2147483916" r:id="rId14"/>
    <p:sldLayoutId id="2147483917" r:id="rId15"/>
    <p:sldLayoutId id="2147483918"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603020202020204" pitchFamily="34" charset="0"/>
        </a:defRPr>
      </a:lvl2pPr>
      <a:lvl3pPr algn="l" defTabSz="457200" rtl="0" fontAlgn="base">
        <a:spcBef>
          <a:spcPct val="0"/>
        </a:spcBef>
        <a:spcAft>
          <a:spcPct val="0"/>
        </a:spcAft>
        <a:defRPr sz="3600">
          <a:solidFill>
            <a:schemeClr val="accent1"/>
          </a:solidFill>
          <a:latin typeface="Trebuchet MS" panose="020B0603020202020204" pitchFamily="34" charset="0"/>
        </a:defRPr>
      </a:lvl3pPr>
      <a:lvl4pPr algn="l" defTabSz="457200" rtl="0" fontAlgn="base">
        <a:spcBef>
          <a:spcPct val="0"/>
        </a:spcBef>
        <a:spcAft>
          <a:spcPct val="0"/>
        </a:spcAft>
        <a:defRPr sz="3600">
          <a:solidFill>
            <a:schemeClr val="accent1"/>
          </a:solidFill>
          <a:latin typeface="Trebuchet MS" panose="020B0603020202020204" pitchFamily="34" charset="0"/>
        </a:defRPr>
      </a:lvl4pPr>
      <a:lvl5pPr algn="l" defTabSz="457200" rtl="0" fontAlgn="base">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a16="http://schemas.microsoft.com/office/drawing/2014/main" id="{D359FD2F-0818-1D0A-BD9E-4CF5A0416488}"/>
              </a:ext>
            </a:extLst>
          </p:cNvPr>
          <p:cNvSpPr txBox="1">
            <a:spLocks noChangeArrowheads="1"/>
          </p:cNvSpPr>
          <p:nvPr/>
        </p:nvSpPr>
        <p:spPr bwMode="auto">
          <a:xfrm>
            <a:off x="1903409" y="1990423"/>
            <a:ext cx="831071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3600" dirty="0">
                <a:solidFill>
                  <a:schemeClr val="tx1"/>
                </a:solidFill>
                <a:latin typeface="Calibri" panose="020F0502020204030204" pitchFamily="34" charset="0"/>
              </a:rPr>
              <a:t>EEG Attention Multiclassification Challenge</a:t>
            </a:r>
          </a:p>
          <a:p>
            <a:pPr algn="ctr" eaLnBrk="1" hangingPunct="1">
              <a:spcBef>
                <a:spcPct val="0"/>
              </a:spcBef>
              <a:buClrTx/>
              <a:buSzTx/>
              <a:buFontTx/>
              <a:buNone/>
            </a:pPr>
            <a:r>
              <a:rPr lang="en-US" altLang="en-US" sz="3600" dirty="0">
                <a:solidFill>
                  <a:schemeClr val="tx1"/>
                </a:solidFill>
                <a:latin typeface="Calibri" panose="020F0502020204030204" pitchFamily="34" charset="0"/>
              </a:rPr>
              <a:t>Enrollment no : G191342481</a:t>
            </a:r>
          </a:p>
          <a:p>
            <a:pPr algn="ctr" eaLnBrk="1" hangingPunct="1">
              <a:spcBef>
                <a:spcPct val="0"/>
              </a:spcBef>
              <a:buClrTx/>
              <a:buSzTx/>
              <a:buFontTx/>
              <a:buNone/>
            </a:pPr>
            <a:endParaRPr lang="en-US" altLang="en-US" sz="3600" dirty="0">
              <a:solidFill>
                <a:schemeClr val="tx1"/>
              </a:solidFill>
              <a:latin typeface="Calibri" panose="020F0502020204030204" pitchFamily="34" charset="0"/>
            </a:endParaRPr>
          </a:p>
          <a:p>
            <a:pPr algn="ctr" eaLnBrk="1" hangingPunct="1">
              <a:spcBef>
                <a:spcPct val="0"/>
              </a:spcBef>
              <a:buClrTx/>
              <a:buSzTx/>
              <a:buFontTx/>
              <a:buNone/>
            </a:pPr>
            <a:r>
              <a:rPr lang="en-US" altLang="en-US" sz="3600" dirty="0">
                <a:solidFill>
                  <a:schemeClr val="tx1"/>
                </a:solidFill>
                <a:latin typeface="Calibri" panose="020F0502020204030204" pitchFamily="34" charset="0"/>
              </a:rPr>
              <a:t>Name :Vishwajeet kumar</a:t>
            </a:r>
          </a:p>
          <a:p>
            <a:pPr algn="ctr" eaLnBrk="1" hangingPunct="1">
              <a:spcBef>
                <a:spcPct val="0"/>
              </a:spcBef>
              <a:buClrTx/>
              <a:buSzTx/>
              <a:buFontTx/>
              <a:buNone/>
            </a:pPr>
            <a:r>
              <a:rPr lang="en-US" altLang="en-US" sz="3600" dirty="0">
                <a:solidFill>
                  <a:schemeClr val="tx1"/>
                </a:solidFill>
                <a:latin typeface="Calibri" panose="020F0502020204030204" pitchFamily="34" charset="0"/>
              </a:rPr>
              <a:t> </a:t>
            </a:r>
          </a:p>
        </p:txBody>
      </p:sp>
      <p:sp>
        <p:nvSpPr>
          <p:cNvPr id="6" name="Rectangle 5">
            <a:extLst>
              <a:ext uri="{FF2B5EF4-FFF2-40B4-BE49-F238E27FC236}">
                <a16:creationId xmlns:a16="http://schemas.microsoft.com/office/drawing/2014/main" id="{DC74E2DB-D5FB-CB84-BFBE-B99FE70D8029}"/>
              </a:ext>
            </a:extLst>
          </p:cNvPr>
          <p:cNvSpPr/>
          <p:nvPr/>
        </p:nvSpPr>
        <p:spPr>
          <a:xfrm>
            <a:off x="2242713" y="791683"/>
            <a:ext cx="7070796" cy="769441"/>
          </a:xfrm>
          <a:prstGeom prst="rect">
            <a:avLst/>
          </a:prstGeom>
          <a:noFill/>
        </p:spPr>
        <p:txBody>
          <a:bodyPr wrap="square">
            <a:spAutoFit/>
          </a:bodyPr>
          <a:lstStyle/>
          <a:p>
            <a:pPr algn="ctr" eaLnBrk="1" fontAlgn="auto" hangingPunct="1">
              <a:spcBef>
                <a:spcPts val="0"/>
              </a:spcBef>
              <a:spcAft>
                <a:spcPts val="0"/>
              </a:spcAft>
              <a:defRPr/>
            </a:pPr>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rPr>
              <a:t>Quantum Brainathon-25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609600"/>
            <a:ext cx="8596312" cy="603564"/>
          </a:xfrm>
        </p:spPr>
        <p:txBody>
          <a:bodyPr/>
          <a:lstStyle/>
          <a:p>
            <a:r>
              <a:rPr lang="en-US" dirty="0" smtClean="0"/>
              <a:t>Quantum kernel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63" y="1213164"/>
            <a:ext cx="8811757" cy="4446299"/>
          </a:xfrm>
          <a:prstGeom prst="rect">
            <a:avLst/>
          </a:prstGeom>
        </p:spPr>
      </p:pic>
    </p:spTree>
    <p:extLst>
      <p:ext uri="{BB962C8B-B14F-4D97-AF65-F5344CB8AC3E}">
        <p14:creationId xmlns:p14="http://schemas.microsoft.com/office/powerpoint/2010/main" val="283367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75" y="238408"/>
            <a:ext cx="8596312" cy="540190"/>
          </a:xfrm>
        </p:spPr>
        <p:txBody>
          <a:bodyPr/>
          <a:lstStyle/>
          <a:p>
            <a:r>
              <a:rPr lang="en-US" dirty="0" smtClean="0"/>
              <a:t>QSVC</a:t>
            </a:r>
            <a:endParaRPr lang="en-US" dirty="0"/>
          </a:p>
        </p:txBody>
      </p:sp>
      <p:sp>
        <p:nvSpPr>
          <p:cNvPr id="3" name="Content Placeholder 2"/>
          <p:cNvSpPr>
            <a:spLocks noGrp="1"/>
          </p:cNvSpPr>
          <p:nvPr>
            <p:ph idx="1"/>
          </p:nvPr>
        </p:nvSpPr>
        <p:spPr>
          <a:xfrm>
            <a:off x="433419" y="1028905"/>
            <a:ext cx="9480125" cy="3881437"/>
          </a:xfrm>
        </p:spPr>
        <p:txBody>
          <a:bodyPr/>
          <a:lstStyle/>
          <a:p>
            <a:r>
              <a:rPr lang="en-US" sz="1400" b="1" dirty="0">
                <a:latin typeface="Times New Roman" panose="02020603050405020304" pitchFamily="18" charset="0"/>
                <a:cs typeface="Times New Roman" panose="02020603050405020304" pitchFamily="18" charset="0"/>
              </a:rPr>
              <a:t>How QSVC Works</a:t>
            </a:r>
          </a:p>
          <a:p>
            <a:r>
              <a:rPr lang="en-US" sz="1400" b="1" dirty="0" smtClean="0">
                <a:latin typeface="Times New Roman" panose="02020603050405020304" pitchFamily="18" charset="0"/>
                <a:cs typeface="Times New Roman" panose="02020603050405020304" pitchFamily="18" charset="0"/>
              </a:rPr>
              <a:t>Feature </a:t>
            </a:r>
            <a:r>
              <a:rPr lang="en-US" sz="1400" b="1" dirty="0">
                <a:latin typeface="Times New Roman" panose="02020603050405020304" pitchFamily="18" charset="0"/>
                <a:cs typeface="Times New Roman" panose="02020603050405020304" pitchFamily="18" charset="0"/>
              </a:rPr>
              <a:t>Encoding with Quantum Circuits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Classical EEG features (4 components from PCA) are encoded into quantum states using a </a:t>
            </a:r>
            <a:r>
              <a:rPr lang="en-US" sz="1400" b="1" dirty="0" err="1">
                <a:latin typeface="Times New Roman" panose="02020603050405020304" pitchFamily="18" charset="0"/>
                <a:cs typeface="Times New Roman" panose="02020603050405020304" pitchFamily="18" charset="0"/>
              </a:rPr>
              <a:t>ZZFeatureMap</a:t>
            </a:r>
            <a:r>
              <a:rPr lang="en-US" sz="1400" dirty="0">
                <a:latin typeface="Times New Roman" panose="02020603050405020304" pitchFamily="18" charset="0"/>
                <a:cs typeface="Times New Roman" panose="02020603050405020304" pitchFamily="18" charset="0"/>
              </a:rPr>
              <a:t>, which creates entanglement between qubits.</a:t>
            </a:r>
          </a:p>
          <a:p>
            <a:r>
              <a:rPr lang="en-US" sz="1400" dirty="0">
                <a:latin typeface="Times New Roman" panose="02020603050405020304" pitchFamily="18" charset="0"/>
                <a:cs typeface="Times New Roman" panose="02020603050405020304" pitchFamily="18" charset="0"/>
              </a:rPr>
              <a:t>This quantum feature map transforms the data into a quantum Hilbert space, where non-linear relationships can be better captured.</a:t>
            </a:r>
          </a:p>
          <a:p>
            <a:r>
              <a:rPr lang="en-US" sz="1400" b="1" dirty="0" smtClean="0">
                <a:latin typeface="Times New Roman" panose="02020603050405020304" pitchFamily="18" charset="0"/>
                <a:cs typeface="Times New Roman" panose="02020603050405020304" pitchFamily="18" charset="0"/>
              </a:rPr>
              <a:t>Quantum </a:t>
            </a:r>
            <a:r>
              <a:rPr lang="en-US" sz="1400" b="1" dirty="0">
                <a:latin typeface="Times New Roman" panose="02020603050405020304" pitchFamily="18" charset="0"/>
                <a:cs typeface="Times New Roman" panose="02020603050405020304" pitchFamily="18" charset="0"/>
              </a:rPr>
              <a:t>Kernel Calculation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Instead of defining a traditional kernel function, QSVC uses a </a:t>
            </a:r>
            <a:r>
              <a:rPr lang="en-US" sz="1400" b="1" dirty="0">
                <a:latin typeface="Times New Roman" panose="02020603050405020304" pitchFamily="18" charset="0"/>
                <a:cs typeface="Times New Roman" panose="02020603050405020304" pitchFamily="18" charset="0"/>
              </a:rPr>
              <a:t>Fidelity Quantum Kernel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This kernel computes the similarity between quantum-encoded feature vectors using the </a:t>
            </a:r>
            <a:r>
              <a:rPr lang="en-US" sz="1400" b="1" dirty="0">
                <a:latin typeface="Times New Roman" panose="02020603050405020304" pitchFamily="18" charset="0"/>
                <a:cs typeface="Times New Roman" panose="02020603050405020304" pitchFamily="18" charset="0"/>
              </a:rPr>
              <a:t>state fidelity measure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Higher fidelity values indicate greater similarity in the transformed feature space.</a:t>
            </a:r>
          </a:p>
          <a:p>
            <a:r>
              <a:rPr lang="en-US" sz="1400" b="1" dirty="0" smtClean="0">
                <a:latin typeface="Times New Roman" panose="02020603050405020304" pitchFamily="18" charset="0"/>
                <a:cs typeface="Times New Roman" panose="02020603050405020304" pitchFamily="18" charset="0"/>
              </a:rPr>
              <a:t>Training </a:t>
            </a:r>
            <a:r>
              <a:rPr lang="en-US" sz="1400" b="1" dirty="0">
                <a:latin typeface="Times New Roman" panose="02020603050405020304" pitchFamily="18" charset="0"/>
                <a:cs typeface="Times New Roman" panose="02020603050405020304" pitchFamily="18" charset="0"/>
              </a:rPr>
              <a:t>with Quantum Kernel SVM</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QSVC uses </a:t>
            </a:r>
            <a:r>
              <a:rPr lang="en-US" sz="1400" b="1" dirty="0">
                <a:latin typeface="Times New Roman" panose="02020603050405020304" pitchFamily="18" charset="0"/>
                <a:cs typeface="Times New Roman" panose="02020603050405020304" pitchFamily="18" charset="0"/>
              </a:rPr>
              <a:t>Quantum Kernel Estimation</a:t>
            </a:r>
            <a:r>
              <a:rPr lang="en-US" sz="1400" dirty="0">
                <a:latin typeface="Times New Roman" panose="02020603050405020304" pitchFamily="18" charset="0"/>
                <a:cs typeface="Times New Roman" panose="02020603050405020304" pitchFamily="18" charset="0"/>
              </a:rPr>
              <a:t> to compute an optimal decision boundary in the quantum feature space.</a:t>
            </a:r>
          </a:p>
          <a:p>
            <a:r>
              <a:rPr lang="en-US" sz="1400" dirty="0">
                <a:latin typeface="Times New Roman" panose="02020603050405020304" pitchFamily="18" charset="0"/>
                <a:cs typeface="Times New Roman" panose="02020603050405020304" pitchFamily="18" charset="0"/>
              </a:rPr>
              <a:t>Classical optimization techniques (like quadratic programming) are then applied to find the support vectors.</a:t>
            </a:r>
          </a:p>
          <a:p>
            <a:endParaRPr lang="en-US" dirty="0"/>
          </a:p>
        </p:txBody>
      </p:sp>
    </p:spTree>
    <p:extLst>
      <p:ext uri="{BB962C8B-B14F-4D97-AF65-F5344CB8AC3E}">
        <p14:creationId xmlns:p14="http://schemas.microsoft.com/office/powerpoint/2010/main" val="4042104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89712"/>
            <a:ext cx="8596312" cy="488886"/>
          </a:xfrm>
        </p:spPr>
        <p:txBody>
          <a:bodyPr/>
          <a:lstStyle/>
          <a:p>
            <a:r>
              <a:rPr lang="en-US" sz="2400" b="1" dirty="0"/>
              <a:t>QSVC for EEG </a:t>
            </a:r>
            <a:r>
              <a:rPr lang="en-US" sz="2400" b="1" dirty="0" smtClean="0"/>
              <a:t>Classification</a:t>
            </a:r>
            <a:r>
              <a:rPr lang="en-US" sz="2400" b="1" dirty="0"/>
              <a:t/>
            </a:r>
            <a:br>
              <a:rPr lang="en-US" sz="2400" b="1" dirty="0"/>
            </a:br>
            <a:endParaRPr lang="en-US" sz="2400" dirty="0"/>
          </a:p>
        </p:txBody>
      </p:sp>
      <p:sp>
        <p:nvSpPr>
          <p:cNvPr id="3" name="Content Placeholder 2"/>
          <p:cNvSpPr>
            <a:spLocks noGrp="1"/>
          </p:cNvSpPr>
          <p:nvPr>
            <p:ph idx="1"/>
          </p:nvPr>
        </p:nvSpPr>
        <p:spPr>
          <a:xfrm>
            <a:off x="677863" y="1047012"/>
            <a:ext cx="5587136" cy="3881437"/>
          </a:xfrm>
        </p:spPr>
        <p:txBody>
          <a:bodyPr/>
          <a:lstStyle/>
          <a:p>
            <a:r>
              <a:rPr lang="en-US" b="1" dirty="0" smtClean="0"/>
              <a:t>Higher-Dimensional </a:t>
            </a:r>
            <a:r>
              <a:rPr lang="en-US" b="1" dirty="0"/>
              <a:t>Feature Mapping</a:t>
            </a:r>
            <a:r>
              <a:rPr lang="en-US" dirty="0"/>
              <a:t> – Quantum kernels can represent EEG data in a </a:t>
            </a:r>
            <a:r>
              <a:rPr lang="en-US" b="1" dirty="0"/>
              <a:t>richer feature space</a:t>
            </a:r>
            <a:r>
              <a:rPr lang="en-US" dirty="0"/>
              <a:t> than classical methods.</a:t>
            </a:r>
            <a:br>
              <a:rPr lang="en-US" dirty="0"/>
            </a:br>
            <a:r>
              <a:rPr lang="en-US" b="1" dirty="0" smtClean="0"/>
              <a:t>Potential </a:t>
            </a:r>
            <a:r>
              <a:rPr lang="en-US" b="1" dirty="0"/>
              <a:t>for Quantum Advantage</a:t>
            </a:r>
            <a:r>
              <a:rPr lang="en-US" dirty="0"/>
              <a:t> – As quantum hardware improves, QSVC could outperform classical SVM in complex datasets.</a:t>
            </a:r>
            <a:br>
              <a:rPr lang="en-US" dirty="0"/>
            </a:br>
            <a:r>
              <a:rPr lang="en-US" b="1" dirty="0" smtClean="0"/>
              <a:t>Inherent </a:t>
            </a:r>
            <a:r>
              <a:rPr lang="en-US" b="1" dirty="0"/>
              <a:t>Non-Linearity</a:t>
            </a:r>
            <a:r>
              <a:rPr lang="en-US" dirty="0"/>
              <a:t> – Unlike classical polynomial and RBF </a:t>
            </a:r>
            <a:r>
              <a:rPr lang="en-US" dirty="0" smtClean="0"/>
              <a:t>kernels, </a:t>
            </a:r>
            <a:r>
              <a:rPr lang="en-US" b="1" dirty="0" smtClean="0"/>
              <a:t>quantum </a:t>
            </a:r>
            <a:r>
              <a:rPr lang="en-US" b="1" dirty="0"/>
              <a:t>kernels are data-driven</a:t>
            </a:r>
            <a:r>
              <a:rPr lang="en-US" dirty="0"/>
              <a:t> and do not require pre-definition</a:t>
            </a:r>
            <a:r>
              <a:rPr lang="en-US" dirty="0" smtClean="0"/>
              <a:t>.</a:t>
            </a:r>
          </a:p>
          <a:p>
            <a:endParaRPr lang="en-US" dirty="0"/>
          </a:p>
          <a:p>
            <a:r>
              <a:rPr lang="en-US" b="1" dirty="0"/>
              <a:t>QSVC Accuracy:</a:t>
            </a:r>
            <a:r>
              <a:rPr lang="en-US" dirty="0"/>
              <a:t> </a:t>
            </a:r>
            <a:r>
              <a:rPr lang="en-US" b="1" dirty="0"/>
              <a:t>94%</a:t>
            </a:r>
            <a:r>
              <a:rPr lang="en-US" dirty="0"/>
              <a:t/>
            </a:r>
            <a:br>
              <a:rPr lang="en-US" dirty="0"/>
            </a:br>
            <a:endParaRPr lang="en-US" dirty="0" smtClean="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426" y="1047012"/>
            <a:ext cx="4617729" cy="4297689"/>
          </a:xfrm>
          <a:prstGeom prst="rect">
            <a:avLst/>
          </a:prstGeom>
        </p:spPr>
      </p:pic>
    </p:spTree>
    <p:extLst>
      <p:ext uri="{BB962C8B-B14F-4D97-AF65-F5344CB8AC3E}">
        <p14:creationId xmlns:p14="http://schemas.microsoft.com/office/powerpoint/2010/main" val="1332983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784" y="2909180"/>
            <a:ext cx="3115539" cy="1320800"/>
          </a:xfrm>
        </p:spPr>
        <p:txBody>
          <a:bodyPr/>
          <a:lstStyle/>
          <a:p>
            <a:r>
              <a:rPr lang="en-US" dirty="0" smtClean="0"/>
              <a:t>Thank You !</a:t>
            </a:r>
            <a:endParaRPr lang="en-US" dirty="0"/>
          </a:p>
        </p:txBody>
      </p:sp>
    </p:spTree>
    <p:extLst>
      <p:ext uri="{BB962C8B-B14F-4D97-AF65-F5344CB8AC3E}">
        <p14:creationId xmlns:p14="http://schemas.microsoft.com/office/powerpoint/2010/main" val="2515889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a:extLst>
              <a:ext uri="{FF2B5EF4-FFF2-40B4-BE49-F238E27FC236}">
                <a16:creationId xmlns:a16="http://schemas.microsoft.com/office/drawing/2014/main" id="{9454249A-88AF-3E83-711D-B094461BC0AE}"/>
              </a:ext>
            </a:extLst>
          </p:cNvPr>
          <p:cNvSpPr>
            <a:spLocks noGrp="1" noChangeArrowheads="1"/>
          </p:cNvSpPr>
          <p:nvPr>
            <p:ph type="title"/>
          </p:nvPr>
        </p:nvSpPr>
        <p:spPr>
          <a:xfrm>
            <a:off x="838200" y="365125"/>
            <a:ext cx="10515600" cy="887412"/>
          </a:xfrm>
        </p:spPr>
        <p:txBody>
          <a:bodyPr/>
          <a:lstStyle/>
          <a:p>
            <a:r>
              <a:rPr lang="en-US" altLang="en-US" sz="4400" dirty="0"/>
              <a:t>Contents :</a:t>
            </a:r>
          </a:p>
        </p:txBody>
      </p:sp>
      <p:sp>
        <p:nvSpPr>
          <p:cNvPr id="3" name="Content Placeholder 2">
            <a:extLst>
              <a:ext uri="{FF2B5EF4-FFF2-40B4-BE49-F238E27FC236}">
                <a16:creationId xmlns:a16="http://schemas.microsoft.com/office/drawing/2014/main" id="{A1B4CE46-AB51-0624-6316-24C3D81DA894}"/>
              </a:ext>
            </a:extLst>
          </p:cNvPr>
          <p:cNvSpPr>
            <a:spLocks noGrp="1"/>
          </p:cNvSpPr>
          <p:nvPr>
            <p:ph idx="1"/>
          </p:nvPr>
        </p:nvSpPr>
        <p:spPr>
          <a:xfrm>
            <a:off x="838200" y="1899309"/>
            <a:ext cx="6700838" cy="4352925"/>
          </a:xfrm>
        </p:spPr>
        <p:txBody>
          <a:bodyPr rtlCol="0">
            <a:normAutofit/>
          </a:bodyPr>
          <a:lstStyle/>
          <a:p>
            <a:pPr fontAlgn="auto">
              <a:spcAft>
                <a:spcPts val="0"/>
              </a:spcAft>
              <a:buFont typeface="Wingdings 3" charset="2"/>
              <a:buChar char=""/>
              <a:defRPr/>
            </a:pPr>
            <a:r>
              <a:rPr lang="en-US" sz="3200" dirty="0">
                <a:solidFill>
                  <a:schemeClr val="tx1">
                    <a:lumMod val="75000"/>
                    <a:lumOff val="25000"/>
                  </a:schemeClr>
                </a:solidFill>
              </a:rPr>
              <a:t>data Preparation</a:t>
            </a:r>
          </a:p>
          <a:p>
            <a:pPr fontAlgn="auto">
              <a:spcAft>
                <a:spcPts val="0"/>
              </a:spcAft>
              <a:buFont typeface="Wingdings 3" charset="2"/>
              <a:buChar char=""/>
              <a:defRPr/>
            </a:pPr>
            <a:r>
              <a:rPr lang="en-US" sz="3200" dirty="0">
                <a:solidFill>
                  <a:schemeClr val="tx1">
                    <a:lumMod val="75000"/>
                    <a:lumOff val="25000"/>
                  </a:schemeClr>
                </a:solidFill>
              </a:rPr>
              <a:t>Data  preprocessing</a:t>
            </a:r>
          </a:p>
          <a:p>
            <a:pPr fontAlgn="auto">
              <a:spcAft>
                <a:spcPts val="0"/>
              </a:spcAft>
              <a:buFont typeface="Wingdings 3" charset="2"/>
              <a:buChar char=""/>
              <a:defRPr/>
            </a:pPr>
            <a:r>
              <a:rPr lang="en-US" sz="3200" dirty="0">
                <a:solidFill>
                  <a:schemeClr val="tx1">
                    <a:lumMod val="75000"/>
                    <a:lumOff val="25000"/>
                  </a:schemeClr>
                </a:solidFill>
              </a:rPr>
              <a:t>Feature extraction </a:t>
            </a:r>
          </a:p>
          <a:p>
            <a:pPr fontAlgn="auto">
              <a:spcAft>
                <a:spcPts val="0"/>
              </a:spcAft>
              <a:buFont typeface="Wingdings 3" charset="2"/>
              <a:buChar char=""/>
              <a:defRPr/>
            </a:pPr>
            <a:r>
              <a:rPr lang="en-US" sz="3200" dirty="0">
                <a:solidFill>
                  <a:schemeClr val="tx1">
                    <a:lumMod val="75000"/>
                    <a:lumOff val="25000"/>
                  </a:schemeClr>
                </a:solidFill>
              </a:rPr>
              <a:t>Model development</a:t>
            </a:r>
          </a:p>
          <a:p>
            <a:pPr fontAlgn="auto">
              <a:spcAft>
                <a:spcPts val="0"/>
              </a:spcAft>
              <a:buFont typeface="Wingdings 3" charset="2"/>
              <a:buChar char=""/>
              <a:defRPr/>
            </a:pPr>
            <a:r>
              <a:rPr lang="en-US" sz="3200" dirty="0">
                <a:solidFill>
                  <a:schemeClr val="tx1">
                    <a:lumMod val="75000"/>
                    <a:lumOff val="25000"/>
                  </a:schemeClr>
                </a:solidFill>
              </a:rPr>
              <a:t>Result</a:t>
            </a:r>
          </a:p>
          <a:p>
            <a:pPr fontAlgn="auto">
              <a:spcAft>
                <a:spcPts val="0"/>
              </a:spcAft>
              <a:buFont typeface="Wingdings 3" charset="2"/>
              <a:buChar char=""/>
              <a:defRPr/>
            </a:pPr>
            <a:endParaRPr lang="en-US" sz="3600" dirty="0">
              <a:solidFill>
                <a:schemeClr val="tx1">
                  <a:lumMod val="75000"/>
                  <a:lumOff val="25000"/>
                </a:schemeClr>
              </a:solidFill>
            </a:endParaRPr>
          </a:p>
          <a:p>
            <a:pPr fontAlgn="auto">
              <a:spcAft>
                <a:spcPts val="0"/>
              </a:spcAft>
              <a:buFont typeface="Wingdings 3" charset="2"/>
              <a:buChar char=""/>
              <a:defRPr/>
            </a:pPr>
            <a:endParaRPr lang="en-US" sz="3600" dirty="0">
              <a:solidFill>
                <a:schemeClr val="tx1">
                  <a:lumMod val="75000"/>
                  <a:lumOff val="25000"/>
                </a:schemeClr>
              </a:solidFill>
            </a:endParaRPr>
          </a:p>
          <a:p>
            <a:pPr marL="0" indent="0" fontAlgn="auto">
              <a:spcAft>
                <a:spcPts val="0"/>
              </a:spcAft>
              <a:buFont typeface="Wingdings 3" charset="2"/>
              <a:buNone/>
              <a:defRPr/>
            </a:pPr>
            <a:endParaRPr lang="en-US" sz="36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4954856-BA2D-068F-FF1C-C008A89D9E30}"/>
              </a:ext>
            </a:extLst>
          </p:cNvPr>
          <p:cNvSpPr>
            <a:spLocks noGrp="1" noChangeArrowheads="1"/>
          </p:cNvSpPr>
          <p:nvPr>
            <p:ph type="title"/>
          </p:nvPr>
        </p:nvSpPr>
        <p:spPr>
          <a:xfrm>
            <a:off x="838200" y="365125"/>
            <a:ext cx="10264775" cy="539750"/>
          </a:xfrm>
        </p:spPr>
        <p:txBody>
          <a:bodyPr/>
          <a:lstStyle/>
          <a:p>
            <a:r>
              <a:rPr lang="en-US" altLang="en-US" sz="3200" dirty="0"/>
              <a:t>Proposed work:</a:t>
            </a:r>
          </a:p>
        </p:txBody>
      </p:sp>
      <p:graphicFrame>
        <p:nvGraphicFramePr>
          <p:cNvPr id="4" name="Content Placeholder 3">
            <a:extLst>
              <a:ext uri="{FF2B5EF4-FFF2-40B4-BE49-F238E27FC236}">
                <a16:creationId xmlns:a16="http://schemas.microsoft.com/office/drawing/2014/main" id="{BE1B0BAB-5BE1-55C3-C3EC-85FBE1757B72}"/>
              </a:ext>
            </a:extLst>
          </p:cNvPr>
          <p:cNvGraphicFramePr>
            <a:graphicFrameLocks noGrp="1"/>
          </p:cNvGraphicFramePr>
          <p:nvPr>
            <p:ph idx="1"/>
            <p:extLst>
              <p:ext uri="{D42A27DB-BD31-4B8C-83A1-F6EECF244321}">
                <p14:modId xmlns:p14="http://schemas.microsoft.com/office/powerpoint/2010/main" val="1632470711"/>
              </p:ext>
            </p:extLst>
          </p:nvPr>
        </p:nvGraphicFramePr>
        <p:xfrm>
          <a:off x="677863"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0CD6FF5-BC2B-7DA0-8C32-E35D761ACFB2}"/>
              </a:ext>
            </a:extLst>
          </p:cNvPr>
          <p:cNvSpPr>
            <a:spLocks noGrp="1" noChangeArrowheads="1"/>
          </p:cNvSpPr>
          <p:nvPr>
            <p:ph type="title"/>
          </p:nvPr>
        </p:nvSpPr>
        <p:spPr>
          <a:xfrm>
            <a:off x="677863" y="609600"/>
            <a:ext cx="8596312" cy="814388"/>
          </a:xfrm>
        </p:spPr>
        <p:txBody>
          <a:bodyPr/>
          <a:lstStyle/>
          <a:p>
            <a:r>
              <a:rPr lang="en-US" altLang="en-US" dirty="0"/>
              <a:t>Data set 	</a:t>
            </a:r>
          </a:p>
        </p:txBody>
      </p:sp>
      <p:sp>
        <p:nvSpPr>
          <p:cNvPr id="3" name="Content Placeholder 2">
            <a:extLst>
              <a:ext uri="{FF2B5EF4-FFF2-40B4-BE49-F238E27FC236}">
                <a16:creationId xmlns:a16="http://schemas.microsoft.com/office/drawing/2014/main" id="{9A1E2D07-DDA9-1FAE-177D-18DC69263811}"/>
              </a:ext>
            </a:extLst>
          </p:cNvPr>
          <p:cNvSpPr>
            <a:spLocks noGrp="1"/>
          </p:cNvSpPr>
          <p:nvPr>
            <p:ph idx="1"/>
          </p:nvPr>
        </p:nvSpPr>
        <p:spPr>
          <a:xfrm>
            <a:off x="304800" y="1423988"/>
            <a:ext cx="10311161" cy="4508461"/>
          </a:xfrm>
        </p:spPr>
        <p:txBody>
          <a:bodyPr>
            <a:normAutofit/>
          </a:bodyPr>
          <a:lstStyle/>
          <a:p>
            <a:r>
              <a:rPr lang="en-US" altLang="en-US" sz="2000" dirty="0">
                <a:latin typeface="Times New Roman" panose="02020603050405020304" pitchFamily="18" charset="0"/>
                <a:cs typeface="Times New Roman" panose="02020603050405020304" pitchFamily="18" charset="0"/>
              </a:rPr>
              <a:t>The dataset set given is first bisected .</a:t>
            </a:r>
          </a:p>
          <a:p>
            <a:pPr fontAlgn="t">
              <a:spcBef>
                <a:spcPct val="0"/>
              </a:spcBef>
            </a:pPr>
            <a:r>
              <a:rPr lang="en-US" altLang="en-US" sz="2000" dirty="0">
                <a:solidFill>
                  <a:srgbClr val="000000"/>
                </a:solidFill>
                <a:latin typeface="Times New Roman" panose="02020603050405020304" pitchFamily="18" charset="0"/>
                <a:cs typeface="Times New Roman" panose="02020603050405020304" pitchFamily="18" charset="0"/>
              </a:rPr>
              <a:t>EEG channels:    8</a:t>
            </a:r>
          </a:p>
          <a:p>
            <a:pPr fontAlgn="t">
              <a:spcBef>
                <a:spcPct val="0"/>
              </a:spcBef>
            </a:pPr>
            <a:r>
              <a:rPr lang="en-US" altLang="en-US" sz="2000" dirty="0">
                <a:solidFill>
                  <a:srgbClr val="000000"/>
                </a:solidFill>
                <a:latin typeface="Times New Roman" panose="02020603050405020304" pitchFamily="18" charset="0"/>
                <a:cs typeface="Times New Roman" panose="02020603050405020304" pitchFamily="18" charset="0"/>
              </a:rPr>
              <a:t>Sampling frequency:   256 Hz</a:t>
            </a:r>
          </a:p>
          <a:p>
            <a:pPr fontAlgn="t">
              <a:spcBef>
                <a:spcPct val="0"/>
              </a:spcBef>
            </a:pPr>
            <a:r>
              <a:rPr lang="en-US" altLang="en-US" sz="2000" dirty="0">
                <a:solidFill>
                  <a:srgbClr val="000000"/>
                </a:solidFill>
                <a:latin typeface="Times New Roman" panose="02020603050405020304" pitchFamily="18" charset="0"/>
                <a:cs typeface="Times New Roman" panose="02020603050405020304" pitchFamily="18" charset="0"/>
              </a:rPr>
              <a:t>The dataset is prepare in a such a way that </a:t>
            </a:r>
          </a:p>
          <a:p>
            <a:pPr fontAlgn="t">
              <a:spcBef>
                <a:spcPct val="0"/>
              </a:spcBef>
            </a:pPr>
            <a:r>
              <a:rPr lang="en-US" altLang="en-US" sz="2000" dirty="0">
                <a:solidFill>
                  <a:srgbClr val="000000"/>
                </a:solidFill>
                <a:latin typeface="Times New Roman" panose="02020603050405020304" pitchFamily="18" charset="0"/>
                <a:cs typeface="Times New Roman" panose="02020603050405020304" pitchFamily="18" charset="0"/>
              </a:rPr>
              <a:t>"task-switching : 42688 X 8 ",    "dual-task : 27688x 8 ",    "oddball : 27688x 8",    "</a:t>
            </a:r>
            <a:r>
              <a:rPr lang="en-US" altLang="en-US" sz="2000" dirty="0" err="1" smtClean="0">
                <a:solidFill>
                  <a:srgbClr val="000000"/>
                </a:solidFill>
                <a:latin typeface="Times New Roman" panose="02020603050405020304" pitchFamily="18" charset="0"/>
                <a:cs typeface="Times New Roman" panose="02020603050405020304" pitchFamily="18" charset="0"/>
              </a:rPr>
              <a:t>stroop</a:t>
            </a:r>
            <a:r>
              <a:rPr lang="en-US" altLang="en-US" sz="2000" dirty="0" smtClean="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 42688 X </a:t>
            </a:r>
            <a:r>
              <a:rPr lang="en-US" altLang="en-US" sz="2000" dirty="0" smtClean="0">
                <a:solidFill>
                  <a:srgbClr val="000000"/>
                </a:solidFill>
                <a:latin typeface="Times New Roman" panose="02020603050405020304" pitchFamily="18" charset="0"/>
                <a:cs typeface="Times New Roman" panose="02020603050405020304" pitchFamily="18" charset="0"/>
              </a:rPr>
              <a:t>8” </a:t>
            </a:r>
            <a:r>
              <a:rPr lang="en-US" altLang="en-US" sz="2000" dirty="0">
                <a:solidFill>
                  <a:srgbClr val="000000"/>
                </a:solidFill>
                <a:latin typeface="Times New Roman" panose="02020603050405020304" pitchFamily="18" charset="0"/>
                <a:cs typeface="Times New Roman" panose="02020603050405020304" pitchFamily="18" charset="0"/>
              </a:rPr>
              <a:t>. For each subject(1-24</a:t>
            </a:r>
            <a:r>
              <a:rPr lang="en-US" altLang="en-US" sz="2000" dirty="0" smtClean="0">
                <a:solidFill>
                  <a:srgbClr val="000000"/>
                </a:solidFill>
                <a:latin typeface="Times New Roman" panose="02020603050405020304" pitchFamily="18" charset="0"/>
                <a:cs typeface="Times New Roman" panose="02020603050405020304" pitchFamily="18" charset="0"/>
              </a:rPr>
              <a:t>).</a:t>
            </a:r>
          </a:p>
          <a:p>
            <a:pPr fontAlgn="t">
              <a:spcBef>
                <a:spcPct val="0"/>
              </a:spcBef>
            </a:pPr>
            <a:r>
              <a:rPr lang="en-US" altLang="en-US" sz="2000" dirty="0" smtClean="0">
                <a:solidFill>
                  <a:srgbClr val="000000"/>
                </a:solidFill>
                <a:latin typeface="Times New Roman" panose="02020603050405020304" pitchFamily="18" charset="0"/>
                <a:cs typeface="Times New Roman" panose="02020603050405020304" pitchFamily="18" charset="0"/>
              </a:rPr>
              <a:t>Each of the signal is trimmed into the size </a:t>
            </a:r>
            <a:r>
              <a:rPr lang="en-US" altLang="en-US" sz="2000" b="1" dirty="0" smtClean="0">
                <a:solidFill>
                  <a:srgbClr val="000000"/>
                </a:solidFill>
                <a:latin typeface="Times New Roman" panose="02020603050405020304" pitchFamily="18" charset="0"/>
                <a:cs typeface="Times New Roman" panose="02020603050405020304" pitchFamily="18" charset="0"/>
              </a:rPr>
              <a:t>27688b x 8.</a:t>
            </a:r>
            <a:endParaRPr lang="en-US" altLang="en-US" sz="2000" b="1" dirty="0">
              <a:solidFill>
                <a:srgbClr val="000000"/>
              </a:solidFill>
              <a:latin typeface="Times New Roman" panose="02020603050405020304" pitchFamily="18" charset="0"/>
              <a:cs typeface="Times New Roman" panose="02020603050405020304" pitchFamily="18" charset="0"/>
            </a:endParaRPr>
          </a:p>
          <a:p>
            <a:pPr fontAlgn="auto">
              <a:spcAft>
                <a:spcPts val="0"/>
              </a:spcAft>
              <a:buFont typeface="Wingdings 3" charset="2"/>
              <a:buChar char=""/>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The  dataset are need to preprocessed through following steps :</a:t>
            </a:r>
          </a:p>
          <a:p>
            <a:pPr fontAlgn="auto">
              <a:spcAft>
                <a:spcPts val="0"/>
              </a:spcAft>
              <a:buFont typeface="Wingdings 3" charset="2"/>
              <a:buChar char=""/>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Mean average correction </a:t>
            </a:r>
          </a:p>
          <a:p>
            <a:pPr fontAlgn="auto">
              <a:spcAft>
                <a:spcPts val="0"/>
              </a:spcAft>
              <a:buFont typeface="Wingdings 3" charset="2"/>
              <a:buChar char=""/>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Removal of the ocular artifact using the WICA (which is using </a:t>
            </a:r>
            <a:r>
              <a:rPr lang="en-US"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fastICA</a:t>
            </a: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E2F5-FFF8-9190-33E5-9B561C985779}"/>
              </a:ext>
            </a:extLst>
          </p:cNvPr>
          <p:cNvSpPr>
            <a:spLocks noGrp="1"/>
          </p:cNvSpPr>
          <p:nvPr>
            <p:ph type="title"/>
          </p:nvPr>
        </p:nvSpPr>
        <p:spPr>
          <a:xfrm>
            <a:off x="838200" y="365125"/>
            <a:ext cx="8799513" cy="315913"/>
          </a:xfrm>
        </p:spPr>
        <p:txBody>
          <a:bodyPr rtlCol="0">
            <a:normAutofit fontScale="90000"/>
          </a:bodyPr>
          <a:lstStyle/>
          <a:p>
            <a:pPr fontAlgn="auto">
              <a:spcAft>
                <a:spcPts val="0"/>
              </a:spcAft>
              <a:defRPr/>
            </a:pPr>
            <a:r>
              <a:rPr lang="en-US" dirty="0"/>
              <a:t>Method of the preprocessing</a:t>
            </a:r>
          </a:p>
        </p:txBody>
      </p:sp>
      <p:sp>
        <p:nvSpPr>
          <p:cNvPr id="7" name="Content Placeholder 6">
            <a:extLst>
              <a:ext uri="{FF2B5EF4-FFF2-40B4-BE49-F238E27FC236}">
                <a16:creationId xmlns:a16="http://schemas.microsoft.com/office/drawing/2014/main" id="{CC497D59-54EA-3C47-1B89-88A1F98041C4}"/>
              </a:ext>
            </a:extLst>
          </p:cNvPr>
          <p:cNvSpPr>
            <a:spLocks noGrp="1"/>
          </p:cNvSpPr>
          <p:nvPr>
            <p:ph idx="1"/>
          </p:nvPr>
        </p:nvSpPr>
        <p:spPr>
          <a:xfrm>
            <a:off x="481013" y="865333"/>
            <a:ext cx="10515600" cy="4351338"/>
          </a:xfrm>
        </p:spPr>
        <p:txBody>
          <a:bodyPr rtlCol="0">
            <a:normAutofit/>
          </a:bodyPr>
          <a:lstStyle/>
          <a:p>
            <a:pPr fontAlgn="auto">
              <a:spcAft>
                <a:spcPts val="0"/>
              </a:spcAft>
              <a:buFont typeface="Wingdings 3" charset="2"/>
              <a:buChar char=""/>
              <a:defRPr/>
            </a:pPr>
            <a:r>
              <a:rPr lang="en-US" sz="2000" dirty="0">
                <a:solidFill>
                  <a:schemeClr val="tx1">
                    <a:lumMod val="75000"/>
                    <a:lumOff val="25000"/>
                  </a:schemeClr>
                </a:solidFill>
              </a:rPr>
              <a:t>The  dataset are need to preprocessed through following steps :</a:t>
            </a:r>
          </a:p>
          <a:p>
            <a:pPr fontAlgn="auto">
              <a:spcAft>
                <a:spcPts val="0"/>
              </a:spcAft>
              <a:buFont typeface="Wingdings 3" charset="2"/>
              <a:buChar char=""/>
              <a:defRPr/>
            </a:pPr>
            <a:r>
              <a:rPr lang="en-US" sz="2000" dirty="0">
                <a:solidFill>
                  <a:schemeClr val="tx1">
                    <a:lumMod val="75000"/>
                    <a:lumOff val="25000"/>
                  </a:schemeClr>
                </a:solidFill>
              </a:rPr>
              <a:t>Mean average correction </a:t>
            </a:r>
            <a:r>
              <a:rPr lang="en-US" sz="2000" dirty="0" smtClean="0">
                <a:solidFill>
                  <a:schemeClr val="tx1">
                    <a:lumMod val="75000"/>
                    <a:lumOff val="25000"/>
                  </a:schemeClr>
                </a:solidFill>
              </a:rPr>
              <a:t>as the dataset has high impedance (-6.8 x 10</a:t>
            </a:r>
            <a:r>
              <a:rPr lang="en-US" sz="2000" baseline="30000" dirty="0" smtClean="0">
                <a:solidFill>
                  <a:schemeClr val="tx1">
                    <a:lumMod val="75000"/>
                    <a:lumOff val="25000"/>
                  </a:schemeClr>
                </a:solidFill>
              </a:rPr>
              <a:t>4</a:t>
            </a:r>
            <a:r>
              <a:rPr lang="en-US" sz="2000" dirty="0" smtClean="0">
                <a:solidFill>
                  <a:schemeClr val="tx1">
                    <a:lumMod val="75000"/>
                    <a:lumOff val="25000"/>
                  </a:schemeClr>
                </a:solidFill>
              </a:rPr>
              <a:t>)</a:t>
            </a:r>
            <a:r>
              <a:rPr lang="en-US" sz="2000" dirty="0" smtClean="0">
                <a:solidFill>
                  <a:schemeClr val="tx1">
                    <a:lumMod val="75000"/>
                    <a:lumOff val="25000"/>
                  </a:schemeClr>
                </a:solidFill>
              </a:rPr>
              <a:t>. </a:t>
            </a:r>
            <a:endParaRPr lang="en-US" sz="2000" dirty="0">
              <a:solidFill>
                <a:schemeClr val="tx1">
                  <a:lumMod val="75000"/>
                  <a:lumOff val="25000"/>
                </a:schemeClr>
              </a:solidFill>
            </a:endParaRPr>
          </a:p>
          <a:p>
            <a:pPr fontAlgn="auto">
              <a:spcAft>
                <a:spcPts val="0"/>
              </a:spcAft>
              <a:buFont typeface="Wingdings 3" charset="2"/>
              <a:buChar char=""/>
              <a:defRPr/>
            </a:pPr>
            <a:r>
              <a:rPr lang="en-US" sz="2000" dirty="0">
                <a:solidFill>
                  <a:schemeClr val="tx1">
                    <a:lumMod val="75000"/>
                    <a:lumOff val="25000"/>
                  </a:schemeClr>
                </a:solidFill>
              </a:rPr>
              <a:t>Removal of the ocular artifact using the WICA (which is using </a:t>
            </a:r>
            <a:r>
              <a:rPr lang="en-US" sz="2000" dirty="0" err="1" smtClean="0">
                <a:solidFill>
                  <a:schemeClr val="tx1">
                    <a:lumMod val="75000"/>
                    <a:lumOff val="25000"/>
                  </a:schemeClr>
                </a:solidFill>
              </a:rPr>
              <a:t>fastICA</a:t>
            </a:r>
            <a:r>
              <a:rPr lang="en-US" sz="2000" dirty="0" smtClean="0">
                <a:solidFill>
                  <a:schemeClr val="tx1">
                    <a:lumMod val="75000"/>
                    <a:lumOff val="25000"/>
                  </a:schemeClr>
                </a:solidFill>
              </a:rPr>
              <a:t>).</a:t>
            </a:r>
            <a:endParaRPr lang="en-US" sz="2000" dirty="0">
              <a:solidFill>
                <a:schemeClr val="tx1">
                  <a:lumMod val="75000"/>
                  <a:lumOff val="25000"/>
                </a:schemeClr>
              </a:solidFill>
            </a:endParaRPr>
          </a:p>
          <a:p>
            <a:pPr marL="0" indent="0" fontAlgn="auto">
              <a:spcAft>
                <a:spcPts val="0"/>
              </a:spcAft>
              <a:buFont typeface="Arial" panose="020B0604020202020204" pitchFamily="34" charset="0"/>
              <a:buNone/>
              <a:defRPr/>
            </a:pPr>
            <a:r>
              <a:rPr lang="en-US" sz="2000" dirty="0">
                <a:solidFill>
                  <a:schemeClr val="tx1">
                    <a:lumMod val="75000"/>
                    <a:lumOff val="25000"/>
                  </a:schemeClr>
                </a:solidFill>
              </a:rPr>
              <a:t> </a:t>
            </a:r>
          </a:p>
        </p:txBody>
      </p:sp>
      <p:pic>
        <p:nvPicPr>
          <p:cNvPr id="12293" name="Picture 8">
            <a:extLst>
              <a:ext uri="{FF2B5EF4-FFF2-40B4-BE49-F238E27FC236}">
                <a16:creationId xmlns:a16="http://schemas.microsoft.com/office/drawing/2014/main" id="{5C401884-2ABA-A85B-935F-C853C5B7B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924" y="2715065"/>
            <a:ext cx="5666425" cy="375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3993DA0C-E4C0-ADC7-0DAF-6980432DB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65" y="2504049"/>
            <a:ext cx="5546212" cy="41596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EDD8-8B5F-E220-514B-29745B602C45}"/>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F2733AFC-BC2B-E4CD-4498-F35036C7B188}"/>
              </a:ext>
            </a:extLst>
          </p:cNvPr>
          <p:cNvSpPr>
            <a:spLocks noGrp="1"/>
          </p:cNvSpPr>
          <p:nvPr>
            <p:ph idx="1"/>
          </p:nvPr>
        </p:nvSpPr>
        <p:spPr>
          <a:xfrm>
            <a:off x="537186" y="1488281"/>
            <a:ext cx="5558814" cy="3881437"/>
          </a:xfrm>
        </p:spPr>
        <p:txBody>
          <a:bodyPr/>
          <a:lstStyle/>
          <a:p>
            <a:r>
              <a:rPr lang="en-US" dirty="0"/>
              <a:t>The </a:t>
            </a:r>
            <a:r>
              <a:rPr lang="en-US" sz="1800" kern="100" dirty="0" err="1">
                <a:latin typeface="+mn-lt"/>
                <a:ea typeface="Calibri" panose="020F0502020204030204" pitchFamily="34" charset="0"/>
                <a:cs typeface="Times New Roman" panose="02020603050405020304" pitchFamily="18" charset="0"/>
              </a:rPr>
              <a:t>The</a:t>
            </a:r>
            <a:r>
              <a:rPr lang="en-US" sz="1800" kern="100" dirty="0">
                <a:latin typeface="+mn-lt"/>
                <a:ea typeface="Calibri" panose="020F0502020204030204" pitchFamily="34" charset="0"/>
                <a:cs typeface="Times New Roman" panose="02020603050405020304" pitchFamily="18" charset="0"/>
              </a:rPr>
              <a:t> EEG signals undergo preprocessing to eliminate noise and artifacts. After this, the signals are converted into visibility graphs, where nodes correspond to data points, and edges are established based on visibility criteria. Edge weights are assigned using a Gaussian kernel, providing a smooth transition between connected nodes.</a:t>
            </a:r>
          </a:p>
          <a:p>
            <a:r>
              <a:rPr lang="en-US" sz="1800" dirty="0">
                <a:latin typeface="+mn-lt"/>
                <a:ea typeface="Calibri" panose="020F0502020204030204" pitchFamily="34" charset="0"/>
                <a:cs typeface="Times New Roman" panose="02020603050405020304" pitchFamily="18" charset="0"/>
              </a:rPr>
              <a:t>, the Graph Fourier Transform (GFT) is performed using the eigenvectors of the Laplacian matrix, constructed from the weighted graph. The transformation shifts the graph signals into the spectral domain, where the GFT coefficients are obtained. These coefficients are then used to compute the Power Spectral Density (PSD), </a:t>
            </a:r>
            <a:endParaRPr lang="en-US" sz="1800" kern="100" dirty="0">
              <a:latin typeface="+mn-lt"/>
              <a:ea typeface="Calibri" panose="020F0502020204030204" pitchFamily="34" charset="0"/>
              <a:cs typeface="Times New Roman" panose="02020603050405020304" pitchFamily="18" charset="0"/>
            </a:endParaRPr>
          </a:p>
          <a:p>
            <a:endParaRPr lang="en-US" sz="1800" kern="100" dirty="0">
              <a:latin typeface="+mn-lt"/>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36C81AB-E1A0-C801-B193-F41AD26D5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6943"/>
            <a:ext cx="5945945" cy="4951826"/>
          </a:xfrm>
          <a:prstGeom prst="rect">
            <a:avLst/>
          </a:prstGeom>
        </p:spPr>
      </p:pic>
    </p:spTree>
    <p:extLst>
      <p:ext uri="{BB962C8B-B14F-4D97-AF65-F5344CB8AC3E}">
        <p14:creationId xmlns:p14="http://schemas.microsoft.com/office/powerpoint/2010/main" val="4141741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a:extLst>
              <a:ext uri="{FF2B5EF4-FFF2-40B4-BE49-F238E27FC236}">
                <a16:creationId xmlns:a16="http://schemas.microsoft.com/office/drawing/2014/main" id="{522034B9-5E42-2746-3410-ACA4ABE73C32}"/>
              </a:ext>
            </a:extLst>
          </p:cNvPr>
          <p:cNvSpPr>
            <a:spLocks noGrp="1" noChangeArrowheads="1"/>
          </p:cNvSpPr>
          <p:nvPr>
            <p:ph type="title"/>
          </p:nvPr>
        </p:nvSpPr>
        <p:spPr>
          <a:xfrm>
            <a:off x="753976" y="334170"/>
            <a:ext cx="9269412" cy="492125"/>
          </a:xfrm>
        </p:spPr>
        <p:txBody>
          <a:bodyPr/>
          <a:lstStyle/>
          <a:p>
            <a:r>
              <a:rPr lang="en-US" altLang="en-US" sz="1600" b="1" dirty="0"/>
              <a:t>Model : </a:t>
            </a:r>
          </a:p>
        </p:txBody>
      </p:sp>
      <p:sp>
        <p:nvSpPr>
          <p:cNvPr id="22" name="TextBox 21">
            <a:extLst>
              <a:ext uri="{FF2B5EF4-FFF2-40B4-BE49-F238E27FC236}">
                <a16:creationId xmlns:a16="http://schemas.microsoft.com/office/drawing/2014/main" id="{B776919F-D566-8E54-9A01-6373680D1AC0}"/>
              </a:ext>
            </a:extLst>
          </p:cNvPr>
          <p:cNvSpPr txBox="1"/>
          <p:nvPr/>
        </p:nvSpPr>
        <p:spPr>
          <a:xfrm>
            <a:off x="771525" y="685007"/>
            <a:ext cx="10261600" cy="2092881"/>
          </a:xfrm>
          <a:prstGeom prst="rect">
            <a:avLst/>
          </a:prstGeom>
          <a:noFill/>
        </p:spPr>
        <p:txBody>
          <a:bodyPr>
            <a:spAutoFit/>
          </a:bodyPr>
          <a:lstStyle/>
          <a:p>
            <a:pPr eaLnBrk="1" fontAlgn="auto" hangingPunct="1">
              <a:spcBef>
                <a:spcPts val="0"/>
              </a:spcBef>
              <a:spcAft>
                <a:spcPts val="0"/>
              </a:spcAft>
              <a:defRPr/>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The EEG signals undergo preprocessing to eliminate noise and artifacts. After this, the signals are converted into visibility graphs, where nodes correspond to data points, and edges are established based on visibility criteria. Edge weights are assigned using a Gaussian kernel, providing a smooth transition between connected nodes.</a:t>
            </a:r>
          </a:p>
          <a:p>
            <a:pPr eaLnBrk="1" fontAlgn="auto" hangingPunct="1">
              <a:spcBef>
                <a:spcPts val="0"/>
              </a:spcBef>
              <a:spcAft>
                <a:spcPts val="0"/>
              </a:spcAft>
              <a:defRPr/>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600" dirty="0">
                <a:latin typeface="Times New Roman" panose="02020603050405020304" pitchFamily="18" charset="0"/>
                <a:ea typeface="Calibri" panose="020F0502020204030204" pitchFamily="34" charset="0"/>
                <a:cs typeface="Times New Roman" panose="02020603050405020304" pitchFamily="18" charset="0"/>
              </a:rPr>
              <a:t>Graph Fourier Transform (GFT) is performed using the eigenvectors of the Laplacian matrix, constructed from the weighted graph. The transformation shifts the graph signals into the spectral domain, where the GFT coefficients are obtained. These coefficients are then used to compute the Power Spectral Density (PSD), </a:t>
            </a: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r>
              <a:rPr lang="en-US" dirty="0">
                <a:latin typeface="Times New Roman" panose="02020603050405020304" pitchFamily="18" charset="0"/>
                <a:cs typeface="Times New Roman" panose="02020603050405020304" pitchFamily="18" charset="0"/>
              </a:rPr>
              <a:t>  </a:t>
            </a:r>
          </a:p>
        </p:txBody>
      </p:sp>
      <p:grpSp>
        <p:nvGrpSpPr>
          <p:cNvPr id="13317" name="Group 30">
            <a:extLst>
              <a:ext uri="{FF2B5EF4-FFF2-40B4-BE49-F238E27FC236}">
                <a16:creationId xmlns:a16="http://schemas.microsoft.com/office/drawing/2014/main" id="{D82D1856-921F-0579-7786-0C5CD8CD619B}"/>
              </a:ext>
            </a:extLst>
          </p:cNvPr>
          <p:cNvGrpSpPr>
            <a:grpSpLocks/>
          </p:cNvGrpSpPr>
          <p:nvPr/>
        </p:nvGrpSpPr>
        <p:grpSpPr bwMode="auto">
          <a:xfrm>
            <a:off x="220576" y="3270330"/>
            <a:ext cx="10153650" cy="2168525"/>
            <a:chOff x="717482" y="3312307"/>
            <a:chExt cx="10153851" cy="2168040"/>
          </a:xfrm>
        </p:grpSpPr>
        <p:grpSp>
          <p:nvGrpSpPr>
            <p:cNvPr id="13318" name="Group 1">
              <a:extLst>
                <a:ext uri="{FF2B5EF4-FFF2-40B4-BE49-F238E27FC236}">
                  <a16:creationId xmlns:a16="http://schemas.microsoft.com/office/drawing/2014/main" id="{5BBBF480-2147-9B1D-7241-C7F96B0DA37A}"/>
                </a:ext>
              </a:extLst>
            </p:cNvPr>
            <p:cNvGrpSpPr>
              <a:grpSpLocks/>
            </p:cNvGrpSpPr>
            <p:nvPr/>
          </p:nvGrpSpPr>
          <p:grpSpPr bwMode="auto">
            <a:xfrm>
              <a:off x="717482" y="3312307"/>
              <a:ext cx="10153851" cy="2168040"/>
              <a:chOff x="792480" y="2360287"/>
              <a:chExt cx="10607040" cy="2751781"/>
            </a:xfrm>
          </p:grpSpPr>
          <p:sp>
            <p:nvSpPr>
              <p:cNvPr id="3" name="Rectangle: Rounded Corners 2">
                <a:extLst>
                  <a:ext uri="{FF2B5EF4-FFF2-40B4-BE49-F238E27FC236}">
                    <a16:creationId xmlns:a16="http://schemas.microsoft.com/office/drawing/2014/main" id="{4937770B-C8CC-37C6-5D2D-2329E9F15C8E}"/>
                  </a:ext>
                </a:extLst>
              </p:cNvPr>
              <p:cNvSpPr/>
              <p:nvPr/>
            </p:nvSpPr>
            <p:spPr>
              <a:xfrm>
                <a:off x="792480" y="2368345"/>
                <a:ext cx="1114436" cy="273566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400" dirty="0"/>
                  <a:t>EEG TIME SERIES SIGNAL</a:t>
                </a:r>
              </a:p>
            </p:txBody>
          </p:sp>
          <p:sp>
            <p:nvSpPr>
              <p:cNvPr id="4" name="Rectangle: Rounded Corners 3">
                <a:extLst>
                  <a:ext uri="{FF2B5EF4-FFF2-40B4-BE49-F238E27FC236}">
                    <a16:creationId xmlns:a16="http://schemas.microsoft.com/office/drawing/2014/main" id="{8D18413D-0C54-B834-799F-222DBFBC3F86}"/>
                  </a:ext>
                </a:extLst>
              </p:cNvPr>
              <p:cNvSpPr/>
              <p:nvPr/>
            </p:nvSpPr>
            <p:spPr>
              <a:xfrm>
                <a:off x="2187184" y="2360287"/>
                <a:ext cx="1114436" cy="2743723"/>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400" dirty="0"/>
                  <a:t>Preprocessing of Signal</a:t>
                </a:r>
              </a:p>
            </p:txBody>
          </p:sp>
          <p:sp>
            <p:nvSpPr>
              <p:cNvPr id="5" name="Rectangle: Rounded Corners 4">
                <a:extLst>
                  <a:ext uri="{FF2B5EF4-FFF2-40B4-BE49-F238E27FC236}">
                    <a16:creationId xmlns:a16="http://schemas.microsoft.com/office/drawing/2014/main" id="{A8ECCC0E-37A5-0092-287B-6157F9FB9BB9}"/>
                  </a:ext>
                </a:extLst>
              </p:cNvPr>
              <p:cNvSpPr/>
              <p:nvPr/>
            </p:nvSpPr>
            <p:spPr>
              <a:xfrm>
                <a:off x="3673098" y="2360287"/>
                <a:ext cx="1235497" cy="128926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400" dirty="0"/>
                  <a:t>Generation of adjacency  matrix</a:t>
                </a:r>
              </a:p>
            </p:txBody>
          </p:sp>
          <p:sp>
            <p:nvSpPr>
              <p:cNvPr id="6" name="Rectangle: Rounded Corners 5">
                <a:extLst>
                  <a:ext uri="{FF2B5EF4-FFF2-40B4-BE49-F238E27FC236}">
                    <a16:creationId xmlns:a16="http://schemas.microsoft.com/office/drawing/2014/main" id="{D35F0337-0FD2-E1D5-974D-05737D51DACA}"/>
                  </a:ext>
                </a:extLst>
              </p:cNvPr>
              <p:cNvSpPr/>
              <p:nvPr/>
            </p:nvSpPr>
            <p:spPr>
              <a:xfrm>
                <a:off x="3683048" y="3990003"/>
                <a:ext cx="1237156" cy="112206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200" dirty="0"/>
                  <a:t>Assign Edge weight by gaussian Kernal</a:t>
                </a:r>
              </a:p>
            </p:txBody>
          </p:sp>
          <p:sp>
            <p:nvSpPr>
              <p:cNvPr id="7" name="Rectangle: Rounded Corners 6">
                <a:extLst>
                  <a:ext uri="{FF2B5EF4-FFF2-40B4-BE49-F238E27FC236}">
                    <a16:creationId xmlns:a16="http://schemas.microsoft.com/office/drawing/2014/main" id="{C3842DDF-AF89-3205-9ABA-655B3B09C0E9}"/>
                  </a:ext>
                </a:extLst>
              </p:cNvPr>
              <p:cNvSpPr/>
              <p:nvPr/>
            </p:nvSpPr>
            <p:spPr>
              <a:xfrm>
                <a:off x="8686400" y="2368345"/>
                <a:ext cx="2713120" cy="132955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600" dirty="0"/>
                  <a:t>Classification using </a:t>
                </a:r>
                <a:r>
                  <a:rPr lang="en-US" sz="1600" dirty="0" smtClean="0"/>
                  <a:t>QSVC </a:t>
                </a:r>
                <a:r>
                  <a:rPr lang="en-US" sz="1600" dirty="0"/>
                  <a:t>classifier</a:t>
                </a:r>
              </a:p>
            </p:txBody>
          </p:sp>
          <p:sp>
            <p:nvSpPr>
              <p:cNvPr id="8" name="Rectangle: Rounded Corners 7">
                <a:extLst>
                  <a:ext uri="{FF2B5EF4-FFF2-40B4-BE49-F238E27FC236}">
                    <a16:creationId xmlns:a16="http://schemas.microsoft.com/office/drawing/2014/main" id="{CA1CE526-064E-679B-B3E0-2A6887E82A3E}"/>
                  </a:ext>
                </a:extLst>
              </p:cNvPr>
              <p:cNvSpPr/>
              <p:nvPr/>
            </p:nvSpPr>
            <p:spPr>
              <a:xfrm>
                <a:off x="5318217" y="2360287"/>
                <a:ext cx="1114436" cy="128926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200" dirty="0"/>
                  <a:t>Calculate Laplacian Eigen vector</a:t>
                </a:r>
              </a:p>
            </p:txBody>
          </p:sp>
          <p:sp>
            <p:nvSpPr>
              <p:cNvPr id="9" name="Rectangle: Rounded Corners 8">
                <a:extLst>
                  <a:ext uri="{FF2B5EF4-FFF2-40B4-BE49-F238E27FC236}">
                    <a16:creationId xmlns:a16="http://schemas.microsoft.com/office/drawing/2014/main" id="{30C070F2-A049-EFE9-8294-2DCD9A2D5748}"/>
                  </a:ext>
                </a:extLst>
              </p:cNvPr>
              <p:cNvSpPr/>
              <p:nvPr/>
            </p:nvSpPr>
            <p:spPr>
              <a:xfrm>
                <a:off x="5314900" y="3990003"/>
                <a:ext cx="1117752" cy="1103936"/>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400" dirty="0"/>
                  <a:t>Graph furrier Transform</a:t>
                </a:r>
              </a:p>
            </p:txBody>
          </p:sp>
          <p:sp>
            <p:nvSpPr>
              <p:cNvPr id="10" name="Rectangle: Rounded Corners 9">
                <a:extLst>
                  <a:ext uri="{FF2B5EF4-FFF2-40B4-BE49-F238E27FC236}">
                    <a16:creationId xmlns:a16="http://schemas.microsoft.com/office/drawing/2014/main" id="{6993BA58-7A24-42A3-1690-E79C8248F65D}"/>
                  </a:ext>
                </a:extLst>
              </p:cNvPr>
              <p:cNvSpPr/>
              <p:nvPr/>
            </p:nvSpPr>
            <p:spPr>
              <a:xfrm>
                <a:off x="6832324" y="2388490"/>
                <a:ext cx="1351586" cy="266918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400" dirty="0"/>
                  <a:t>Power spectral density of GFT coefficient</a:t>
                </a:r>
              </a:p>
            </p:txBody>
          </p:sp>
          <p:sp>
            <p:nvSpPr>
              <p:cNvPr id="12" name="Rectangle: Rounded Corners 11">
                <a:extLst>
                  <a:ext uri="{FF2B5EF4-FFF2-40B4-BE49-F238E27FC236}">
                    <a16:creationId xmlns:a16="http://schemas.microsoft.com/office/drawing/2014/main" id="{DB9BDA62-A468-16C8-D4BC-58F2CD16F7D6}"/>
                  </a:ext>
                </a:extLst>
              </p:cNvPr>
              <p:cNvSpPr/>
              <p:nvPr/>
            </p:nvSpPr>
            <p:spPr>
              <a:xfrm>
                <a:off x="9742891" y="4012161"/>
                <a:ext cx="1114436" cy="105961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600" dirty="0"/>
                  <a:t>dual</a:t>
                </a:r>
                <a:r>
                  <a:rPr lang="en-US" sz="1600" dirty="0" smtClean="0"/>
                  <a:t>_</a:t>
                </a:r>
              </a:p>
              <a:p>
                <a:pPr algn="ctr" eaLnBrk="1" fontAlgn="auto" hangingPunct="1">
                  <a:spcBef>
                    <a:spcPts val="0"/>
                  </a:spcBef>
                  <a:spcAft>
                    <a:spcPts val="0"/>
                  </a:spcAft>
                  <a:defRPr/>
                </a:pPr>
                <a:r>
                  <a:rPr lang="en-US" sz="1600" dirty="0" smtClean="0"/>
                  <a:t>task</a:t>
                </a:r>
                <a:endParaRPr lang="en-US" sz="1600" dirty="0"/>
              </a:p>
              <a:p>
                <a:pPr algn="ctr" eaLnBrk="1" fontAlgn="auto" hangingPunct="1">
                  <a:spcBef>
                    <a:spcPts val="0"/>
                  </a:spcBef>
                  <a:spcAft>
                    <a:spcPts val="0"/>
                  </a:spcAft>
                  <a:defRPr/>
                </a:pPr>
                <a:endParaRPr lang="en-US" sz="1600" dirty="0"/>
              </a:p>
            </p:txBody>
          </p:sp>
          <p:cxnSp>
            <p:nvCxnSpPr>
              <p:cNvPr id="13" name="Connector: Elbow 12">
                <a:extLst>
                  <a:ext uri="{FF2B5EF4-FFF2-40B4-BE49-F238E27FC236}">
                    <a16:creationId xmlns:a16="http://schemas.microsoft.com/office/drawing/2014/main" id="{63D45BA7-8CFD-A7FC-F8EC-B108BDA7C03E}"/>
                  </a:ext>
                </a:extLst>
              </p:cNvPr>
              <p:cNvCxnSpPr>
                <a:cxnSpLocks/>
                <a:stCxn id="10" idx="3"/>
                <a:endCxn id="7" idx="1"/>
              </p:cNvCxnSpPr>
              <p:nvPr/>
            </p:nvCxnSpPr>
            <p:spPr>
              <a:xfrm flipV="1">
                <a:off x="8183909" y="3033124"/>
                <a:ext cx="502491" cy="690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C312AC7-4D13-EA17-9330-4EE414DA2867}"/>
                  </a:ext>
                </a:extLst>
              </p:cNvPr>
              <p:cNvCxnSpPr>
                <a:cxnSpLocks/>
                <a:stCxn id="7" idx="2"/>
              </p:cNvCxnSpPr>
              <p:nvPr/>
            </p:nvCxnSpPr>
            <p:spPr>
              <a:xfrm rot="5400000">
                <a:off x="9504041" y="3505473"/>
                <a:ext cx="346491" cy="7313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BABB66C-58AC-EB16-7DD2-908D73926FBD}"/>
                  </a:ext>
                </a:extLst>
              </p:cNvPr>
              <p:cNvCxnSpPr>
                <a:cxnSpLocks/>
                <a:stCxn id="7" idx="2"/>
                <a:endCxn id="12" idx="0"/>
              </p:cNvCxnSpPr>
              <p:nvPr/>
            </p:nvCxnSpPr>
            <p:spPr>
              <a:xfrm rot="16200000" flipH="1">
                <a:off x="10014404" y="3726457"/>
                <a:ext cx="314259" cy="2571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982CD0-9BE2-9FE5-991F-7E328BE1E3AF}"/>
                  </a:ext>
                </a:extLst>
              </p:cNvPr>
              <p:cNvCxnSpPr>
                <a:cxnSpLocks/>
                <a:stCxn id="3" idx="3"/>
                <a:endCxn id="4" idx="1"/>
              </p:cNvCxnSpPr>
              <p:nvPr/>
            </p:nvCxnSpPr>
            <p:spPr>
              <a:xfrm flipV="1">
                <a:off x="1906916" y="3732149"/>
                <a:ext cx="280268" cy="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BEF339F-3ECD-9020-9272-829EF5BA595C}"/>
                  </a:ext>
                </a:extLst>
              </p:cNvPr>
              <p:cNvCxnSpPr>
                <a:cxnSpLocks/>
                <a:stCxn id="4" idx="3"/>
                <a:endCxn id="5" idx="1"/>
              </p:cNvCxnSpPr>
              <p:nvPr/>
            </p:nvCxnSpPr>
            <p:spPr>
              <a:xfrm flipV="1">
                <a:off x="3301619" y="3004921"/>
                <a:ext cx="371479" cy="727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58A48EC-DC4E-E796-2120-8BA5B096650A}"/>
                  </a:ext>
                </a:extLst>
              </p:cNvPr>
              <p:cNvCxnSpPr>
                <a:cxnSpLocks/>
                <a:stCxn id="4" idx="2"/>
                <a:endCxn id="9" idx="2"/>
              </p:cNvCxnSpPr>
              <p:nvPr/>
            </p:nvCxnSpPr>
            <p:spPr>
              <a:xfrm rot="5400000" flipH="1" flipV="1">
                <a:off x="4304052" y="3534287"/>
                <a:ext cx="10072" cy="3129375"/>
              </a:xfrm>
              <a:prstGeom prst="bentConnector3">
                <a:avLst>
                  <a:gd name="adj1" fmla="val -266557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174C2E-DE73-1DFB-A58B-FFCFF9FDD879}"/>
                  </a:ext>
                </a:extLst>
              </p:cNvPr>
              <p:cNvCxnSpPr>
                <a:cxnSpLocks/>
                <a:stCxn id="8" idx="2"/>
                <a:endCxn id="9" idx="0"/>
              </p:cNvCxnSpPr>
              <p:nvPr/>
            </p:nvCxnSpPr>
            <p:spPr>
              <a:xfrm flipH="1">
                <a:off x="5873776" y="3649555"/>
                <a:ext cx="1659" cy="34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558D6B4-AAD2-A73B-30F8-77463912A4E3}"/>
                  </a:ext>
                </a:extLst>
              </p:cNvPr>
              <p:cNvCxnSpPr>
                <a:cxnSpLocks/>
                <a:stCxn id="9" idx="3"/>
                <a:endCxn id="10" idx="1"/>
              </p:cNvCxnSpPr>
              <p:nvPr/>
            </p:nvCxnSpPr>
            <p:spPr>
              <a:xfrm flipV="1">
                <a:off x="6432653" y="3724091"/>
                <a:ext cx="399671" cy="8178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10">
                <a:extLst>
                  <a:ext uri="{FF2B5EF4-FFF2-40B4-BE49-F238E27FC236}">
                    <a16:creationId xmlns:a16="http://schemas.microsoft.com/office/drawing/2014/main" id="{4E19248A-47F3-8605-5039-136C29583877}"/>
                  </a:ext>
                </a:extLst>
              </p:cNvPr>
              <p:cNvSpPr/>
              <p:nvPr/>
            </p:nvSpPr>
            <p:spPr>
              <a:xfrm>
                <a:off x="8503149" y="4034321"/>
                <a:ext cx="1114436" cy="105961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600" dirty="0"/>
                  <a:t>task</a:t>
                </a:r>
                <a:r>
                  <a:rPr lang="en-US" sz="1600" dirty="0" smtClean="0"/>
                  <a:t>_</a:t>
                </a:r>
              </a:p>
              <a:p>
                <a:pPr algn="ctr" eaLnBrk="1" fontAlgn="auto" hangingPunct="1">
                  <a:spcBef>
                    <a:spcPts val="0"/>
                  </a:spcBef>
                  <a:spcAft>
                    <a:spcPts val="0"/>
                  </a:spcAft>
                  <a:defRPr/>
                </a:pPr>
                <a:r>
                  <a:rPr lang="en-US" sz="1400" dirty="0" smtClean="0"/>
                  <a:t>switching</a:t>
                </a:r>
                <a:endParaRPr lang="en-US" sz="1400" dirty="0"/>
              </a:p>
              <a:p>
                <a:pPr algn="ctr" eaLnBrk="1" fontAlgn="auto" hangingPunct="1">
                  <a:spcBef>
                    <a:spcPts val="0"/>
                  </a:spcBef>
                  <a:spcAft>
                    <a:spcPts val="0"/>
                  </a:spcAft>
                  <a:defRPr/>
                </a:pPr>
                <a:endParaRPr lang="en-US" dirty="0"/>
              </a:p>
            </p:txBody>
          </p:sp>
        </p:grpSp>
        <p:cxnSp>
          <p:nvCxnSpPr>
            <p:cNvPr id="26" name="Straight Arrow Connector 25">
              <a:extLst>
                <a:ext uri="{FF2B5EF4-FFF2-40B4-BE49-F238E27FC236}">
                  <a16:creationId xmlns:a16="http://schemas.microsoft.com/office/drawing/2014/main" id="{8FEB05C0-FBB7-FE27-EA29-33FA984E15DF}"/>
                </a:ext>
              </a:extLst>
            </p:cNvPr>
            <p:cNvCxnSpPr>
              <a:cxnSpLocks/>
              <a:stCxn id="5" idx="2"/>
              <a:endCxn id="6" idx="0"/>
            </p:cNvCxnSpPr>
            <p:nvPr/>
          </p:nvCxnSpPr>
          <p:spPr>
            <a:xfrm>
              <a:off x="4067173" y="4328080"/>
              <a:ext cx="9525" cy="26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275F217-20AA-8AAD-37D1-473344E206E0}"/>
                </a:ext>
              </a:extLst>
            </p:cNvPr>
            <p:cNvCxnSpPr>
              <a:cxnSpLocks/>
              <a:stCxn id="6" idx="3"/>
              <a:endCxn id="8" idx="1"/>
            </p:cNvCxnSpPr>
            <p:nvPr/>
          </p:nvCxnSpPr>
          <p:spPr>
            <a:xfrm flipV="1">
              <a:off x="4668848" y="3820193"/>
              <a:ext cx="381008" cy="1218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Rectangle: Rounded Corners 10">
            <a:extLst>
              <a:ext uri="{FF2B5EF4-FFF2-40B4-BE49-F238E27FC236}">
                <a16:creationId xmlns:a16="http://schemas.microsoft.com/office/drawing/2014/main" id="{4E19248A-47F3-8605-5039-136C29583877}"/>
              </a:ext>
            </a:extLst>
          </p:cNvPr>
          <p:cNvSpPr/>
          <p:nvPr/>
        </p:nvSpPr>
        <p:spPr bwMode="auto">
          <a:xfrm>
            <a:off x="11033125" y="4554618"/>
            <a:ext cx="1066800" cy="83502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600" dirty="0" err="1"/>
              <a:t>stroop</a:t>
            </a:r>
            <a:endParaRPr lang="en-US" dirty="0"/>
          </a:p>
          <a:p>
            <a:pPr algn="ctr" eaLnBrk="1" fontAlgn="auto" hangingPunct="1">
              <a:spcBef>
                <a:spcPts val="0"/>
              </a:spcBef>
              <a:spcAft>
                <a:spcPts val="0"/>
              </a:spcAft>
              <a:defRPr/>
            </a:pPr>
            <a:endParaRPr lang="en-US" dirty="0"/>
          </a:p>
        </p:txBody>
      </p:sp>
      <p:sp>
        <p:nvSpPr>
          <p:cNvPr id="28" name="Rectangle: Rounded Corners 10">
            <a:extLst>
              <a:ext uri="{FF2B5EF4-FFF2-40B4-BE49-F238E27FC236}">
                <a16:creationId xmlns:a16="http://schemas.microsoft.com/office/drawing/2014/main" id="{4E19248A-47F3-8605-5039-136C29583877}"/>
              </a:ext>
            </a:extLst>
          </p:cNvPr>
          <p:cNvSpPr/>
          <p:nvPr/>
        </p:nvSpPr>
        <p:spPr bwMode="auto">
          <a:xfrm>
            <a:off x="9929907" y="4597480"/>
            <a:ext cx="1066800" cy="83502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sz="1600" dirty="0"/>
              <a:t>oddball</a:t>
            </a:r>
            <a:endParaRPr lang="en-US" dirty="0"/>
          </a:p>
          <a:p>
            <a:pPr algn="ctr" eaLnBrk="1" fontAlgn="auto" hangingPunct="1">
              <a:spcBef>
                <a:spcPts val="0"/>
              </a:spcBef>
              <a:spcAft>
                <a:spcPts val="0"/>
              </a:spcAft>
              <a:defRPr/>
            </a:pPr>
            <a:endParaRPr lang="en-US" dirty="0"/>
          </a:p>
        </p:txBody>
      </p:sp>
      <p:cxnSp>
        <p:nvCxnSpPr>
          <p:cNvPr id="25" name="Elbow Connector 24"/>
          <p:cNvCxnSpPr>
            <a:stCxn id="7" idx="2"/>
            <a:endCxn id="28" idx="0"/>
          </p:cNvCxnSpPr>
          <p:nvPr/>
        </p:nvCxnSpPr>
        <p:spPr>
          <a:xfrm rot="16200000" flipH="1">
            <a:off x="9632954" y="3767127"/>
            <a:ext cx="273050" cy="13876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6200000" flipH="1">
            <a:off x="10617763" y="3754685"/>
            <a:ext cx="237263" cy="14092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EB7A-CCB4-C79F-BE5C-CBCF2BE7F1BB}"/>
              </a:ext>
            </a:extLst>
          </p:cNvPr>
          <p:cNvSpPr>
            <a:spLocks noGrp="1"/>
          </p:cNvSpPr>
          <p:nvPr>
            <p:ph type="title"/>
          </p:nvPr>
        </p:nvSpPr>
        <p:spPr/>
        <p:txBody>
          <a:bodyPr/>
          <a:lstStyle/>
          <a:p>
            <a:r>
              <a:rPr lang="en-US" dirty="0"/>
              <a:t>Result for the machine learning classifier</a:t>
            </a:r>
            <a:endParaRPr lang="en-IN" dirty="0"/>
          </a:p>
        </p:txBody>
      </p:sp>
      <p:sp>
        <p:nvSpPr>
          <p:cNvPr id="3" name="Content Placeholder 2">
            <a:extLst>
              <a:ext uri="{FF2B5EF4-FFF2-40B4-BE49-F238E27FC236}">
                <a16:creationId xmlns:a16="http://schemas.microsoft.com/office/drawing/2014/main" id="{DC89C61D-0471-A9EF-3A2C-37CEE1C0236A}"/>
              </a:ext>
            </a:extLst>
          </p:cNvPr>
          <p:cNvSpPr>
            <a:spLocks noGrp="1"/>
          </p:cNvSpPr>
          <p:nvPr>
            <p:ph idx="1"/>
          </p:nvPr>
        </p:nvSpPr>
        <p:spPr>
          <a:xfrm>
            <a:off x="677863" y="2160588"/>
            <a:ext cx="5202432" cy="3881437"/>
          </a:xfrm>
        </p:spPr>
        <p:txBody>
          <a:bodyPr/>
          <a:lstStyle/>
          <a:p>
            <a:r>
              <a:rPr lang="en-US" sz="1600" dirty="0">
                <a:latin typeface="Times New Roman" panose="02020603050405020304" pitchFamily="18" charset="0"/>
                <a:cs typeface="Times New Roman" panose="02020603050405020304" pitchFamily="18" charset="0"/>
              </a:rPr>
              <a:t>Using the feature of the all four classes the feature is made to be 192x27688 with 8x27688 for the 24 subject  </a:t>
            </a:r>
            <a:r>
              <a:rPr lang="en-US" altLang="en-US" sz="1600" dirty="0">
                <a:solidFill>
                  <a:srgbClr val="000000"/>
                </a:solidFill>
                <a:latin typeface="Times New Roman" panose="02020603050405020304" pitchFamily="18" charset="0"/>
                <a:cs typeface="Times New Roman" panose="02020603050405020304" pitchFamily="18" charset="0"/>
              </a:rPr>
              <a:t>"task-switching : 42688 X 8 ",    "dual-task : 27688x 8 ",    "oddball : 27688x 8",    "</a:t>
            </a:r>
            <a:r>
              <a:rPr lang="en-US" altLang="en-US" sz="1600" dirty="0" err="1">
                <a:solidFill>
                  <a:srgbClr val="000000"/>
                </a:solidFill>
                <a:latin typeface="Times New Roman" panose="02020603050405020304" pitchFamily="18" charset="0"/>
                <a:cs typeface="Times New Roman" panose="02020603050405020304" pitchFamily="18" charset="0"/>
              </a:rPr>
              <a:t>stroop</a:t>
            </a:r>
            <a:r>
              <a:rPr lang="en-US" altLang="en-US" sz="1600" dirty="0">
                <a:solidFill>
                  <a:srgbClr val="000000"/>
                </a:solidFill>
                <a:latin typeface="Times New Roman" panose="02020603050405020304" pitchFamily="18" charset="0"/>
                <a:cs typeface="Times New Roman" panose="02020603050405020304" pitchFamily="18" charset="0"/>
              </a:rPr>
              <a:t> : 42688 </a:t>
            </a:r>
            <a:r>
              <a:rPr lang="en-US" altLang="en-US" sz="1600" dirty="0" smtClean="0">
                <a:solidFill>
                  <a:srgbClr val="000000"/>
                </a:solidFill>
                <a:latin typeface="Times New Roman" panose="02020603050405020304" pitchFamily="18" charset="0"/>
                <a:cs typeface="Times New Roman" panose="02020603050405020304" pitchFamily="18" charset="0"/>
              </a:rPr>
              <a:t>x 8.</a:t>
            </a:r>
          </a:p>
          <a:p>
            <a:r>
              <a:rPr lang="en-US" sz="1400" b="1" dirty="0"/>
              <a:t>Classical SVC (RBF Kernel)</a:t>
            </a:r>
            <a:r>
              <a:rPr lang="en-US" sz="1400" dirty="0"/>
              <a:t/>
            </a:r>
            <a:br>
              <a:rPr lang="en-US" sz="1400" dirty="0"/>
            </a:br>
            <a:r>
              <a:rPr lang="en-US" sz="1400" dirty="0"/>
              <a:t>Uses a </a:t>
            </a:r>
            <a:r>
              <a:rPr lang="en-US" sz="1400" b="1" dirty="0"/>
              <a:t>Radial Basis Function (RBF) Kernel</a:t>
            </a:r>
            <a:r>
              <a:rPr lang="en-US" sz="1400" dirty="0"/>
              <a:t> for non-linear classification.</a:t>
            </a:r>
            <a:br>
              <a:rPr lang="en-US" sz="1400" dirty="0"/>
            </a:br>
            <a:r>
              <a:rPr lang="en-US" sz="1400" dirty="0"/>
              <a:t> </a:t>
            </a:r>
            <a:r>
              <a:rPr lang="en-US" sz="1400" b="1" dirty="0"/>
              <a:t>Well-established in EEG-based machine learning applications</a:t>
            </a:r>
            <a:r>
              <a:rPr lang="en-US" sz="1400" dirty="0"/>
              <a:t>.</a:t>
            </a:r>
            <a:br>
              <a:rPr lang="en-US" sz="1400" dirty="0"/>
            </a:br>
            <a:r>
              <a:rPr lang="en-US" sz="1400" b="1" dirty="0"/>
              <a:t>Trained with </a:t>
            </a:r>
            <a:r>
              <a:rPr lang="en-US" sz="1400" b="1" dirty="0" err="1"/>
              <a:t>SciKit-Learn’s</a:t>
            </a:r>
            <a:r>
              <a:rPr lang="en-US" sz="1400" b="1" dirty="0"/>
              <a:t> SVC model</a:t>
            </a:r>
            <a:r>
              <a:rPr lang="en-US" sz="1400" dirty="0"/>
              <a:t>.</a:t>
            </a:r>
          </a:p>
          <a:p>
            <a:endParaRPr lang="en-US" sz="1600" dirty="0" smtClean="0">
              <a:solidFill>
                <a:srgbClr val="000000"/>
              </a:solidFill>
              <a:latin typeface="Times New Roman" panose="02020603050405020304" pitchFamily="18" charset="0"/>
              <a:cs typeface="Times New Roman" panose="02020603050405020304" pitchFamily="18" charset="0"/>
            </a:endParaRPr>
          </a:p>
          <a:p>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using machine learning classifier I got accuracy of more than </a:t>
            </a:r>
            <a:r>
              <a:rPr lang="en-US" sz="1600" dirty="0" smtClean="0">
                <a:solidFill>
                  <a:srgbClr val="000000"/>
                </a:solidFill>
                <a:latin typeface="Times New Roman" panose="02020603050405020304" pitchFamily="18" charset="0"/>
                <a:cs typeface="Times New Roman" panose="02020603050405020304" pitchFamily="18" charset="0"/>
              </a:rPr>
              <a:t>98% </a:t>
            </a:r>
            <a:r>
              <a:rPr lang="en-US" sz="1600" dirty="0">
                <a:solidFill>
                  <a:srgbClr val="000000"/>
                </a:solidFill>
                <a:latin typeface="Times New Roman" panose="02020603050405020304" pitchFamily="18" charset="0"/>
                <a:cs typeface="Times New Roman" panose="02020603050405020304" pitchFamily="18" charset="0"/>
              </a:rPr>
              <a:t>for the four classes.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798" y="1645962"/>
            <a:ext cx="4774522" cy="3568834"/>
          </a:xfrm>
          <a:prstGeom prst="rect">
            <a:avLst/>
          </a:prstGeom>
        </p:spPr>
      </p:pic>
    </p:spTree>
    <p:extLst>
      <p:ext uri="{BB962C8B-B14F-4D97-AF65-F5344CB8AC3E}">
        <p14:creationId xmlns:p14="http://schemas.microsoft.com/office/powerpoint/2010/main" val="783775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9F8E-4A9B-1419-5084-AA452775D4B5}"/>
              </a:ext>
            </a:extLst>
          </p:cNvPr>
          <p:cNvSpPr>
            <a:spLocks noGrp="1"/>
          </p:cNvSpPr>
          <p:nvPr>
            <p:ph type="title"/>
          </p:nvPr>
        </p:nvSpPr>
        <p:spPr/>
        <p:txBody>
          <a:bodyPr/>
          <a:lstStyle/>
          <a:p>
            <a:r>
              <a:rPr lang="en-US" dirty="0"/>
              <a:t>Result for the Quantum machine learning classifier</a:t>
            </a:r>
            <a:endParaRPr lang="en-IN" dirty="0"/>
          </a:p>
        </p:txBody>
      </p:sp>
      <p:sp>
        <p:nvSpPr>
          <p:cNvPr id="3" name="Content Placeholder 2">
            <a:extLst>
              <a:ext uri="{FF2B5EF4-FFF2-40B4-BE49-F238E27FC236}">
                <a16:creationId xmlns:a16="http://schemas.microsoft.com/office/drawing/2014/main" id="{6C684256-CBC1-2530-6442-F02B2A2302CB}"/>
              </a:ext>
            </a:extLst>
          </p:cNvPr>
          <p:cNvSpPr>
            <a:spLocks noGrp="1"/>
          </p:cNvSpPr>
          <p:nvPr>
            <p:ph idx="1"/>
          </p:nvPr>
        </p:nvSpPr>
        <p:spPr>
          <a:xfrm>
            <a:off x="249016" y="2160588"/>
            <a:ext cx="5852172" cy="2529107"/>
          </a:xfrm>
        </p:spPr>
        <p:txBody>
          <a:bodyPr/>
          <a:lstStyle/>
          <a:p>
            <a:r>
              <a:rPr lang="en-US" sz="1600" dirty="0" smtClean="0"/>
              <a:t>The </a:t>
            </a:r>
            <a:r>
              <a:rPr lang="en-US" sz="1600" b="1" dirty="0"/>
              <a:t>Quantum Support Vector Classifier </a:t>
            </a:r>
            <a:r>
              <a:rPr lang="en-US" sz="1600" dirty="0"/>
              <a:t>(QSVC) was trained using a Quantum Kernel based on the </a:t>
            </a:r>
            <a:r>
              <a:rPr lang="en-US" sz="1600" b="1" dirty="0" err="1" smtClean="0"/>
              <a:t>ZZFeatureMap</a:t>
            </a:r>
            <a:r>
              <a:rPr lang="en-US" sz="1600" b="1" dirty="0"/>
              <a:t> (entanglement: linear, reps: 2)</a:t>
            </a:r>
            <a:r>
              <a:rPr lang="en-US" sz="1600" dirty="0"/>
              <a:t>.</a:t>
            </a:r>
            <a:r>
              <a:rPr lang="en-US" sz="1600" dirty="0" smtClean="0"/>
              <a:t> </a:t>
            </a:r>
            <a:r>
              <a:rPr lang="en-US" sz="1600" dirty="0"/>
              <a:t>in </a:t>
            </a:r>
            <a:r>
              <a:rPr lang="en-US" sz="1600" dirty="0" err="1"/>
              <a:t>Qiskit</a:t>
            </a:r>
            <a:r>
              <a:rPr lang="en-US" sz="1600" dirty="0" smtClean="0"/>
              <a:t>.</a:t>
            </a:r>
          </a:p>
          <a:p>
            <a:r>
              <a:rPr lang="en-US" sz="1600" b="1" dirty="0"/>
              <a:t>Quantum Kernel</a:t>
            </a:r>
            <a:r>
              <a:rPr lang="en-US" sz="1600" dirty="0"/>
              <a:t> based on </a:t>
            </a:r>
            <a:r>
              <a:rPr lang="en-US" sz="1600" b="1" dirty="0"/>
              <a:t>State Fidelity Computation</a:t>
            </a:r>
            <a:r>
              <a:rPr lang="en-US" sz="1600" dirty="0"/>
              <a:t>.</a:t>
            </a:r>
            <a:br>
              <a:rPr lang="en-US" sz="1600" dirty="0"/>
            </a:br>
            <a:r>
              <a:rPr lang="en-US" sz="1600" dirty="0"/>
              <a:t>Implemented using </a:t>
            </a:r>
            <a:r>
              <a:rPr lang="en-US" sz="1600" b="1" dirty="0" err="1"/>
              <a:t>Qiskit</a:t>
            </a:r>
            <a:r>
              <a:rPr lang="en-US" sz="1600" b="1" dirty="0"/>
              <a:t> </a:t>
            </a:r>
            <a:r>
              <a:rPr lang="en-US" sz="1600" b="1" dirty="0" smtClean="0"/>
              <a:t>Machine Learning</a:t>
            </a:r>
          </a:p>
          <a:p>
            <a:r>
              <a:rPr lang="en-US" sz="1600" dirty="0" smtClean="0"/>
              <a:t>The generated feature is </a:t>
            </a:r>
            <a:r>
              <a:rPr lang="en-US" sz="1600" b="1" dirty="0"/>
              <a:t>80% training vs. 20% testing</a:t>
            </a:r>
            <a:r>
              <a:rPr lang="en-US" sz="1600" dirty="0"/>
              <a:t>.</a:t>
            </a:r>
            <a:endParaRPr lang="en-US" sz="1600" dirty="0" smtClean="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188" y="1930400"/>
            <a:ext cx="6044825" cy="3022413"/>
          </a:xfrm>
          <a:prstGeom prst="rect">
            <a:avLst/>
          </a:prstGeom>
        </p:spPr>
      </p:pic>
    </p:spTree>
    <p:extLst>
      <p:ext uri="{BB962C8B-B14F-4D97-AF65-F5344CB8AC3E}">
        <p14:creationId xmlns:p14="http://schemas.microsoft.com/office/powerpoint/2010/main" val="1152640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13424</TotalTime>
  <Words>835</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PowerPoint Presentation</vt:lpstr>
      <vt:lpstr>Contents :</vt:lpstr>
      <vt:lpstr>Proposed work:</vt:lpstr>
      <vt:lpstr>Data set  </vt:lpstr>
      <vt:lpstr>Method of the preprocessing</vt:lpstr>
      <vt:lpstr>Feature Extraction:</vt:lpstr>
      <vt:lpstr>Model : </vt:lpstr>
      <vt:lpstr>Result for the machine learning classifier</vt:lpstr>
      <vt:lpstr>Result for the Quantum machine learning classifier</vt:lpstr>
      <vt:lpstr>Quantum kernel</vt:lpstr>
      <vt:lpstr>QSVC</vt:lpstr>
      <vt:lpstr>QSVC for EEG Classification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vishwajeet kumar</dc:creator>
  <cp:lastModifiedBy>vishwajeet kumar</cp:lastModifiedBy>
  <cp:revision>61</cp:revision>
  <dcterms:created xsi:type="dcterms:W3CDTF">2024-10-03T10:16:29Z</dcterms:created>
  <dcterms:modified xsi:type="dcterms:W3CDTF">2025-03-11T05:28:54Z</dcterms:modified>
</cp:coreProperties>
</file>