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16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92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3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Database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By: </a:t>
            </a:r>
            <a:r>
              <a:rPr lang="en-IN" dirty="0"/>
              <a:t>Vishwajeet Mande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Summary of Analysis:</a:t>
            </a:r>
          </a:p>
          <a:p>
            <a:r>
              <a:rPr dirty="0"/>
              <a:t>- Detailed insights into customers, orders, products, and revenue.</a:t>
            </a:r>
          </a:p>
          <a:p>
            <a:r>
              <a:rPr dirty="0"/>
              <a:t>- Actionable recommendations to drive business growth.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Future Scope:</a:t>
            </a:r>
          </a:p>
          <a:p>
            <a:r>
              <a:rPr dirty="0"/>
              <a:t>- Automate analysis with stored procedures.</a:t>
            </a:r>
          </a:p>
          <a:p>
            <a:r>
              <a:rPr dirty="0"/>
              <a:t>- Integrate with BI tools for real-time reporting.</a:t>
            </a:r>
          </a:p>
          <a:p>
            <a:endParaRPr dirty="0"/>
          </a:p>
          <a:p>
            <a:r>
              <a:rPr dirty="0"/>
              <a:t>Thank You!</a:t>
            </a:r>
          </a:p>
          <a:p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Objective:</a:t>
            </a:r>
          </a:p>
          <a:p>
            <a:r>
              <a:t>- Analyze a relational database to gain insights into customers, products, orders, and suppliers.</a:t>
            </a:r>
          </a:p>
          <a:p>
            <a:r>
              <a:t>- Perform queries to support business decisions and improve operational efficiency.</a:t>
            </a:r>
          </a:p>
          <a:p>
            <a:endParaRPr/>
          </a:p>
          <a:p>
            <a:r>
              <a:t>Database Tables Analyzed:</a:t>
            </a:r>
          </a:p>
          <a:p>
            <a:r>
              <a:t>- Customers</a:t>
            </a:r>
          </a:p>
          <a:p>
            <a:r>
              <a:t>- Products</a:t>
            </a:r>
          </a:p>
          <a:p>
            <a:r>
              <a:t>- Orders</a:t>
            </a:r>
          </a:p>
          <a:p>
            <a:r>
              <a:t>- OrderDetails</a:t>
            </a:r>
          </a:p>
          <a:p>
            <a:r>
              <a:t>- Suppliers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Queries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Customer Details:</a:t>
            </a:r>
          </a:p>
          <a:p>
            <a:r>
              <a:t>- Retrieve all customer information.</a:t>
            </a:r>
          </a:p>
          <a:p>
            <a:r>
              <a:t>- Find customers from specific countries (e.g., USA).</a:t>
            </a:r>
          </a:p>
          <a:p>
            <a:endParaRPr/>
          </a:p>
          <a:p>
            <a:r>
              <a:t>2. Product Insights:</a:t>
            </a:r>
          </a:p>
          <a:p>
            <a:r>
              <a:t>- List products priced above $100.</a:t>
            </a:r>
          </a:p>
          <a:p>
            <a:r>
              <a:t>- Identify products in specific categories, e.g., Electronics.</a:t>
            </a:r>
          </a:p>
          <a:p>
            <a:endParaRPr/>
          </a:p>
          <a:p>
            <a:r>
              <a:t>3. Revenue Analysis:</a:t>
            </a:r>
          </a:p>
          <a:p>
            <a:r>
              <a:t>- Calculate total revenue generated by the store.</a:t>
            </a:r>
          </a:p>
          <a:p>
            <a:r>
              <a:t>- Find the category with the highest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and 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Order Analysis:</a:t>
            </a:r>
          </a:p>
          <a:p>
            <a:r>
              <a:t>- List orders along with customer names.</a:t>
            </a:r>
          </a:p>
          <a:p>
            <a:r>
              <a:t>- Count the number of orders placed by each customer.</a:t>
            </a:r>
          </a:p>
          <a:p>
            <a:endParaRPr/>
          </a:p>
          <a:p>
            <a:r>
              <a:t>Customer Spending:</a:t>
            </a:r>
          </a:p>
          <a:p>
            <a:r>
              <a:t>- Identify customers who placed orders worth more than $500.</a:t>
            </a:r>
          </a:p>
          <a:p>
            <a:r>
              <a:t>- Find the top 3 customers based on total spending.</a:t>
            </a:r>
          </a:p>
          <a:p>
            <a:endParaRPr/>
          </a:p>
          <a:p>
            <a:r>
              <a:t>Customer Behavior:</a:t>
            </a:r>
          </a:p>
          <a:p>
            <a:r>
              <a:t>- List customers who placed more than one order.</a:t>
            </a:r>
          </a:p>
          <a:p>
            <a:r>
              <a:t>- Find customers who have not placed any orders.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and Supplier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Insights:</a:t>
            </a:r>
          </a:p>
          <a:p>
            <a:r>
              <a:t>- Find the most expensive product.</a:t>
            </a:r>
          </a:p>
          <a:p>
            <a:r>
              <a:t>- List products with stock below the average.</a:t>
            </a:r>
          </a:p>
          <a:p>
            <a:r>
              <a:t>- Identify products that have never been purchased.</a:t>
            </a:r>
          </a:p>
          <a:p>
            <a:endParaRPr/>
          </a:p>
          <a:p>
            <a:r>
              <a:t>Supplier Insights:</a:t>
            </a:r>
          </a:p>
          <a:p>
            <a:r>
              <a:t>- List suppliers and the products they supply.</a:t>
            </a:r>
          </a:p>
          <a:p>
            <a:r>
              <a:t>- Identify suppliers with products that have stock below 20 units.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and 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Category Sales:</a:t>
            </a:r>
          </a:p>
          <a:p>
            <a:r>
              <a:t>- Calculate total sales for each product category.</a:t>
            </a:r>
          </a:p>
          <a:p>
            <a:r>
              <a:t>- Identify the category with the highest sales.</a:t>
            </a:r>
          </a:p>
          <a:p>
            <a:endParaRPr/>
          </a:p>
          <a:p>
            <a:r>
              <a:t>Order Revenue:</a:t>
            </a:r>
          </a:p>
          <a:p>
            <a:r>
              <a:t>- Calculate the average order value.</a:t>
            </a:r>
          </a:p>
          <a:p>
            <a:r>
              <a:t>- Find the month with the highest revenue in 2023.</a:t>
            </a:r>
          </a:p>
          <a:p>
            <a:endParaRPr/>
          </a:p>
          <a:p>
            <a:r>
              <a:t>Product Revenue:</a:t>
            </a:r>
          </a:p>
          <a:p>
            <a:r>
              <a:t>- Find the product that generated the highest revenue.</a:t>
            </a:r>
          </a:p>
          <a:p>
            <a:r>
              <a:t>- Calculate total revenue generated.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Key Benefits:</a:t>
            </a:r>
          </a:p>
          <a:p>
            <a:r>
              <a:t>- Improved understanding of customer demographics and behavior.</a:t>
            </a:r>
          </a:p>
          <a:p>
            <a:r>
              <a:t>- Insights into product performance and stock management.</a:t>
            </a:r>
          </a:p>
          <a:p>
            <a:r>
              <a:t>- Data-driven decisions for supplier and inventory management.</a:t>
            </a:r>
          </a:p>
          <a:p>
            <a:r>
              <a:t>- Enhanced revenue tracking and sales optimization.</a:t>
            </a:r>
          </a:p>
          <a:p>
            <a:endParaRPr/>
          </a:p>
          <a:p>
            <a:r>
              <a:t>Recommendations:</a:t>
            </a:r>
          </a:p>
          <a:p>
            <a:r>
              <a:t>- Increase stock for high-demand products.</a:t>
            </a:r>
          </a:p>
          <a:p>
            <a:r>
              <a:t>- Target high-value customers for loyalty programs.</a:t>
            </a:r>
          </a:p>
          <a:p>
            <a:r>
              <a:t>- Adjust pricing strategies for underperforming categories.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Queries:</a:t>
            </a:r>
          </a:p>
          <a:p>
            <a:r>
              <a:t>- SELECT, JOIN, GROUP BY, HAVING, and Subqueries.</a:t>
            </a:r>
          </a:p>
          <a:p>
            <a:r>
              <a:t>- Aggregate functions (SUM, AVG, MAX, COUNT).</a:t>
            </a:r>
          </a:p>
          <a:p>
            <a:r>
              <a:t>- Data manipulation (UPDATE, INSERT, DELETE).</a:t>
            </a:r>
          </a:p>
          <a:p>
            <a:endParaRPr/>
          </a:p>
          <a:p>
            <a:r>
              <a:t>Database Structure:</a:t>
            </a:r>
          </a:p>
          <a:p>
            <a:r>
              <a:t>- Relational database with normalized tables.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Handling large datasets and ensuring data integrity.</a:t>
            </a:r>
          </a:p>
          <a:p>
            <a:r>
              <a:t>- Writing efficient queries for complex requirements.</a:t>
            </a:r>
          </a:p>
          <a:p>
            <a:endParaRPr/>
          </a:p>
          <a:p>
            <a:r>
              <a:t>Solutions:</a:t>
            </a:r>
          </a:p>
          <a:p>
            <a:r>
              <a:t>- Used indexing and optimized SQL queries.</a:t>
            </a:r>
          </a:p>
          <a:p>
            <a:r>
              <a:t>- Ensured consistent use of primary and foreign keys for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539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SQL Database Analysis Project</vt:lpstr>
      <vt:lpstr>Introduction</vt:lpstr>
      <vt:lpstr>Key Queries and Insights</vt:lpstr>
      <vt:lpstr>Order and Customer Analysis</vt:lpstr>
      <vt:lpstr>Product and Supplier Analysis</vt:lpstr>
      <vt:lpstr>Sales and Revenue Insights</vt:lpstr>
      <vt:lpstr>Business Impact</vt:lpstr>
      <vt:lpstr>Tools and Techniques Used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Vishwajeet Mande</cp:lastModifiedBy>
  <cp:revision>3</cp:revision>
  <dcterms:created xsi:type="dcterms:W3CDTF">2013-01-27T09:14:16Z</dcterms:created>
  <dcterms:modified xsi:type="dcterms:W3CDTF">2024-12-27T04:45:59Z</dcterms:modified>
  <cp:category/>
</cp:coreProperties>
</file>