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18"/>
  </p:notesMasterIdLst>
  <p:handoutMasterIdLst>
    <p:handoutMasterId r:id="rId19"/>
  </p:handoutMasterIdLst>
  <p:sldIdLst>
    <p:sldId id="479" r:id="rId5"/>
    <p:sldId id="263" r:id="rId6"/>
    <p:sldId id="374" r:id="rId7"/>
    <p:sldId id="415" r:id="rId8"/>
    <p:sldId id="521" r:id="rId9"/>
    <p:sldId id="522" r:id="rId10"/>
    <p:sldId id="523" r:id="rId11"/>
    <p:sldId id="524" r:id="rId12"/>
    <p:sldId id="525" r:id="rId13"/>
    <p:sldId id="526" r:id="rId14"/>
    <p:sldId id="470" r:id="rId15"/>
    <p:sldId id="497" r:id="rId16"/>
    <p:sldId id="498" r:id="rId17"/>
  </p:sldIdLst>
  <p:sldSz cx="9144000" cy="6858000" type="screen4x3"/>
  <p:notesSz cx="7077075" cy="9418638"/>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94">
          <p15:clr>
            <a:srgbClr val="A4A3A4"/>
          </p15:clr>
        </p15:guide>
        <p15:guide id="2" orient="horz" pos="4137">
          <p15:clr>
            <a:srgbClr val="A4A3A4"/>
          </p15:clr>
        </p15:guide>
        <p15:guide id="3" orient="horz" pos="1438">
          <p15:clr>
            <a:srgbClr val="A4A3A4"/>
          </p15:clr>
        </p15:guide>
        <p15:guide id="4" orient="horz" pos="2158">
          <p15:clr>
            <a:srgbClr val="A4A3A4"/>
          </p15:clr>
        </p15:guide>
        <p15:guide id="5" orient="horz" pos="726">
          <p15:clr>
            <a:srgbClr val="A4A3A4"/>
          </p15:clr>
        </p15:guide>
        <p15:guide id="6" orient="horz" pos="908">
          <p15:clr>
            <a:srgbClr val="A4A3A4"/>
          </p15:clr>
        </p15:guide>
        <p15:guide id="7" orient="horz" pos="159">
          <p15:clr>
            <a:srgbClr val="A4A3A4"/>
          </p15:clr>
        </p15:guide>
        <p15:guide id="8" orient="horz" pos="2892">
          <p15:clr>
            <a:srgbClr val="A4A3A4"/>
          </p15:clr>
        </p15:guide>
        <p15:guide id="9" pos="5587">
          <p15:clr>
            <a:srgbClr val="A4A3A4"/>
          </p15:clr>
        </p15:guide>
        <p15:guide id="10" pos="5039">
          <p15:clr>
            <a:srgbClr val="A4A3A4"/>
          </p15:clr>
        </p15:guide>
        <p15:guide id="11" pos="726">
          <p15:clr>
            <a:srgbClr val="A4A3A4"/>
          </p15:clr>
        </p15:guide>
        <p15:guide id="12" pos="1440">
          <p15:clr>
            <a:srgbClr val="A4A3A4"/>
          </p15:clr>
        </p15:guide>
        <p15:guide id="13" pos="2167">
          <p15:clr>
            <a:srgbClr val="A4A3A4"/>
          </p15:clr>
        </p15:guide>
        <p15:guide id="14" pos="2879">
          <p15:clr>
            <a:srgbClr val="A4A3A4"/>
          </p15:clr>
        </p15:guide>
        <p15:guide id="15" pos="3594">
          <p15:clr>
            <a:srgbClr val="A4A3A4"/>
          </p15:clr>
        </p15:guide>
        <p15:guide id="16" pos="4319">
          <p15:clr>
            <a:srgbClr val="A4A3A4"/>
          </p15:clr>
        </p15:guide>
        <p15:guide id="17" pos="183">
          <p15:clr>
            <a:srgbClr val="A4A3A4"/>
          </p15:clr>
        </p15:guide>
      </p15:sldGuideLst>
    </p:ext>
    <p:ext uri="{2D200454-40CA-4A62-9FC3-DE9A4176ACB9}">
      <p15:notesGuideLst xmlns:p15="http://schemas.microsoft.com/office/powerpoint/2012/main">
        <p15:guide id="1" orient="horz" pos="2967">
          <p15:clr>
            <a:srgbClr val="A4A3A4"/>
          </p15:clr>
        </p15:guide>
        <p15:guide id="2" pos="22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sa Proctor" initials="LP" lastIdx="15" clrIdx="0"/>
  <p:cmAuthor id="1" name="ToddConnor" initials="T" lastIdx="0" clrIdx="1"/>
  <p:cmAuthor id="2" name="Lourdes Pita" initials="LP" lastIdx="37" clrIdx="2"/>
  <p:cmAuthor id="3" name="Blanca Hernandez (Revel Consulting)" initials="BH(C" lastIdx="1"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2EA8"/>
    <a:srgbClr val="FD2FD6"/>
    <a:srgbClr val="75268A"/>
    <a:srgbClr val="0072C6"/>
    <a:srgbClr val="969696"/>
    <a:srgbClr val="68217A"/>
    <a:srgbClr val="008272"/>
    <a:srgbClr val="7FBA00"/>
    <a:srgbClr val="BAD80A"/>
    <a:srgbClr val="6DC2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26" autoAdjust="0"/>
    <p:restoredTop sz="93178" autoAdjust="0"/>
  </p:normalViewPr>
  <p:slideViewPr>
    <p:cSldViewPr snapToGrid="0">
      <p:cViewPr varScale="1">
        <p:scale>
          <a:sx n="70" d="100"/>
          <a:sy n="70" d="100"/>
        </p:scale>
        <p:origin x="1104" y="54"/>
      </p:cViewPr>
      <p:guideLst>
        <p:guide orient="horz" pos="3594"/>
        <p:guide orient="horz" pos="4137"/>
        <p:guide orient="horz" pos="1438"/>
        <p:guide orient="horz" pos="2158"/>
        <p:guide orient="horz" pos="726"/>
        <p:guide orient="horz" pos="908"/>
        <p:guide orient="horz" pos="159"/>
        <p:guide orient="horz" pos="2892"/>
        <p:guide pos="5587"/>
        <p:guide pos="5039"/>
        <p:guide pos="726"/>
        <p:guide pos="1440"/>
        <p:guide pos="2167"/>
        <p:guide pos="2879"/>
        <p:guide pos="3594"/>
        <p:guide pos="4319"/>
        <p:guide pos="183"/>
      </p:guideLst>
    </p:cSldViewPr>
  </p:slideViewPr>
  <p:outlineViewPr>
    <p:cViewPr>
      <p:scale>
        <a:sx n="33" d="100"/>
        <a:sy n="33" d="100"/>
      </p:scale>
      <p:origin x="0" y="1794"/>
    </p:cViewPr>
  </p:outlineViewPr>
  <p:notesTextViewPr>
    <p:cViewPr>
      <p:scale>
        <a:sx n="100" d="100"/>
        <a:sy n="100" d="100"/>
      </p:scale>
      <p:origin x="0" y="0"/>
    </p:cViewPr>
  </p:notesTextViewPr>
  <p:sorterViewPr>
    <p:cViewPr>
      <p:scale>
        <a:sx n="80" d="100"/>
        <a:sy n="80" d="100"/>
      </p:scale>
      <p:origin x="0" y="0"/>
    </p:cViewPr>
  </p:sorterViewPr>
  <p:notesViewPr>
    <p:cSldViewPr snapToGrid="0" showGuides="1">
      <p:cViewPr varScale="1">
        <p:scale>
          <a:sx n="91" d="100"/>
          <a:sy n="91" d="100"/>
        </p:scale>
        <p:origin x="-3696" y="-120"/>
      </p:cViewPr>
      <p:guideLst>
        <p:guide orient="horz" pos="2967"/>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sz="quarter" idx="1"/>
          </p:nvPr>
        </p:nvSpPr>
        <p:spPr>
          <a:xfrm>
            <a:off x="4008705" y="0"/>
            <a:ext cx="3066733" cy="470932"/>
          </a:xfrm>
          <a:prstGeom prst="rect">
            <a:avLst/>
          </a:prstGeom>
        </p:spPr>
        <p:txBody>
          <a:bodyPr vert="horz" lIns="94256" tIns="47128" rIns="94256" bIns="47128" rtlCol="0"/>
          <a:lstStyle>
            <a:lvl1pPr algn="r">
              <a:defRPr sz="1200"/>
            </a:lvl1pPr>
          </a:lstStyle>
          <a:p>
            <a:fld id="{1C3F5198-D814-4F07-A84F-942E63C84983}" type="datetimeFigureOut">
              <a:rPr lang="en-US" smtClean="0">
                <a:latin typeface="Segoe UI Light"/>
              </a:rPr>
              <a:pPr/>
              <a:t>2/12/2018</a:t>
            </a:fld>
            <a:endParaRPr lang="en-US" dirty="0">
              <a:latin typeface="Segoe UI Light"/>
            </a:endParaRPr>
          </a:p>
        </p:txBody>
      </p:sp>
      <p:sp>
        <p:nvSpPr>
          <p:cNvPr id="4" name="Footer Placeholder 3"/>
          <p:cNvSpPr>
            <a:spLocks noGrp="1"/>
          </p:cNvSpPr>
          <p:nvPr>
            <p:ph type="ftr" sz="quarter" idx="2"/>
          </p:nvPr>
        </p:nvSpPr>
        <p:spPr>
          <a:xfrm>
            <a:off x="0" y="8946071"/>
            <a:ext cx="6448002" cy="470932"/>
          </a:xfrm>
          <a:prstGeom prst="rect">
            <a:avLst/>
          </a:prstGeom>
        </p:spPr>
        <p:txBody>
          <a:bodyPr vert="horz" lIns="94256" tIns="47128" rIns="94256" bIns="47128" rtlCol="0" anchor="b"/>
          <a:lstStyle>
            <a:lvl1pPr algn="l">
              <a:defRPr sz="1200"/>
            </a:lvl1pPr>
          </a:lstStyle>
          <a:p>
            <a:r>
              <a:rPr lang="en-US" sz="500" dirty="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Light"/>
              </a:rPr>
            </a:br>
            <a:r>
              <a:rPr lang="en-US" sz="500" dirty="0">
                <a:solidFill>
                  <a:srgbClr val="000000"/>
                </a:solidFill>
                <a:latin typeface="Segoe UI Light"/>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48001" y="8946071"/>
            <a:ext cx="627436" cy="470932"/>
          </a:xfrm>
          <a:prstGeom prst="rect">
            <a:avLst/>
          </a:prstGeom>
        </p:spPr>
        <p:txBody>
          <a:bodyPr vert="horz" lIns="94256" tIns="47128" rIns="94256" bIns="47128" rtlCol="0" anchor="b"/>
          <a:lstStyle>
            <a:lvl1pPr algn="r">
              <a:defRPr sz="1200"/>
            </a:lvl1pPr>
          </a:lstStyle>
          <a:p>
            <a:fld id="{8980CB99-47E3-46F4-AAEB-3919FBEFC014}"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932"/>
          </a:xfrm>
          <a:prstGeom prst="rect">
            <a:avLst/>
          </a:prstGeom>
        </p:spPr>
        <p:txBody>
          <a:bodyPr vert="horz" lIns="94256" tIns="47128" rIns="94256" bIns="47128" rtlCol="0"/>
          <a:lstStyle>
            <a:lvl1pPr algn="l">
              <a:defRPr sz="1200">
                <a:latin typeface="Segoe UI" pitchFamily="34" charset="0"/>
              </a:defRPr>
            </a:lvl1pPr>
          </a:lstStyle>
          <a:p>
            <a:r>
              <a:rPr lang="en-US" dirty="0" err="1" smtClean="0">
                <a:latin typeface="Segoe UI Light"/>
              </a:rPr>
              <a:t>TechReady</a:t>
            </a:r>
            <a:r>
              <a:rPr lang="en-US" dirty="0" smtClean="0">
                <a:latin typeface="Segoe UI Light"/>
              </a:rPr>
              <a:t> 14</a:t>
            </a:r>
            <a:endParaRPr lang="en-US" dirty="0">
              <a:latin typeface="Segoe UI Light"/>
            </a:endParaRPr>
          </a:p>
        </p:txBody>
      </p:sp>
      <p:sp>
        <p:nvSpPr>
          <p:cNvPr id="3" name="Date Placeholder 2"/>
          <p:cNvSpPr>
            <a:spLocks noGrp="1"/>
          </p:cNvSpPr>
          <p:nvPr>
            <p:ph type="dt" idx="1"/>
          </p:nvPr>
        </p:nvSpPr>
        <p:spPr>
          <a:xfrm>
            <a:off x="4008705" y="0"/>
            <a:ext cx="3066733" cy="470932"/>
          </a:xfrm>
          <a:prstGeom prst="rect">
            <a:avLst/>
          </a:prstGeom>
        </p:spPr>
        <p:txBody>
          <a:bodyPr vert="horz" lIns="94256" tIns="47128" rIns="94256" bIns="47128" rtlCol="0"/>
          <a:lstStyle>
            <a:lvl1pPr algn="r">
              <a:defRPr sz="1200">
                <a:latin typeface="Segoe UI Light"/>
              </a:defRPr>
            </a:lvl1pPr>
          </a:lstStyle>
          <a:p>
            <a:fld id="{7C3FBCD4-166E-446F-AF18-7D4A0CF9AEF6}" type="datetimeFigureOut">
              <a:rPr lang="en-US" smtClean="0"/>
              <a:pPr/>
              <a:t>2/12/2018</a:t>
            </a:fld>
            <a:endParaRPr lang="en-US" dirty="0"/>
          </a:p>
        </p:txBody>
      </p:sp>
      <p:sp>
        <p:nvSpPr>
          <p:cNvPr id="4" name="Slide Image Placeholder 3"/>
          <p:cNvSpPr>
            <a:spLocks noGrp="1" noRot="1" noChangeAspect="1"/>
          </p:cNvSpPr>
          <p:nvPr>
            <p:ph type="sldImg" idx="2"/>
          </p:nvPr>
        </p:nvSpPr>
        <p:spPr>
          <a:xfrm>
            <a:off x="1184275" y="706438"/>
            <a:ext cx="4708525" cy="3532187"/>
          </a:xfrm>
          <a:prstGeom prst="rect">
            <a:avLst/>
          </a:prstGeom>
          <a:noFill/>
          <a:ln w="12700">
            <a:solidFill>
              <a:prstClr val="black"/>
            </a:solidFill>
          </a:ln>
        </p:spPr>
        <p:txBody>
          <a:bodyPr vert="horz" lIns="94256" tIns="47128" rIns="94256" bIns="47128" rtlCol="0" anchor="ctr"/>
          <a:lstStyle/>
          <a:p>
            <a:endParaRPr lang="en-US" dirty="0"/>
          </a:p>
        </p:txBody>
      </p:sp>
      <p:sp>
        <p:nvSpPr>
          <p:cNvPr id="5" name="Notes Placeholder 4"/>
          <p:cNvSpPr>
            <a:spLocks noGrp="1"/>
          </p:cNvSpPr>
          <p:nvPr>
            <p:ph type="body" sz="quarter" idx="3"/>
          </p:nvPr>
        </p:nvSpPr>
        <p:spPr>
          <a:xfrm>
            <a:off x="707708" y="4473853"/>
            <a:ext cx="5661660" cy="4238387"/>
          </a:xfrm>
          <a:prstGeom prst="rect">
            <a:avLst/>
          </a:prstGeom>
        </p:spPr>
        <p:txBody>
          <a:bodyPr vert="horz" lIns="94256" tIns="47128" rIns="94256" bIns="47128"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946071"/>
            <a:ext cx="6369368" cy="470932"/>
          </a:xfrm>
          <a:prstGeom prst="rect">
            <a:avLst/>
          </a:prstGeom>
        </p:spPr>
        <p:txBody>
          <a:bodyPr vert="horz" lIns="94256" tIns="47128" rIns="94256" bIns="47128" rtlCol="0" anchor="b"/>
          <a:lstStyle>
            <a:lvl1pPr algn="l">
              <a:defRPr sz="500">
                <a:latin typeface="Segoe" pitchFamily="34" charset="0"/>
              </a:defRPr>
            </a:lvl1pPr>
          </a:lstStyle>
          <a:p>
            <a:r>
              <a:rPr lang="en-US" dirty="0" smtClean="0">
                <a:solidFill>
                  <a:srgbClr val="000000"/>
                </a:solidFill>
                <a:latin typeface="Segoe UI Light"/>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Light"/>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Light"/>
              </a:rPr>
            </a:br>
            <a:r>
              <a:rPr lang="en-US" dirty="0" smtClean="0">
                <a:solidFill>
                  <a:srgbClr val="000000"/>
                </a:solidFill>
                <a:latin typeface="Segoe UI Light"/>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69367" y="8946071"/>
            <a:ext cx="706070" cy="470932"/>
          </a:xfrm>
          <a:prstGeom prst="rect">
            <a:avLst/>
          </a:prstGeom>
        </p:spPr>
        <p:txBody>
          <a:bodyPr vert="horz" lIns="94256" tIns="47128" rIns="94256" bIns="47128" rtlCol="0" anchor="b"/>
          <a:lstStyle>
            <a:lvl1pPr algn="r">
              <a:defRPr sz="1200">
                <a:latin typeface="Segoe UI Light"/>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Light"/>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Light"/>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709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78373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1834136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7"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117153672"/>
      </p:ext>
    </p:extLst>
  </p:cSld>
  <p:clrMapOvr>
    <a:masterClrMapping/>
  </p:clrMapOvr>
  <p:transition advClick="0">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156" y="186920"/>
            <a:ext cx="8363938" cy="782778"/>
          </a:xfrm>
        </p:spPr>
        <p:txBody>
          <a:bodyPr/>
          <a:lstStyle>
            <a:lvl1pPr>
              <a:defRPr sz="2800"/>
            </a:lvl1pPr>
          </a:lstStyle>
          <a:p>
            <a:r>
              <a:rPr lang="en-US" dirty="0" smtClean="0"/>
              <a:t>Title Line One</a:t>
            </a:r>
            <a:br>
              <a:rPr lang="en-US" dirty="0" smtClean="0"/>
            </a:br>
            <a:r>
              <a:rPr lang="en-US" dirty="0" smtClean="0"/>
              <a:t>Title Line Two</a:t>
            </a:r>
            <a:endParaRPr lang="en-US" dirty="0"/>
          </a:p>
        </p:txBody>
      </p:sp>
      <p:sp>
        <p:nvSpPr>
          <p:cNvPr id="5" name="Text Placeholder 4"/>
          <p:cNvSpPr>
            <a:spLocks noGrp="1"/>
          </p:cNvSpPr>
          <p:nvPr>
            <p:ph type="body" sz="quarter" idx="10" hasCustomPrompt="1"/>
          </p:nvPr>
        </p:nvSpPr>
        <p:spPr>
          <a:xfrm>
            <a:off x="308155" y="1451222"/>
            <a:ext cx="8534219" cy="868315"/>
          </a:xfr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 32pt</a:t>
            </a:r>
          </a:p>
          <a:p>
            <a:pPr lvl="1"/>
            <a:r>
              <a:rPr lang="en-US" dirty="0" smtClean="0"/>
              <a:t>Second level 24pt</a:t>
            </a:r>
          </a:p>
        </p:txBody>
      </p:sp>
    </p:spTree>
    <p:extLst>
      <p:ext uri="{BB962C8B-B14F-4D97-AF65-F5344CB8AC3E}">
        <p14:creationId xmlns:p14="http://schemas.microsoft.com/office/powerpoint/2010/main" val="4035661783"/>
      </p:ext>
    </p:extLst>
  </p:cSld>
  <p:clrMapOvr>
    <a:masterClrMapping/>
  </p:clrMapOvr>
  <p:transition advClick="0">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advClick="0">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advClick="0">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8480"/>
            <a:ext cx="4040188"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288480"/>
            <a:ext cx="4041775" cy="886397"/>
          </a:xfrm>
        </p:spPr>
        <p:txBody>
          <a:bodyPr anchor="b"/>
          <a:lstStyle>
            <a:lvl1pPr marL="0" indent="0">
              <a:buNone/>
              <a:defRPr sz="3200" b="1"/>
            </a:lvl1pPr>
            <a:lvl2pPr marL="609468" indent="0">
              <a:buNone/>
              <a:defRPr sz="2700" b="1"/>
            </a:lvl2pPr>
            <a:lvl3pPr marL="1218936" indent="0">
              <a:buNone/>
              <a:defRPr sz="2400" b="1"/>
            </a:lvl3pPr>
            <a:lvl4pPr marL="1828404" indent="0">
              <a:buNone/>
              <a:defRPr sz="2100" b="1"/>
            </a:lvl4pPr>
            <a:lvl5pPr marL="2437872" indent="0">
              <a:buNone/>
              <a:defRPr sz="2100" b="1"/>
            </a:lvl5pPr>
            <a:lvl6pPr marL="3047340" indent="0">
              <a:buNone/>
              <a:defRPr sz="2100" b="1"/>
            </a:lvl6pPr>
            <a:lvl7pPr marL="3656808" indent="0">
              <a:buNone/>
              <a:defRPr sz="2100" b="1"/>
            </a:lvl7pPr>
            <a:lvl8pPr marL="4266275" indent="0">
              <a:buNone/>
              <a:defRPr sz="2100" b="1"/>
            </a:lvl8pPr>
            <a:lvl9pPr marL="4875744"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2460674"/>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3"/>
            <a:ext cx="2133600" cy="365125"/>
          </a:xfrm>
          <a:prstGeom prst="rect">
            <a:avLst/>
          </a:prstGeom>
        </p:spPr>
        <p:txBody>
          <a:bodyPr/>
          <a:lstStyle/>
          <a:p>
            <a:fld id="{A68B6C5B-ADA7-476E-892E-1ACBB3B15D07}" type="datetimeFigureOut">
              <a:rPr lang="en-US" smtClean="0">
                <a:solidFill>
                  <a:prstClr val="black">
                    <a:tint val="75000"/>
                  </a:prstClr>
                </a:solidFill>
              </a:rPr>
              <a:pPr/>
              <a:t>2/12/2018</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3"/>
            <a:ext cx="28956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553201" y="6356353"/>
            <a:ext cx="2133600" cy="365125"/>
          </a:xfrm>
          <a:prstGeom prst="rect">
            <a:avLst/>
          </a:prstGeom>
        </p:spPr>
        <p:txBody>
          <a:bodyPr/>
          <a:lstStyle/>
          <a:p>
            <a:fld id="{161EB5C9-EC63-4F20-AF92-4B0A334C3E1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1471871"/>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1587" y="0"/>
            <a:ext cx="9144000" cy="11582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Light"/>
            </a:endParaRPr>
          </a:p>
        </p:txBody>
      </p:sp>
      <p:sp>
        <p:nvSpPr>
          <p:cNvPr id="2" name="Title Placeholder 1"/>
          <p:cNvSpPr>
            <a:spLocks noGrp="1"/>
          </p:cNvSpPr>
          <p:nvPr>
            <p:ph type="title"/>
          </p:nvPr>
        </p:nvSpPr>
        <p:spPr>
          <a:xfrm>
            <a:off x="308156" y="312650"/>
            <a:ext cx="8363938" cy="5078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08156" y="1451222"/>
            <a:ext cx="8534219" cy="1188018"/>
          </a:xfrm>
          <a:prstGeom prst="rect">
            <a:avLst/>
          </a:prstGeom>
        </p:spPr>
        <p:txBody>
          <a:bodyPr vert="horz" wrap="square" lIns="0" tIns="0" rIns="0" bIns="0" rtlCol="0">
            <a:spAutoFit/>
          </a:bodyPr>
          <a:lstStyle/>
          <a:p>
            <a:pPr lvl="0"/>
            <a:r>
              <a:rPr lang="en-US" dirty="0" smtClean="0"/>
              <a:t>Click to edit Master text styles 32pt</a:t>
            </a:r>
          </a:p>
          <a:p>
            <a:pPr lvl="1"/>
            <a:r>
              <a:rPr lang="en-US" dirty="0" smtClean="0"/>
              <a:t>Second level 24pt</a:t>
            </a:r>
          </a:p>
          <a:p>
            <a:pPr lvl="2"/>
            <a:r>
              <a:rPr lang="en-US" dirty="0" smtClean="0"/>
              <a:t>Third level 18pt</a:t>
            </a: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84" r:id="rId2"/>
    <p:sldLayoutId id="2147483739" r:id="rId3"/>
    <p:sldLayoutId id="2147483740" r:id="rId4"/>
    <p:sldLayoutId id="2147483794" r:id="rId5"/>
  </p:sldLayoutIdLst>
  <p:transition advClick="0">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3600" b="0" kern="1200" cap="none" spc="-100" baseline="0" dirty="0" smtClean="0">
          <a:ln w="3175">
            <a:noFill/>
          </a:ln>
          <a:solidFill>
            <a:srgbClr val="FFFFFF"/>
          </a:solidFill>
          <a:effectLst/>
          <a:latin typeface="Segoe UI Light"/>
          <a:ea typeface="+mn-ea"/>
          <a:cs typeface="Segoe UI Light"/>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solidFill>
            <a:schemeClr val="tx1"/>
          </a:solidFill>
          <a:latin typeface="Segoe UI Light"/>
          <a:ea typeface="+mn-ea"/>
          <a:cs typeface="Segoe UI Light"/>
        </a:defRPr>
      </a:lvl1pPr>
      <a:lvl2pPr marL="0" indent="0" algn="l" defTabSz="686047" rtl="0" eaLnBrk="1" latinLnBrk="0" hangingPunct="1">
        <a:lnSpc>
          <a:spcPct val="90000"/>
        </a:lnSpc>
        <a:spcBef>
          <a:spcPct val="20000"/>
        </a:spcBef>
        <a:buSzPct val="90000"/>
        <a:buFont typeface="Arial" pitchFamily="34" charset="0"/>
        <a:buNone/>
        <a:tabLst>
          <a:tab pos="472868" algn="l"/>
        </a:tabLst>
        <a:defRPr sz="2400" kern="1200">
          <a:solidFill>
            <a:schemeClr val="tx1"/>
          </a:solidFill>
          <a:latin typeface="Segoe UI Light"/>
          <a:ea typeface="+mn-ea"/>
          <a:cs typeface="Segoe UI Light"/>
        </a:defRPr>
      </a:lvl2pPr>
      <a:lvl3pPr marL="0" indent="0" algn="l" defTabSz="686047" rtl="0" eaLnBrk="1" latinLnBrk="0" hangingPunct="1">
        <a:lnSpc>
          <a:spcPct val="90000"/>
        </a:lnSpc>
        <a:spcBef>
          <a:spcPct val="20000"/>
        </a:spcBef>
        <a:buSzPct val="90000"/>
        <a:buFont typeface="Arial" pitchFamily="34" charset="0"/>
        <a:buNone/>
        <a:defRPr sz="1800" kern="1200">
          <a:solidFill>
            <a:schemeClr val="tx1"/>
          </a:solidFill>
          <a:latin typeface="Segoe UI Light"/>
          <a:ea typeface="+mn-ea"/>
          <a:cs typeface="Segoe UI Light"/>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solidFill>
            <a:schemeClr val="tx1"/>
          </a:solidFill>
          <a:latin typeface="Segoe UI Light"/>
          <a:ea typeface="+mn-ea"/>
          <a:cs typeface="Segoe UI Light"/>
        </a:defRPr>
      </a:lvl4pPr>
      <a:lvl5pPr marL="1285199" indent="-172710" algn="l" defTabSz="686047" rtl="0" eaLnBrk="1" latinLnBrk="0" hangingPunct="1">
        <a:lnSpc>
          <a:spcPct val="90000"/>
        </a:lnSpc>
        <a:spcBef>
          <a:spcPct val="20000"/>
        </a:spcBef>
        <a:buSzPct val="90000"/>
        <a:buFont typeface="Arial" pitchFamily="34" charset="0"/>
        <a:buChar char="•"/>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39342" y="2722"/>
            <a:ext cx="4610100" cy="4610100"/>
          </a:xfrm>
          <a:prstGeom prst="rect">
            <a:avLst/>
          </a:prstGeom>
        </p:spPr>
      </p:pic>
      <p:sp>
        <p:nvSpPr>
          <p:cNvPr id="12" name="Freeform 25"/>
          <p:cNvSpPr>
            <a:spLocks noEditPoints="1"/>
          </p:cNvSpPr>
          <p:nvPr/>
        </p:nvSpPr>
        <p:spPr bwMode="black">
          <a:xfrm>
            <a:off x="5097636" y="5142016"/>
            <a:ext cx="1330030" cy="1132484"/>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accent6"/>
          </a:solidFill>
          <a:ln>
            <a:noFill/>
          </a:ln>
        </p:spPr>
        <p:txBody>
          <a:bodyPr vert="horz" wrap="square" lIns="82305" tIns="41153" rIns="82305" bIns="41153" numCol="1" anchor="t" anchorCtr="0" compatLnSpc="1">
            <a:prstTxWarp prst="textNoShape">
              <a:avLst/>
            </a:prstTxWarp>
          </a:bodyPr>
          <a:lstStyle/>
          <a:p>
            <a:endParaRPr lang="en-US" sz="1600">
              <a:solidFill>
                <a:srgbClr val="000000"/>
              </a:solidFill>
            </a:endParaRPr>
          </a:p>
        </p:txBody>
      </p:sp>
      <p:sp>
        <p:nvSpPr>
          <p:cNvPr id="8" name="Text Placeholder 1"/>
          <p:cNvSpPr txBox="1">
            <a:spLocks/>
          </p:cNvSpPr>
          <p:nvPr/>
        </p:nvSpPr>
        <p:spPr>
          <a:xfrm>
            <a:off x="380196" y="1751501"/>
            <a:ext cx="3950070" cy="2007729"/>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solidFill>
                  <a:schemeClr val="tx1"/>
                </a:solidFill>
                <a:latin typeface="Segoe UI Light"/>
                <a:ea typeface="+mn-ea"/>
                <a:cs typeface="Segoe UI Light"/>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2400" kern="1200" spc="-50" baseline="0">
                <a:solidFill>
                  <a:schemeClr val="tx1"/>
                </a:solidFill>
                <a:latin typeface="Segoe UI Light"/>
                <a:ea typeface="+mn-ea"/>
                <a:cs typeface="Segoe UI Light"/>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solidFill>
                  <a:schemeClr val="tx1"/>
                </a:solidFill>
                <a:latin typeface="Segoe UI Light"/>
                <a:ea typeface="+mn-ea"/>
                <a:cs typeface="Segoe UI Light"/>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solidFill>
                  <a:schemeClr val="tx1"/>
                </a:solidFill>
                <a:latin typeface="Segoe UI Light"/>
                <a:ea typeface="+mn-ea"/>
                <a:cs typeface="Segoe UI Light"/>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solidFill>
                  <a:schemeClr val="tx1"/>
                </a:solidFill>
                <a:latin typeface="Segoe UI Light"/>
                <a:ea typeface="+mn-ea"/>
                <a:cs typeface="Segoe UI Light"/>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r>
              <a:rPr lang="en-US" sz="4400" b="1" dirty="0" smtClean="0">
                <a:solidFill>
                  <a:schemeClr val="bg1"/>
                </a:solidFill>
                <a:latin typeface="+mn-lt"/>
              </a:rPr>
              <a:t>HC-05</a:t>
            </a:r>
          </a:p>
          <a:p>
            <a:pPr algn="ctr"/>
            <a:r>
              <a:rPr lang="en-US" sz="4400" b="1" dirty="0" smtClean="0">
                <a:solidFill>
                  <a:schemeClr val="bg1"/>
                </a:solidFill>
                <a:latin typeface="+mn-lt"/>
              </a:rPr>
              <a:t>Bluetooth</a:t>
            </a:r>
          </a:p>
          <a:p>
            <a:endParaRPr lang="en-US" sz="4400" b="1" dirty="0">
              <a:solidFill>
                <a:schemeClr val="bg1"/>
              </a:solidFill>
              <a:latin typeface="+mn-lt"/>
            </a:endParaRPr>
          </a:p>
        </p:txBody>
      </p:sp>
      <p:sp>
        <p:nvSpPr>
          <p:cNvPr id="13" name="Text Placeholder 2"/>
          <p:cNvSpPr>
            <a:spLocks noGrp="1"/>
          </p:cNvSpPr>
          <p:nvPr>
            <p:ph type="body" sz="quarter" idx="4294967295"/>
          </p:nvPr>
        </p:nvSpPr>
        <p:spPr>
          <a:xfrm>
            <a:off x="268763" y="6274500"/>
            <a:ext cx="4172936" cy="443198"/>
          </a:xfrm>
          <a:prstGeom prst="rect">
            <a:avLst/>
          </a:prstGeom>
        </p:spPr>
        <p:txBody>
          <a:bodyPr/>
          <a:lstStyle/>
          <a:p>
            <a:r>
              <a:rPr lang="en-US" dirty="0" smtClean="0">
                <a:solidFill>
                  <a:schemeClr val="bg1"/>
                </a:solidFill>
              </a:rPr>
              <a:t>Training Presentation</a:t>
            </a:r>
            <a:endParaRPr lang="en-US" dirty="0">
              <a:solidFill>
                <a:schemeClr val="bg1"/>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945" y="3559674"/>
            <a:ext cx="2451706" cy="218201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4957" y="4720442"/>
            <a:ext cx="1498870" cy="1554058"/>
          </a:xfrm>
          <a:prstGeom prst="rect">
            <a:avLst/>
          </a:prstGeom>
        </p:spPr>
      </p:pic>
    </p:spTree>
    <p:extLst>
      <p:ext uri="{BB962C8B-B14F-4D97-AF65-F5344CB8AC3E}">
        <p14:creationId xmlns:p14="http://schemas.microsoft.com/office/powerpoint/2010/main" val="3338149658"/>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Bluetooth AT Command</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26917"/>
            <a:ext cx="4040188" cy="581698"/>
          </a:xfrm>
        </p:spPr>
        <p:txBody>
          <a:bodyPr/>
          <a:lstStyle/>
          <a:p>
            <a:r>
              <a:rPr lang="en-US" sz="4200" dirty="0" smtClean="0">
                <a:solidFill>
                  <a:schemeClr val="bg1"/>
                </a:solidFill>
                <a:latin typeface="+mn-lt"/>
                <a:cs typeface="Segoe UI" panose="020B0502040204020203" pitchFamily="34" charset="0"/>
              </a:rPr>
              <a:t>AT Command</a:t>
            </a:r>
            <a:endParaRPr lang="en-US" sz="42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686971"/>
            <a:ext cx="3981157" cy="5139869"/>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200" dirty="0">
                <a:solidFill>
                  <a:schemeClr val="bg1"/>
                </a:solidFill>
              </a:rPr>
              <a:t>AT : </a:t>
            </a:r>
            <a:r>
              <a:rPr lang="en-US" sz="2200" dirty="0" smtClean="0">
                <a:solidFill>
                  <a:schemeClr val="bg1"/>
                </a:solidFill>
              </a:rPr>
              <a:t>Check </a:t>
            </a:r>
            <a:r>
              <a:rPr lang="en-US" sz="2200" dirty="0">
                <a:solidFill>
                  <a:schemeClr val="bg1"/>
                </a:solidFill>
              </a:rPr>
              <a:t>the connection</a:t>
            </a:r>
            <a:r>
              <a:rPr lang="en-US" sz="2200" dirty="0" smtClean="0">
                <a:solidFill>
                  <a:schemeClr val="bg1"/>
                </a:solidFill>
              </a:rPr>
              <a:t>.</a:t>
            </a:r>
          </a:p>
          <a:p>
            <a:pPr marL="342900" indent="-342900">
              <a:buFont typeface="Arial" panose="020B0604020202020204" pitchFamily="34" charset="0"/>
              <a:buChar char="•"/>
            </a:pPr>
            <a:r>
              <a:rPr lang="en-US" sz="2200" dirty="0">
                <a:solidFill>
                  <a:schemeClr val="bg1"/>
                </a:solidFill>
              </a:rPr>
              <a:t>AT+NAME : See default </a:t>
            </a:r>
            <a:r>
              <a:rPr lang="en-US" sz="2200" dirty="0" smtClean="0">
                <a:solidFill>
                  <a:schemeClr val="bg1"/>
                </a:solidFill>
              </a:rPr>
              <a:t>name</a:t>
            </a:r>
          </a:p>
          <a:p>
            <a:pPr marL="342900" indent="-342900">
              <a:buFont typeface="Arial" panose="020B0604020202020204" pitchFamily="34" charset="0"/>
              <a:buChar char="•"/>
            </a:pPr>
            <a:r>
              <a:rPr lang="en-US" sz="2200" dirty="0">
                <a:solidFill>
                  <a:schemeClr val="bg1"/>
                </a:solidFill>
              </a:rPr>
              <a:t>AT+ADDR : see default </a:t>
            </a:r>
            <a:r>
              <a:rPr lang="en-US" sz="2200" dirty="0" smtClean="0">
                <a:solidFill>
                  <a:schemeClr val="bg1"/>
                </a:solidFill>
              </a:rPr>
              <a:t>address</a:t>
            </a:r>
          </a:p>
          <a:p>
            <a:pPr marL="342900" indent="-342900">
              <a:buFont typeface="Arial" panose="020B0604020202020204" pitchFamily="34" charset="0"/>
              <a:buChar char="•"/>
            </a:pPr>
            <a:r>
              <a:rPr lang="en-US" sz="2200" dirty="0">
                <a:solidFill>
                  <a:schemeClr val="bg1"/>
                </a:solidFill>
              </a:rPr>
              <a:t>AT+VERSION : See </a:t>
            </a:r>
            <a:r>
              <a:rPr lang="en-US" sz="2200" dirty="0" smtClean="0">
                <a:solidFill>
                  <a:schemeClr val="bg1"/>
                </a:solidFill>
              </a:rPr>
              <a:t>version</a:t>
            </a:r>
          </a:p>
          <a:p>
            <a:pPr marL="342900" indent="-342900">
              <a:buFont typeface="Arial" panose="020B0604020202020204" pitchFamily="34" charset="0"/>
              <a:buChar char="•"/>
            </a:pPr>
            <a:r>
              <a:rPr lang="en-US" sz="2200" dirty="0">
                <a:solidFill>
                  <a:schemeClr val="bg1"/>
                </a:solidFill>
              </a:rPr>
              <a:t>AT+UART : See </a:t>
            </a:r>
            <a:r>
              <a:rPr lang="en-US" sz="2200" dirty="0" err="1" smtClean="0">
                <a:solidFill>
                  <a:schemeClr val="bg1"/>
                </a:solidFill>
              </a:rPr>
              <a:t>baudrate</a:t>
            </a:r>
            <a:endParaRPr lang="en-US" sz="2200" dirty="0" smtClean="0">
              <a:solidFill>
                <a:schemeClr val="bg1"/>
              </a:solidFill>
            </a:endParaRPr>
          </a:p>
          <a:p>
            <a:pPr marL="342900" indent="-342900">
              <a:buFont typeface="Arial" panose="020B0604020202020204" pitchFamily="34" charset="0"/>
              <a:buChar char="•"/>
            </a:pPr>
            <a:r>
              <a:rPr lang="en-US" sz="2200" dirty="0">
                <a:solidFill>
                  <a:schemeClr val="bg1"/>
                </a:solidFill>
              </a:rPr>
              <a:t>AT+ROLE: See role of </a:t>
            </a:r>
            <a:r>
              <a:rPr lang="en-US" sz="2200" dirty="0" err="1">
                <a:solidFill>
                  <a:schemeClr val="bg1"/>
                </a:solidFill>
              </a:rPr>
              <a:t>bt</a:t>
            </a:r>
            <a:r>
              <a:rPr lang="en-US" sz="2200" dirty="0">
                <a:solidFill>
                  <a:schemeClr val="bg1"/>
                </a:solidFill>
              </a:rPr>
              <a:t> module(1=master/0=slave</a:t>
            </a:r>
            <a:r>
              <a:rPr lang="en-US" sz="2200" dirty="0" smtClean="0">
                <a:solidFill>
                  <a:schemeClr val="bg1"/>
                </a:solidFill>
              </a:rPr>
              <a:t>)</a:t>
            </a:r>
          </a:p>
          <a:p>
            <a:pPr marL="342900" indent="-342900">
              <a:buFont typeface="Arial" panose="020B0604020202020204" pitchFamily="34" charset="0"/>
              <a:buChar char="•"/>
            </a:pPr>
            <a:r>
              <a:rPr lang="en-US" sz="2200" dirty="0">
                <a:solidFill>
                  <a:schemeClr val="bg1"/>
                </a:solidFill>
              </a:rPr>
              <a:t>AT+RESET : Reset and exit AT </a:t>
            </a:r>
            <a:r>
              <a:rPr lang="en-US" sz="2200" dirty="0" smtClean="0">
                <a:solidFill>
                  <a:schemeClr val="bg1"/>
                </a:solidFill>
              </a:rPr>
              <a:t>mode</a:t>
            </a:r>
          </a:p>
          <a:p>
            <a:pPr marL="342900" indent="-342900">
              <a:buFont typeface="Arial" panose="020B0604020202020204" pitchFamily="34" charset="0"/>
              <a:buChar char="•"/>
            </a:pPr>
            <a:r>
              <a:rPr lang="en-US" sz="2200" dirty="0">
                <a:solidFill>
                  <a:schemeClr val="bg1"/>
                </a:solidFill>
              </a:rPr>
              <a:t>AT+PSWD: see default password</a:t>
            </a:r>
            <a:r>
              <a:rPr lang="en-IN" sz="2200" dirty="0" smtClean="0">
                <a:solidFill>
                  <a:schemeClr val="bg1"/>
                </a:solidFill>
              </a:rPr>
              <a:t> </a:t>
            </a:r>
          </a:p>
          <a:p>
            <a:pPr marL="342900" indent="-342900">
              <a:buFont typeface="Arial" panose="020B0604020202020204" pitchFamily="34" charset="0"/>
              <a:buChar char="•"/>
            </a:pPr>
            <a:r>
              <a:rPr lang="en-US" sz="2400" dirty="0">
                <a:solidFill>
                  <a:schemeClr val="bg1"/>
                </a:solidFill>
              </a:rPr>
              <a:t>AT+ORGL : Restore factory settings</a:t>
            </a:r>
            <a:r>
              <a:rPr lang="en-IN" sz="2200" dirty="0" smtClean="0">
                <a:solidFill>
                  <a:schemeClr val="bg1"/>
                </a:solidFill>
              </a:rPr>
              <a:t>       </a:t>
            </a:r>
            <a:endParaRPr lang="en-IN" sz="2200" dirty="0">
              <a:solidFill>
                <a:schemeClr val="bg1"/>
              </a:solidFill>
            </a:endParaRPr>
          </a:p>
        </p:txBody>
      </p:sp>
      <p:pic>
        <p:nvPicPr>
          <p:cNvPr id="2050" name="Picture 2" descr="Image result for hc 05 bluetooth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98" y="2292824"/>
            <a:ext cx="4536507" cy="356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045821"/>
      </p:ext>
    </p:extLst>
  </p:cSld>
  <p:clrMapOvr>
    <a:masterClrMapping/>
  </p:clrMapOvr>
  <p:transition advClick="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a:solidFill>
                  <a:schemeClr val="bg1"/>
                </a:solidFill>
                <a:latin typeface="Segoe UI" panose="020B0502040204020203" pitchFamily="34" charset="0"/>
                <a:cs typeface="Segoe UI" panose="020B0502040204020203" pitchFamily="34" charset="0"/>
              </a:rPr>
              <a:t>How to connect with Android App</a:t>
            </a:r>
          </a:p>
        </p:txBody>
      </p:sp>
      <p:sp>
        <p:nvSpPr>
          <p:cNvPr id="4" name="Content Placeholder 3"/>
          <p:cNvSpPr>
            <a:spLocks noGrp="1"/>
          </p:cNvSpPr>
          <p:nvPr>
            <p:ph sz="half" idx="2"/>
          </p:nvPr>
        </p:nvSpPr>
        <p:spPr>
          <a:xfrm>
            <a:off x="216669" y="2023493"/>
            <a:ext cx="4040188" cy="4949047"/>
          </a:xfrm>
        </p:spPr>
        <p:txBody>
          <a:bodyPr/>
          <a:lstStyle/>
          <a:p>
            <a:pPr marL="342900" indent="-342900" algn="just">
              <a:buFont typeface="Arial" panose="020B0604020202020204" pitchFamily="34" charset="0"/>
              <a:buChar char="•"/>
            </a:pPr>
            <a:r>
              <a:rPr lang="en-US" sz="2400" dirty="0">
                <a:solidFill>
                  <a:schemeClr val="bg1"/>
                </a:solidFill>
              </a:rPr>
              <a:t>Pair the HC-05 module with your Android Phone. Default Pairing Key is- ‘1234’</a:t>
            </a:r>
          </a:p>
          <a:p>
            <a:pPr marL="342900" indent="-342900" algn="just">
              <a:buFont typeface="Arial" panose="020B0604020202020204" pitchFamily="34" charset="0"/>
              <a:buChar char="•"/>
            </a:pPr>
            <a:r>
              <a:rPr lang="en-US" sz="2400" dirty="0">
                <a:solidFill>
                  <a:schemeClr val="bg1"/>
                </a:solidFill>
              </a:rPr>
              <a:t>In </a:t>
            </a:r>
            <a:r>
              <a:rPr lang="en-US" sz="2400" dirty="0" smtClean="0">
                <a:solidFill>
                  <a:schemeClr val="bg1"/>
                </a:solidFill>
              </a:rPr>
              <a:t>Android </a:t>
            </a:r>
            <a:r>
              <a:rPr lang="en-US" sz="2400" dirty="0">
                <a:solidFill>
                  <a:schemeClr val="bg1"/>
                </a:solidFill>
              </a:rPr>
              <a:t>App, select the device under ‘Paired Devices’ menu</a:t>
            </a:r>
          </a:p>
          <a:p>
            <a:pPr marL="342900" indent="-342900" algn="just">
              <a:buFont typeface="Arial" panose="020B0604020202020204" pitchFamily="34" charset="0"/>
              <a:buChar char="•"/>
            </a:pPr>
            <a:r>
              <a:rPr lang="en-US" sz="2400" dirty="0">
                <a:solidFill>
                  <a:schemeClr val="bg1"/>
                </a:solidFill>
              </a:rPr>
              <a:t>Once the LED on HC-05 starts blinking in a slower manner, then it is connected to the Phone.</a:t>
            </a:r>
          </a:p>
          <a:p>
            <a:pPr marL="342900" indent="-342900" algn="just">
              <a:buFont typeface="Arial" panose="020B0604020202020204" pitchFamily="34" charset="0"/>
              <a:buChar char="•"/>
            </a:pPr>
            <a:r>
              <a:rPr lang="en-US" sz="2400" dirty="0">
                <a:solidFill>
                  <a:schemeClr val="bg1"/>
                </a:solidFill>
              </a:rPr>
              <a:t>Ready to send the </a:t>
            </a:r>
            <a:r>
              <a:rPr lang="en-US" sz="2400" dirty="0" smtClean="0">
                <a:solidFill>
                  <a:schemeClr val="bg1"/>
                </a:solidFill>
              </a:rPr>
              <a:t>commands </a:t>
            </a:r>
            <a:r>
              <a:rPr lang="en-US" sz="2400" dirty="0">
                <a:solidFill>
                  <a:schemeClr val="bg1"/>
                </a:solidFill>
              </a:rPr>
              <a:t>and control your </a:t>
            </a:r>
            <a:r>
              <a:rPr lang="en-US" sz="2400" dirty="0" smtClean="0">
                <a:solidFill>
                  <a:schemeClr val="bg1"/>
                </a:solidFill>
              </a:rPr>
              <a:t>Machine.</a:t>
            </a:r>
            <a:endParaRPr lang="en-US" sz="2400" dirty="0">
              <a:solidFill>
                <a:schemeClr val="bg1"/>
              </a:solidFill>
            </a:endParaRPr>
          </a:p>
          <a:p>
            <a:pPr algn="just"/>
            <a:endParaRPr lang="en-US" sz="2400" dirty="0">
              <a:solidFill>
                <a:schemeClr val="bg1"/>
              </a:solidFill>
            </a:endParaRPr>
          </a:p>
        </p:txBody>
      </p:sp>
      <p:sp>
        <p:nvSpPr>
          <p:cNvPr id="10" name="Text Placeholder 2"/>
          <p:cNvSpPr>
            <a:spLocks noGrp="1"/>
          </p:cNvSpPr>
          <p:nvPr>
            <p:ph type="body" idx="1"/>
          </p:nvPr>
        </p:nvSpPr>
        <p:spPr>
          <a:xfrm>
            <a:off x="217299" y="1290748"/>
            <a:ext cx="4256858" cy="595548"/>
          </a:xfrm>
        </p:spPr>
        <p:txBody>
          <a:bodyPr/>
          <a:lstStyle/>
          <a:p>
            <a:r>
              <a:rPr lang="en-US" sz="4300" dirty="0" smtClean="0">
                <a:solidFill>
                  <a:schemeClr val="bg1"/>
                </a:solidFill>
                <a:latin typeface="+mn-lt"/>
                <a:cs typeface="Segoe UI" panose="020B0502040204020203" pitchFamily="34" charset="0"/>
              </a:rPr>
              <a:t>Steps</a:t>
            </a:r>
            <a:endParaRPr lang="en-US" sz="4300" dirty="0">
              <a:solidFill>
                <a:schemeClr val="bg1"/>
              </a:solidFill>
              <a:latin typeface="+mn-lt"/>
            </a:endParaRPr>
          </a:p>
        </p:txBody>
      </p:sp>
      <p:pic>
        <p:nvPicPr>
          <p:cNvPr id="11" name="Picture 8" descr="https://cdn.instructables.com/FI5/1050/HUHFQ6K6/FI51050HUHFQ6K6.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3995" y="1247391"/>
            <a:ext cx="2887875" cy="5063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05979"/>
      </p:ext>
    </p:extLst>
  </p:cSld>
  <p:clrMapOvr>
    <a:masterClrMapping/>
  </p:clrMapOvr>
  <p:transition advClick="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363" y="1234897"/>
            <a:ext cx="4478336" cy="488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66849"/>
      </p:ext>
    </p:extLst>
  </p:cSld>
  <p:clrMapOvr>
    <a:masterClrMapping/>
  </p:clrMapOvr>
  <p:transition advClick="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635" y="1854836"/>
            <a:ext cx="6873022" cy="387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404995"/>
      </p:ext>
    </p:extLst>
  </p:cSld>
  <p:clrMapOvr>
    <a:masterClrMapping/>
  </p:clrMapOvr>
  <p:transition advClick="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56" y="312650"/>
            <a:ext cx="8363938" cy="498598"/>
          </a:xfrm>
        </p:spPr>
        <p:txBody>
          <a:bodyPr/>
          <a:lstStyle/>
          <a:p>
            <a:r>
              <a:rPr lang="en-US" dirty="0" smtClean="0"/>
              <a:t>Topics</a:t>
            </a:r>
            <a:endParaRPr lang="en-US"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a:ext>
            </a:extLst>
          </a:blip>
          <a:srcRect t="56637" r="91452" b="14384"/>
          <a:stretch/>
        </p:blipFill>
        <p:spPr>
          <a:xfrm>
            <a:off x="245375" y="3835400"/>
            <a:ext cx="725296" cy="1524391"/>
          </a:xfrm>
          <a:prstGeom prst="rect">
            <a:avLst/>
          </a:prstGeom>
        </p:spPr>
      </p:pic>
      <p:sp>
        <p:nvSpPr>
          <p:cNvPr id="3" name="TextBox 2"/>
          <p:cNvSpPr txBox="1"/>
          <p:nvPr/>
        </p:nvSpPr>
        <p:spPr>
          <a:xfrm>
            <a:off x="1104900" y="1737795"/>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Introduction to HC-05</a:t>
            </a:r>
            <a:endParaRPr lang="en-US" sz="2400" b="1" dirty="0">
              <a:solidFill>
                <a:schemeClr val="accent2">
                  <a:lumMod val="50000"/>
                  <a:lumOff val="50000"/>
                </a:schemeClr>
              </a:solidFill>
            </a:endParaRPr>
          </a:p>
        </p:txBody>
      </p:sp>
      <p:sp>
        <p:nvSpPr>
          <p:cNvPr id="10" name="TextBox 9"/>
          <p:cNvSpPr txBox="1"/>
          <p:nvPr/>
        </p:nvSpPr>
        <p:spPr>
          <a:xfrm>
            <a:off x="1092200" y="3253955"/>
            <a:ext cx="7924800" cy="738664"/>
          </a:xfrm>
          <a:prstGeom prst="rect">
            <a:avLst/>
          </a:prstGeom>
          <a:noFill/>
        </p:spPr>
        <p:txBody>
          <a:bodyPr wrap="square" lIns="0" tIns="0" rIns="0" bIns="0" rtlCol="0">
            <a:spAutoFit/>
          </a:bodyPr>
          <a:lstStyle/>
          <a:p>
            <a:pPr lvl="0"/>
            <a:r>
              <a:rPr lang="en-US" sz="2400" b="1" dirty="0" smtClean="0">
                <a:solidFill>
                  <a:schemeClr val="accent2">
                    <a:lumMod val="50000"/>
                    <a:lumOff val="50000"/>
                  </a:schemeClr>
                </a:solidFill>
              </a:rPr>
              <a:t>Features</a:t>
            </a:r>
          </a:p>
          <a:p>
            <a:endParaRPr lang="en-US" sz="2400" b="1" dirty="0">
              <a:solidFill>
                <a:schemeClr val="accent2">
                  <a:lumMod val="50000"/>
                  <a:lumOff val="50000"/>
                </a:schemeClr>
              </a:solidFill>
            </a:endParaRPr>
          </a:p>
        </p:txBody>
      </p:sp>
      <p:sp>
        <p:nvSpPr>
          <p:cNvPr id="11" name="TextBox 10"/>
          <p:cNvSpPr txBox="1"/>
          <p:nvPr/>
        </p:nvSpPr>
        <p:spPr>
          <a:xfrm>
            <a:off x="1079500" y="4767139"/>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Interfacing</a:t>
            </a:r>
            <a:endParaRPr lang="en-US" sz="2400" b="1" dirty="0">
              <a:solidFill>
                <a:schemeClr val="accent2">
                  <a:lumMod val="50000"/>
                  <a:lumOff val="50000"/>
                </a:schemeClr>
              </a:solidFill>
            </a:endParaRPr>
          </a:p>
        </p:txBody>
      </p:sp>
      <p:sp>
        <p:nvSpPr>
          <p:cNvPr id="12" name="TextBox 11"/>
          <p:cNvSpPr txBox="1"/>
          <p:nvPr/>
        </p:nvSpPr>
        <p:spPr>
          <a:xfrm>
            <a:off x="1079500" y="4023672"/>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Pin Configuration</a:t>
            </a:r>
          </a:p>
        </p:txBody>
      </p:sp>
      <p:sp>
        <p:nvSpPr>
          <p:cNvPr id="13" name="TextBox 12"/>
          <p:cNvSpPr txBox="1"/>
          <p:nvPr/>
        </p:nvSpPr>
        <p:spPr>
          <a:xfrm>
            <a:off x="1104900" y="2484238"/>
            <a:ext cx="7924800" cy="369332"/>
          </a:xfrm>
          <a:prstGeom prst="rect">
            <a:avLst/>
          </a:prstGeom>
          <a:noFill/>
        </p:spPr>
        <p:txBody>
          <a:bodyPr wrap="square" lIns="0" tIns="0" rIns="0" bIns="0" rtlCol="0">
            <a:spAutoFit/>
          </a:bodyPr>
          <a:lstStyle/>
          <a:p>
            <a:r>
              <a:rPr lang="en-US" sz="2400" b="1" dirty="0" smtClean="0">
                <a:solidFill>
                  <a:schemeClr val="accent2">
                    <a:lumMod val="50000"/>
                    <a:lumOff val="50000"/>
                  </a:schemeClr>
                </a:solidFill>
              </a:rPr>
              <a:t>Specification</a:t>
            </a:r>
            <a:endParaRPr lang="en-US" sz="2400" b="1" dirty="0">
              <a:solidFill>
                <a:schemeClr val="accent2">
                  <a:lumMod val="50000"/>
                  <a:lumOff val="50000"/>
                </a:schemeClr>
              </a:solidFill>
            </a:endParaRPr>
          </a:p>
        </p:txBody>
      </p:sp>
      <p:pic>
        <p:nvPicPr>
          <p:cNvPr id="14" name="Picture 13"/>
          <p:cNvPicPr>
            <a:picLocks noChangeAspect="1"/>
          </p:cNvPicPr>
          <p:nvPr/>
        </p:nvPicPr>
        <p:blipFill rotWithShape="1">
          <a:blip r:embed="rId3">
            <a:extLst>
              <a:ext uri="{28A0092B-C50C-407E-A947-70E740481C1C}">
                <a14:useLocalDpi xmlns:a14="http://schemas.microsoft.com/office/drawing/2010/main"/>
              </a:ext>
            </a:extLst>
          </a:blip>
          <a:srcRect r="91345" b="57375"/>
          <a:stretch/>
        </p:blipFill>
        <p:spPr>
          <a:xfrm>
            <a:off x="245375" y="1601547"/>
            <a:ext cx="734340" cy="2242267"/>
          </a:xfrm>
          <a:prstGeom prst="rect">
            <a:avLst/>
          </a:prstGeom>
        </p:spPr>
      </p:pic>
    </p:spTree>
    <p:extLst>
      <p:ext uri="{BB962C8B-B14F-4D97-AF65-F5344CB8AC3E}">
        <p14:creationId xmlns:p14="http://schemas.microsoft.com/office/powerpoint/2010/main" val="1583139850"/>
      </p:ext>
    </p:extLst>
  </p:cSld>
  <p:clrMapOvr>
    <a:masterClrMapping/>
  </p:clrMapOvr>
  <p:transition advClick="0">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1110343"/>
            <a:ext cx="9144000" cy="574765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Text Placeholder 1"/>
          <p:cNvSpPr>
            <a:spLocks noGrp="1"/>
          </p:cNvSpPr>
          <p:nvPr>
            <p:ph type="body" sz="quarter" idx="10"/>
          </p:nvPr>
        </p:nvSpPr>
        <p:spPr>
          <a:xfrm>
            <a:off x="268763" y="2444442"/>
            <a:ext cx="3950070" cy="1218795"/>
          </a:xfrm>
        </p:spPr>
        <p:txBody>
          <a:bodyPr/>
          <a:lstStyle/>
          <a:p>
            <a:pPr algn="ctr"/>
            <a:r>
              <a:rPr lang="en-US" sz="4400" b="1" dirty="0" smtClean="0">
                <a:solidFill>
                  <a:schemeClr val="bg1"/>
                </a:solidFill>
                <a:latin typeface="+mn-lt"/>
              </a:rPr>
              <a:t>Introduction to HC-05</a:t>
            </a:r>
            <a:endParaRPr lang="en-US" sz="4400" b="1" dirty="0">
              <a:solidFill>
                <a:schemeClr val="bg1"/>
              </a:solidFill>
              <a:latin typeface="+mn-lt"/>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0" y="0"/>
            <a:ext cx="4571039" cy="4599613"/>
          </a:xfrm>
          <a:prstGeom prst="rect">
            <a:avLst/>
          </a:prstGeom>
        </p:spPr>
      </p:pic>
    </p:spTree>
    <p:extLst>
      <p:ext uri="{BB962C8B-B14F-4D97-AF65-F5344CB8AC3E}">
        <p14:creationId xmlns:p14="http://schemas.microsoft.com/office/powerpoint/2010/main" val="939550110"/>
      </p:ext>
    </p:extLst>
  </p:cSld>
  <p:clrMapOvr>
    <a:masterClrMapping/>
  </p:clrMapOvr>
  <p:transition advClick="0">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What is Bluetooth HC-05 ? </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8" y="1373433"/>
            <a:ext cx="4040188" cy="609398"/>
          </a:xfrm>
        </p:spPr>
        <p:txBody>
          <a:bodyPr/>
          <a:lstStyle/>
          <a:p>
            <a:r>
              <a:rPr lang="en-US" sz="4400" dirty="0" smtClean="0">
                <a:solidFill>
                  <a:schemeClr val="bg1"/>
                </a:solidFill>
                <a:latin typeface="+mn-lt"/>
                <a:cs typeface="Segoe UI" panose="020B0502040204020203" pitchFamily="34" charset="0"/>
              </a:rPr>
              <a:t>Introduction</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8" y="1982831"/>
            <a:ext cx="3981157" cy="5539978"/>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IN" sz="2400" dirty="0">
                <a:solidFill>
                  <a:schemeClr val="bg1"/>
                </a:solidFill>
              </a:rPr>
              <a:t>HC‐05 module is an easy to use Bluetooth SPP (Serial Port Protocol) module, designed for transparent wireless serial connection setup</a:t>
            </a:r>
            <a:r>
              <a:rPr lang="en-IN" sz="2400" dirty="0" smtClean="0">
                <a:solidFill>
                  <a:schemeClr val="bg1"/>
                </a:solidFill>
              </a:rPr>
              <a:t>.</a:t>
            </a:r>
          </a:p>
          <a:p>
            <a:pPr marL="342900" indent="-342900">
              <a:buFont typeface="Arial" panose="020B0604020202020204" pitchFamily="34" charset="0"/>
              <a:buChar char="•"/>
            </a:pPr>
            <a:r>
              <a:rPr lang="en-IN" sz="2400" dirty="0">
                <a:solidFill>
                  <a:schemeClr val="bg1"/>
                </a:solidFill>
              </a:rPr>
              <a:t>Serial port Bluetooth module is fully qualified Bluetooth </a:t>
            </a:r>
            <a:r>
              <a:rPr lang="en-IN" sz="2400" dirty="0" smtClean="0">
                <a:solidFill>
                  <a:schemeClr val="bg1"/>
                </a:solidFill>
              </a:rPr>
              <a:t>V4.0+EDR </a:t>
            </a:r>
            <a:r>
              <a:rPr lang="en-IN" sz="2400" dirty="0">
                <a:solidFill>
                  <a:schemeClr val="bg1"/>
                </a:solidFill>
              </a:rPr>
              <a:t>(Enhanced Data Rate) 3Mbps Modulation with complete 2.4GHz radio transceiver and baseband.</a:t>
            </a:r>
          </a:p>
          <a:p>
            <a:pPr marL="342900" indent="-342900">
              <a:buFont typeface="Arial" panose="020B0604020202020204" pitchFamily="34" charset="0"/>
              <a:buChar char="•"/>
            </a:pPr>
            <a:endParaRPr lang="en-IN" sz="2400" dirty="0">
              <a:solidFill>
                <a:schemeClr val="bg1"/>
              </a:solidFill>
            </a:endParaRPr>
          </a:p>
          <a:p>
            <a:pPr marL="571500" indent="-571500" algn="just">
              <a:buFont typeface="Arial" panose="020B0604020202020204" pitchFamily="34" charset="0"/>
              <a:buChar char="•"/>
            </a:pPr>
            <a:endParaRPr lang="en-US" sz="2400" b="1" dirty="0" smtClean="0">
              <a:solidFill>
                <a:schemeClr val="bg1"/>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717" y="2470436"/>
            <a:ext cx="3550399" cy="3550399"/>
          </a:xfrm>
          <a:prstGeom prst="rect">
            <a:avLst/>
          </a:prstGeom>
        </p:spPr>
      </p:pic>
    </p:spTree>
    <p:extLst>
      <p:ext uri="{BB962C8B-B14F-4D97-AF65-F5344CB8AC3E}">
        <p14:creationId xmlns:p14="http://schemas.microsoft.com/office/powerpoint/2010/main" val="4241705979"/>
      </p:ext>
    </p:extLst>
  </p:cSld>
  <p:clrMapOvr>
    <a:masterClrMapping/>
  </p:clrMapOvr>
  <p:transition advClick="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a:t>
            </a:r>
            <a:r>
              <a:rPr lang="en-US" b="1" dirty="0">
                <a:solidFill>
                  <a:schemeClr val="bg1"/>
                </a:solidFill>
                <a:latin typeface="Segoe UI" panose="020B0502040204020203" pitchFamily="34" charset="0"/>
                <a:cs typeface="Segoe UI" panose="020B0502040204020203" pitchFamily="34" charset="0"/>
              </a:rPr>
              <a:t>Bluetooth </a:t>
            </a:r>
            <a:r>
              <a:rPr lang="en-US" b="1" dirty="0" smtClean="0">
                <a:solidFill>
                  <a:schemeClr val="bg1"/>
                </a:solidFill>
                <a:latin typeface="Segoe UI" panose="020B0502040204020203" pitchFamily="34" charset="0"/>
                <a:cs typeface="Segoe UI" panose="020B0502040204020203" pitchFamily="34" charset="0"/>
              </a:rPr>
              <a:t>Specification</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8" y="1373433"/>
            <a:ext cx="4040188" cy="609398"/>
          </a:xfrm>
        </p:spPr>
        <p:txBody>
          <a:bodyPr/>
          <a:lstStyle/>
          <a:p>
            <a:r>
              <a:rPr lang="en-US" sz="4400" dirty="0" smtClean="0">
                <a:solidFill>
                  <a:schemeClr val="bg1"/>
                </a:solidFill>
                <a:latin typeface="+mn-lt"/>
                <a:cs typeface="Segoe UI" panose="020B0502040204020203" pitchFamily="34" charset="0"/>
              </a:rPr>
              <a:t>Hardware</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8" y="1982831"/>
            <a:ext cx="3981157" cy="412420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IN" sz="2400" dirty="0">
                <a:solidFill>
                  <a:schemeClr val="bg1"/>
                </a:solidFill>
              </a:rPr>
              <a:t>Typical ‐80dBm sensitivity.</a:t>
            </a:r>
          </a:p>
          <a:p>
            <a:pPr marL="342900" indent="-342900">
              <a:buFont typeface="Arial" panose="020B0604020202020204" pitchFamily="34" charset="0"/>
              <a:buChar char="•"/>
            </a:pPr>
            <a:r>
              <a:rPr lang="en-IN" sz="2400" dirty="0">
                <a:solidFill>
                  <a:schemeClr val="bg1"/>
                </a:solidFill>
              </a:rPr>
              <a:t>Up to +4dBm RF transmit power.</a:t>
            </a:r>
          </a:p>
          <a:p>
            <a:pPr marL="342900" indent="-342900">
              <a:buFont typeface="Arial" panose="020B0604020202020204" pitchFamily="34" charset="0"/>
              <a:buChar char="•"/>
            </a:pPr>
            <a:r>
              <a:rPr lang="en-IN" sz="2400" dirty="0">
                <a:solidFill>
                  <a:schemeClr val="bg1"/>
                </a:solidFill>
              </a:rPr>
              <a:t>Low Power 1.8V Operation, 3. to 5 V I/O.</a:t>
            </a:r>
          </a:p>
          <a:p>
            <a:pPr marL="342900" indent="-342900">
              <a:buFont typeface="Arial" panose="020B0604020202020204" pitchFamily="34" charset="0"/>
              <a:buChar char="•"/>
            </a:pPr>
            <a:r>
              <a:rPr lang="en-IN" sz="2400" dirty="0">
                <a:solidFill>
                  <a:schemeClr val="bg1"/>
                </a:solidFill>
              </a:rPr>
              <a:t>UART interface with programmable baud rate.</a:t>
            </a:r>
          </a:p>
          <a:p>
            <a:pPr marL="342900" indent="-342900">
              <a:buFont typeface="Arial" panose="020B0604020202020204" pitchFamily="34" charset="0"/>
              <a:buChar char="•"/>
            </a:pPr>
            <a:endParaRPr lang="en-IN" sz="2400" dirty="0">
              <a:solidFill>
                <a:schemeClr val="bg1"/>
              </a:solidFill>
            </a:endParaRPr>
          </a:p>
          <a:p>
            <a:pPr marL="342900" indent="-342900" algn="just">
              <a:buFont typeface="Arial" panose="020B0604020202020204" pitchFamily="34" charset="0"/>
              <a:buChar char="•"/>
            </a:pPr>
            <a:r>
              <a:rPr lang="en-IN" sz="2400" dirty="0">
                <a:solidFill>
                  <a:schemeClr val="bg1"/>
                </a:solidFill>
              </a:rPr>
              <a:t>With integrated antenna.</a:t>
            </a:r>
          </a:p>
          <a:p>
            <a:pPr marL="342900" indent="-342900" algn="just">
              <a:buFont typeface="Arial" panose="020B0604020202020204" pitchFamily="34" charset="0"/>
              <a:buChar char="•"/>
            </a:pPr>
            <a:r>
              <a:rPr lang="en-IN" sz="2400" dirty="0">
                <a:solidFill>
                  <a:schemeClr val="bg1"/>
                </a:solidFill>
              </a:rPr>
              <a:t>With edge connector.</a:t>
            </a:r>
          </a:p>
          <a:p>
            <a:pPr marL="342900" indent="-342900" algn="just">
              <a:buFont typeface="Arial" panose="020B0604020202020204" pitchFamily="34" charset="0"/>
              <a:buChar char="•"/>
            </a:pPr>
            <a:endParaRPr lang="en-US" sz="2400" b="1" dirty="0" smtClean="0">
              <a:solidFill>
                <a:schemeClr val="bg1"/>
              </a:solidFill>
              <a:latin typeface="+mj-lt"/>
            </a:endParaRPr>
          </a:p>
        </p:txBody>
      </p:sp>
      <p:pic>
        <p:nvPicPr>
          <p:cNvPr id="10" name="Picture 6" descr="Image result for hc 05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576" y="2315705"/>
            <a:ext cx="45148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33192"/>
      </p:ext>
    </p:extLst>
  </p:cSld>
  <p:clrMapOvr>
    <a:masterClrMapping/>
  </p:clrMapOvr>
  <p:transition advClick="0">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a:t>
            </a:r>
            <a:r>
              <a:rPr lang="en-US" b="1" dirty="0">
                <a:solidFill>
                  <a:schemeClr val="bg1"/>
                </a:solidFill>
                <a:latin typeface="Segoe UI" panose="020B0502040204020203" pitchFamily="34" charset="0"/>
                <a:cs typeface="Segoe UI" panose="020B0502040204020203" pitchFamily="34" charset="0"/>
              </a:rPr>
              <a:t>Bluetooth </a:t>
            </a:r>
            <a:r>
              <a:rPr lang="en-US" b="1" dirty="0" smtClean="0">
                <a:solidFill>
                  <a:schemeClr val="bg1"/>
                </a:solidFill>
                <a:latin typeface="Segoe UI" panose="020B0502040204020203" pitchFamily="34" charset="0"/>
                <a:cs typeface="Segoe UI" panose="020B0502040204020203" pitchFamily="34" charset="0"/>
              </a:rPr>
              <a:t>Specification</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cs typeface="Segoe UI" panose="020B0502040204020203" pitchFamily="34" charset="0"/>
              </a:rPr>
              <a:t>Software</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5909310"/>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IN" sz="2400" dirty="0">
                <a:solidFill>
                  <a:schemeClr val="bg1"/>
                </a:solidFill>
              </a:rPr>
              <a:t>Slave default Baud rate: 9600, Data bits:8, Stop bit:1,Parity:No parity</a:t>
            </a:r>
            <a:r>
              <a:rPr lang="en-IN" sz="2400" dirty="0" smtClean="0">
                <a:solidFill>
                  <a:schemeClr val="bg1"/>
                </a:solidFill>
              </a:rPr>
              <a:t>.</a:t>
            </a:r>
          </a:p>
          <a:p>
            <a:pPr marL="342900" indent="-342900">
              <a:buFont typeface="Arial" panose="020B0604020202020204" pitchFamily="34" charset="0"/>
              <a:buChar char="•"/>
            </a:pPr>
            <a:r>
              <a:rPr lang="en-IN" sz="2400" dirty="0">
                <a:solidFill>
                  <a:schemeClr val="bg1"/>
                </a:solidFill>
              </a:rPr>
              <a:t>PIO9 and PIO8 can be connected to red and blue led separately.</a:t>
            </a:r>
          </a:p>
          <a:p>
            <a:pPr marL="342900" indent="-342900">
              <a:buFont typeface="Arial" panose="020B0604020202020204" pitchFamily="34" charset="0"/>
              <a:buChar char="•"/>
            </a:pPr>
            <a:r>
              <a:rPr lang="en-IN" sz="2400" dirty="0">
                <a:solidFill>
                  <a:schemeClr val="bg1"/>
                </a:solidFill>
              </a:rPr>
              <a:t>Auto‐connect to the last device on power as default.</a:t>
            </a:r>
          </a:p>
          <a:p>
            <a:pPr marL="342900" indent="-342900">
              <a:buFont typeface="Arial" panose="020B0604020202020204" pitchFamily="34" charset="0"/>
              <a:buChar char="•"/>
            </a:pPr>
            <a:r>
              <a:rPr lang="en-IN" sz="2400" dirty="0">
                <a:solidFill>
                  <a:schemeClr val="bg1"/>
                </a:solidFill>
              </a:rPr>
              <a:t>Permit pairing device to connect as default</a:t>
            </a:r>
            <a:r>
              <a:rPr lang="en-IN" sz="2400" dirty="0" smtClean="0">
                <a:solidFill>
                  <a:schemeClr val="bg1"/>
                </a:solidFill>
              </a:rPr>
              <a:t>.</a:t>
            </a:r>
          </a:p>
          <a:p>
            <a:pPr marL="342900" indent="-342900">
              <a:buFont typeface="Arial" panose="020B0604020202020204" pitchFamily="34" charset="0"/>
              <a:buChar char="•"/>
            </a:pPr>
            <a:r>
              <a:rPr lang="pt-BR" sz="2400" dirty="0">
                <a:solidFill>
                  <a:schemeClr val="bg1"/>
                </a:solidFill>
              </a:rPr>
              <a:t>Auto‐pairing </a:t>
            </a:r>
            <a:r>
              <a:rPr lang="pt-BR" sz="2400" b="1" dirty="0">
                <a:solidFill>
                  <a:schemeClr val="bg1"/>
                </a:solidFill>
              </a:rPr>
              <a:t>PINCODE: “1234” as default.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smtClean="0"/>
          </a:p>
          <a:p>
            <a:endParaRPr lang="en-IN" sz="2400" dirty="0"/>
          </a:p>
        </p:txBody>
      </p:sp>
      <p:pic>
        <p:nvPicPr>
          <p:cNvPr id="10" name="Picture 6" descr="Image result for hc 05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576" y="2315705"/>
            <a:ext cx="45148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204946"/>
      </p:ext>
    </p:extLst>
  </p:cSld>
  <p:clrMapOvr>
    <a:masterClrMapping/>
  </p:clrMapOvr>
  <p:transition advClick="0">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a:t>
            </a:r>
            <a:r>
              <a:rPr lang="en-US" b="1" dirty="0">
                <a:solidFill>
                  <a:schemeClr val="bg1"/>
                </a:solidFill>
                <a:latin typeface="Segoe UI" panose="020B0502040204020203" pitchFamily="34" charset="0"/>
                <a:cs typeface="Segoe UI" panose="020B0502040204020203" pitchFamily="34" charset="0"/>
              </a:rPr>
              <a:t>Bluetooth </a:t>
            </a:r>
            <a:r>
              <a:rPr lang="en-US" b="1" dirty="0" smtClean="0">
                <a:solidFill>
                  <a:schemeClr val="bg1"/>
                </a:solidFill>
                <a:latin typeface="Segoe UI" panose="020B0502040204020203" pitchFamily="34" charset="0"/>
                <a:cs typeface="Segoe UI" panose="020B0502040204020203" pitchFamily="34" charset="0"/>
              </a:rPr>
              <a:t>Specification</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smtClean="0">
                <a:solidFill>
                  <a:schemeClr val="bg1"/>
                </a:solidFill>
                <a:latin typeface="+mn-lt"/>
                <a:cs typeface="Segoe UI" panose="020B0502040204020203" pitchFamily="34" charset="0"/>
              </a:rPr>
              <a:t>Software</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431983"/>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IN" sz="2400" dirty="0">
                <a:solidFill>
                  <a:schemeClr val="bg1"/>
                </a:solidFill>
              </a:rPr>
              <a:t>Auto‐reconnect in 30 min when disconnected as a result of beyond the range of </a:t>
            </a:r>
            <a:r>
              <a:rPr lang="en-IN" sz="2400" dirty="0" smtClean="0">
                <a:solidFill>
                  <a:schemeClr val="bg1"/>
                </a:solidFill>
              </a:rPr>
              <a:t>connection.</a:t>
            </a:r>
          </a:p>
          <a:p>
            <a:pPr marL="342900" indent="-342900">
              <a:buFont typeface="Arial" panose="020B0604020202020204" pitchFamily="34" charset="0"/>
              <a:buChar char="•"/>
            </a:pPr>
            <a:r>
              <a:rPr lang="en-IN" sz="2400" dirty="0">
                <a:solidFill>
                  <a:schemeClr val="bg1"/>
                </a:solidFill>
              </a:rPr>
              <a:t>When master and slave are paired, red and blue led blinks 1time/2s in interval, while disconnected only blue led blinks 2times/s.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smtClean="0"/>
          </a:p>
          <a:p>
            <a:endParaRPr lang="en-IN" sz="2400" dirty="0"/>
          </a:p>
        </p:txBody>
      </p:sp>
      <p:pic>
        <p:nvPicPr>
          <p:cNvPr id="10" name="Picture 6" descr="Image result for hc 05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4576" y="2315705"/>
            <a:ext cx="45148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408150"/>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a:t>
            </a:r>
            <a:r>
              <a:rPr lang="en-US" b="1" dirty="0">
                <a:solidFill>
                  <a:schemeClr val="bg1"/>
                </a:solidFill>
                <a:latin typeface="Segoe UI" panose="020B0502040204020203" pitchFamily="34" charset="0"/>
                <a:cs typeface="Segoe UI" panose="020B0502040204020203" pitchFamily="34" charset="0"/>
              </a:rPr>
              <a:t>Bluetooth </a:t>
            </a:r>
            <a:r>
              <a:rPr lang="en-US" b="1" dirty="0" smtClean="0">
                <a:solidFill>
                  <a:schemeClr val="bg1"/>
                </a:solidFill>
                <a:latin typeface="Segoe UI" panose="020B0502040204020203" pitchFamily="34" charset="0"/>
                <a:cs typeface="Segoe UI" panose="020B0502040204020203" pitchFamily="34" charset="0"/>
              </a:rPr>
              <a:t>Pin Configuration</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err="1" smtClean="0">
                <a:solidFill>
                  <a:schemeClr val="bg1"/>
                </a:solidFill>
                <a:latin typeface="+mn-lt"/>
                <a:cs typeface="Segoe UI" panose="020B0502040204020203" pitchFamily="34" charset="0"/>
              </a:rPr>
              <a:t>Pinout</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4801314"/>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solidFill>
                  <a:schemeClr val="bg1"/>
                </a:solidFill>
              </a:rPr>
              <a:t>KEY: This pin has to be pulled high to enter AT mode</a:t>
            </a:r>
            <a:r>
              <a:rPr lang="en-US" sz="2400" dirty="0" smtClean="0">
                <a:solidFill>
                  <a:schemeClr val="bg1"/>
                </a:solidFill>
              </a:rPr>
              <a:t>.</a:t>
            </a:r>
          </a:p>
          <a:p>
            <a:pPr marL="342900" indent="-342900">
              <a:buFont typeface="Arial" panose="020B0604020202020204" pitchFamily="34" charset="0"/>
              <a:buChar char="•"/>
            </a:pPr>
            <a:r>
              <a:rPr lang="en-US" sz="2400" dirty="0">
                <a:solidFill>
                  <a:schemeClr val="bg1"/>
                </a:solidFill>
              </a:rPr>
              <a:t>VCC: Indicated range is 3.6 to 6 volt. To be on safer side, you should connect it to 3.3 Volt. </a:t>
            </a:r>
            <a:endParaRPr lang="en-US" sz="2400" dirty="0" smtClean="0">
              <a:solidFill>
                <a:schemeClr val="bg1"/>
              </a:solidFill>
            </a:endParaRPr>
          </a:p>
          <a:p>
            <a:pPr marL="342900" indent="-342900">
              <a:buFont typeface="Arial" panose="020B0604020202020204" pitchFamily="34" charset="0"/>
              <a:buChar char="•"/>
            </a:pPr>
            <a:r>
              <a:rPr lang="en-US" sz="2400" dirty="0">
                <a:solidFill>
                  <a:schemeClr val="bg1"/>
                </a:solidFill>
              </a:rPr>
              <a:t>GND: Ground</a:t>
            </a:r>
            <a:r>
              <a:rPr lang="en-US" sz="2400" dirty="0" smtClean="0">
                <a:solidFill>
                  <a:schemeClr val="bg1"/>
                </a:solidFill>
              </a:rPr>
              <a:t>.</a:t>
            </a:r>
          </a:p>
          <a:p>
            <a:pPr marL="342900" indent="-342900">
              <a:buFont typeface="Arial" panose="020B0604020202020204" pitchFamily="34" charset="0"/>
              <a:buChar char="•"/>
            </a:pPr>
            <a:r>
              <a:rPr lang="en-US" sz="2400" dirty="0">
                <a:solidFill>
                  <a:schemeClr val="bg1"/>
                </a:solidFill>
              </a:rPr>
              <a:t>RXD: Serial input pin</a:t>
            </a:r>
            <a:r>
              <a:rPr lang="en-US" sz="2400" dirty="0" smtClean="0">
                <a:solidFill>
                  <a:schemeClr val="bg1"/>
                </a:solidFill>
              </a:rPr>
              <a:t>.</a:t>
            </a:r>
          </a:p>
          <a:p>
            <a:pPr marL="342900" indent="-342900">
              <a:buFont typeface="Arial" panose="020B0604020202020204" pitchFamily="34" charset="0"/>
              <a:buChar char="•"/>
            </a:pPr>
            <a:r>
              <a:rPr lang="en-US" sz="2400" dirty="0">
                <a:solidFill>
                  <a:schemeClr val="bg1"/>
                </a:solidFill>
              </a:rPr>
              <a:t>TXD Serial output pin</a:t>
            </a:r>
            <a:r>
              <a:rPr lang="en-US" sz="2400" dirty="0" smtClean="0">
                <a:solidFill>
                  <a:schemeClr val="bg1"/>
                </a:solidFill>
              </a:rPr>
              <a: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smtClean="0"/>
          </a:p>
          <a:p>
            <a:endParaRPr lang="en-IN" sz="2400" dirty="0"/>
          </a:p>
        </p:txBody>
      </p:sp>
      <p:pic>
        <p:nvPicPr>
          <p:cNvPr id="3074" name="Picture 2" descr="Image result for hc05 edge pin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037" y="2174877"/>
            <a:ext cx="3757768" cy="15281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Grp="1" noChangeAspect="1" noChangeArrowheads="1"/>
          </p:cNvPicPr>
          <p:nvPr>
            <p:ph idx="1"/>
          </p:nvPr>
        </p:nvPicPr>
        <p:blipFill>
          <a:blip r:embed="rId3"/>
          <a:srcRect/>
          <a:stretch>
            <a:fillRect/>
          </a:stretch>
        </p:blipFill>
        <p:spPr bwMode="auto">
          <a:xfrm rot="16200000">
            <a:off x="6000587" y="2656864"/>
            <a:ext cx="1722828" cy="3865505"/>
          </a:xfrm>
          <a:prstGeom prst="rect">
            <a:avLst/>
          </a:prstGeom>
          <a:noFill/>
          <a:ln w="9525">
            <a:noFill/>
            <a:miter lim="800000"/>
            <a:headEnd/>
            <a:tailEnd/>
          </a:ln>
          <a:effectLst/>
        </p:spPr>
      </p:pic>
    </p:spTree>
    <p:extLst>
      <p:ext uri="{BB962C8B-B14F-4D97-AF65-F5344CB8AC3E}">
        <p14:creationId xmlns:p14="http://schemas.microsoft.com/office/powerpoint/2010/main" val="3424129301"/>
      </p:ext>
    </p:extLst>
  </p:cSld>
  <p:clrMapOvr>
    <a:masterClrMapping/>
  </p:clrMapOvr>
  <p:transition advClick="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153551"/>
            <a:ext cx="4473527" cy="5704449"/>
          </a:xfrm>
          <a:prstGeom prst="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478302" y="312650"/>
            <a:ext cx="8193792" cy="498598"/>
          </a:xfrm>
        </p:spPr>
        <p:txBody>
          <a:bodyPr/>
          <a:lstStyle/>
          <a:p>
            <a:r>
              <a:rPr lang="en-US" b="1" dirty="0" smtClean="0">
                <a:solidFill>
                  <a:schemeClr val="bg1"/>
                </a:solidFill>
                <a:latin typeface="Segoe UI" panose="020B0502040204020203" pitchFamily="34" charset="0"/>
                <a:cs typeface="Segoe UI" panose="020B0502040204020203" pitchFamily="34" charset="0"/>
              </a:rPr>
              <a:t>HC-05 </a:t>
            </a:r>
            <a:r>
              <a:rPr lang="en-US" b="1" dirty="0">
                <a:solidFill>
                  <a:schemeClr val="bg1"/>
                </a:solidFill>
                <a:latin typeface="Segoe UI" panose="020B0502040204020203" pitchFamily="34" charset="0"/>
                <a:cs typeface="Segoe UI" panose="020B0502040204020203" pitchFamily="34" charset="0"/>
              </a:rPr>
              <a:t>Bluetooth </a:t>
            </a:r>
            <a:r>
              <a:rPr lang="en-US" b="1" dirty="0" smtClean="0">
                <a:solidFill>
                  <a:schemeClr val="bg1"/>
                </a:solidFill>
                <a:latin typeface="Segoe UI" panose="020B0502040204020203" pitchFamily="34" charset="0"/>
                <a:cs typeface="Segoe UI" panose="020B0502040204020203" pitchFamily="34" charset="0"/>
              </a:rPr>
              <a:t>Interfacing</a:t>
            </a:r>
            <a:endParaRPr lang="en-US" b="1" dirty="0">
              <a:solidFill>
                <a:schemeClr val="bg1"/>
              </a:solidFill>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216669" y="1260780"/>
            <a:ext cx="4040188" cy="609398"/>
          </a:xfrm>
        </p:spPr>
        <p:txBody>
          <a:bodyPr/>
          <a:lstStyle/>
          <a:p>
            <a:r>
              <a:rPr lang="en-US" sz="4400" dirty="0" err="1" smtClean="0">
                <a:solidFill>
                  <a:schemeClr val="bg1"/>
                </a:solidFill>
                <a:latin typeface="+mn-lt"/>
                <a:cs typeface="Segoe UI" panose="020B0502040204020203" pitchFamily="34" charset="0"/>
              </a:rPr>
              <a:t>Pinout</a:t>
            </a:r>
            <a:endParaRPr lang="en-US" sz="4400" dirty="0">
              <a:solidFill>
                <a:schemeClr val="bg1"/>
              </a:solidFill>
              <a:latin typeface="+mn-lt"/>
            </a:endParaRPr>
          </a:p>
        </p:txBody>
      </p:sp>
      <p:sp>
        <p:nvSpPr>
          <p:cNvPr id="5" name="Text Placeholder 4"/>
          <p:cNvSpPr>
            <a:spLocks noGrp="1"/>
          </p:cNvSpPr>
          <p:nvPr>
            <p:ph type="body" sz="quarter" idx="3"/>
          </p:nvPr>
        </p:nvSpPr>
        <p:spPr>
          <a:xfrm>
            <a:off x="4645030" y="1565479"/>
            <a:ext cx="4041775" cy="609398"/>
          </a:xfrm>
        </p:spPr>
        <p:txBody>
          <a:bodyPr/>
          <a:lstStyle/>
          <a:p>
            <a:r>
              <a:rPr lang="en-US" sz="4400" dirty="0" smtClean="0">
                <a:latin typeface="Segoe UI" panose="020B0502040204020203" pitchFamily="34" charset="0"/>
                <a:cs typeface="Segoe UI" panose="020B0502040204020203" pitchFamily="34" charset="0"/>
              </a:rPr>
              <a:t>HC-05</a:t>
            </a:r>
            <a:endParaRPr lang="en-US" sz="4000" dirty="0">
              <a:latin typeface="Segoe UI" panose="020B0502040204020203" pitchFamily="34" charset="0"/>
              <a:cs typeface="Segoe UI" panose="020B0502040204020203" pitchFamily="34" charset="0"/>
            </a:endParaRPr>
          </a:p>
        </p:txBody>
      </p:sp>
      <p:sp>
        <p:nvSpPr>
          <p:cNvPr id="7" name="TextBox 6"/>
          <p:cNvSpPr txBox="1"/>
          <p:nvPr/>
        </p:nvSpPr>
        <p:spPr>
          <a:xfrm>
            <a:off x="216669" y="1881980"/>
            <a:ext cx="3981157" cy="3508653"/>
          </a:xfrm>
          <a:prstGeom prst="rect">
            <a:avLst/>
          </a:prstGeom>
          <a:noFill/>
        </p:spPr>
        <p:txBody>
          <a:bodyPr wrap="square" lIns="0" tIns="0" rIns="0" bIns="0" rtlCol="0">
            <a:spAutoFit/>
          </a:bodyPr>
          <a:lstStyle/>
          <a:p>
            <a:r>
              <a:rPr lang="en-IN" sz="2400" dirty="0" smtClean="0"/>
              <a:t>    </a:t>
            </a:r>
            <a:r>
              <a:rPr lang="en-IN" sz="2400" dirty="0" smtClean="0">
                <a:solidFill>
                  <a:schemeClr val="bg1"/>
                </a:solidFill>
              </a:rPr>
              <a:t>HC05                 RPi3</a:t>
            </a:r>
          </a:p>
          <a:p>
            <a:r>
              <a:rPr lang="en-IN" sz="2400" dirty="0" smtClean="0">
                <a:solidFill>
                  <a:schemeClr val="bg1"/>
                </a:solidFill>
              </a:rPr>
              <a:t>    </a:t>
            </a:r>
          </a:p>
          <a:p>
            <a:r>
              <a:rPr lang="en-IN" sz="2400" dirty="0">
                <a:solidFill>
                  <a:schemeClr val="bg1"/>
                </a:solidFill>
              </a:rPr>
              <a:t> </a:t>
            </a:r>
            <a:r>
              <a:rPr lang="en-IN" sz="2400" dirty="0" smtClean="0">
                <a:solidFill>
                  <a:schemeClr val="bg1"/>
                </a:solidFill>
              </a:rPr>
              <a:t>     </a:t>
            </a:r>
            <a:r>
              <a:rPr lang="en-IN" sz="2200" dirty="0" err="1" smtClean="0">
                <a:solidFill>
                  <a:schemeClr val="bg1"/>
                </a:solidFill>
              </a:rPr>
              <a:t>Tx</a:t>
            </a:r>
            <a:r>
              <a:rPr lang="en-IN" sz="2200" dirty="0" smtClean="0">
                <a:solidFill>
                  <a:schemeClr val="bg1"/>
                </a:solidFill>
              </a:rPr>
              <a:t>        -----&gt;    Rx(GPIO15)</a:t>
            </a:r>
          </a:p>
          <a:p>
            <a:endParaRPr lang="en-IN" sz="2200" dirty="0">
              <a:solidFill>
                <a:schemeClr val="bg1"/>
              </a:solidFill>
            </a:endParaRPr>
          </a:p>
          <a:p>
            <a:r>
              <a:rPr lang="en-IN" sz="2200" dirty="0" smtClean="0">
                <a:solidFill>
                  <a:schemeClr val="bg1"/>
                </a:solidFill>
              </a:rPr>
              <a:t>      Rx       -----&gt;    </a:t>
            </a:r>
            <a:r>
              <a:rPr lang="en-IN" sz="2200" dirty="0" err="1" smtClean="0">
                <a:solidFill>
                  <a:schemeClr val="bg1"/>
                </a:solidFill>
              </a:rPr>
              <a:t>Tx</a:t>
            </a:r>
            <a:r>
              <a:rPr lang="en-IN" sz="2200" dirty="0" smtClean="0">
                <a:solidFill>
                  <a:schemeClr val="bg1"/>
                </a:solidFill>
              </a:rPr>
              <a:t> </a:t>
            </a:r>
            <a:r>
              <a:rPr lang="en-IN" sz="2200" smtClean="0">
                <a:solidFill>
                  <a:schemeClr val="bg1"/>
                </a:solidFill>
              </a:rPr>
              <a:t>(GPIO14)</a:t>
            </a:r>
            <a:endParaRPr lang="en-IN" sz="2200" dirty="0" smtClean="0">
              <a:solidFill>
                <a:schemeClr val="bg1"/>
              </a:solidFill>
            </a:endParaRPr>
          </a:p>
          <a:p>
            <a:endParaRPr lang="en-IN" sz="2200" dirty="0">
              <a:solidFill>
                <a:schemeClr val="bg1"/>
              </a:solidFill>
              <a:sym typeface="Wingdings" panose="05000000000000000000" pitchFamily="2" charset="2"/>
            </a:endParaRPr>
          </a:p>
          <a:p>
            <a:r>
              <a:rPr lang="en-IN" sz="2200" dirty="0" smtClean="0">
                <a:solidFill>
                  <a:schemeClr val="bg1"/>
                </a:solidFill>
                <a:sym typeface="Wingdings" panose="05000000000000000000" pitchFamily="2" charset="2"/>
              </a:rPr>
              <a:t>      GND   -----&gt;    GND</a:t>
            </a:r>
          </a:p>
          <a:p>
            <a:endParaRPr lang="en-IN" sz="2200" dirty="0">
              <a:solidFill>
                <a:schemeClr val="bg1"/>
              </a:solidFill>
              <a:sym typeface="Wingdings" panose="05000000000000000000" pitchFamily="2" charset="2"/>
            </a:endParaRPr>
          </a:p>
          <a:p>
            <a:r>
              <a:rPr lang="en-IN" sz="2200" dirty="0" smtClean="0">
                <a:solidFill>
                  <a:schemeClr val="bg1"/>
                </a:solidFill>
                <a:sym typeface="Wingdings" panose="05000000000000000000" pitchFamily="2" charset="2"/>
              </a:rPr>
              <a:t>      </a:t>
            </a:r>
            <a:r>
              <a:rPr lang="en-IN" sz="2200" dirty="0" err="1" smtClean="0">
                <a:solidFill>
                  <a:schemeClr val="bg1"/>
                </a:solidFill>
                <a:sym typeface="Wingdings" panose="05000000000000000000" pitchFamily="2" charset="2"/>
              </a:rPr>
              <a:t>Vcc</a:t>
            </a:r>
            <a:r>
              <a:rPr lang="en-IN" sz="2200" dirty="0" smtClean="0">
                <a:solidFill>
                  <a:schemeClr val="bg1"/>
                </a:solidFill>
                <a:sym typeface="Wingdings" panose="05000000000000000000" pitchFamily="2" charset="2"/>
              </a:rPr>
              <a:t>      -----&gt;    5v </a:t>
            </a:r>
            <a:endParaRPr lang="en-IN" sz="2200" dirty="0" smtClean="0">
              <a:solidFill>
                <a:schemeClr val="bg1"/>
              </a:solidFill>
            </a:endParaRPr>
          </a:p>
          <a:p>
            <a:r>
              <a:rPr lang="en-IN" sz="2400" dirty="0"/>
              <a:t> </a:t>
            </a:r>
            <a:r>
              <a:rPr lang="en-IN" sz="2400" dirty="0" smtClean="0"/>
              <a:t>       </a:t>
            </a:r>
            <a:endParaRPr lang="en-IN" sz="2400" dirty="0"/>
          </a:p>
        </p:txBody>
      </p:sp>
      <p:pic>
        <p:nvPicPr>
          <p:cNvPr id="2050" name="Picture 2" descr="Image result for hc 05 bluetooth raspberry 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198" y="2292824"/>
            <a:ext cx="4536507" cy="3568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711774"/>
      </p:ext>
    </p:extLst>
  </p:cSld>
  <p:clrMapOvr>
    <a:masterClrMapping/>
  </p:clrMapOvr>
  <p:transition advClick="0">
    <p:fade/>
  </p:transition>
  <p:timing>
    <p:tnLst>
      <p:par>
        <p:cTn id="1" dur="indefinite" restart="never" nodeType="tmRoot"/>
      </p:par>
    </p:tnLst>
  </p:timing>
</p:sld>
</file>

<file path=ppt/theme/theme1.xml><?xml version="1.0" encoding="utf-8"?>
<a:theme xmlns:a="http://schemas.openxmlformats.org/drawingml/2006/main" name="EN">
  <a:themeElements>
    <a:clrScheme name="Custom 30">
      <a:dk1>
        <a:srgbClr val="969696"/>
      </a:dk1>
      <a:lt1>
        <a:srgbClr val="FFFFFF"/>
      </a:lt1>
      <a:dk2>
        <a:srgbClr val="969696"/>
      </a:dk2>
      <a:lt2>
        <a:srgbClr val="F2F2F2"/>
      </a:lt2>
      <a:accent1>
        <a:srgbClr val="68217A"/>
      </a:accent1>
      <a:accent2>
        <a:srgbClr val="002050"/>
      </a:accent2>
      <a:accent3>
        <a:srgbClr val="0072C6"/>
      </a:accent3>
      <a:accent4>
        <a:srgbClr val="6DC2E9"/>
      </a:accent4>
      <a:accent5>
        <a:srgbClr val="7F7F7F"/>
      </a:accent5>
      <a:accent6>
        <a:srgbClr val="FFFFFF"/>
      </a:accent6>
      <a:hlink>
        <a:srgbClr val="00B0F0"/>
      </a:hlink>
      <a:folHlink>
        <a:srgbClr val="002060"/>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D40B941746C84F81C59F368943218A" ma:contentTypeVersion="0" ma:contentTypeDescription="Create a new document." ma:contentTypeScope="" ma:versionID="8a445b2c06fc53f037a440b800ed3765">
  <xsd:schema xmlns:xsd="http://www.w3.org/2001/XMLSchema" xmlns:xs="http://www.w3.org/2001/XMLSchema" xmlns:p="http://schemas.microsoft.com/office/2006/metadata/properties" xmlns:ns2="230e9df3-be65-4c73-a93b-d1236ebd677e" targetNamespace="http://schemas.microsoft.com/office/2006/metadata/properties" ma:root="true" ma:fieldsID="0713d38ac47f6f222cb30dc7e930f107"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3b9a2846-5722-49f7-8934-01e069e780e5}" ma:internalName="TaxCatchAll" ma:showField="CatchAllData" ma:web="79af864e-e477-4c61-a4d2-2f8c404ae1db">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b9a2846-5722-49f7-8934-01e069e780e5}" ma:internalName="TaxCatchAllLabel" ma:readOnly="true" ma:showField="CatchAllDataLabel" ma:web="79af864e-e477-4c61-a4d2-2f8c404ae1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C041F28D-3D3D-4D70-BC8E-F1876B3D2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www.w3.org/XML/1998/namespace"/>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EN</Template>
  <TotalTime>2811</TotalTime>
  <Words>419</Words>
  <Application>Microsoft Office PowerPoint</Application>
  <PresentationFormat>On-screen Show (4:3)</PresentationFormat>
  <Paragraphs>83</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Segoe UI</vt:lpstr>
      <vt:lpstr>Segoe UI Light</vt:lpstr>
      <vt:lpstr>Wingdings</vt:lpstr>
      <vt:lpstr>EN</vt:lpstr>
      <vt:lpstr>PowerPoint Presentation</vt:lpstr>
      <vt:lpstr>Topics</vt:lpstr>
      <vt:lpstr>PowerPoint Presentation</vt:lpstr>
      <vt:lpstr>What is Bluetooth HC-05 ? </vt:lpstr>
      <vt:lpstr>HC-05 Bluetooth Specification</vt:lpstr>
      <vt:lpstr>HC-05 Bluetooth Specification</vt:lpstr>
      <vt:lpstr>HC-05 Bluetooth Specification</vt:lpstr>
      <vt:lpstr>HC-05 Bluetooth Pin Configuration</vt:lpstr>
      <vt:lpstr>HC-05 Bluetooth Interfacing</vt:lpstr>
      <vt:lpstr>HC-05 Bluetooth AT Command</vt:lpstr>
      <vt:lpstr>How to connect with Android App</vt:lpstr>
      <vt:lpstr>PowerPoint Presentation</vt:lpstr>
      <vt:lpstr>PowerPoint Presentation</vt:lpstr>
    </vt:vector>
  </TitlesOfParts>
  <Manager>&lt;Content Manager Name Here&gt;</Manager>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Vatan Joshi</dc:creator>
  <dc:description>Template: 
Corporation
Formatting:
Event Date: 
Event Location: 
Audience Type: Internal</dc:description>
  <cp:lastModifiedBy>vishwajeet rana</cp:lastModifiedBy>
  <cp:revision>225</cp:revision>
  <cp:lastPrinted>2012-02-02T02:36:53Z</cp:lastPrinted>
  <dcterms:created xsi:type="dcterms:W3CDTF">2013-11-13T15:57:48Z</dcterms:created>
  <dcterms:modified xsi:type="dcterms:W3CDTF">2018-02-12T08:34:03Z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0x01010079D40B941746C84F81C59F368943218A</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MetadataExtractionStatus">
    <vt:lpwstr>Metadata ExtractedSuccessfully</vt:lpwstr>
  </property>
  <property fmtid="{D5CDD505-2E9C-101B-9397-08002B2CF9AE}" pid="7" name="VerticalIndustry">
    <vt:lpwstr/>
  </property>
  <property fmtid="{D5CDD505-2E9C-101B-9397-08002B2CF9AE}" pid="8" name="Products">
    <vt:lpwstr/>
  </property>
  <property fmtid="{D5CDD505-2E9C-101B-9397-08002B2CF9AE}" pid="9" name="Solution">
    <vt:lpwstr/>
  </property>
  <property fmtid="{D5CDD505-2E9C-101B-9397-08002B2CF9AE}" pid="10" name="AssetType">
    <vt:lpwstr>184</vt:lpwstr>
  </property>
  <property fmtid="{D5CDD505-2E9C-101B-9397-08002B2CF9AE}" pid="11" name="OrganizationalCustomerSegment">
    <vt:lpwstr/>
  </property>
  <property fmtid="{D5CDD505-2E9C-101B-9397-08002B2CF9AE}" pid="12" name="ProductArea">
    <vt:lpwstr/>
  </property>
  <property fmtid="{D5CDD505-2E9C-101B-9397-08002B2CF9AE}" pid="13" name="USBMOLanguage">
    <vt:lpwstr>159;#English|a5ff94d2-1ec6-4a3d-91b6-499704bb2bfb</vt:lpwstr>
  </property>
  <property fmtid="{D5CDD505-2E9C-101B-9397-08002B2CF9AE}" pid="14" name="IndividualCustomerSegment">
    <vt:lpwstr/>
  </property>
  <property fmtid="{D5CDD505-2E9C-101B-9397-08002B2CF9AE}" pid="15" name="Country">
    <vt:lpwstr/>
  </property>
  <property fmtid="{D5CDD505-2E9C-101B-9397-08002B2CF9AE}" pid="16" name="Locale">
    <vt:lpwstr>160;#en-us|d9a69bff-8288-4080-b994-75d8eae21b51</vt:lpwstr>
  </property>
  <property fmtid="{D5CDD505-2E9C-101B-9397-08002B2CF9AE}" pid="17" name="ElementType">
    <vt:lpwstr>172</vt:lpwstr>
  </property>
  <property fmtid="{D5CDD505-2E9C-101B-9397-08002B2CF9AE}" pid="18" name="TaxKeyword">
    <vt:lpwstr/>
  </property>
</Properties>
</file>