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9" r:id="rId3"/>
    <p:sldId id="270" r:id="rId4"/>
    <p:sldId id="268" r:id="rId5"/>
    <p:sldId id="266" r:id="rId6"/>
    <p:sldId id="272"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85FE1-E465-4D90-A6E9-534A4BC98204}" v="124" dt="2021-06-21T18:41:36.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434" autoAdjust="0"/>
  </p:normalViewPr>
  <p:slideViewPr>
    <p:cSldViewPr snapToGrid="0">
      <p:cViewPr varScale="1">
        <p:scale>
          <a:sx n="81" d="100"/>
          <a:sy n="81" d="100"/>
        </p:scale>
        <p:origin x="84" y="6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jit Shah (Intuitive-SDx)" userId="0a23e376-7ed5-4d9c-8fe2-60729bdfc276" providerId="ADAL" clId="{8B885FE1-E465-4D90-A6E9-534A4BC98204}"/>
    <pc:docChg chg="undo custSel addSld delSld modSld sldOrd">
      <pc:chgData name="Vishwajit Shah (Intuitive-SDx)" userId="0a23e376-7ed5-4d9c-8fe2-60729bdfc276" providerId="ADAL" clId="{8B885FE1-E465-4D90-A6E9-534A4BC98204}" dt="2021-06-21T18:42:03.160" v="935" actId="14100"/>
      <pc:docMkLst>
        <pc:docMk/>
      </pc:docMkLst>
      <pc:sldChg chg="add del">
        <pc:chgData name="Vishwajit Shah (Intuitive-SDx)" userId="0a23e376-7ed5-4d9c-8fe2-60729bdfc276" providerId="ADAL" clId="{8B885FE1-E465-4D90-A6E9-534A4BC98204}" dt="2021-06-21T05:16:36.339" v="2" actId="47"/>
        <pc:sldMkLst>
          <pc:docMk/>
          <pc:sldMk cId="361811380" sldId="256"/>
        </pc:sldMkLst>
      </pc:sldChg>
      <pc:sldChg chg="add del">
        <pc:chgData name="Vishwajit Shah (Intuitive-SDx)" userId="0a23e376-7ed5-4d9c-8fe2-60729bdfc276" providerId="ADAL" clId="{8B885FE1-E465-4D90-A6E9-534A4BC98204}" dt="2021-06-21T05:16:36.339" v="2" actId="47"/>
        <pc:sldMkLst>
          <pc:docMk/>
          <pc:sldMk cId="413371833" sldId="257"/>
        </pc:sldMkLst>
      </pc:sldChg>
      <pc:sldChg chg="addSp delSp modSp add del mod addAnim delAnim modAnim">
        <pc:chgData name="Vishwajit Shah (Intuitive-SDx)" userId="0a23e376-7ed5-4d9c-8fe2-60729bdfc276" providerId="ADAL" clId="{8B885FE1-E465-4D90-A6E9-534A4BC98204}" dt="2021-06-21T18:42:03.160" v="935" actId="14100"/>
        <pc:sldMkLst>
          <pc:docMk/>
          <pc:sldMk cId="2243578289" sldId="258"/>
        </pc:sldMkLst>
        <pc:spChg chg="del mod">
          <ac:chgData name="Vishwajit Shah (Intuitive-SDx)" userId="0a23e376-7ed5-4d9c-8fe2-60729bdfc276" providerId="ADAL" clId="{8B885FE1-E465-4D90-A6E9-534A4BC98204}" dt="2021-06-21T09:52:30.961" v="414" actId="478"/>
          <ac:spMkLst>
            <pc:docMk/>
            <pc:sldMk cId="2243578289" sldId="258"/>
            <ac:spMk id="2" creationId="{8058DFC8-3C9E-47AF-9C3E-C0C56830D82D}"/>
          </ac:spMkLst>
        </pc:spChg>
        <pc:spChg chg="del mod">
          <ac:chgData name="Vishwajit Shah (Intuitive-SDx)" userId="0a23e376-7ed5-4d9c-8fe2-60729bdfc276" providerId="ADAL" clId="{8B885FE1-E465-4D90-A6E9-534A4BC98204}" dt="2021-06-21T09:52:34.518" v="415" actId="21"/>
          <ac:spMkLst>
            <pc:docMk/>
            <pc:sldMk cId="2243578289" sldId="258"/>
            <ac:spMk id="7" creationId="{C644DFE3-E13A-4982-8909-FEE5FAF6FFB9}"/>
          </ac:spMkLst>
        </pc:spChg>
        <pc:spChg chg="mod">
          <ac:chgData name="Vishwajit Shah (Intuitive-SDx)" userId="0a23e376-7ed5-4d9c-8fe2-60729bdfc276" providerId="ADAL" clId="{8B885FE1-E465-4D90-A6E9-534A4BC98204}" dt="2021-06-21T09:40:50.476" v="311" actId="14100"/>
          <ac:spMkLst>
            <pc:docMk/>
            <pc:sldMk cId="2243578289" sldId="258"/>
            <ac:spMk id="8" creationId="{83390EAE-6554-4D8F-808F-EB3E0CF20DD3}"/>
          </ac:spMkLst>
        </pc:spChg>
        <pc:spChg chg="mod">
          <ac:chgData name="Vishwajit Shah (Intuitive-SDx)" userId="0a23e376-7ed5-4d9c-8fe2-60729bdfc276" providerId="ADAL" clId="{8B885FE1-E465-4D90-A6E9-534A4BC98204}" dt="2021-06-21T09:37:32.908" v="300" actId="14100"/>
          <ac:spMkLst>
            <pc:docMk/>
            <pc:sldMk cId="2243578289" sldId="258"/>
            <ac:spMk id="9" creationId="{1F17015F-6D45-4528-802A-7F1CE8BE1932}"/>
          </ac:spMkLst>
        </pc:spChg>
        <pc:spChg chg="del mod">
          <ac:chgData name="Vishwajit Shah (Intuitive-SDx)" userId="0a23e376-7ed5-4d9c-8fe2-60729bdfc276" providerId="ADAL" clId="{8B885FE1-E465-4D90-A6E9-534A4BC98204}" dt="2021-06-21T09:51:44.460" v="389" actId="478"/>
          <ac:spMkLst>
            <pc:docMk/>
            <pc:sldMk cId="2243578289" sldId="258"/>
            <ac:spMk id="10" creationId="{4B67CA79-AD9C-40BC-99A3-2F1B78FDF412}"/>
          </ac:spMkLst>
        </pc:spChg>
        <pc:spChg chg="del mod">
          <ac:chgData name="Vishwajit Shah (Intuitive-SDx)" userId="0a23e376-7ed5-4d9c-8fe2-60729bdfc276" providerId="ADAL" clId="{8B885FE1-E465-4D90-A6E9-534A4BC98204}" dt="2021-06-21T09:37:47.611" v="302" actId="21"/>
          <ac:spMkLst>
            <pc:docMk/>
            <pc:sldMk cId="2243578289" sldId="258"/>
            <ac:spMk id="11" creationId="{DE1B203F-AE92-47DD-B849-99F622799937}"/>
          </ac:spMkLst>
        </pc:spChg>
        <pc:spChg chg="add del mod">
          <ac:chgData name="Vishwajit Shah (Intuitive-SDx)" userId="0a23e376-7ed5-4d9c-8fe2-60729bdfc276" providerId="ADAL" clId="{8B885FE1-E465-4D90-A6E9-534A4BC98204}" dt="2021-06-21T09:52:01.753" v="399" actId="21"/>
          <ac:spMkLst>
            <pc:docMk/>
            <pc:sldMk cId="2243578289" sldId="258"/>
            <ac:spMk id="14" creationId="{9A86FF34-E77B-47E3-8BDD-B97D1F62FC91}"/>
          </ac:spMkLst>
        </pc:spChg>
        <pc:spChg chg="del mod">
          <ac:chgData name="Vishwajit Shah (Intuitive-SDx)" userId="0a23e376-7ed5-4d9c-8fe2-60729bdfc276" providerId="ADAL" clId="{8B885FE1-E465-4D90-A6E9-534A4BC98204}" dt="2021-06-21T09:51:46.698" v="390" actId="478"/>
          <ac:spMkLst>
            <pc:docMk/>
            <pc:sldMk cId="2243578289" sldId="258"/>
            <ac:spMk id="15" creationId="{4A24BF52-1F2D-4BE0-B378-9D8AF08BC3B2}"/>
          </ac:spMkLst>
        </pc:spChg>
        <pc:spChg chg="del">
          <ac:chgData name="Vishwajit Shah (Intuitive-SDx)" userId="0a23e376-7ed5-4d9c-8fe2-60729bdfc276" providerId="ADAL" clId="{8B885FE1-E465-4D90-A6E9-534A4BC98204}" dt="2021-06-21T08:53:39.455" v="202" actId="478"/>
          <ac:spMkLst>
            <pc:docMk/>
            <pc:sldMk cId="2243578289" sldId="258"/>
            <ac:spMk id="16" creationId="{8863DD65-5A9C-43CB-A8FE-F1157C927B69}"/>
          </ac:spMkLst>
        </pc:spChg>
        <pc:spChg chg="del mod">
          <ac:chgData name="Vishwajit Shah (Intuitive-SDx)" userId="0a23e376-7ed5-4d9c-8fe2-60729bdfc276" providerId="ADAL" clId="{8B885FE1-E465-4D90-A6E9-534A4BC98204}" dt="2021-06-21T06:23:00.421" v="22"/>
          <ac:spMkLst>
            <pc:docMk/>
            <pc:sldMk cId="2243578289" sldId="258"/>
            <ac:spMk id="24" creationId="{48EC147E-A722-4854-9F7F-DA6995627841}"/>
          </ac:spMkLst>
        </pc:spChg>
        <pc:spChg chg="del mod">
          <ac:chgData name="Vishwajit Shah (Intuitive-SDx)" userId="0a23e376-7ed5-4d9c-8fe2-60729bdfc276" providerId="ADAL" clId="{8B885FE1-E465-4D90-A6E9-534A4BC98204}" dt="2021-06-21T09:52:07.182" v="403" actId="478"/>
          <ac:spMkLst>
            <pc:docMk/>
            <pc:sldMk cId="2243578289" sldId="258"/>
            <ac:spMk id="25" creationId="{0F0E940B-E134-4ABD-92AB-110A0ADA0ED3}"/>
          </ac:spMkLst>
        </pc:spChg>
        <pc:spChg chg="del mod">
          <ac:chgData name="Vishwajit Shah (Intuitive-SDx)" userId="0a23e376-7ed5-4d9c-8fe2-60729bdfc276" providerId="ADAL" clId="{8B885FE1-E465-4D90-A6E9-534A4BC98204}" dt="2021-06-21T09:52:11.832" v="405" actId="21"/>
          <ac:spMkLst>
            <pc:docMk/>
            <pc:sldMk cId="2243578289" sldId="258"/>
            <ac:spMk id="26" creationId="{17A76A17-EE5C-487C-ADC2-4DEDA80BC2D5}"/>
          </ac:spMkLst>
        </pc:spChg>
        <pc:spChg chg="del mod">
          <ac:chgData name="Vishwajit Shah (Intuitive-SDx)" userId="0a23e376-7ed5-4d9c-8fe2-60729bdfc276" providerId="ADAL" clId="{8B885FE1-E465-4D90-A6E9-534A4BC98204}" dt="2021-06-21T09:52:14.827" v="406" actId="21"/>
          <ac:spMkLst>
            <pc:docMk/>
            <pc:sldMk cId="2243578289" sldId="258"/>
            <ac:spMk id="27" creationId="{69F6CAC2-ED19-4154-8E93-B04D2ADE87C4}"/>
          </ac:spMkLst>
        </pc:spChg>
        <pc:spChg chg="del mod">
          <ac:chgData name="Vishwajit Shah (Intuitive-SDx)" userId="0a23e376-7ed5-4d9c-8fe2-60729bdfc276" providerId="ADAL" clId="{8B885FE1-E465-4D90-A6E9-534A4BC98204}" dt="2021-06-21T09:53:44.701" v="436" actId="21"/>
          <ac:spMkLst>
            <pc:docMk/>
            <pc:sldMk cId="2243578289" sldId="258"/>
            <ac:spMk id="28" creationId="{EB20AA8B-95E3-4A17-961B-A5A3923A16FD}"/>
          </ac:spMkLst>
        </pc:spChg>
        <pc:spChg chg="add del mod">
          <ac:chgData name="Vishwajit Shah (Intuitive-SDx)" userId="0a23e376-7ed5-4d9c-8fe2-60729bdfc276" providerId="ADAL" clId="{8B885FE1-E465-4D90-A6E9-534A4BC98204}" dt="2021-06-21T06:13:36.045" v="6" actId="21"/>
          <ac:spMkLst>
            <pc:docMk/>
            <pc:sldMk cId="2243578289" sldId="258"/>
            <ac:spMk id="31" creationId="{8F98890E-1C22-4AFD-90C3-3249C81534E5}"/>
          </ac:spMkLst>
        </pc:spChg>
        <pc:spChg chg="add del mod">
          <ac:chgData name="Vishwajit Shah (Intuitive-SDx)" userId="0a23e376-7ed5-4d9c-8fe2-60729bdfc276" providerId="ADAL" clId="{8B885FE1-E465-4D90-A6E9-534A4BC98204}" dt="2021-06-21T09:52:29.039" v="412" actId="478"/>
          <ac:spMkLst>
            <pc:docMk/>
            <pc:sldMk cId="2243578289" sldId="258"/>
            <ac:spMk id="32" creationId="{AA237C94-F2CC-4320-B182-093AFAE9C9F5}"/>
          </ac:spMkLst>
        </pc:spChg>
        <pc:spChg chg="add del mod">
          <ac:chgData name="Vishwajit Shah (Intuitive-SDx)" userId="0a23e376-7ed5-4d9c-8fe2-60729bdfc276" providerId="ADAL" clId="{8B885FE1-E465-4D90-A6E9-534A4BC98204}" dt="2021-06-21T09:52:18.004" v="408" actId="478"/>
          <ac:spMkLst>
            <pc:docMk/>
            <pc:sldMk cId="2243578289" sldId="258"/>
            <ac:spMk id="33" creationId="{3D4D2A5E-F38B-48F9-8001-5AF7F49BCB8D}"/>
          </ac:spMkLst>
        </pc:spChg>
        <pc:spChg chg="add del mod">
          <ac:chgData name="Vishwajit Shah (Intuitive-SDx)" userId="0a23e376-7ed5-4d9c-8fe2-60729bdfc276" providerId="ADAL" clId="{8B885FE1-E465-4D90-A6E9-534A4BC98204}" dt="2021-06-21T09:52:04.194" v="400" actId="478"/>
          <ac:spMkLst>
            <pc:docMk/>
            <pc:sldMk cId="2243578289" sldId="258"/>
            <ac:spMk id="34" creationId="{25862B90-BB30-49BE-A58B-C5DD2C0B69F8}"/>
          </ac:spMkLst>
        </pc:spChg>
        <pc:spChg chg="add del mod">
          <ac:chgData name="Vishwajit Shah (Intuitive-SDx)" userId="0a23e376-7ed5-4d9c-8fe2-60729bdfc276" providerId="ADAL" clId="{8B885FE1-E465-4D90-A6E9-534A4BC98204}" dt="2021-06-21T09:52:23.209" v="409" actId="21"/>
          <ac:spMkLst>
            <pc:docMk/>
            <pc:sldMk cId="2243578289" sldId="258"/>
            <ac:spMk id="35" creationId="{690C1938-35FF-4BEC-8FF8-CA22A7133C1F}"/>
          </ac:spMkLst>
        </pc:spChg>
        <pc:spChg chg="add del mod">
          <ac:chgData name="Vishwajit Shah (Intuitive-SDx)" userId="0a23e376-7ed5-4d9c-8fe2-60729bdfc276" providerId="ADAL" clId="{8B885FE1-E465-4D90-A6E9-534A4BC98204}" dt="2021-06-21T09:51:47.735" v="391" actId="478"/>
          <ac:spMkLst>
            <pc:docMk/>
            <pc:sldMk cId="2243578289" sldId="258"/>
            <ac:spMk id="58" creationId="{AE1CB34B-3C03-48D3-8DE5-0BC658875AF2}"/>
          </ac:spMkLst>
        </pc:spChg>
        <pc:spChg chg="add mod">
          <ac:chgData name="Vishwajit Shah (Intuitive-SDx)" userId="0a23e376-7ed5-4d9c-8fe2-60729bdfc276" providerId="ADAL" clId="{8B885FE1-E465-4D90-A6E9-534A4BC98204}" dt="2021-06-21T09:57:33.741" v="461" actId="1076"/>
          <ac:spMkLst>
            <pc:docMk/>
            <pc:sldMk cId="2243578289" sldId="258"/>
            <ac:spMk id="59" creationId="{A0D3C46A-E585-46FF-91F9-C4426D8C2782}"/>
          </ac:spMkLst>
        </pc:spChg>
        <pc:spChg chg="add mod">
          <ac:chgData name="Vishwajit Shah (Intuitive-SDx)" userId="0a23e376-7ed5-4d9c-8fe2-60729bdfc276" providerId="ADAL" clId="{8B885FE1-E465-4D90-A6E9-534A4BC98204}" dt="2021-06-21T18:40:59.151" v="928" actId="1076"/>
          <ac:spMkLst>
            <pc:docMk/>
            <pc:sldMk cId="2243578289" sldId="258"/>
            <ac:spMk id="60" creationId="{C4E87F13-B40C-4FE4-9D4A-1EA9402C9AC2}"/>
          </ac:spMkLst>
        </pc:spChg>
        <pc:spChg chg="add mod">
          <ac:chgData name="Vishwajit Shah (Intuitive-SDx)" userId="0a23e376-7ed5-4d9c-8fe2-60729bdfc276" providerId="ADAL" clId="{8B885FE1-E465-4D90-A6E9-534A4BC98204}" dt="2021-06-21T16:43:24.063" v="781" actId="14100"/>
          <ac:spMkLst>
            <pc:docMk/>
            <pc:sldMk cId="2243578289" sldId="258"/>
            <ac:spMk id="61" creationId="{D9B2E881-6A97-4879-A024-8E40C31E7396}"/>
          </ac:spMkLst>
        </pc:spChg>
        <pc:spChg chg="add mod">
          <ac:chgData name="Vishwajit Shah (Intuitive-SDx)" userId="0a23e376-7ed5-4d9c-8fe2-60729bdfc276" providerId="ADAL" clId="{8B885FE1-E465-4D90-A6E9-534A4BC98204}" dt="2021-06-21T13:52:16.829" v="548" actId="113"/>
          <ac:spMkLst>
            <pc:docMk/>
            <pc:sldMk cId="2243578289" sldId="258"/>
            <ac:spMk id="62" creationId="{5C0217A4-3240-4DC7-8615-0D2617D05AC9}"/>
          </ac:spMkLst>
        </pc:spChg>
        <pc:spChg chg="del mod">
          <ac:chgData name="Vishwajit Shah (Intuitive-SDx)" userId="0a23e376-7ed5-4d9c-8fe2-60729bdfc276" providerId="ADAL" clId="{8B885FE1-E465-4D90-A6E9-534A4BC98204}" dt="2021-06-21T09:53:05.985" v="430" actId="21"/>
          <ac:spMkLst>
            <pc:docMk/>
            <pc:sldMk cId="2243578289" sldId="258"/>
            <ac:spMk id="94" creationId="{9904D682-10F6-48B6-98ED-A2915BB9818A}"/>
          </ac:spMkLst>
        </pc:spChg>
        <pc:spChg chg="mod">
          <ac:chgData name="Vishwajit Shah (Intuitive-SDx)" userId="0a23e376-7ed5-4d9c-8fe2-60729bdfc276" providerId="ADAL" clId="{8B885FE1-E465-4D90-A6E9-534A4BC98204}" dt="2021-06-21T17:05:50.461" v="890" actId="1076"/>
          <ac:spMkLst>
            <pc:docMk/>
            <pc:sldMk cId="2243578289" sldId="258"/>
            <ac:spMk id="172" creationId="{E97AC648-C9AD-45F9-9383-7FD48A647880}"/>
          </ac:spMkLst>
        </pc:spChg>
        <pc:spChg chg="mod">
          <ac:chgData name="Vishwajit Shah (Intuitive-SDx)" userId="0a23e376-7ed5-4d9c-8fe2-60729bdfc276" providerId="ADAL" clId="{8B885FE1-E465-4D90-A6E9-534A4BC98204}" dt="2021-06-21T16:49:44.914" v="815" actId="20577"/>
          <ac:spMkLst>
            <pc:docMk/>
            <pc:sldMk cId="2243578289" sldId="258"/>
            <ac:spMk id="256" creationId="{02337BAB-610A-4C16-94D0-F57CAEFB4001}"/>
          </ac:spMkLst>
        </pc:spChg>
        <pc:spChg chg="mod">
          <ac:chgData name="Vishwajit Shah (Intuitive-SDx)" userId="0a23e376-7ed5-4d9c-8fe2-60729bdfc276" providerId="ADAL" clId="{8B885FE1-E465-4D90-A6E9-534A4BC98204}" dt="2021-06-21T09:37:27.556" v="298" actId="1076"/>
          <ac:spMkLst>
            <pc:docMk/>
            <pc:sldMk cId="2243578289" sldId="258"/>
            <ac:spMk id="262" creationId="{80342A51-502F-413A-80D7-DE35C0DCF26C}"/>
          </ac:spMkLst>
        </pc:spChg>
        <pc:spChg chg="del mod">
          <ac:chgData name="Vishwajit Shah (Intuitive-SDx)" userId="0a23e376-7ed5-4d9c-8fe2-60729bdfc276" providerId="ADAL" clId="{8B885FE1-E465-4D90-A6E9-534A4BC98204}" dt="2021-06-21T09:52:57.010" v="427" actId="21"/>
          <ac:spMkLst>
            <pc:docMk/>
            <pc:sldMk cId="2243578289" sldId="258"/>
            <ac:spMk id="265" creationId="{3941839B-112B-439A-9B30-0901F8ED4F1A}"/>
          </ac:spMkLst>
        </pc:spChg>
        <pc:spChg chg="del mod">
          <ac:chgData name="Vishwajit Shah (Intuitive-SDx)" userId="0a23e376-7ed5-4d9c-8fe2-60729bdfc276" providerId="ADAL" clId="{8B885FE1-E465-4D90-A6E9-534A4BC98204}" dt="2021-06-21T09:53:13.262" v="432" actId="21"/>
          <ac:spMkLst>
            <pc:docMk/>
            <pc:sldMk cId="2243578289" sldId="258"/>
            <ac:spMk id="266" creationId="{2284B2DF-4CF7-4F07-9E3F-AE6DA9A14282}"/>
          </ac:spMkLst>
        </pc:spChg>
        <pc:spChg chg="mod">
          <ac:chgData name="Vishwajit Shah (Intuitive-SDx)" userId="0a23e376-7ed5-4d9c-8fe2-60729bdfc276" providerId="ADAL" clId="{8B885FE1-E465-4D90-A6E9-534A4BC98204}" dt="2021-06-21T15:36:28.586" v="743" actId="255"/>
          <ac:spMkLst>
            <pc:docMk/>
            <pc:sldMk cId="2243578289" sldId="258"/>
            <ac:spMk id="291" creationId="{EADAF747-C35D-4B75-9E43-6B7AF12D34F3}"/>
          </ac:spMkLst>
        </pc:spChg>
        <pc:spChg chg="mod">
          <ac:chgData name="Vishwajit Shah (Intuitive-SDx)" userId="0a23e376-7ed5-4d9c-8fe2-60729bdfc276" providerId="ADAL" clId="{8B885FE1-E465-4D90-A6E9-534A4BC98204}" dt="2021-06-21T07:40:31.239" v="126" actId="207"/>
          <ac:spMkLst>
            <pc:docMk/>
            <pc:sldMk cId="2243578289" sldId="258"/>
            <ac:spMk id="294" creationId="{6330E50F-EE52-49F0-A847-D36B56EA4F76}"/>
          </ac:spMkLst>
        </pc:spChg>
        <pc:spChg chg="mod">
          <ac:chgData name="Vishwajit Shah (Intuitive-SDx)" userId="0a23e376-7ed5-4d9c-8fe2-60729bdfc276" providerId="ADAL" clId="{8B885FE1-E465-4D90-A6E9-534A4BC98204}" dt="2021-06-21T07:40:38.790" v="127" actId="207"/>
          <ac:spMkLst>
            <pc:docMk/>
            <pc:sldMk cId="2243578289" sldId="258"/>
            <ac:spMk id="295" creationId="{71C5CFB2-4D03-4FE2-827D-6663FF3BBCB3}"/>
          </ac:spMkLst>
        </pc:spChg>
        <pc:spChg chg="mod">
          <ac:chgData name="Vishwajit Shah (Intuitive-SDx)" userId="0a23e376-7ed5-4d9c-8fe2-60729bdfc276" providerId="ADAL" clId="{8B885FE1-E465-4D90-A6E9-534A4BC98204}" dt="2021-06-21T08:38:15.311" v="137" actId="1076"/>
          <ac:spMkLst>
            <pc:docMk/>
            <pc:sldMk cId="2243578289" sldId="258"/>
            <ac:spMk id="296" creationId="{72ED8535-A6F2-4596-82D2-6490DBFACDDF}"/>
          </ac:spMkLst>
        </pc:spChg>
        <pc:spChg chg="mod">
          <ac:chgData name="Vishwajit Shah (Intuitive-SDx)" userId="0a23e376-7ed5-4d9c-8fe2-60729bdfc276" providerId="ADAL" clId="{8B885FE1-E465-4D90-A6E9-534A4BC98204}" dt="2021-06-21T07:40:44.752" v="128" actId="207"/>
          <ac:spMkLst>
            <pc:docMk/>
            <pc:sldMk cId="2243578289" sldId="258"/>
            <ac:spMk id="297" creationId="{288AF26D-9D71-4F31-9668-C0BBCBF6731A}"/>
          </ac:spMkLst>
        </pc:spChg>
        <pc:spChg chg="add del mod">
          <ac:chgData name="Vishwajit Shah (Intuitive-SDx)" userId="0a23e376-7ed5-4d9c-8fe2-60729bdfc276" providerId="ADAL" clId="{8B885FE1-E465-4D90-A6E9-534A4BC98204}" dt="2021-06-21T09:52:05.058" v="401" actId="478"/>
          <ac:spMkLst>
            <pc:docMk/>
            <pc:sldMk cId="2243578289" sldId="258"/>
            <ac:spMk id="299" creationId="{BDC93B43-179E-4485-BB24-8CE0F3713C3E}"/>
          </ac:spMkLst>
        </pc:spChg>
        <pc:spChg chg="add del mod">
          <ac:chgData name="Vishwajit Shah (Intuitive-SDx)" userId="0a23e376-7ed5-4d9c-8fe2-60729bdfc276" providerId="ADAL" clId="{8B885FE1-E465-4D90-A6E9-534A4BC98204}" dt="2021-06-21T09:52:16.509" v="407" actId="478"/>
          <ac:spMkLst>
            <pc:docMk/>
            <pc:sldMk cId="2243578289" sldId="258"/>
            <ac:spMk id="301" creationId="{227200EB-31E2-446F-9057-560F436AF792}"/>
          </ac:spMkLst>
        </pc:spChg>
        <pc:spChg chg="add del mod">
          <ac:chgData name="Vishwajit Shah (Intuitive-SDx)" userId="0a23e376-7ed5-4d9c-8fe2-60729bdfc276" providerId="ADAL" clId="{8B885FE1-E465-4D90-A6E9-534A4BC98204}" dt="2021-06-21T09:53:10.558" v="431" actId="21"/>
          <ac:spMkLst>
            <pc:docMk/>
            <pc:sldMk cId="2243578289" sldId="258"/>
            <ac:spMk id="307" creationId="{B8DD2BA4-82C2-4F2F-942F-D7E12264FE28}"/>
          </ac:spMkLst>
        </pc:spChg>
        <pc:spChg chg="add del mod">
          <ac:chgData name="Vishwajit Shah (Intuitive-SDx)" userId="0a23e376-7ed5-4d9c-8fe2-60729bdfc276" providerId="ADAL" clId="{8B885FE1-E465-4D90-A6E9-534A4BC98204}" dt="2021-06-21T09:53:03.316" v="429" actId="478"/>
          <ac:spMkLst>
            <pc:docMk/>
            <pc:sldMk cId="2243578289" sldId="258"/>
            <ac:spMk id="308" creationId="{288A2AEA-7295-408A-B2C2-AE10ADEDA2B6}"/>
          </ac:spMkLst>
        </pc:spChg>
        <pc:spChg chg="mod">
          <ac:chgData name="Vishwajit Shah (Intuitive-SDx)" userId="0a23e376-7ed5-4d9c-8fe2-60729bdfc276" providerId="ADAL" clId="{8B885FE1-E465-4D90-A6E9-534A4BC98204}" dt="2021-06-21T08:49:28.549" v="190"/>
          <ac:spMkLst>
            <pc:docMk/>
            <pc:sldMk cId="2243578289" sldId="258"/>
            <ac:spMk id="315" creationId="{935D1B5D-191B-46A6-BE59-CA5A866438C8}"/>
          </ac:spMkLst>
        </pc:spChg>
        <pc:spChg chg="mod">
          <ac:chgData name="Vishwajit Shah (Intuitive-SDx)" userId="0a23e376-7ed5-4d9c-8fe2-60729bdfc276" providerId="ADAL" clId="{8B885FE1-E465-4D90-A6E9-534A4BC98204}" dt="2021-06-21T08:49:28.549" v="190"/>
          <ac:spMkLst>
            <pc:docMk/>
            <pc:sldMk cId="2243578289" sldId="258"/>
            <ac:spMk id="316" creationId="{AAA09177-9E7B-47D5-9955-39498B1248D7}"/>
          </ac:spMkLst>
        </pc:spChg>
        <pc:spChg chg="mod">
          <ac:chgData name="Vishwajit Shah (Intuitive-SDx)" userId="0a23e376-7ed5-4d9c-8fe2-60729bdfc276" providerId="ADAL" clId="{8B885FE1-E465-4D90-A6E9-534A4BC98204}" dt="2021-06-21T08:49:28.549" v="190"/>
          <ac:spMkLst>
            <pc:docMk/>
            <pc:sldMk cId="2243578289" sldId="258"/>
            <ac:spMk id="318" creationId="{E882C11E-6E4A-4A7E-923B-35EA11CF2906}"/>
          </ac:spMkLst>
        </pc:spChg>
        <pc:spChg chg="mod">
          <ac:chgData name="Vishwajit Shah (Intuitive-SDx)" userId="0a23e376-7ed5-4d9c-8fe2-60729bdfc276" providerId="ADAL" clId="{8B885FE1-E465-4D90-A6E9-534A4BC98204}" dt="2021-06-21T08:49:28.549" v="190"/>
          <ac:spMkLst>
            <pc:docMk/>
            <pc:sldMk cId="2243578289" sldId="258"/>
            <ac:spMk id="319" creationId="{8860AABF-561E-4E29-939D-E0C508E7AF7B}"/>
          </ac:spMkLst>
        </pc:spChg>
        <pc:spChg chg="mod">
          <ac:chgData name="Vishwajit Shah (Intuitive-SDx)" userId="0a23e376-7ed5-4d9c-8fe2-60729bdfc276" providerId="ADAL" clId="{8B885FE1-E465-4D90-A6E9-534A4BC98204}" dt="2021-06-21T08:49:28.549" v="190"/>
          <ac:spMkLst>
            <pc:docMk/>
            <pc:sldMk cId="2243578289" sldId="258"/>
            <ac:spMk id="320" creationId="{EEFE3425-4167-450E-8C40-B54AB2E4A7D3}"/>
          </ac:spMkLst>
        </pc:spChg>
        <pc:spChg chg="mod">
          <ac:chgData name="Vishwajit Shah (Intuitive-SDx)" userId="0a23e376-7ed5-4d9c-8fe2-60729bdfc276" providerId="ADAL" clId="{8B885FE1-E465-4D90-A6E9-534A4BC98204}" dt="2021-06-21T08:49:28.549" v="190"/>
          <ac:spMkLst>
            <pc:docMk/>
            <pc:sldMk cId="2243578289" sldId="258"/>
            <ac:spMk id="321" creationId="{42B7C182-07DC-43C8-91FC-355DFCA0F56D}"/>
          </ac:spMkLst>
        </pc:spChg>
        <pc:spChg chg="mod">
          <ac:chgData name="Vishwajit Shah (Intuitive-SDx)" userId="0a23e376-7ed5-4d9c-8fe2-60729bdfc276" providerId="ADAL" clId="{8B885FE1-E465-4D90-A6E9-534A4BC98204}" dt="2021-06-21T08:49:28.549" v="190"/>
          <ac:spMkLst>
            <pc:docMk/>
            <pc:sldMk cId="2243578289" sldId="258"/>
            <ac:spMk id="322" creationId="{BFF10F45-6DBE-4C93-8AF0-8C574474B119}"/>
          </ac:spMkLst>
        </pc:spChg>
        <pc:spChg chg="mod">
          <ac:chgData name="Vishwajit Shah (Intuitive-SDx)" userId="0a23e376-7ed5-4d9c-8fe2-60729bdfc276" providerId="ADAL" clId="{8B885FE1-E465-4D90-A6E9-534A4BC98204}" dt="2021-06-21T08:49:28.549" v="190"/>
          <ac:spMkLst>
            <pc:docMk/>
            <pc:sldMk cId="2243578289" sldId="258"/>
            <ac:spMk id="323" creationId="{43BE474F-F2BD-4009-9A91-9C2DD99D2E91}"/>
          </ac:spMkLst>
        </pc:spChg>
        <pc:spChg chg="add del mod">
          <ac:chgData name="Vishwajit Shah (Intuitive-SDx)" userId="0a23e376-7ed5-4d9c-8fe2-60729bdfc276" providerId="ADAL" clId="{8B885FE1-E465-4D90-A6E9-534A4BC98204}" dt="2021-06-21T10:03:10.195" v="485" actId="21"/>
          <ac:spMkLst>
            <pc:docMk/>
            <pc:sldMk cId="2243578289" sldId="258"/>
            <ac:spMk id="324" creationId="{05C319EE-6185-4C3D-993A-8986909B4D99}"/>
          </ac:spMkLst>
        </pc:spChg>
        <pc:spChg chg="add del mod">
          <ac:chgData name="Vishwajit Shah (Intuitive-SDx)" userId="0a23e376-7ed5-4d9c-8fe2-60729bdfc276" providerId="ADAL" clId="{8B885FE1-E465-4D90-A6E9-534A4BC98204}" dt="2021-06-21T09:44:16.515" v="344"/>
          <ac:spMkLst>
            <pc:docMk/>
            <pc:sldMk cId="2243578289" sldId="258"/>
            <ac:spMk id="325" creationId="{5275CE54-E5D0-4B11-B987-D565BD9B9212}"/>
          </ac:spMkLst>
        </pc:spChg>
        <pc:spChg chg="add del mod">
          <ac:chgData name="Vishwajit Shah (Intuitive-SDx)" userId="0a23e376-7ed5-4d9c-8fe2-60729bdfc276" providerId="ADAL" clId="{8B885FE1-E465-4D90-A6E9-534A4BC98204}" dt="2021-06-21T09:51:48.778" v="392" actId="478"/>
          <ac:spMkLst>
            <pc:docMk/>
            <pc:sldMk cId="2243578289" sldId="258"/>
            <ac:spMk id="326" creationId="{A9233033-63E9-474C-98ED-6A1ECBD16380}"/>
          </ac:spMkLst>
        </pc:spChg>
        <pc:spChg chg="add del mod">
          <ac:chgData name="Vishwajit Shah (Intuitive-SDx)" userId="0a23e376-7ed5-4d9c-8fe2-60729bdfc276" providerId="ADAL" clId="{8B885FE1-E465-4D90-A6E9-534A4BC98204}" dt="2021-06-21T09:51:49.676" v="393" actId="478"/>
          <ac:spMkLst>
            <pc:docMk/>
            <pc:sldMk cId="2243578289" sldId="258"/>
            <ac:spMk id="327" creationId="{45CB25EC-638E-4427-B3BB-5A3DE145345B}"/>
          </ac:spMkLst>
        </pc:spChg>
        <pc:spChg chg="add del mod">
          <ac:chgData name="Vishwajit Shah (Intuitive-SDx)" userId="0a23e376-7ed5-4d9c-8fe2-60729bdfc276" providerId="ADAL" clId="{8B885FE1-E465-4D90-A6E9-534A4BC98204}" dt="2021-06-21T09:50:58.836" v="385"/>
          <ac:spMkLst>
            <pc:docMk/>
            <pc:sldMk cId="2243578289" sldId="258"/>
            <ac:spMk id="328" creationId="{0C9EA5AF-9857-47AD-A4E9-D553CDF42AD1}"/>
          </ac:spMkLst>
        </pc:spChg>
        <pc:spChg chg="mod">
          <ac:chgData name="Vishwajit Shah (Intuitive-SDx)" userId="0a23e376-7ed5-4d9c-8fe2-60729bdfc276" providerId="ADAL" clId="{8B885FE1-E465-4D90-A6E9-534A4BC98204}" dt="2021-06-21T09:49:48.108" v="361"/>
          <ac:spMkLst>
            <pc:docMk/>
            <pc:sldMk cId="2243578289" sldId="258"/>
            <ac:spMk id="330" creationId="{C27A4042-747C-47A2-8038-0E0809D7A437}"/>
          </ac:spMkLst>
        </pc:spChg>
        <pc:spChg chg="mod">
          <ac:chgData name="Vishwajit Shah (Intuitive-SDx)" userId="0a23e376-7ed5-4d9c-8fe2-60729bdfc276" providerId="ADAL" clId="{8B885FE1-E465-4D90-A6E9-534A4BC98204}" dt="2021-06-21T09:49:51.937" v="362"/>
          <ac:spMkLst>
            <pc:docMk/>
            <pc:sldMk cId="2243578289" sldId="258"/>
            <ac:spMk id="333" creationId="{137B86CF-8A6D-473F-B77D-B0449954CBEF}"/>
          </ac:spMkLst>
        </pc:spChg>
        <pc:spChg chg="add mod">
          <ac:chgData name="Vishwajit Shah (Intuitive-SDx)" userId="0a23e376-7ed5-4d9c-8fe2-60729bdfc276" providerId="ADAL" clId="{8B885FE1-E465-4D90-A6E9-534A4BC98204}" dt="2021-06-21T17:06:08.483" v="892" actId="255"/>
          <ac:spMkLst>
            <pc:docMk/>
            <pc:sldMk cId="2243578289" sldId="258"/>
            <ac:spMk id="339" creationId="{57CDD8BE-ED67-486C-A4F5-1CA3A699D6FC}"/>
          </ac:spMkLst>
        </pc:spChg>
        <pc:spChg chg="mod">
          <ac:chgData name="Vishwajit Shah (Intuitive-SDx)" userId="0a23e376-7ed5-4d9c-8fe2-60729bdfc276" providerId="ADAL" clId="{8B885FE1-E465-4D90-A6E9-534A4BC98204}" dt="2021-06-21T09:55:00.643" v="448"/>
          <ac:spMkLst>
            <pc:docMk/>
            <pc:sldMk cId="2243578289" sldId="258"/>
            <ac:spMk id="343" creationId="{65BB1743-220E-4CB8-9E90-B49273C36BBE}"/>
          </ac:spMkLst>
        </pc:spChg>
        <pc:spChg chg="mod">
          <ac:chgData name="Vishwajit Shah (Intuitive-SDx)" userId="0a23e376-7ed5-4d9c-8fe2-60729bdfc276" providerId="ADAL" clId="{8B885FE1-E465-4D90-A6E9-534A4BC98204}" dt="2021-06-21T09:55:00.643" v="448"/>
          <ac:spMkLst>
            <pc:docMk/>
            <pc:sldMk cId="2243578289" sldId="258"/>
            <ac:spMk id="344" creationId="{03D7B680-9B44-4483-9B09-BEBA0DE31C9F}"/>
          </ac:spMkLst>
        </pc:spChg>
        <pc:spChg chg="mod">
          <ac:chgData name="Vishwajit Shah (Intuitive-SDx)" userId="0a23e376-7ed5-4d9c-8fe2-60729bdfc276" providerId="ADAL" clId="{8B885FE1-E465-4D90-A6E9-534A4BC98204}" dt="2021-06-21T09:55:00.643" v="448"/>
          <ac:spMkLst>
            <pc:docMk/>
            <pc:sldMk cId="2243578289" sldId="258"/>
            <ac:spMk id="346" creationId="{35C76160-0BEC-4FB1-AE0F-12572D63E2E4}"/>
          </ac:spMkLst>
        </pc:spChg>
        <pc:spChg chg="mod">
          <ac:chgData name="Vishwajit Shah (Intuitive-SDx)" userId="0a23e376-7ed5-4d9c-8fe2-60729bdfc276" providerId="ADAL" clId="{8B885FE1-E465-4D90-A6E9-534A4BC98204}" dt="2021-06-21T09:55:00.643" v="448"/>
          <ac:spMkLst>
            <pc:docMk/>
            <pc:sldMk cId="2243578289" sldId="258"/>
            <ac:spMk id="347" creationId="{6262582C-3685-43BC-B20F-79FF9A39D12D}"/>
          </ac:spMkLst>
        </pc:spChg>
        <pc:spChg chg="mod">
          <ac:chgData name="Vishwajit Shah (Intuitive-SDx)" userId="0a23e376-7ed5-4d9c-8fe2-60729bdfc276" providerId="ADAL" clId="{8B885FE1-E465-4D90-A6E9-534A4BC98204}" dt="2021-06-21T09:55:00.643" v="448"/>
          <ac:spMkLst>
            <pc:docMk/>
            <pc:sldMk cId="2243578289" sldId="258"/>
            <ac:spMk id="348" creationId="{F6C2D76D-37E1-489D-A240-40B25147A586}"/>
          </ac:spMkLst>
        </pc:spChg>
        <pc:spChg chg="mod">
          <ac:chgData name="Vishwajit Shah (Intuitive-SDx)" userId="0a23e376-7ed5-4d9c-8fe2-60729bdfc276" providerId="ADAL" clId="{8B885FE1-E465-4D90-A6E9-534A4BC98204}" dt="2021-06-21T09:55:00.643" v="448"/>
          <ac:spMkLst>
            <pc:docMk/>
            <pc:sldMk cId="2243578289" sldId="258"/>
            <ac:spMk id="349" creationId="{14F89D5C-72E1-41C9-9B79-ED03CF8ADCE4}"/>
          </ac:spMkLst>
        </pc:spChg>
        <pc:spChg chg="mod">
          <ac:chgData name="Vishwajit Shah (Intuitive-SDx)" userId="0a23e376-7ed5-4d9c-8fe2-60729bdfc276" providerId="ADAL" clId="{8B885FE1-E465-4D90-A6E9-534A4BC98204}" dt="2021-06-21T09:55:00.643" v="448"/>
          <ac:spMkLst>
            <pc:docMk/>
            <pc:sldMk cId="2243578289" sldId="258"/>
            <ac:spMk id="350" creationId="{BAE61A01-10FE-416A-92C0-21E86DE291F9}"/>
          </ac:spMkLst>
        </pc:spChg>
        <pc:spChg chg="mod">
          <ac:chgData name="Vishwajit Shah (Intuitive-SDx)" userId="0a23e376-7ed5-4d9c-8fe2-60729bdfc276" providerId="ADAL" clId="{8B885FE1-E465-4D90-A6E9-534A4BC98204}" dt="2021-06-21T09:55:00.643" v="448"/>
          <ac:spMkLst>
            <pc:docMk/>
            <pc:sldMk cId="2243578289" sldId="258"/>
            <ac:spMk id="351" creationId="{547835F1-7F46-4682-94F7-388FDAE3BCD9}"/>
          </ac:spMkLst>
        </pc:spChg>
        <pc:spChg chg="add mod">
          <ac:chgData name="Vishwajit Shah (Intuitive-SDx)" userId="0a23e376-7ed5-4d9c-8fe2-60729bdfc276" providerId="ADAL" clId="{8B885FE1-E465-4D90-A6E9-534A4BC98204}" dt="2021-06-21T16:43:30.327" v="782" actId="14100"/>
          <ac:spMkLst>
            <pc:docMk/>
            <pc:sldMk cId="2243578289" sldId="258"/>
            <ac:spMk id="353" creationId="{32E4D4F8-9940-4B21-A89D-4EA6143A300C}"/>
          </ac:spMkLst>
        </pc:spChg>
        <pc:spChg chg="add mod">
          <ac:chgData name="Vishwajit Shah (Intuitive-SDx)" userId="0a23e376-7ed5-4d9c-8fe2-60729bdfc276" providerId="ADAL" clId="{8B885FE1-E465-4D90-A6E9-534A4BC98204}" dt="2021-06-21T16:43:41.167" v="785" actId="1076"/>
          <ac:spMkLst>
            <pc:docMk/>
            <pc:sldMk cId="2243578289" sldId="258"/>
            <ac:spMk id="354" creationId="{6040C92D-D983-4D05-80A4-DD0D30A30AC5}"/>
          </ac:spMkLst>
        </pc:spChg>
        <pc:spChg chg="add mod">
          <ac:chgData name="Vishwajit Shah (Intuitive-SDx)" userId="0a23e376-7ed5-4d9c-8fe2-60729bdfc276" providerId="ADAL" clId="{8B885FE1-E465-4D90-A6E9-534A4BC98204}" dt="2021-06-21T10:03:29.699" v="490" actId="1076"/>
          <ac:spMkLst>
            <pc:docMk/>
            <pc:sldMk cId="2243578289" sldId="258"/>
            <ac:spMk id="355" creationId="{4B5F83FD-4605-49D9-9339-EE898AD74AD6}"/>
          </ac:spMkLst>
        </pc:spChg>
        <pc:spChg chg="add mod">
          <ac:chgData name="Vishwajit Shah (Intuitive-SDx)" userId="0a23e376-7ed5-4d9c-8fe2-60729bdfc276" providerId="ADAL" clId="{8B885FE1-E465-4D90-A6E9-534A4BC98204}" dt="2021-06-21T14:46:29.521" v="710" actId="1076"/>
          <ac:spMkLst>
            <pc:docMk/>
            <pc:sldMk cId="2243578289" sldId="258"/>
            <ac:spMk id="357" creationId="{69191450-605B-4C2C-A8C5-847AAA0E29A4}"/>
          </ac:spMkLst>
        </pc:spChg>
        <pc:spChg chg="add del mod">
          <ac:chgData name="Vishwajit Shah (Intuitive-SDx)" userId="0a23e376-7ed5-4d9c-8fe2-60729bdfc276" providerId="ADAL" clId="{8B885FE1-E465-4D90-A6E9-534A4BC98204}" dt="2021-06-21T10:06:42.759" v="511"/>
          <ac:spMkLst>
            <pc:docMk/>
            <pc:sldMk cId="2243578289" sldId="258"/>
            <ac:spMk id="358" creationId="{0A15F2B6-7457-4B8B-8B4F-F401F826AD56}"/>
          </ac:spMkLst>
        </pc:spChg>
        <pc:spChg chg="add mod">
          <ac:chgData name="Vishwajit Shah (Intuitive-SDx)" userId="0a23e376-7ed5-4d9c-8fe2-60729bdfc276" providerId="ADAL" clId="{8B885FE1-E465-4D90-A6E9-534A4BC98204}" dt="2021-06-21T17:06:01.723" v="891" actId="255"/>
          <ac:spMkLst>
            <pc:docMk/>
            <pc:sldMk cId="2243578289" sldId="258"/>
            <ac:spMk id="359" creationId="{9131B472-472C-4675-870E-0516F5970A9D}"/>
          </ac:spMkLst>
        </pc:spChg>
        <pc:spChg chg="add mod">
          <ac:chgData name="Vishwajit Shah (Intuitive-SDx)" userId="0a23e376-7ed5-4d9c-8fe2-60729bdfc276" providerId="ADAL" clId="{8B885FE1-E465-4D90-A6E9-534A4BC98204}" dt="2021-06-21T13:52:24.982" v="552" actId="6549"/>
          <ac:spMkLst>
            <pc:docMk/>
            <pc:sldMk cId="2243578289" sldId="258"/>
            <ac:spMk id="360" creationId="{62CCB065-0E54-438A-94CB-CA0F502B6F58}"/>
          </ac:spMkLst>
        </pc:spChg>
        <pc:spChg chg="add mod">
          <ac:chgData name="Vishwajit Shah (Intuitive-SDx)" userId="0a23e376-7ed5-4d9c-8fe2-60729bdfc276" providerId="ADAL" clId="{8B885FE1-E465-4D90-A6E9-534A4BC98204}" dt="2021-06-21T13:52:27.533" v="554" actId="6549"/>
          <ac:spMkLst>
            <pc:docMk/>
            <pc:sldMk cId="2243578289" sldId="258"/>
            <ac:spMk id="361" creationId="{AD3C4930-563D-4CD3-9F0C-F99B3F404A2D}"/>
          </ac:spMkLst>
        </pc:spChg>
        <pc:spChg chg="mod">
          <ac:chgData name="Vishwajit Shah (Intuitive-SDx)" userId="0a23e376-7ed5-4d9c-8fe2-60729bdfc276" providerId="ADAL" clId="{8B885FE1-E465-4D90-A6E9-534A4BC98204}" dt="2021-06-21T16:57:45.108" v="886" actId="255"/>
          <ac:spMkLst>
            <pc:docMk/>
            <pc:sldMk cId="2243578289" sldId="258"/>
            <ac:spMk id="364" creationId="{80E7E2D8-C17E-4724-BCE6-721428304115}"/>
          </ac:spMkLst>
        </pc:spChg>
        <pc:spChg chg="mod">
          <ac:chgData name="Vishwajit Shah (Intuitive-SDx)" userId="0a23e376-7ed5-4d9c-8fe2-60729bdfc276" providerId="ADAL" clId="{8B885FE1-E465-4D90-A6E9-534A4BC98204}" dt="2021-06-21T10:08:17.264" v="546"/>
          <ac:spMkLst>
            <pc:docMk/>
            <pc:sldMk cId="2243578289" sldId="258"/>
            <ac:spMk id="365" creationId="{46159940-5C8E-4000-BE9C-08EEF878B332}"/>
          </ac:spMkLst>
        </pc:spChg>
        <pc:spChg chg="mod">
          <ac:chgData name="Vishwajit Shah (Intuitive-SDx)" userId="0a23e376-7ed5-4d9c-8fe2-60729bdfc276" providerId="ADAL" clId="{8B885FE1-E465-4D90-A6E9-534A4BC98204}" dt="2021-06-21T10:08:17.264" v="546"/>
          <ac:spMkLst>
            <pc:docMk/>
            <pc:sldMk cId="2243578289" sldId="258"/>
            <ac:spMk id="367" creationId="{4F2BACE6-7FAB-4A58-A84A-AAB1FAD4E801}"/>
          </ac:spMkLst>
        </pc:spChg>
        <pc:spChg chg="mod">
          <ac:chgData name="Vishwajit Shah (Intuitive-SDx)" userId="0a23e376-7ed5-4d9c-8fe2-60729bdfc276" providerId="ADAL" clId="{8B885FE1-E465-4D90-A6E9-534A4BC98204}" dt="2021-06-21T10:08:17.264" v="546"/>
          <ac:spMkLst>
            <pc:docMk/>
            <pc:sldMk cId="2243578289" sldId="258"/>
            <ac:spMk id="368" creationId="{2BCA6BC5-3A72-440F-9CA3-1B16756D0F99}"/>
          </ac:spMkLst>
        </pc:spChg>
        <pc:spChg chg="mod">
          <ac:chgData name="Vishwajit Shah (Intuitive-SDx)" userId="0a23e376-7ed5-4d9c-8fe2-60729bdfc276" providerId="ADAL" clId="{8B885FE1-E465-4D90-A6E9-534A4BC98204}" dt="2021-06-21T10:08:17.264" v="546"/>
          <ac:spMkLst>
            <pc:docMk/>
            <pc:sldMk cId="2243578289" sldId="258"/>
            <ac:spMk id="369" creationId="{4F478354-DF71-4419-95CB-F8245517C373}"/>
          </ac:spMkLst>
        </pc:spChg>
        <pc:spChg chg="mod">
          <ac:chgData name="Vishwajit Shah (Intuitive-SDx)" userId="0a23e376-7ed5-4d9c-8fe2-60729bdfc276" providerId="ADAL" clId="{8B885FE1-E465-4D90-A6E9-534A4BC98204}" dt="2021-06-21T10:08:17.264" v="546"/>
          <ac:spMkLst>
            <pc:docMk/>
            <pc:sldMk cId="2243578289" sldId="258"/>
            <ac:spMk id="370" creationId="{D79CCDD1-DFF2-40A8-BCAD-6BAE6BC26A37}"/>
          </ac:spMkLst>
        </pc:spChg>
        <pc:spChg chg="mod">
          <ac:chgData name="Vishwajit Shah (Intuitive-SDx)" userId="0a23e376-7ed5-4d9c-8fe2-60729bdfc276" providerId="ADAL" clId="{8B885FE1-E465-4D90-A6E9-534A4BC98204}" dt="2021-06-21T10:08:17.264" v="546"/>
          <ac:spMkLst>
            <pc:docMk/>
            <pc:sldMk cId="2243578289" sldId="258"/>
            <ac:spMk id="371" creationId="{0F747C0E-EA5D-46F4-98E1-E766B5DEBB2E}"/>
          </ac:spMkLst>
        </pc:spChg>
        <pc:spChg chg="mod">
          <ac:chgData name="Vishwajit Shah (Intuitive-SDx)" userId="0a23e376-7ed5-4d9c-8fe2-60729bdfc276" providerId="ADAL" clId="{8B885FE1-E465-4D90-A6E9-534A4BC98204}" dt="2021-06-21T10:08:17.264" v="546"/>
          <ac:spMkLst>
            <pc:docMk/>
            <pc:sldMk cId="2243578289" sldId="258"/>
            <ac:spMk id="372" creationId="{3325DD49-CE48-46C6-82F0-6CBEDD42E53E}"/>
          </ac:spMkLst>
        </pc:spChg>
        <pc:spChg chg="add mod">
          <ac:chgData name="Vishwajit Shah (Intuitive-SDx)" userId="0a23e376-7ed5-4d9c-8fe2-60729bdfc276" providerId="ADAL" clId="{8B885FE1-E465-4D90-A6E9-534A4BC98204}" dt="2021-06-21T16:43:04.893" v="779" actId="1076"/>
          <ac:spMkLst>
            <pc:docMk/>
            <pc:sldMk cId="2243578289" sldId="258"/>
            <ac:spMk id="373" creationId="{86FB3E93-0A3A-4379-B076-41727DE3CF9F}"/>
          </ac:spMkLst>
        </pc:spChg>
        <pc:spChg chg="mod">
          <ac:chgData name="Vishwajit Shah (Intuitive-SDx)" userId="0a23e376-7ed5-4d9c-8fe2-60729bdfc276" providerId="ADAL" clId="{8B885FE1-E465-4D90-A6E9-534A4BC98204}" dt="2021-06-21T13:55:03.279" v="563"/>
          <ac:spMkLst>
            <pc:docMk/>
            <pc:sldMk cId="2243578289" sldId="258"/>
            <ac:spMk id="375" creationId="{4FBC9E2A-2EFB-4A38-8F28-832DEC0C1DBD}"/>
          </ac:spMkLst>
        </pc:spChg>
        <pc:spChg chg="mod">
          <ac:chgData name="Vishwajit Shah (Intuitive-SDx)" userId="0a23e376-7ed5-4d9c-8fe2-60729bdfc276" providerId="ADAL" clId="{8B885FE1-E465-4D90-A6E9-534A4BC98204}" dt="2021-06-21T13:55:17.402" v="565"/>
          <ac:spMkLst>
            <pc:docMk/>
            <pc:sldMk cId="2243578289" sldId="258"/>
            <ac:spMk id="378" creationId="{CA73AADC-9A22-4146-A29B-9FB851E095DC}"/>
          </ac:spMkLst>
        </pc:spChg>
        <pc:spChg chg="mod">
          <ac:chgData name="Vishwajit Shah (Intuitive-SDx)" userId="0a23e376-7ed5-4d9c-8fe2-60729bdfc276" providerId="ADAL" clId="{8B885FE1-E465-4D90-A6E9-534A4BC98204}" dt="2021-06-21T13:55:28.848" v="567"/>
          <ac:spMkLst>
            <pc:docMk/>
            <pc:sldMk cId="2243578289" sldId="258"/>
            <ac:spMk id="385" creationId="{B26C07F8-743F-4A20-8B4A-C32A7BF516F7}"/>
          </ac:spMkLst>
        </pc:spChg>
        <pc:spChg chg="mod">
          <ac:chgData name="Vishwajit Shah (Intuitive-SDx)" userId="0a23e376-7ed5-4d9c-8fe2-60729bdfc276" providerId="ADAL" clId="{8B885FE1-E465-4D90-A6E9-534A4BC98204}" dt="2021-06-21T13:55:29.543" v="568"/>
          <ac:spMkLst>
            <pc:docMk/>
            <pc:sldMk cId="2243578289" sldId="258"/>
            <ac:spMk id="392" creationId="{FBF42B4B-F2EA-47DE-BEB7-A53C731DB0A4}"/>
          </ac:spMkLst>
        </pc:spChg>
        <pc:spChg chg="add mod">
          <ac:chgData name="Vishwajit Shah (Intuitive-SDx)" userId="0a23e376-7ed5-4d9c-8fe2-60729bdfc276" providerId="ADAL" clId="{8B885FE1-E465-4D90-A6E9-534A4BC98204}" dt="2021-06-21T18:37:37.895" v="920" actId="1076"/>
          <ac:spMkLst>
            <pc:docMk/>
            <pc:sldMk cId="2243578289" sldId="258"/>
            <ac:spMk id="398" creationId="{5F0CD7C5-B1D8-4BE0-9F51-91C221473430}"/>
          </ac:spMkLst>
        </pc:spChg>
        <pc:spChg chg="add mod">
          <ac:chgData name="Vishwajit Shah (Intuitive-SDx)" userId="0a23e376-7ed5-4d9c-8fe2-60729bdfc276" providerId="ADAL" clId="{8B885FE1-E465-4D90-A6E9-534A4BC98204}" dt="2021-06-21T14:27:05.185" v="666" actId="1076"/>
          <ac:spMkLst>
            <pc:docMk/>
            <pc:sldMk cId="2243578289" sldId="258"/>
            <ac:spMk id="399" creationId="{D39D87B9-6FEE-49C9-B942-5EC95C282851}"/>
          </ac:spMkLst>
        </pc:spChg>
        <pc:spChg chg="add mod">
          <ac:chgData name="Vishwajit Shah (Intuitive-SDx)" userId="0a23e376-7ed5-4d9c-8fe2-60729bdfc276" providerId="ADAL" clId="{8B885FE1-E465-4D90-A6E9-534A4BC98204}" dt="2021-06-21T14:27:09.888" v="667" actId="1076"/>
          <ac:spMkLst>
            <pc:docMk/>
            <pc:sldMk cId="2243578289" sldId="258"/>
            <ac:spMk id="400" creationId="{04D2763A-7252-4AFC-8FD5-13285EC752A9}"/>
          </ac:spMkLst>
        </pc:spChg>
        <pc:spChg chg="add mod">
          <ac:chgData name="Vishwajit Shah (Intuitive-SDx)" userId="0a23e376-7ed5-4d9c-8fe2-60729bdfc276" providerId="ADAL" clId="{8B885FE1-E465-4D90-A6E9-534A4BC98204}" dt="2021-06-21T14:00:15.131" v="615" actId="1076"/>
          <ac:spMkLst>
            <pc:docMk/>
            <pc:sldMk cId="2243578289" sldId="258"/>
            <ac:spMk id="401" creationId="{4E02FCED-B2E8-45ED-A33A-9377E552C01F}"/>
          </ac:spMkLst>
        </pc:spChg>
        <pc:spChg chg="add mod">
          <ac:chgData name="Vishwajit Shah (Intuitive-SDx)" userId="0a23e376-7ed5-4d9c-8fe2-60729bdfc276" providerId="ADAL" clId="{8B885FE1-E465-4D90-A6E9-534A4BC98204}" dt="2021-06-21T14:07:40.037" v="653" actId="207"/>
          <ac:spMkLst>
            <pc:docMk/>
            <pc:sldMk cId="2243578289" sldId="258"/>
            <ac:spMk id="409" creationId="{5CE8E88A-A551-45D2-8106-E8491F13421D}"/>
          </ac:spMkLst>
        </pc:spChg>
        <pc:spChg chg="add mod">
          <ac:chgData name="Vishwajit Shah (Intuitive-SDx)" userId="0a23e376-7ed5-4d9c-8fe2-60729bdfc276" providerId="ADAL" clId="{8B885FE1-E465-4D90-A6E9-534A4BC98204}" dt="2021-06-21T14:07:06.437" v="650" actId="207"/>
          <ac:spMkLst>
            <pc:docMk/>
            <pc:sldMk cId="2243578289" sldId="258"/>
            <ac:spMk id="410" creationId="{DEDDC97D-AD5F-4DD8-97AC-8798BAC89C92}"/>
          </ac:spMkLst>
        </pc:spChg>
        <pc:spChg chg="add mod">
          <ac:chgData name="Vishwajit Shah (Intuitive-SDx)" userId="0a23e376-7ed5-4d9c-8fe2-60729bdfc276" providerId="ADAL" clId="{8B885FE1-E465-4D90-A6E9-534A4BC98204}" dt="2021-06-21T14:15:08.737" v="663" actId="1076"/>
          <ac:spMkLst>
            <pc:docMk/>
            <pc:sldMk cId="2243578289" sldId="258"/>
            <ac:spMk id="411" creationId="{A814A38C-15AF-49AE-9325-7454FB180384}"/>
          </ac:spMkLst>
        </pc:spChg>
        <pc:spChg chg="add mod">
          <ac:chgData name="Vishwajit Shah (Intuitive-SDx)" userId="0a23e376-7ed5-4d9c-8fe2-60729bdfc276" providerId="ADAL" clId="{8B885FE1-E465-4D90-A6E9-534A4BC98204}" dt="2021-06-21T14:15:10.673" v="664" actId="1076"/>
          <ac:spMkLst>
            <pc:docMk/>
            <pc:sldMk cId="2243578289" sldId="258"/>
            <ac:spMk id="412" creationId="{DE24A95A-BE47-442B-87A1-C400BC660828}"/>
          </ac:spMkLst>
        </pc:spChg>
        <pc:spChg chg="add mod">
          <ac:chgData name="Vishwajit Shah (Intuitive-SDx)" userId="0a23e376-7ed5-4d9c-8fe2-60729bdfc276" providerId="ADAL" clId="{8B885FE1-E465-4D90-A6E9-534A4BC98204}" dt="2021-06-21T14:15:12.465" v="665" actId="1076"/>
          <ac:spMkLst>
            <pc:docMk/>
            <pc:sldMk cId="2243578289" sldId="258"/>
            <ac:spMk id="413" creationId="{6DE11A56-2F44-455C-8276-4C7072950BC7}"/>
          </ac:spMkLst>
        </pc:spChg>
        <pc:spChg chg="add mod">
          <ac:chgData name="Vishwajit Shah (Intuitive-SDx)" userId="0a23e376-7ed5-4d9c-8fe2-60729bdfc276" providerId="ADAL" clId="{8B885FE1-E465-4D90-A6E9-534A4BC98204}" dt="2021-06-21T15:38:39.171" v="755" actId="113"/>
          <ac:spMkLst>
            <pc:docMk/>
            <pc:sldMk cId="2243578289" sldId="258"/>
            <ac:spMk id="424" creationId="{30B38180-0D83-4E08-B0ED-1761ADD2E13C}"/>
          </ac:spMkLst>
        </pc:spChg>
        <pc:spChg chg="add mod">
          <ac:chgData name="Vishwajit Shah (Intuitive-SDx)" userId="0a23e376-7ed5-4d9c-8fe2-60729bdfc276" providerId="ADAL" clId="{8B885FE1-E465-4D90-A6E9-534A4BC98204}" dt="2021-06-21T15:38:42.316" v="756" actId="113"/>
          <ac:spMkLst>
            <pc:docMk/>
            <pc:sldMk cId="2243578289" sldId="258"/>
            <ac:spMk id="425" creationId="{A911FC7E-3484-4489-BEE2-4C2B9D79216B}"/>
          </ac:spMkLst>
        </pc:spChg>
        <pc:spChg chg="add mod">
          <ac:chgData name="Vishwajit Shah (Intuitive-SDx)" userId="0a23e376-7ed5-4d9c-8fe2-60729bdfc276" providerId="ADAL" clId="{8B885FE1-E465-4D90-A6E9-534A4BC98204}" dt="2021-06-21T15:38:45.643" v="757" actId="113"/>
          <ac:spMkLst>
            <pc:docMk/>
            <pc:sldMk cId="2243578289" sldId="258"/>
            <ac:spMk id="426" creationId="{34F89A2A-4760-4CFF-9DF5-6DA637FF0D3A}"/>
          </ac:spMkLst>
        </pc:spChg>
        <pc:spChg chg="add mod">
          <ac:chgData name="Vishwajit Shah (Intuitive-SDx)" userId="0a23e376-7ed5-4d9c-8fe2-60729bdfc276" providerId="ADAL" clId="{8B885FE1-E465-4D90-A6E9-534A4BC98204}" dt="2021-06-21T14:47:02.616" v="714" actId="1076"/>
          <ac:spMkLst>
            <pc:docMk/>
            <pc:sldMk cId="2243578289" sldId="258"/>
            <ac:spMk id="427" creationId="{F18FC890-08A6-49A0-A4A8-FF2030E4C23F}"/>
          </ac:spMkLst>
        </pc:spChg>
        <pc:spChg chg="mod">
          <ac:chgData name="Vishwajit Shah (Intuitive-SDx)" userId="0a23e376-7ed5-4d9c-8fe2-60729bdfc276" providerId="ADAL" clId="{8B885FE1-E465-4D90-A6E9-534A4BC98204}" dt="2021-06-21T15:36:16.868" v="741" actId="1076"/>
          <ac:spMkLst>
            <pc:docMk/>
            <pc:sldMk cId="2243578289" sldId="258"/>
            <ac:spMk id="429" creationId="{C570B0D5-C212-417E-B40D-C42A058BEC4E}"/>
          </ac:spMkLst>
        </pc:spChg>
        <pc:spChg chg="mod">
          <ac:chgData name="Vishwajit Shah (Intuitive-SDx)" userId="0a23e376-7ed5-4d9c-8fe2-60729bdfc276" providerId="ADAL" clId="{8B885FE1-E465-4D90-A6E9-534A4BC98204}" dt="2021-06-21T15:36:16.868" v="741" actId="1076"/>
          <ac:spMkLst>
            <pc:docMk/>
            <pc:sldMk cId="2243578289" sldId="258"/>
            <ac:spMk id="430" creationId="{062FD420-486B-4051-8798-28A0D4D0C8F1}"/>
          </ac:spMkLst>
        </pc:spChg>
        <pc:spChg chg="mod">
          <ac:chgData name="Vishwajit Shah (Intuitive-SDx)" userId="0a23e376-7ed5-4d9c-8fe2-60729bdfc276" providerId="ADAL" clId="{8B885FE1-E465-4D90-A6E9-534A4BC98204}" dt="2021-06-21T15:36:16.868" v="741" actId="1076"/>
          <ac:spMkLst>
            <pc:docMk/>
            <pc:sldMk cId="2243578289" sldId="258"/>
            <ac:spMk id="431" creationId="{FB248C0D-0C98-42CB-8EAF-72429186DB13}"/>
          </ac:spMkLst>
        </pc:spChg>
        <pc:spChg chg="mod">
          <ac:chgData name="Vishwajit Shah (Intuitive-SDx)" userId="0a23e376-7ed5-4d9c-8fe2-60729bdfc276" providerId="ADAL" clId="{8B885FE1-E465-4D90-A6E9-534A4BC98204}" dt="2021-06-21T15:36:16.868" v="741" actId="1076"/>
          <ac:spMkLst>
            <pc:docMk/>
            <pc:sldMk cId="2243578289" sldId="258"/>
            <ac:spMk id="432" creationId="{22192467-FAB0-4F31-A33B-E5DBB1A2915E}"/>
          </ac:spMkLst>
        </pc:spChg>
        <pc:spChg chg="mod">
          <ac:chgData name="Vishwajit Shah (Intuitive-SDx)" userId="0a23e376-7ed5-4d9c-8fe2-60729bdfc276" providerId="ADAL" clId="{8B885FE1-E465-4D90-A6E9-534A4BC98204}" dt="2021-06-21T15:36:16.868" v="741" actId="1076"/>
          <ac:spMkLst>
            <pc:docMk/>
            <pc:sldMk cId="2243578289" sldId="258"/>
            <ac:spMk id="433" creationId="{5F6732B0-3DF7-45C4-A2E7-E5A3D3B3C704}"/>
          </ac:spMkLst>
        </pc:spChg>
        <pc:spChg chg="mod">
          <ac:chgData name="Vishwajit Shah (Intuitive-SDx)" userId="0a23e376-7ed5-4d9c-8fe2-60729bdfc276" providerId="ADAL" clId="{8B885FE1-E465-4D90-A6E9-534A4BC98204}" dt="2021-06-21T15:36:16.868" v="741" actId="1076"/>
          <ac:spMkLst>
            <pc:docMk/>
            <pc:sldMk cId="2243578289" sldId="258"/>
            <ac:spMk id="434" creationId="{176BCC85-4EA7-4E6E-BFE1-1A960CDBB993}"/>
          </ac:spMkLst>
        </pc:spChg>
        <pc:spChg chg="mod">
          <ac:chgData name="Vishwajit Shah (Intuitive-SDx)" userId="0a23e376-7ed5-4d9c-8fe2-60729bdfc276" providerId="ADAL" clId="{8B885FE1-E465-4D90-A6E9-534A4BC98204}" dt="2021-06-21T15:36:16.868" v="741" actId="1076"/>
          <ac:spMkLst>
            <pc:docMk/>
            <pc:sldMk cId="2243578289" sldId="258"/>
            <ac:spMk id="435" creationId="{9D05A4CE-460D-48E8-A6D9-9AF3F74B49C4}"/>
          </ac:spMkLst>
        </pc:spChg>
        <pc:spChg chg="mod">
          <ac:chgData name="Vishwajit Shah (Intuitive-SDx)" userId="0a23e376-7ed5-4d9c-8fe2-60729bdfc276" providerId="ADAL" clId="{8B885FE1-E465-4D90-A6E9-534A4BC98204}" dt="2021-06-21T15:36:11.636" v="740" actId="1076"/>
          <ac:spMkLst>
            <pc:docMk/>
            <pc:sldMk cId="2243578289" sldId="258"/>
            <ac:spMk id="437" creationId="{C1EB1D91-0F21-4BEF-8707-FC6C8A30DB24}"/>
          </ac:spMkLst>
        </pc:spChg>
        <pc:spChg chg="mod">
          <ac:chgData name="Vishwajit Shah (Intuitive-SDx)" userId="0a23e376-7ed5-4d9c-8fe2-60729bdfc276" providerId="ADAL" clId="{8B885FE1-E465-4D90-A6E9-534A4BC98204}" dt="2021-06-21T15:36:11.636" v="740" actId="1076"/>
          <ac:spMkLst>
            <pc:docMk/>
            <pc:sldMk cId="2243578289" sldId="258"/>
            <ac:spMk id="438" creationId="{77536979-EA47-40D5-B1A0-79577DCAACEC}"/>
          </ac:spMkLst>
        </pc:spChg>
        <pc:spChg chg="mod">
          <ac:chgData name="Vishwajit Shah (Intuitive-SDx)" userId="0a23e376-7ed5-4d9c-8fe2-60729bdfc276" providerId="ADAL" clId="{8B885FE1-E465-4D90-A6E9-534A4BC98204}" dt="2021-06-21T15:36:11.636" v="740" actId="1076"/>
          <ac:spMkLst>
            <pc:docMk/>
            <pc:sldMk cId="2243578289" sldId="258"/>
            <ac:spMk id="439" creationId="{D774B819-482B-41CE-99B1-83BEAD4F0C54}"/>
          </ac:spMkLst>
        </pc:spChg>
        <pc:spChg chg="mod">
          <ac:chgData name="Vishwajit Shah (Intuitive-SDx)" userId="0a23e376-7ed5-4d9c-8fe2-60729bdfc276" providerId="ADAL" clId="{8B885FE1-E465-4D90-A6E9-534A4BC98204}" dt="2021-06-21T15:36:11.636" v="740" actId="1076"/>
          <ac:spMkLst>
            <pc:docMk/>
            <pc:sldMk cId="2243578289" sldId="258"/>
            <ac:spMk id="440" creationId="{81ED8627-572B-4BF1-92B2-E74F948995AB}"/>
          </ac:spMkLst>
        </pc:spChg>
        <pc:spChg chg="mod">
          <ac:chgData name="Vishwajit Shah (Intuitive-SDx)" userId="0a23e376-7ed5-4d9c-8fe2-60729bdfc276" providerId="ADAL" clId="{8B885FE1-E465-4D90-A6E9-534A4BC98204}" dt="2021-06-21T15:36:11.636" v="740" actId="1076"/>
          <ac:spMkLst>
            <pc:docMk/>
            <pc:sldMk cId="2243578289" sldId="258"/>
            <ac:spMk id="441" creationId="{8959D816-12FD-4497-84B0-326D83BD1FEA}"/>
          </ac:spMkLst>
        </pc:spChg>
        <pc:spChg chg="mod">
          <ac:chgData name="Vishwajit Shah (Intuitive-SDx)" userId="0a23e376-7ed5-4d9c-8fe2-60729bdfc276" providerId="ADAL" clId="{8B885FE1-E465-4D90-A6E9-534A4BC98204}" dt="2021-06-21T15:36:11.636" v="740" actId="1076"/>
          <ac:spMkLst>
            <pc:docMk/>
            <pc:sldMk cId="2243578289" sldId="258"/>
            <ac:spMk id="442" creationId="{5C42BE60-0C5A-40D5-8BFC-CA856ED2CCA4}"/>
          </ac:spMkLst>
        </pc:spChg>
        <pc:spChg chg="del mod">
          <ac:chgData name="Vishwajit Shah (Intuitive-SDx)" userId="0a23e376-7ed5-4d9c-8fe2-60729bdfc276" providerId="ADAL" clId="{8B885FE1-E465-4D90-A6E9-534A4BC98204}" dt="2021-06-21T15:35:23.888" v="733" actId="478"/>
          <ac:spMkLst>
            <pc:docMk/>
            <pc:sldMk cId="2243578289" sldId="258"/>
            <ac:spMk id="443" creationId="{56F440A8-AED3-4FFF-824A-6066019F84E9}"/>
          </ac:spMkLst>
        </pc:spChg>
        <pc:spChg chg="mod">
          <ac:chgData name="Vishwajit Shah (Intuitive-SDx)" userId="0a23e376-7ed5-4d9c-8fe2-60729bdfc276" providerId="ADAL" clId="{8B885FE1-E465-4D90-A6E9-534A4BC98204}" dt="2021-06-21T15:35:55.875" v="739" actId="1076"/>
          <ac:spMkLst>
            <pc:docMk/>
            <pc:sldMk cId="2243578289" sldId="258"/>
            <ac:spMk id="445" creationId="{E0028038-6F11-4910-B639-113479E23A7F}"/>
          </ac:spMkLst>
        </pc:spChg>
        <pc:spChg chg="mod">
          <ac:chgData name="Vishwajit Shah (Intuitive-SDx)" userId="0a23e376-7ed5-4d9c-8fe2-60729bdfc276" providerId="ADAL" clId="{8B885FE1-E465-4D90-A6E9-534A4BC98204}" dt="2021-06-21T15:35:55.875" v="739" actId="1076"/>
          <ac:spMkLst>
            <pc:docMk/>
            <pc:sldMk cId="2243578289" sldId="258"/>
            <ac:spMk id="446" creationId="{7C23B63F-4A44-4388-92D1-D7A48DEACAD4}"/>
          </ac:spMkLst>
        </pc:spChg>
        <pc:spChg chg="mod">
          <ac:chgData name="Vishwajit Shah (Intuitive-SDx)" userId="0a23e376-7ed5-4d9c-8fe2-60729bdfc276" providerId="ADAL" clId="{8B885FE1-E465-4D90-A6E9-534A4BC98204}" dt="2021-06-21T15:35:55.875" v="739" actId="1076"/>
          <ac:spMkLst>
            <pc:docMk/>
            <pc:sldMk cId="2243578289" sldId="258"/>
            <ac:spMk id="447" creationId="{29A84A43-1F7F-412E-B800-3FBF581BFB07}"/>
          </ac:spMkLst>
        </pc:spChg>
        <pc:spChg chg="mod">
          <ac:chgData name="Vishwajit Shah (Intuitive-SDx)" userId="0a23e376-7ed5-4d9c-8fe2-60729bdfc276" providerId="ADAL" clId="{8B885FE1-E465-4D90-A6E9-534A4BC98204}" dt="2021-06-21T15:35:55.875" v="739" actId="1076"/>
          <ac:spMkLst>
            <pc:docMk/>
            <pc:sldMk cId="2243578289" sldId="258"/>
            <ac:spMk id="448" creationId="{A7B71731-C175-491A-99E1-23F6603D0A2B}"/>
          </ac:spMkLst>
        </pc:spChg>
        <pc:spChg chg="mod">
          <ac:chgData name="Vishwajit Shah (Intuitive-SDx)" userId="0a23e376-7ed5-4d9c-8fe2-60729bdfc276" providerId="ADAL" clId="{8B885FE1-E465-4D90-A6E9-534A4BC98204}" dt="2021-06-21T15:35:55.875" v="739" actId="1076"/>
          <ac:spMkLst>
            <pc:docMk/>
            <pc:sldMk cId="2243578289" sldId="258"/>
            <ac:spMk id="449" creationId="{78FDB601-64D5-442C-A4B4-F89EC6CCBF3C}"/>
          </ac:spMkLst>
        </pc:spChg>
        <pc:spChg chg="mod">
          <ac:chgData name="Vishwajit Shah (Intuitive-SDx)" userId="0a23e376-7ed5-4d9c-8fe2-60729bdfc276" providerId="ADAL" clId="{8B885FE1-E465-4D90-A6E9-534A4BC98204}" dt="2021-06-21T15:35:55.875" v="739" actId="1076"/>
          <ac:spMkLst>
            <pc:docMk/>
            <pc:sldMk cId="2243578289" sldId="258"/>
            <ac:spMk id="450" creationId="{E9590965-5AB7-436B-99AA-BD505CA2F50D}"/>
          </ac:spMkLst>
        </pc:spChg>
        <pc:spChg chg="mod">
          <ac:chgData name="Vishwajit Shah (Intuitive-SDx)" userId="0a23e376-7ed5-4d9c-8fe2-60729bdfc276" providerId="ADAL" clId="{8B885FE1-E465-4D90-A6E9-534A4BC98204}" dt="2021-06-21T15:35:55.875" v="739" actId="1076"/>
          <ac:spMkLst>
            <pc:docMk/>
            <pc:sldMk cId="2243578289" sldId="258"/>
            <ac:spMk id="451" creationId="{F5B23D5F-38DE-4F98-8631-943E5513E766}"/>
          </ac:spMkLst>
        </pc:spChg>
        <pc:spChg chg="mod">
          <ac:chgData name="Vishwajit Shah (Intuitive-SDx)" userId="0a23e376-7ed5-4d9c-8fe2-60729bdfc276" providerId="ADAL" clId="{8B885FE1-E465-4D90-A6E9-534A4BC98204}" dt="2021-06-21T16:50:53.282" v="819" actId="207"/>
          <ac:spMkLst>
            <pc:docMk/>
            <pc:sldMk cId="2243578289" sldId="258"/>
            <ac:spMk id="458" creationId="{BE0702F7-9FA2-4866-AA29-F1009CC4C4D2}"/>
          </ac:spMkLst>
        </pc:spChg>
        <pc:spChg chg="mod">
          <ac:chgData name="Vishwajit Shah (Intuitive-SDx)" userId="0a23e376-7ed5-4d9c-8fe2-60729bdfc276" providerId="ADAL" clId="{8B885FE1-E465-4D90-A6E9-534A4BC98204}" dt="2021-06-21T16:50:53.282" v="819" actId="207"/>
          <ac:spMkLst>
            <pc:docMk/>
            <pc:sldMk cId="2243578289" sldId="258"/>
            <ac:spMk id="460" creationId="{FA4B8E0E-C6B6-46C0-9853-A2FBDA1219E1}"/>
          </ac:spMkLst>
        </pc:spChg>
        <pc:spChg chg="mod">
          <ac:chgData name="Vishwajit Shah (Intuitive-SDx)" userId="0a23e376-7ed5-4d9c-8fe2-60729bdfc276" providerId="ADAL" clId="{8B885FE1-E465-4D90-A6E9-534A4BC98204}" dt="2021-06-21T16:50:53.282" v="819" actId="207"/>
          <ac:spMkLst>
            <pc:docMk/>
            <pc:sldMk cId="2243578289" sldId="258"/>
            <ac:spMk id="461" creationId="{F589B687-C0C2-40E4-B11D-31C5CC8F3AE9}"/>
          </ac:spMkLst>
        </pc:spChg>
        <pc:spChg chg="mod">
          <ac:chgData name="Vishwajit Shah (Intuitive-SDx)" userId="0a23e376-7ed5-4d9c-8fe2-60729bdfc276" providerId="ADAL" clId="{8B885FE1-E465-4D90-A6E9-534A4BC98204}" dt="2021-06-21T16:50:53.282" v="819" actId="207"/>
          <ac:spMkLst>
            <pc:docMk/>
            <pc:sldMk cId="2243578289" sldId="258"/>
            <ac:spMk id="462" creationId="{E8C586D8-D52E-473F-A272-6B4E1597412E}"/>
          </ac:spMkLst>
        </pc:spChg>
        <pc:spChg chg="mod">
          <ac:chgData name="Vishwajit Shah (Intuitive-SDx)" userId="0a23e376-7ed5-4d9c-8fe2-60729bdfc276" providerId="ADAL" clId="{8B885FE1-E465-4D90-A6E9-534A4BC98204}" dt="2021-06-21T16:50:53.282" v="819" actId="207"/>
          <ac:spMkLst>
            <pc:docMk/>
            <pc:sldMk cId="2243578289" sldId="258"/>
            <ac:spMk id="463" creationId="{D0A8D986-F192-47B7-A858-04801E29FBF4}"/>
          </ac:spMkLst>
        </pc:spChg>
        <pc:spChg chg="mod">
          <ac:chgData name="Vishwajit Shah (Intuitive-SDx)" userId="0a23e376-7ed5-4d9c-8fe2-60729bdfc276" providerId="ADAL" clId="{8B885FE1-E465-4D90-A6E9-534A4BC98204}" dt="2021-06-21T16:50:53.282" v="819" actId="207"/>
          <ac:spMkLst>
            <pc:docMk/>
            <pc:sldMk cId="2243578289" sldId="258"/>
            <ac:spMk id="464" creationId="{71C97EC1-66F2-4A4B-9448-6E9FF33B3A9B}"/>
          </ac:spMkLst>
        </pc:spChg>
        <pc:spChg chg="mod">
          <ac:chgData name="Vishwajit Shah (Intuitive-SDx)" userId="0a23e376-7ed5-4d9c-8fe2-60729bdfc276" providerId="ADAL" clId="{8B885FE1-E465-4D90-A6E9-534A4BC98204}" dt="2021-06-21T16:50:53.282" v="819" actId="207"/>
          <ac:spMkLst>
            <pc:docMk/>
            <pc:sldMk cId="2243578289" sldId="258"/>
            <ac:spMk id="465" creationId="{C56CA870-C90E-42FE-8A5A-C78F3D472C7F}"/>
          </ac:spMkLst>
        </pc:spChg>
        <pc:spChg chg="add del mod">
          <ac:chgData name="Vishwajit Shah (Intuitive-SDx)" userId="0a23e376-7ed5-4d9c-8fe2-60729bdfc276" providerId="ADAL" clId="{8B885FE1-E465-4D90-A6E9-534A4BC98204}" dt="2021-06-21T16:36:50.602" v="768"/>
          <ac:spMkLst>
            <pc:docMk/>
            <pc:sldMk cId="2243578289" sldId="258"/>
            <ac:spMk id="466" creationId="{1046AA8E-8541-4D86-995B-C88EBD5D868E}"/>
          </ac:spMkLst>
        </pc:spChg>
        <pc:spChg chg="mod">
          <ac:chgData name="Vishwajit Shah (Intuitive-SDx)" userId="0a23e376-7ed5-4d9c-8fe2-60729bdfc276" providerId="ADAL" clId="{8B885FE1-E465-4D90-A6E9-534A4BC98204}" dt="2021-06-21T16:37:14.023" v="771" actId="207"/>
          <ac:spMkLst>
            <pc:docMk/>
            <pc:sldMk cId="2243578289" sldId="258"/>
            <ac:spMk id="468" creationId="{D36B4ACA-58AE-44F2-AA5B-D87A8355F0BA}"/>
          </ac:spMkLst>
        </pc:spChg>
        <pc:spChg chg="mod">
          <ac:chgData name="Vishwajit Shah (Intuitive-SDx)" userId="0a23e376-7ed5-4d9c-8fe2-60729bdfc276" providerId="ADAL" clId="{8B885FE1-E465-4D90-A6E9-534A4BC98204}" dt="2021-06-21T16:37:14.023" v="771" actId="207"/>
          <ac:spMkLst>
            <pc:docMk/>
            <pc:sldMk cId="2243578289" sldId="258"/>
            <ac:spMk id="470" creationId="{A299A1ED-089A-40E8-8526-B5300A0FB2A3}"/>
          </ac:spMkLst>
        </pc:spChg>
        <pc:spChg chg="mod">
          <ac:chgData name="Vishwajit Shah (Intuitive-SDx)" userId="0a23e376-7ed5-4d9c-8fe2-60729bdfc276" providerId="ADAL" clId="{8B885FE1-E465-4D90-A6E9-534A4BC98204}" dt="2021-06-21T16:37:14.023" v="771" actId="207"/>
          <ac:spMkLst>
            <pc:docMk/>
            <pc:sldMk cId="2243578289" sldId="258"/>
            <ac:spMk id="471" creationId="{0F31FFF5-65AF-46A2-9096-46E1D23A55FC}"/>
          </ac:spMkLst>
        </pc:spChg>
        <pc:spChg chg="mod">
          <ac:chgData name="Vishwajit Shah (Intuitive-SDx)" userId="0a23e376-7ed5-4d9c-8fe2-60729bdfc276" providerId="ADAL" clId="{8B885FE1-E465-4D90-A6E9-534A4BC98204}" dt="2021-06-21T16:37:14.023" v="771" actId="207"/>
          <ac:spMkLst>
            <pc:docMk/>
            <pc:sldMk cId="2243578289" sldId="258"/>
            <ac:spMk id="472" creationId="{E8A71003-5191-43EE-8144-5C6692448AD0}"/>
          </ac:spMkLst>
        </pc:spChg>
        <pc:spChg chg="mod">
          <ac:chgData name="Vishwajit Shah (Intuitive-SDx)" userId="0a23e376-7ed5-4d9c-8fe2-60729bdfc276" providerId="ADAL" clId="{8B885FE1-E465-4D90-A6E9-534A4BC98204}" dt="2021-06-21T16:37:14.023" v="771" actId="207"/>
          <ac:spMkLst>
            <pc:docMk/>
            <pc:sldMk cId="2243578289" sldId="258"/>
            <ac:spMk id="473" creationId="{F229B142-B3E2-4A59-A8A6-F46DCACC8D77}"/>
          </ac:spMkLst>
        </pc:spChg>
        <pc:spChg chg="mod">
          <ac:chgData name="Vishwajit Shah (Intuitive-SDx)" userId="0a23e376-7ed5-4d9c-8fe2-60729bdfc276" providerId="ADAL" clId="{8B885FE1-E465-4D90-A6E9-534A4BC98204}" dt="2021-06-21T16:37:14.023" v="771" actId="207"/>
          <ac:spMkLst>
            <pc:docMk/>
            <pc:sldMk cId="2243578289" sldId="258"/>
            <ac:spMk id="474" creationId="{3CD4B170-D1BC-4795-8D82-C6E9F6B60891}"/>
          </ac:spMkLst>
        </pc:spChg>
        <pc:spChg chg="mod">
          <ac:chgData name="Vishwajit Shah (Intuitive-SDx)" userId="0a23e376-7ed5-4d9c-8fe2-60729bdfc276" providerId="ADAL" clId="{8B885FE1-E465-4D90-A6E9-534A4BC98204}" dt="2021-06-21T16:37:14.023" v="771" actId="207"/>
          <ac:spMkLst>
            <pc:docMk/>
            <pc:sldMk cId="2243578289" sldId="258"/>
            <ac:spMk id="475" creationId="{264A9592-E4C0-4072-9AB3-1BF258D074F6}"/>
          </ac:spMkLst>
        </pc:spChg>
        <pc:spChg chg="mod">
          <ac:chgData name="Vishwajit Shah (Intuitive-SDx)" userId="0a23e376-7ed5-4d9c-8fe2-60729bdfc276" providerId="ADAL" clId="{8B885FE1-E465-4D90-A6E9-534A4BC98204}" dt="2021-06-21T16:37:14.023" v="771" actId="207"/>
          <ac:spMkLst>
            <pc:docMk/>
            <pc:sldMk cId="2243578289" sldId="258"/>
            <ac:spMk id="476" creationId="{46C3202A-1C02-45D7-B21F-95308B21F13B}"/>
          </ac:spMkLst>
        </pc:spChg>
        <pc:spChg chg="mod">
          <ac:chgData name="Vishwajit Shah (Intuitive-SDx)" userId="0a23e376-7ed5-4d9c-8fe2-60729bdfc276" providerId="ADAL" clId="{8B885FE1-E465-4D90-A6E9-534A4BC98204}" dt="2021-06-21T16:37:14.023" v="771" actId="207"/>
          <ac:spMkLst>
            <pc:docMk/>
            <pc:sldMk cId="2243578289" sldId="258"/>
            <ac:spMk id="477" creationId="{98E777E2-DCED-4752-8596-7FA05660D0EC}"/>
          </ac:spMkLst>
        </pc:spChg>
        <pc:spChg chg="mod">
          <ac:chgData name="Vishwajit Shah (Intuitive-SDx)" userId="0a23e376-7ed5-4d9c-8fe2-60729bdfc276" providerId="ADAL" clId="{8B885FE1-E465-4D90-A6E9-534A4BC98204}" dt="2021-06-21T16:37:14.023" v="771" actId="207"/>
          <ac:spMkLst>
            <pc:docMk/>
            <pc:sldMk cId="2243578289" sldId="258"/>
            <ac:spMk id="478" creationId="{6558C770-EB11-45DD-A1DC-6314A3E6CD5E}"/>
          </ac:spMkLst>
        </pc:spChg>
        <pc:spChg chg="mod">
          <ac:chgData name="Vishwajit Shah (Intuitive-SDx)" userId="0a23e376-7ed5-4d9c-8fe2-60729bdfc276" providerId="ADAL" clId="{8B885FE1-E465-4D90-A6E9-534A4BC98204}" dt="2021-06-21T16:37:14.023" v="771" actId="207"/>
          <ac:spMkLst>
            <pc:docMk/>
            <pc:sldMk cId="2243578289" sldId="258"/>
            <ac:spMk id="479" creationId="{5A60E060-61F2-430A-8C64-B3C84720B341}"/>
          </ac:spMkLst>
        </pc:spChg>
        <pc:spChg chg="mod">
          <ac:chgData name="Vishwajit Shah (Intuitive-SDx)" userId="0a23e376-7ed5-4d9c-8fe2-60729bdfc276" providerId="ADAL" clId="{8B885FE1-E465-4D90-A6E9-534A4BC98204}" dt="2021-06-21T16:37:28.280" v="773"/>
          <ac:spMkLst>
            <pc:docMk/>
            <pc:sldMk cId="2243578289" sldId="258"/>
            <ac:spMk id="481" creationId="{3C243513-3844-4906-BB52-A874BCF155BE}"/>
          </ac:spMkLst>
        </pc:spChg>
        <pc:spChg chg="mod">
          <ac:chgData name="Vishwajit Shah (Intuitive-SDx)" userId="0a23e376-7ed5-4d9c-8fe2-60729bdfc276" providerId="ADAL" clId="{8B885FE1-E465-4D90-A6E9-534A4BC98204}" dt="2021-06-21T16:37:28.280" v="773"/>
          <ac:spMkLst>
            <pc:docMk/>
            <pc:sldMk cId="2243578289" sldId="258"/>
            <ac:spMk id="483" creationId="{E0FA01A1-30A6-4EA3-BE49-4E6E0A4993DF}"/>
          </ac:spMkLst>
        </pc:spChg>
        <pc:spChg chg="mod">
          <ac:chgData name="Vishwajit Shah (Intuitive-SDx)" userId="0a23e376-7ed5-4d9c-8fe2-60729bdfc276" providerId="ADAL" clId="{8B885FE1-E465-4D90-A6E9-534A4BC98204}" dt="2021-06-21T16:37:28.280" v="773"/>
          <ac:spMkLst>
            <pc:docMk/>
            <pc:sldMk cId="2243578289" sldId="258"/>
            <ac:spMk id="484" creationId="{E992A4FC-41E9-4D30-83AF-22081C6777E6}"/>
          </ac:spMkLst>
        </pc:spChg>
        <pc:spChg chg="mod">
          <ac:chgData name="Vishwajit Shah (Intuitive-SDx)" userId="0a23e376-7ed5-4d9c-8fe2-60729bdfc276" providerId="ADAL" clId="{8B885FE1-E465-4D90-A6E9-534A4BC98204}" dt="2021-06-21T16:37:28.280" v="773"/>
          <ac:spMkLst>
            <pc:docMk/>
            <pc:sldMk cId="2243578289" sldId="258"/>
            <ac:spMk id="485" creationId="{3DD47985-C7D1-4307-BA7D-C9169C92ACB7}"/>
          </ac:spMkLst>
        </pc:spChg>
        <pc:spChg chg="mod">
          <ac:chgData name="Vishwajit Shah (Intuitive-SDx)" userId="0a23e376-7ed5-4d9c-8fe2-60729bdfc276" providerId="ADAL" clId="{8B885FE1-E465-4D90-A6E9-534A4BC98204}" dt="2021-06-21T16:37:28.280" v="773"/>
          <ac:spMkLst>
            <pc:docMk/>
            <pc:sldMk cId="2243578289" sldId="258"/>
            <ac:spMk id="486" creationId="{FDC21E02-0AD9-47E9-9107-6E5718F21F2B}"/>
          </ac:spMkLst>
        </pc:spChg>
        <pc:spChg chg="mod">
          <ac:chgData name="Vishwajit Shah (Intuitive-SDx)" userId="0a23e376-7ed5-4d9c-8fe2-60729bdfc276" providerId="ADAL" clId="{8B885FE1-E465-4D90-A6E9-534A4BC98204}" dt="2021-06-21T16:37:28.280" v="773"/>
          <ac:spMkLst>
            <pc:docMk/>
            <pc:sldMk cId="2243578289" sldId="258"/>
            <ac:spMk id="487" creationId="{8F37BE81-3DE0-49CA-8027-04BF117F1EFC}"/>
          </ac:spMkLst>
        </pc:spChg>
        <pc:spChg chg="mod">
          <ac:chgData name="Vishwajit Shah (Intuitive-SDx)" userId="0a23e376-7ed5-4d9c-8fe2-60729bdfc276" providerId="ADAL" clId="{8B885FE1-E465-4D90-A6E9-534A4BC98204}" dt="2021-06-21T16:37:28.280" v="773"/>
          <ac:spMkLst>
            <pc:docMk/>
            <pc:sldMk cId="2243578289" sldId="258"/>
            <ac:spMk id="488" creationId="{F0D4E1C1-59F7-498A-8DB2-E452276F55FC}"/>
          </ac:spMkLst>
        </pc:spChg>
        <pc:spChg chg="mod">
          <ac:chgData name="Vishwajit Shah (Intuitive-SDx)" userId="0a23e376-7ed5-4d9c-8fe2-60729bdfc276" providerId="ADAL" clId="{8B885FE1-E465-4D90-A6E9-534A4BC98204}" dt="2021-06-21T16:37:28.280" v="773"/>
          <ac:spMkLst>
            <pc:docMk/>
            <pc:sldMk cId="2243578289" sldId="258"/>
            <ac:spMk id="489" creationId="{509FA0E1-CD2F-4929-8EA9-7C8478DF0AE9}"/>
          </ac:spMkLst>
        </pc:spChg>
        <pc:spChg chg="mod">
          <ac:chgData name="Vishwajit Shah (Intuitive-SDx)" userId="0a23e376-7ed5-4d9c-8fe2-60729bdfc276" providerId="ADAL" clId="{8B885FE1-E465-4D90-A6E9-534A4BC98204}" dt="2021-06-21T16:37:28.280" v="773"/>
          <ac:spMkLst>
            <pc:docMk/>
            <pc:sldMk cId="2243578289" sldId="258"/>
            <ac:spMk id="490" creationId="{7C1FFFA7-E863-4592-88E5-BF695A687758}"/>
          </ac:spMkLst>
        </pc:spChg>
        <pc:spChg chg="mod">
          <ac:chgData name="Vishwajit Shah (Intuitive-SDx)" userId="0a23e376-7ed5-4d9c-8fe2-60729bdfc276" providerId="ADAL" clId="{8B885FE1-E465-4D90-A6E9-534A4BC98204}" dt="2021-06-21T16:37:28.280" v="773"/>
          <ac:spMkLst>
            <pc:docMk/>
            <pc:sldMk cId="2243578289" sldId="258"/>
            <ac:spMk id="491" creationId="{33AD2CA7-8DE1-4A0B-9771-24B6D0F39A1D}"/>
          </ac:spMkLst>
        </pc:spChg>
        <pc:spChg chg="mod">
          <ac:chgData name="Vishwajit Shah (Intuitive-SDx)" userId="0a23e376-7ed5-4d9c-8fe2-60729bdfc276" providerId="ADAL" clId="{8B885FE1-E465-4D90-A6E9-534A4BC98204}" dt="2021-06-21T16:37:28.280" v="773"/>
          <ac:spMkLst>
            <pc:docMk/>
            <pc:sldMk cId="2243578289" sldId="258"/>
            <ac:spMk id="492" creationId="{A91487EC-4BBE-45DD-846D-A3DA0D0379F5}"/>
          </ac:spMkLst>
        </pc:spChg>
        <pc:spChg chg="mod">
          <ac:chgData name="Vishwajit Shah (Intuitive-SDx)" userId="0a23e376-7ed5-4d9c-8fe2-60729bdfc276" providerId="ADAL" clId="{8B885FE1-E465-4D90-A6E9-534A4BC98204}" dt="2021-06-21T16:43:01.035" v="777"/>
          <ac:spMkLst>
            <pc:docMk/>
            <pc:sldMk cId="2243578289" sldId="258"/>
            <ac:spMk id="496" creationId="{1E64AC33-BF83-45F4-9B81-CDC1963BEFFD}"/>
          </ac:spMkLst>
        </pc:spChg>
        <pc:spChg chg="mod">
          <ac:chgData name="Vishwajit Shah (Intuitive-SDx)" userId="0a23e376-7ed5-4d9c-8fe2-60729bdfc276" providerId="ADAL" clId="{8B885FE1-E465-4D90-A6E9-534A4BC98204}" dt="2021-06-21T16:43:01.035" v="777"/>
          <ac:spMkLst>
            <pc:docMk/>
            <pc:sldMk cId="2243578289" sldId="258"/>
            <ac:spMk id="497" creationId="{4E6D71CA-E648-449D-B359-E492D932FE9A}"/>
          </ac:spMkLst>
        </pc:spChg>
        <pc:spChg chg="mod">
          <ac:chgData name="Vishwajit Shah (Intuitive-SDx)" userId="0a23e376-7ed5-4d9c-8fe2-60729bdfc276" providerId="ADAL" clId="{8B885FE1-E465-4D90-A6E9-534A4BC98204}" dt="2021-06-21T16:58:15.633" v="888" actId="207"/>
          <ac:spMkLst>
            <pc:docMk/>
            <pc:sldMk cId="2243578289" sldId="258"/>
            <ac:spMk id="498" creationId="{9101035E-599C-4BD4-BDCC-26D4037C8D65}"/>
          </ac:spMkLst>
        </pc:spChg>
        <pc:spChg chg="add mod">
          <ac:chgData name="Vishwajit Shah (Intuitive-SDx)" userId="0a23e376-7ed5-4d9c-8fe2-60729bdfc276" providerId="ADAL" clId="{8B885FE1-E465-4D90-A6E9-534A4BC98204}" dt="2021-06-21T16:49:18.631" v="805" actId="1076"/>
          <ac:spMkLst>
            <pc:docMk/>
            <pc:sldMk cId="2243578289" sldId="258"/>
            <ac:spMk id="499" creationId="{B77D5B01-A2E3-433A-A8D2-B45FB6B5C579}"/>
          </ac:spMkLst>
        </pc:spChg>
        <pc:spChg chg="add mod">
          <ac:chgData name="Vishwajit Shah (Intuitive-SDx)" userId="0a23e376-7ed5-4d9c-8fe2-60729bdfc276" providerId="ADAL" clId="{8B885FE1-E465-4D90-A6E9-534A4BC98204}" dt="2021-06-21T16:51:41.968" v="823" actId="207"/>
          <ac:spMkLst>
            <pc:docMk/>
            <pc:sldMk cId="2243578289" sldId="258"/>
            <ac:spMk id="501" creationId="{F4F7CC6B-A8E0-4260-9CC6-5ABC40653EEA}"/>
          </ac:spMkLst>
        </pc:spChg>
        <pc:spChg chg="add del mod">
          <ac:chgData name="Vishwajit Shah (Intuitive-SDx)" userId="0a23e376-7ed5-4d9c-8fe2-60729bdfc276" providerId="ADAL" clId="{8B885FE1-E465-4D90-A6E9-534A4BC98204}" dt="2021-06-21T16:53:25.591" v="837" actId="21"/>
          <ac:spMkLst>
            <pc:docMk/>
            <pc:sldMk cId="2243578289" sldId="258"/>
            <ac:spMk id="502" creationId="{6DA4EBE4-981A-474C-B0FA-BF461F296B1C}"/>
          </ac:spMkLst>
        </pc:spChg>
        <pc:spChg chg="add del mod">
          <ac:chgData name="Vishwajit Shah (Intuitive-SDx)" userId="0a23e376-7ed5-4d9c-8fe2-60729bdfc276" providerId="ADAL" clId="{8B885FE1-E465-4D90-A6E9-534A4BC98204}" dt="2021-06-21T16:54:36.270" v="874" actId="1076"/>
          <ac:spMkLst>
            <pc:docMk/>
            <pc:sldMk cId="2243578289" sldId="258"/>
            <ac:spMk id="503" creationId="{D9EAEB5E-757A-43FC-9210-52A4AD782859}"/>
          </ac:spMkLst>
        </pc:spChg>
        <pc:spChg chg="add del">
          <ac:chgData name="Vishwajit Shah (Intuitive-SDx)" userId="0a23e376-7ed5-4d9c-8fe2-60729bdfc276" providerId="ADAL" clId="{8B885FE1-E465-4D90-A6E9-534A4BC98204}" dt="2021-06-21T16:57:02.921" v="877" actId="22"/>
          <ac:spMkLst>
            <pc:docMk/>
            <pc:sldMk cId="2243578289" sldId="258"/>
            <ac:spMk id="505" creationId="{AAFC5142-2AE4-4240-B5E7-AB1826E9B989}"/>
          </ac:spMkLst>
        </pc:spChg>
        <pc:spChg chg="add mod">
          <ac:chgData name="Vishwajit Shah (Intuitive-SDx)" userId="0a23e376-7ed5-4d9c-8fe2-60729bdfc276" providerId="ADAL" clId="{8B885FE1-E465-4D90-A6E9-534A4BC98204}" dt="2021-06-21T16:57:52.486" v="887" actId="1076"/>
          <ac:spMkLst>
            <pc:docMk/>
            <pc:sldMk cId="2243578289" sldId="258"/>
            <ac:spMk id="506" creationId="{9B815581-7FF9-4E88-A9EB-7C0F30A523A2}"/>
          </ac:spMkLst>
        </pc:spChg>
        <pc:spChg chg="mod">
          <ac:chgData name="Vishwajit Shah (Intuitive-SDx)" userId="0a23e376-7ed5-4d9c-8fe2-60729bdfc276" providerId="ADAL" clId="{8B885FE1-E465-4D90-A6E9-534A4BC98204}" dt="2021-06-21T17:09:01.137" v="893"/>
          <ac:spMkLst>
            <pc:docMk/>
            <pc:sldMk cId="2243578289" sldId="258"/>
            <ac:spMk id="509" creationId="{ED61681C-74B1-441C-892D-2CA0F2F2A272}"/>
          </ac:spMkLst>
        </pc:spChg>
        <pc:spChg chg="mod">
          <ac:chgData name="Vishwajit Shah (Intuitive-SDx)" userId="0a23e376-7ed5-4d9c-8fe2-60729bdfc276" providerId="ADAL" clId="{8B885FE1-E465-4D90-A6E9-534A4BC98204}" dt="2021-06-21T17:09:01.137" v="893"/>
          <ac:spMkLst>
            <pc:docMk/>
            <pc:sldMk cId="2243578289" sldId="258"/>
            <ac:spMk id="510" creationId="{21478C25-5124-4CE3-8831-F6A41AC79DD7}"/>
          </ac:spMkLst>
        </pc:spChg>
        <pc:spChg chg="mod">
          <ac:chgData name="Vishwajit Shah (Intuitive-SDx)" userId="0a23e376-7ed5-4d9c-8fe2-60729bdfc276" providerId="ADAL" clId="{8B885FE1-E465-4D90-A6E9-534A4BC98204}" dt="2021-06-21T17:09:01.137" v="893"/>
          <ac:spMkLst>
            <pc:docMk/>
            <pc:sldMk cId="2243578289" sldId="258"/>
            <ac:spMk id="512" creationId="{B5457F29-AF18-4EF7-A569-2A2C06524D8B}"/>
          </ac:spMkLst>
        </pc:spChg>
        <pc:spChg chg="mod">
          <ac:chgData name="Vishwajit Shah (Intuitive-SDx)" userId="0a23e376-7ed5-4d9c-8fe2-60729bdfc276" providerId="ADAL" clId="{8B885FE1-E465-4D90-A6E9-534A4BC98204}" dt="2021-06-21T17:09:01.137" v="893"/>
          <ac:spMkLst>
            <pc:docMk/>
            <pc:sldMk cId="2243578289" sldId="258"/>
            <ac:spMk id="513" creationId="{71B2F8D6-7892-44C5-957D-7710DE6E9E7F}"/>
          </ac:spMkLst>
        </pc:spChg>
        <pc:spChg chg="mod">
          <ac:chgData name="Vishwajit Shah (Intuitive-SDx)" userId="0a23e376-7ed5-4d9c-8fe2-60729bdfc276" providerId="ADAL" clId="{8B885FE1-E465-4D90-A6E9-534A4BC98204}" dt="2021-06-21T17:09:01.137" v="893"/>
          <ac:spMkLst>
            <pc:docMk/>
            <pc:sldMk cId="2243578289" sldId="258"/>
            <ac:spMk id="514" creationId="{D49CF12B-E419-487A-9F53-1DF847671C4A}"/>
          </ac:spMkLst>
        </pc:spChg>
        <pc:spChg chg="mod">
          <ac:chgData name="Vishwajit Shah (Intuitive-SDx)" userId="0a23e376-7ed5-4d9c-8fe2-60729bdfc276" providerId="ADAL" clId="{8B885FE1-E465-4D90-A6E9-534A4BC98204}" dt="2021-06-21T17:09:01.137" v="893"/>
          <ac:spMkLst>
            <pc:docMk/>
            <pc:sldMk cId="2243578289" sldId="258"/>
            <ac:spMk id="515" creationId="{F8ADD6EA-5C4C-43E2-BD18-B29F09672E43}"/>
          </ac:spMkLst>
        </pc:spChg>
        <pc:spChg chg="mod">
          <ac:chgData name="Vishwajit Shah (Intuitive-SDx)" userId="0a23e376-7ed5-4d9c-8fe2-60729bdfc276" providerId="ADAL" clId="{8B885FE1-E465-4D90-A6E9-534A4BC98204}" dt="2021-06-21T17:09:01.137" v="893"/>
          <ac:spMkLst>
            <pc:docMk/>
            <pc:sldMk cId="2243578289" sldId="258"/>
            <ac:spMk id="516" creationId="{340937C8-B714-4788-A007-9AA9E23D43E3}"/>
          </ac:spMkLst>
        </pc:spChg>
        <pc:spChg chg="mod">
          <ac:chgData name="Vishwajit Shah (Intuitive-SDx)" userId="0a23e376-7ed5-4d9c-8fe2-60729bdfc276" providerId="ADAL" clId="{8B885FE1-E465-4D90-A6E9-534A4BC98204}" dt="2021-06-21T18:38:44.825" v="922" actId="207"/>
          <ac:spMkLst>
            <pc:docMk/>
            <pc:sldMk cId="2243578289" sldId="258"/>
            <ac:spMk id="517" creationId="{8CB9B507-2A8F-4C05-8D7E-FF8612FDA517}"/>
          </ac:spMkLst>
        </pc:spChg>
        <pc:spChg chg="mod">
          <ac:chgData name="Vishwajit Shah (Intuitive-SDx)" userId="0a23e376-7ed5-4d9c-8fe2-60729bdfc276" providerId="ADAL" clId="{8B885FE1-E465-4D90-A6E9-534A4BC98204}" dt="2021-06-21T17:09:01.137" v="893"/>
          <ac:spMkLst>
            <pc:docMk/>
            <pc:sldMk cId="2243578289" sldId="258"/>
            <ac:spMk id="518" creationId="{6C557E6E-A06B-413A-BD70-91E55F0D4F74}"/>
          </ac:spMkLst>
        </pc:spChg>
        <pc:spChg chg="mod">
          <ac:chgData name="Vishwajit Shah (Intuitive-SDx)" userId="0a23e376-7ed5-4d9c-8fe2-60729bdfc276" providerId="ADAL" clId="{8B885FE1-E465-4D90-A6E9-534A4BC98204}" dt="2021-06-21T17:13:13.121" v="898" actId="255"/>
          <ac:spMkLst>
            <pc:docMk/>
            <pc:sldMk cId="2243578289" sldId="258"/>
            <ac:spMk id="521" creationId="{B62DC840-3D3D-4E4E-A2B9-33312194E5D8}"/>
          </ac:spMkLst>
        </pc:spChg>
        <pc:spChg chg="mod">
          <ac:chgData name="Vishwajit Shah (Intuitive-SDx)" userId="0a23e376-7ed5-4d9c-8fe2-60729bdfc276" providerId="ADAL" clId="{8B885FE1-E465-4D90-A6E9-534A4BC98204}" dt="2021-06-21T17:12:29.404" v="895"/>
          <ac:spMkLst>
            <pc:docMk/>
            <pc:sldMk cId="2243578289" sldId="258"/>
            <ac:spMk id="522" creationId="{548E8DC5-1229-426F-8ABF-FCA6FD8EB23F}"/>
          </ac:spMkLst>
        </pc:spChg>
        <pc:spChg chg="mod">
          <ac:chgData name="Vishwajit Shah (Intuitive-SDx)" userId="0a23e376-7ed5-4d9c-8fe2-60729bdfc276" providerId="ADAL" clId="{8B885FE1-E465-4D90-A6E9-534A4BC98204}" dt="2021-06-21T18:39:20.103" v="924" actId="207"/>
          <ac:spMkLst>
            <pc:docMk/>
            <pc:sldMk cId="2243578289" sldId="258"/>
            <ac:spMk id="523" creationId="{EDA4BC28-C7DF-4185-BC7B-05398B1DBF93}"/>
          </ac:spMkLst>
        </pc:spChg>
        <pc:spChg chg="mod">
          <ac:chgData name="Vishwajit Shah (Intuitive-SDx)" userId="0a23e376-7ed5-4d9c-8fe2-60729bdfc276" providerId="ADAL" clId="{8B885FE1-E465-4D90-A6E9-534A4BC98204}" dt="2021-06-21T17:13:36.484" v="899"/>
          <ac:spMkLst>
            <pc:docMk/>
            <pc:sldMk cId="2243578289" sldId="258"/>
            <ac:spMk id="526" creationId="{AF43630F-11FC-42BF-A1BF-3C75406EE329}"/>
          </ac:spMkLst>
        </pc:spChg>
        <pc:spChg chg="mod">
          <ac:chgData name="Vishwajit Shah (Intuitive-SDx)" userId="0a23e376-7ed5-4d9c-8fe2-60729bdfc276" providerId="ADAL" clId="{8B885FE1-E465-4D90-A6E9-534A4BC98204}" dt="2021-06-21T17:13:36.484" v="899"/>
          <ac:spMkLst>
            <pc:docMk/>
            <pc:sldMk cId="2243578289" sldId="258"/>
            <ac:spMk id="527" creationId="{F2EE6C6C-3D54-4532-B5D7-D1D7118FA58D}"/>
          </ac:spMkLst>
        </pc:spChg>
        <pc:spChg chg="mod">
          <ac:chgData name="Vishwajit Shah (Intuitive-SDx)" userId="0a23e376-7ed5-4d9c-8fe2-60729bdfc276" providerId="ADAL" clId="{8B885FE1-E465-4D90-A6E9-534A4BC98204}" dt="2021-06-21T18:39:58.105" v="925" actId="207"/>
          <ac:spMkLst>
            <pc:docMk/>
            <pc:sldMk cId="2243578289" sldId="258"/>
            <ac:spMk id="529" creationId="{F3FB7679-C353-4D9E-BD67-99C63BBF814C}"/>
          </ac:spMkLst>
        </pc:spChg>
        <pc:spChg chg="mod">
          <ac:chgData name="Vishwajit Shah (Intuitive-SDx)" userId="0a23e376-7ed5-4d9c-8fe2-60729bdfc276" providerId="ADAL" clId="{8B885FE1-E465-4D90-A6E9-534A4BC98204}" dt="2021-06-21T17:13:36.484" v="899"/>
          <ac:spMkLst>
            <pc:docMk/>
            <pc:sldMk cId="2243578289" sldId="258"/>
            <ac:spMk id="530" creationId="{F44C686F-59CA-4906-BDA7-62731CEC5215}"/>
          </ac:spMkLst>
        </pc:spChg>
        <pc:spChg chg="mod">
          <ac:chgData name="Vishwajit Shah (Intuitive-SDx)" userId="0a23e376-7ed5-4d9c-8fe2-60729bdfc276" providerId="ADAL" clId="{8B885FE1-E465-4D90-A6E9-534A4BC98204}" dt="2021-06-21T18:40:09.896" v="926" actId="207"/>
          <ac:spMkLst>
            <pc:docMk/>
            <pc:sldMk cId="2243578289" sldId="258"/>
            <ac:spMk id="531" creationId="{FFB4B210-379B-4490-A62B-20B575900802}"/>
          </ac:spMkLst>
        </pc:spChg>
        <pc:spChg chg="mod">
          <ac:chgData name="Vishwajit Shah (Intuitive-SDx)" userId="0a23e376-7ed5-4d9c-8fe2-60729bdfc276" providerId="ADAL" clId="{8B885FE1-E465-4D90-A6E9-534A4BC98204}" dt="2021-06-21T18:37:05.125" v="917"/>
          <ac:spMkLst>
            <pc:docMk/>
            <pc:sldMk cId="2243578289" sldId="258"/>
            <ac:spMk id="534" creationId="{90F4400B-56AF-4AF0-A3B2-9D32DECAAEB1}"/>
          </ac:spMkLst>
        </pc:spChg>
        <pc:spChg chg="mod">
          <ac:chgData name="Vishwajit Shah (Intuitive-SDx)" userId="0a23e376-7ed5-4d9c-8fe2-60729bdfc276" providerId="ADAL" clId="{8B885FE1-E465-4D90-A6E9-534A4BC98204}" dt="2021-06-21T18:37:05.125" v="917"/>
          <ac:spMkLst>
            <pc:docMk/>
            <pc:sldMk cId="2243578289" sldId="258"/>
            <ac:spMk id="535" creationId="{D6B1AF5A-A605-4189-97B7-72AD559CD76A}"/>
          </ac:spMkLst>
        </pc:spChg>
        <pc:spChg chg="mod">
          <ac:chgData name="Vishwajit Shah (Intuitive-SDx)" userId="0a23e376-7ed5-4d9c-8fe2-60729bdfc276" providerId="ADAL" clId="{8B885FE1-E465-4D90-A6E9-534A4BC98204}" dt="2021-06-21T18:37:05.125" v="917"/>
          <ac:spMkLst>
            <pc:docMk/>
            <pc:sldMk cId="2243578289" sldId="258"/>
            <ac:spMk id="537" creationId="{6AB4819E-0C64-4B63-A3ED-E85444A39BAB}"/>
          </ac:spMkLst>
        </pc:spChg>
        <pc:spChg chg="mod">
          <ac:chgData name="Vishwajit Shah (Intuitive-SDx)" userId="0a23e376-7ed5-4d9c-8fe2-60729bdfc276" providerId="ADAL" clId="{8B885FE1-E465-4D90-A6E9-534A4BC98204}" dt="2021-06-21T18:38:29.626" v="921" actId="207"/>
          <ac:spMkLst>
            <pc:docMk/>
            <pc:sldMk cId="2243578289" sldId="258"/>
            <ac:spMk id="538" creationId="{FD42B6CB-D40D-4BDB-9613-92873B877407}"/>
          </ac:spMkLst>
        </pc:spChg>
        <pc:spChg chg="mod">
          <ac:chgData name="Vishwajit Shah (Intuitive-SDx)" userId="0a23e376-7ed5-4d9c-8fe2-60729bdfc276" providerId="ADAL" clId="{8B885FE1-E465-4D90-A6E9-534A4BC98204}" dt="2021-06-21T18:41:53.938" v="934" actId="207"/>
          <ac:spMkLst>
            <pc:docMk/>
            <pc:sldMk cId="2243578289" sldId="258"/>
            <ac:spMk id="541" creationId="{7CC5A683-5415-45ED-AACE-5C0FA1BDD784}"/>
          </ac:spMkLst>
        </pc:spChg>
        <pc:grpChg chg="del mod">
          <ac:chgData name="Vishwajit Shah (Intuitive-SDx)" userId="0a23e376-7ed5-4d9c-8fe2-60729bdfc276" providerId="ADAL" clId="{8B885FE1-E465-4D90-A6E9-534A4BC98204}" dt="2021-06-21T09:51:58.060" v="397" actId="478"/>
          <ac:grpSpMkLst>
            <pc:docMk/>
            <pc:sldMk cId="2243578289" sldId="258"/>
            <ac:grpSpMk id="143" creationId="{3FF4BAFE-ED2B-45AB-8D56-DA27E6A33D43}"/>
          </ac:grpSpMkLst>
        </pc:grpChg>
        <pc:grpChg chg="del mod">
          <ac:chgData name="Vishwajit Shah (Intuitive-SDx)" userId="0a23e376-7ed5-4d9c-8fe2-60729bdfc276" providerId="ADAL" clId="{8B885FE1-E465-4D90-A6E9-534A4BC98204}" dt="2021-06-21T09:51:57.241" v="396" actId="478"/>
          <ac:grpSpMkLst>
            <pc:docMk/>
            <pc:sldMk cId="2243578289" sldId="258"/>
            <ac:grpSpMk id="150" creationId="{0820E0B4-0412-423D-AC9F-DB6ED51C38F0}"/>
          </ac:grpSpMkLst>
        </pc:grpChg>
        <pc:grpChg chg="add del mod">
          <ac:chgData name="Vishwajit Shah (Intuitive-SDx)" userId="0a23e376-7ed5-4d9c-8fe2-60729bdfc276" providerId="ADAL" clId="{8B885FE1-E465-4D90-A6E9-534A4BC98204}" dt="2021-06-21T09:51:56.637" v="395" actId="478"/>
          <ac:grpSpMkLst>
            <pc:docMk/>
            <pc:sldMk cId="2243578289" sldId="258"/>
            <ac:grpSpMk id="157" creationId="{666A981D-3418-405C-BE2A-C0DEE95C9660}"/>
          </ac:grpSpMkLst>
        </pc:grpChg>
        <pc:grpChg chg="del">
          <ac:chgData name="Vishwajit Shah (Intuitive-SDx)" userId="0a23e376-7ed5-4d9c-8fe2-60729bdfc276" providerId="ADAL" clId="{8B885FE1-E465-4D90-A6E9-534A4BC98204}" dt="2021-06-21T08:38:03.619" v="135" actId="478"/>
          <ac:grpSpMkLst>
            <pc:docMk/>
            <pc:sldMk cId="2243578289" sldId="258"/>
            <ac:grpSpMk id="177" creationId="{5FA12F75-634E-408F-A5AE-38457C7A17E6}"/>
          </ac:grpSpMkLst>
        </pc:grpChg>
        <pc:grpChg chg="del mod">
          <ac:chgData name="Vishwajit Shah (Intuitive-SDx)" userId="0a23e376-7ed5-4d9c-8fe2-60729bdfc276" providerId="ADAL" clId="{8B885FE1-E465-4D90-A6E9-534A4BC98204}" dt="2021-06-21T18:41:35.566" v="931" actId="21"/>
          <ac:grpSpMkLst>
            <pc:docMk/>
            <pc:sldMk cId="2243578289" sldId="258"/>
            <ac:grpSpMk id="208" creationId="{0C2E09DE-675D-4E90-A245-1526558EFE08}"/>
          </ac:grpSpMkLst>
        </pc:grpChg>
        <pc:grpChg chg="mod">
          <ac:chgData name="Vishwajit Shah (Intuitive-SDx)" userId="0a23e376-7ed5-4d9c-8fe2-60729bdfc276" providerId="ADAL" clId="{8B885FE1-E465-4D90-A6E9-534A4BC98204}" dt="2021-06-21T09:37:18.230" v="297" actId="14100"/>
          <ac:grpSpMkLst>
            <pc:docMk/>
            <pc:sldMk cId="2243578289" sldId="258"/>
            <ac:grpSpMk id="210" creationId="{B1BC3786-98EE-417A-AD01-78C283D910E1}"/>
          </ac:grpSpMkLst>
        </pc:grpChg>
        <pc:grpChg chg="add del mod">
          <ac:chgData name="Vishwajit Shah (Intuitive-SDx)" userId="0a23e376-7ed5-4d9c-8fe2-60729bdfc276" providerId="ADAL" clId="{8B885FE1-E465-4D90-A6E9-534A4BC98204}" dt="2021-06-21T09:51:58.624" v="398" actId="478"/>
          <ac:grpSpMkLst>
            <pc:docMk/>
            <pc:sldMk cId="2243578289" sldId="258"/>
            <ac:grpSpMk id="257" creationId="{737F10FE-3B94-460A-82DF-AA86F5D1FB67}"/>
          </ac:grpSpMkLst>
        </pc:grpChg>
        <pc:grpChg chg="del mod">
          <ac:chgData name="Vishwajit Shah (Intuitive-SDx)" userId="0a23e376-7ed5-4d9c-8fe2-60729bdfc276" providerId="ADAL" clId="{8B885FE1-E465-4D90-A6E9-534A4BC98204}" dt="2021-06-21T08:49:26.753" v="189" actId="21"/>
          <ac:grpSpMkLst>
            <pc:docMk/>
            <pc:sldMk cId="2243578289" sldId="258"/>
            <ac:grpSpMk id="278" creationId="{5F29CD8E-FB28-4C00-8780-219B612B1A49}"/>
          </ac:grpSpMkLst>
        </pc:grpChg>
        <pc:grpChg chg="mod">
          <ac:chgData name="Vishwajit Shah (Intuitive-SDx)" userId="0a23e376-7ed5-4d9c-8fe2-60729bdfc276" providerId="ADAL" clId="{8B885FE1-E465-4D90-A6E9-534A4BC98204}" dt="2021-06-21T15:36:22.212" v="742" actId="1076"/>
          <ac:grpSpMkLst>
            <pc:docMk/>
            <pc:sldMk cId="2243578289" sldId="258"/>
            <ac:grpSpMk id="289" creationId="{FD102C4D-C63C-44FA-BFA0-8F9745DD382C}"/>
          </ac:grpSpMkLst>
        </pc:grpChg>
        <pc:grpChg chg="add del mod">
          <ac:chgData name="Vishwajit Shah (Intuitive-SDx)" userId="0a23e376-7ed5-4d9c-8fe2-60729bdfc276" providerId="ADAL" clId="{8B885FE1-E465-4D90-A6E9-534A4BC98204}" dt="2021-06-21T09:54:59.601" v="447" actId="21"/>
          <ac:grpSpMkLst>
            <pc:docMk/>
            <pc:sldMk cId="2243578289" sldId="258"/>
            <ac:grpSpMk id="313" creationId="{D00AD9F0-43A0-4D0E-A71A-A33617855FD6}"/>
          </ac:grpSpMkLst>
        </pc:grpChg>
        <pc:grpChg chg="mod">
          <ac:chgData name="Vishwajit Shah (Intuitive-SDx)" userId="0a23e376-7ed5-4d9c-8fe2-60729bdfc276" providerId="ADAL" clId="{8B885FE1-E465-4D90-A6E9-534A4BC98204}" dt="2021-06-21T08:49:28.549" v="190"/>
          <ac:grpSpMkLst>
            <pc:docMk/>
            <pc:sldMk cId="2243578289" sldId="258"/>
            <ac:grpSpMk id="314" creationId="{294947C7-7BBD-481D-91C8-61B7B49AE756}"/>
          </ac:grpSpMkLst>
        </pc:grpChg>
        <pc:grpChg chg="mod">
          <ac:chgData name="Vishwajit Shah (Intuitive-SDx)" userId="0a23e376-7ed5-4d9c-8fe2-60729bdfc276" providerId="ADAL" clId="{8B885FE1-E465-4D90-A6E9-534A4BC98204}" dt="2021-06-21T08:49:28.549" v="190"/>
          <ac:grpSpMkLst>
            <pc:docMk/>
            <pc:sldMk cId="2243578289" sldId="258"/>
            <ac:grpSpMk id="317" creationId="{DE635085-D316-4BC0-B0AA-F8DABEBF53D0}"/>
          </ac:grpSpMkLst>
        </pc:grpChg>
        <pc:grpChg chg="add del mod">
          <ac:chgData name="Vishwajit Shah (Intuitive-SDx)" userId="0a23e376-7ed5-4d9c-8fe2-60729bdfc276" providerId="ADAL" clId="{8B885FE1-E465-4D90-A6E9-534A4BC98204}" dt="2021-06-21T09:50:57.649" v="382"/>
          <ac:grpSpMkLst>
            <pc:docMk/>
            <pc:sldMk cId="2243578289" sldId="258"/>
            <ac:grpSpMk id="329" creationId="{3136D7E0-8B25-49E4-86AB-1D0245595589}"/>
          </ac:grpSpMkLst>
        </pc:grpChg>
        <pc:grpChg chg="add del mod">
          <ac:chgData name="Vishwajit Shah (Intuitive-SDx)" userId="0a23e376-7ed5-4d9c-8fe2-60729bdfc276" providerId="ADAL" clId="{8B885FE1-E465-4D90-A6E9-534A4BC98204}" dt="2021-06-21T09:50:57.230" v="381"/>
          <ac:grpSpMkLst>
            <pc:docMk/>
            <pc:sldMk cId="2243578289" sldId="258"/>
            <ac:grpSpMk id="332" creationId="{FC9E783F-8039-4C7A-8121-5A684BA7BD08}"/>
          </ac:grpSpMkLst>
        </pc:grpChg>
        <pc:grpChg chg="mod">
          <ac:chgData name="Vishwajit Shah (Intuitive-SDx)" userId="0a23e376-7ed5-4d9c-8fe2-60729bdfc276" providerId="ADAL" clId="{8B885FE1-E465-4D90-A6E9-534A4BC98204}" dt="2021-06-21T09:49:51.937" v="362"/>
          <ac:grpSpMkLst>
            <pc:docMk/>
            <pc:sldMk cId="2243578289" sldId="258"/>
            <ac:grpSpMk id="334" creationId="{0A786FAE-85B8-4E8F-87E4-7A5592B7FF2A}"/>
          </ac:grpSpMkLst>
        </pc:grpChg>
        <pc:grpChg chg="add del mod">
          <ac:chgData name="Vishwajit Shah (Intuitive-SDx)" userId="0a23e376-7ed5-4d9c-8fe2-60729bdfc276" providerId="ADAL" clId="{8B885FE1-E465-4D90-A6E9-534A4BC98204}" dt="2021-06-21T10:08:15.586" v="545" actId="21"/>
          <ac:grpSpMkLst>
            <pc:docMk/>
            <pc:sldMk cId="2243578289" sldId="258"/>
            <ac:grpSpMk id="341" creationId="{A9AE659B-3FED-42D4-B8A1-35CA2EB93983}"/>
          </ac:grpSpMkLst>
        </pc:grpChg>
        <pc:grpChg chg="mod">
          <ac:chgData name="Vishwajit Shah (Intuitive-SDx)" userId="0a23e376-7ed5-4d9c-8fe2-60729bdfc276" providerId="ADAL" clId="{8B885FE1-E465-4D90-A6E9-534A4BC98204}" dt="2021-06-21T09:55:00.643" v="448"/>
          <ac:grpSpMkLst>
            <pc:docMk/>
            <pc:sldMk cId="2243578289" sldId="258"/>
            <ac:grpSpMk id="342" creationId="{E00CE872-D435-46B7-A750-ECC3D037C7D6}"/>
          </ac:grpSpMkLst>
        </pc:grpChg>
        <pc:grpChg chg="mod">
          <ac:chgData name="Vishwajit Shah (Intuitive-SDx)" userId="0a23e376-7ed5-4d9c-8fe2-60729bdfc276" providerId="ADAL" clId="{8B885FE1-E465-4D90-A6E9-534A4BC98204}" dt="2021-06-21T09:55:00.643" v="448"/>
          <ac:grpSpMkLst>
            <pc:docMk/>
            <pc:sldMk cId="2243578289" sldId="258"/>
            <ac:grpSpMk id="345" creationId="{5370D52E-56AD-4B8F-A84A-7546E1AF5ED2}"/>
          </ac:grpSpMkLst>
        </pc:grpChg>
        <pc:grpChg chg="add mod">
          <ac:chgData name="Vishwajit Shah (Intuitive-SDx)" userId="0a23e376-7ed5-4d9c-8fe2-60729bdfc276" providerId="ADAL" clId="{8B885FE1-E465-4D90-A6E9-534A4BC98204}" dt="2021-06-21T16:56:32.367" v="875" actId="14100"/>
          <ac:grpSpMkLst>
            <pc:docMk/>
            <pc:sldMk cId="2243578289" sldId="258"/>
            <ac:grpSpMk id="362" creationId="{2875FA2B-A103-4DE7-9A5D-66F7EC206BDE}"/>
          </ac:grpSpMkLst>
        </pc:grpChg>
        <pc:grpChg chg="mod">
          <ac:chgData name="Vishwajit Shah (Intuitive-SDx)" userId="0a23e376-7ed5-4d9c-8fe2-60729bdfc276" providerId="ADAL" clId="{8B885FE1-E465-4D90-A6E9-534A4BC98204}" dt="2021-06-21T10:08:17.264" v="546"/>
          <ac:grpSpMkLst>
            <pc:docMk/>
            <pc:sldMk cId="2243578289" sldId="258"/>
            <ac:grpSpMk id="363" creationId="{B1002850-AC05-4888-AB43-7975E7933733}"/>
          </ac:grpSpMkLst>
        </pc:grpChg>
        <pc:grpChg chg="mod">
          <ac:chgData name="Vishwajit Shah (Intuitive-SDx)" userId="0a23e376-7ed5-4d9c-8fe2-60729bdfc276" providerId="ADAL" clId="{8B885FE1-E465-4D90-A6E9-534A4BC98204}" dt="2021-06-21T10:08:17.264" v="546"/>
          <ac:grpSpMkLst>
            <pc:docMk/>
            <pc:sldMk cId="2243578289" sldId="258"/>
            <ac:grpSpMk id="366" creationId="{62E372CA-F1DC-49AC-9123-AFCC966C2CD1}"/>
          </ac:grpSpMkLst>
        </pc:grpChg>
        <pc:grpChg chg="add mod">
          <ac:chgData name="Vishwajit Shah (Intuitive-SDx)" userId="0a23e376-7ed5-4d9c-8fe2-60729bdfc276" providerId="ADAL" clId="{8B885FE1-E465-4D90-A6E9-534A4BC98204}" dt="2021-06-21T13:55:09.316" v="564" actId="1076"/>
          <ac:grpSpMkLst>
            <pc:docMk/>
            <pc:sldMk cId="2243578289" sldId="258"/>
            <ac:grpSpMk id="374" creationId="{BA0E1323-77CE-4E6B-8B18-0F37D9B4D5ED}"/>
          </ac:grpSpMkLst>
        </pc:grpChg>
        <pc:grpChg chg="add mod">
          <ac:chgData name="Vishwajit Shah (Intuitive-SDx)" userId="0a23e376-7ed5-4d9c-8fe2-60729bdfc276" providerId="ADAL" clId="{8B885FE1-E465-4D90-A6E9-534A4BC98204}" dt="2021-06-21T13:55:23.411" v="566" actId="1076"/>
          <ac:grpSpMkLst>
            <pc:docMk/>
            <pc:sldMk cId="2243578289" sldId="258"/>
            <ac:grpSpMk id="377" creationId="{EE21D7F9-4D66-4775-8EA2-E0C6E039A9F1}"/>
          </ac:grpSpMkLst>
        </pc:grpChg>
        <pc:grpChg chg="mod">
          <ac:chgData name="Vishwajit Shah (Intuitive-SDx)" userId="0a23e376-7ed5-4d9c-8fe2-60729bdfc276" providerId="ADAL" clId="{8B885FE1-E465-4D90-A6E9-534A4BC98204}" dt="2021-06-21T13:55:17.402" v="565"/>
          <ac:grpSpMkLst>
            <pc:docMk/>
            <pc:sldMk cId="2243578289" sldId="258"/>
            <ac:grpSpMk id="379" creationId="{ECFDE557-6C71-4758-A040-4DEE0548CF9C}"/>
          </ac:grpSpMkLst>
        </pc:grpChg>
        <pc:grpChg chg="add mod">
          <ac:chgData name="Vishwajit Shah (Intuitive-SDx)" userId="0a23e376-7ed5-4d9c-8fe2-60729bdfc276" providerId="ADAL" clId="{8B885FE1-E465-4D90-A6E9-534A4BC98204}" dt="2021-06-21T13:56:08.084" v="573" actId="1076"/>
          <ac:grpSpMkLst>
            <pc:docMk/>
            <pc:sldMk cId="2243578289" sldId="258"/>
            <ac:grpSpMk id="384" creationId="{14F8864A-2C1F-4C0D-8C10-85E10204F4A4}"/>
          </ac:grpSpMkLst>
        </pc:grpChg>
        <pc:grpChg chg="mod">
          <ac:chgData name="Vishwajit Shah (Intuitive-SDx)" userId="0a23e376-7ed5-4d9c-8fe2-60729bdfc276" providerId="ADAL" clId="{8B885FE1-E465-4D90-A6E9-534A4BC98204}" dt="2021-06-21T13:55:28.848" v="567"/>
          <ac:grpSpMkLst>
            <pc:docMk/>
            <pc:sldMk cId="2243578289" sldId="258"/>
            <ac:grpSpMk id="386" creationId="{51C90648-7A8A-494A-88B1-E06389BC8D65}"/>
          </ac:grpSpMkLst>
        </pc:grpChg>
        <pc:grpChg chg="add mod">
          <ac:chgData name="Vishwajit Shah (Intuitive-SDx)" userId="0a23e376-7ed5-4d9c-8fe2-60729bdfc276" providerId="ADAL" clId="{8B885FE1-E465-4D90-A6E9-534A4BC98204}" dt="2021-06-21T13:55:33.866" v="569" actId="1076"/>
          <ac:grpSpMkLst>
            <pc:docMk/>
            <pc:sldMk cId="2243578289" sldId="258"/>
            <ac:grpSpMk id="391" creationId="{BC96D936-BECB-45B5-83CF-3FEF49139163}"/>
          </ac:grpSpMkLst>
        </pc:grpChg>
        <pc:grpChg chg="mod">
          <ac:chgData name="Vishwajit Shah (Intuitive-SDx)" userId="0a23e376-7ed5-4d9c-8fe2-60729bdfc276" providerId="ADAL" clId="{8B885FE1-E465-4D90-A6E9-534A4BC98204}" dt="2021-06-21T13:55:29.543" v="568"/>
          <ac:grpSpMkLst>
            <pc:docMk/>
            <pc:sldMk cId="2243578289" sldId="258"/>
            <ac:grpSpMk id="393" creationId="{40FB70C4-5B9D-45DE-8BA3-72E533CDD62E}"/>
          </ac:grpSpMkLst>
        </pc:grpChg>
        <pc:grpChg chg="add mod">
          <ac:chgData name="Vishwajit Shah (Intuitive-SDx)" userId="0a23e376-7ed5-4d9c-8fe2-60729bdfc276" providerId="ADAL" clId="{8B885FE1-E465-4D90-A6E9-534A4BC98204}" dt="2021-06-21T15:36:16.868" v="741" actId="1076"/>
          <ac:grpSpMkLst>
            <pc:docMk/>
            <pc:sldMk cId="2243578289" sldId="258"/>
            <ac:grpSpMk id="428" creationId="{D2C8E93B-74DC-4FA7-9561-E86251FE3244}"/>
          </ac:grpSpMkLst>
        </pc:grpChg>
        <pc:grpChg chg="add mod">
          <ac:chgData name="Vishwajit Shah (Intuitive-SDx)" userId="0a23e376-7ed5-4d9c-8fe2-60729bdfc276" providerId="ADAL" clId="{8B885FE1-E465-4D90-A6E9-534A4BC98204}" dt="2021-06-21T15:36:11.636" v="740" actId="1076"/>
          <ac:grpSpMkLst>
            <pc:docMk/>
            <pc:sldMk cId="2243578289" sldId="258"/>
            <ac:grpSpMk id="436" creationId="{5C92B7B1-5D55-498F-B421-79102C0D9BD1}"/>
          </ac:grpSpMkLst>
        </pc:grpChg>
        <pc:grpChg chg="add mod">
          <ac:chgData name="Vishwajit Shah (Intuitive-SDx)" userId="0a23e376-7ed5-4d9c-8fe2-60729bdfc276" providerId="ADAL" clId="{8B885FE1-E465-4D90-A6E9-534A4BC98204}" dt="2021-06-21T15:35:55.875" v="739" actId="1076"/>
          <ac:grpSpMkLst>
            <pc:docMk/>
            <pc:sldMk cId="2243578289" sldId="258"/>
            <ac:grpSpMk id="444" creationId="{E7149900-214A-459D-8CB6-01B9F2E771F8}"/>
          </ac:grpSpMkLst>
        </pc:grpChg>
        <pc:grpChg chg="add mod">
          <ac:chgData name="Vishwajit Shah (Intuitive-SDx)" userId="0a23e376-7ed5-4d9c-8fe2-60729bdfc276" providerId="ADAL" clId="{8B885FE1-E465-4D90-A6E9-534A4BC98204}" dt="2021-06-21T16:50:53.282" v="819" actId="207"/>
          <ac:grpSpMkLst>
            <pc:docMk/>
            <pc:sldMk cId="2243578289" sldId="258"/>
            <ac:grpSpMk id="457" creationId="{1995DD38-B544-4666-A668-5C42C382EEA0}"/>
          </ac:grpSpMkLst>
        </pc:grpChg>
        <pc:grpChg chg="mod">
          <ac:chgData name="Vishwajit Shah (Intuitive-SDx)" userId="0a23e376-7ed5-4d9c-8fe2-60729bdfc276" providerId="ADAL" clId="{8B885FE1-E465-4D90-A6E9-534A4BC98204}" dt="2021-06-21T16:50:53.282" v="819" actId="207"/>
          <ac:grpSpMkLst>
            <pc:docMk/>
            <pc:sldMk cId="2243578289" sldId="258"/>
            <ac:grpSpMk id="459" creationId="{E1754A0C-2C04-4F5A-8240-C63E374BC6ED}"/>
          </ac:grpSpMkLst>
        </pc:grpChg>
        <pc:grpChg chg="add del mod">
          <ac:chgData name="Vishwajit Shah (Intuitive-SDx)" userId="0a23e376-7ed5-4d9c-8fe2-60729bdfc276" providerId="ADAL" clId="{8B885FE1-E465-4D90-A6E9-534A4BC98204}" dt="2021-06-21T16:37:14.711" v="772"/>
          <ac:grpSpMkLst>
            <pc:docMk/>
            <pc:sldMk cId="2243578289" sldId="258"/>
            <ac:grpSpMk id="467" creationId="{2549CF78-9E9E-4563-8620-32B69C061858}"/>
          </ac:grpSpMkLst>
        </pc:grpChg>
        <pc:grpChg chg="mod">
          <ac:chgData name="Vishwajit Shah (Intuitive-SDx)" userId="0a23e376-7ed5-4d9c-8fe2-60729bdfc276" providerId="ADAL" clId="{8B885FE1-E465-4D90-A6E9-534A4BC98204}" dt="2021-06-21T16:37:14.023" v="771" actId="207"/>
          <ac:grpSpMkLst>
            <pc:docMk/>
            <pc:sldMk cId="2243578289" sldId="258"/>
            <ac:grpSpMk id="469" creationId="{5B869C4D-358D-4F1F-913E-CC180168F30C}"/>
          </ac:grpSpMkLst>
        </pc:grpChg>
        <pc:grpChg chg="add mod">
          <ac:chgData name="Vishwajit Shah (Intuitive-SDx)" userId="0a23e376-7ed5-4d9c-8fe2-60729bdfc276" providerId="ADAL" clId="{8B885FE1-E465-4D90-A6E9-534A4BC98204}" dt="2021-06-21T16:37:33.984" v="774" actId="1076"/>
          <ac:grpSpMkLst>
            <pc:docMk/>
            <pc:sldMk cId="2243578289" sldId="258"/>
            <ac:grpSpMk id="480" creationId="{603D413D-A7F6-49F7-97C4-CD20FCD3CB23}"/>
          </ac:grpSpMkLst>
        </pc:grpChg>
        <pc:grpChg chg="mod">
          <ac:chgData name="Vishwajit Shah (Intuitive-SDx)" userId="0a23e376-7ed5-4d9c-8fe2-60729bdfc276" providerId="ADAL" clId="{8B885FE1-E465-4D90-A6E9-534A4BC98204}" dt="2021-06-21T16:37:28.280" v="773"/>
          <ac:grpSpMkLst>
            <pc:docMk/>
            <pc:sldMk cId="2243578289" sldId="258"/>
            <ac:grpSpMk id="482" creationId="{89E5B90D-005C-488D-B8AA-367354D431FA}"/>
          </ac:grpSpMkLst>
        </pc:grpChg>
        <pc:grpChg chg="add mod">
          <ac:chgData name="Vishwajit Shah (Intuitive-SDx)" userId="0a23e376-7ed5-4d9c-8fe2-60729bdfc276" providerId="ADAL" clId="{8B885FE1-E465-4D90-A6E9-534A4BC98204}" dt="2021-06-21T16:43:45.543" v="786" actId="1076"/>
          <ac:grpSpMkLst>
            <pc:docMk/>
            <pc:sldMk cId="2243578289" sldId="258"/>
            <ac:grpSpMk id="494" creationId="{4F67D3FF-35C7-4A45-9C67-F3A6567AE0F6}"/>
          </ac:grpSpMkLst>
        </pc:grpChg>
        <pc:grpChg chg="mod">
          <ac:chgData name="Vishwajit Shah (Intuitive-SDx)" userId="0a23e376-7ed5-4d9c-8fe2-60729bdfc276" providerId="ADAL" clId="{8B885FE1-E465-4D90-A6E9-534A4BC98204}" dt="2021-06-21T16:43:01.035" v="777"/>
          <ac:grpSpMkLst>
            <pc:docMk/>
            <pc:sldMk cId="2243578289" sldId="258"/>
            <ac:grpSpMk id="495" creationId="{2DC1A504-6EB6-420F-8EC7-A5236A3F058B}"/>
          </ac:grpSpMkLst>
        </pc:grpChg>
        <pc:grpChg chg="add mod">
          <ac:chgData name="Vishwajit Shah (Intuitive-SDx)" userId="0a23e376-7ed5-4d9c-8fe2-60729bdfc276" providerId="ADAL" clId="{8B885FE1-E465-4D90-A6E9-534A4BC98204}" dt="2021-06-21T17:09:10.398" v="894" actId="1076"/>
          <ac:grpSpMkLst>
            <pc:docMk/>
            <pc:sldMk cId="2243578289" sldId="258"/>
            <ac:grpSpMk id="507" creationId="{9188A547-1098-43D0-9719-587468AD8B47}"/>
          </ac:grpSpMkLst>
        </pc:grpChg>
        <pc:grpChg chg="mod">
          <ac:chgData name="Vishwajit Shah (Intuitive-SDx)" userId="0a23e376-7ed5-4d9c-8fe2-60729bdfc276" providerId="ADAL" clId="{8B885FE1-E465-4D90-A6E9-534A4BC98204}" dt="2021-06-21T17:09:01.137" v="893"/>
          <ac:grpSpMkLst>
            <pc:docMk/>
            <pc:sldMk cId="2243578289" sldId="258"/>
            <ac:grpSpMk id="508" creationId="{305F738D-131B-4C13-95C0-AADD22209E58}"/>
          </ac:grpSpMkLst>
        </pc:grpChg>
        <pc:grpChg chg="mod">
          <ac:chgData name="Vishwajit Shah (Intuitive-SDx)" userId="0a23e376-7ed5-4d9c-8fe2-60729bdfc276" providerId="ADAL" clId="{8B885FE1-E465-4D90-A6E9-534A4BC98204}" dt="2021-06-21T17:09:01.137" v="893"/>
          <ac:grpSpMkLst>
            <pc:docMk/>
            <pc:sldMk cId="2243578289" sldId="258"/>
            <ac:grpSpMk id="511" creationId="{15FC7892-07DB-4E82-8196-3C7CB0C6F99E}"/>
          </ac:grpSpMkLst>
        </pc:grpChg>
        <pc:grpChg chg="add mod">
          <ac:chgData name="Vishwajit Shah (Intuitive-SDx)" userId="0a23e376-7ed5-4d9c-8fe2-60729bdfc276" providerId="ADAL" clId="{8B885FE1-E465-4D90-A6E9-534A4BC98204}" dt="2021-06-21T17:12:37.525" v="896" actId="1076"/>
          <ac:grpSpMkLst>
            <pc:docMk/>
            <pc:sldMk cId="2243578289" sldId="258"/>
            <ac:grpSpMk id="519" creationId="{70EABB5B-B5DC-44CD-8E1E-D4D857380040}"/>
          </ac:grpSpMkLst>
        </pc:grpChg>
        <pc:grpChg chg="mod">
          <ac:chgData name="Vishwajit Shah (Intuitive-SDx)" userId="0a23e376-7ed5-4d9c-8fe2-60729bdfc276" providerId="ADAL" clId="{8B885FE1-E465-4D90-A6E9-534A4BC98204}" dt="2021-06-21T17:12:29.404" v="895"/>
          <ac:grpSpMkLst>
            <pc:docMk/>
            <pc:sldMk cId="2243578289" sldId="258"/>
            <ac:grpSpMk id="520" creationId="{7BD0D654-F036-4C9E-94DE-7ACED6F044C9}"/>
          </ac:grpSpMkLst>
        </pc:grpChg>
        <pc:grpChg chg="add mod">
          <ac:chgData name="Vishwajit Shah (Intuitive-SDx)" userId="0a23e376-7ed5-4d9c-8fe2-60729bdfc276" providerId="ADAL" clId="{8B885FE1-E465-4D90-A6E9-534A4BC98204}" dt="2021-06-21T18:42:03.160" v="935" actId="14100"/>
          <ac:grpSpMkLst>
            <pc:docMk/>
            <pc:sldMk cId="2243578289" sldId="258"/>
            <ac:grpSpMk id="524" creationId="{847E15D2-899C-4D14-8702-4776DA6C6D7D}"/>
          </ac:grpSpMkLst>
        </pc:grpChg>
        <pc:grpChg chg="mod">
          <ac:chgData name="Vishwajit Shah (Intuitive-SDx)" userId="0a23e376-7ed5-4d9c-8fe2-60729bdfc276" providerId="ADAL" clId="{8B885FE1-E465-4D90-A6E9-534A4BC98204}" dt="2021-06-21T17:13:36.484" v="899"/>
          <ac:grpSpMkLst>
            <pc:docMk/>
            <pc:sldMk cId="2243578289" sldId="258"/>
            <ac:grpSpMk id="525" creationId="{9683E9F8-6F59-4EB6-861A-637FF061C678}"/>
          </ac:grpSpMkLst>
        </pc:grpChg>
        <pc:grpChg chg="mod">
          <ac:chgData name="Vishwajit Shah (Intuitive-SDx)" userId="0a23e376-7ed5-4d9c-8fe2-60729bdfc276" providerId="ADAL" clId="{8B885FE1-E465-4D90-A6E9-534A4BC98204}" dt="2021-06-21T17:13:36.484" v="899"/>
          <ac:grpSpMkLst>
            <pc:docMk/>
            <pc:sldMk cId="2243578289" sldId="258"/>
            <ac:grpSpMk id="528" creationId="{6ECDE18B-EACB-466C-BD1B-0B7AFDADEA27}"/>
          </ac:grpSpMkLst>
        </pc:grpChg>
        <pc:grpChg chg="add mod">
          <ac:chgData name="Vishwajit Shah (Intuitive-SDx)" userId="0a23e376-7ed5-4d9c-8fe2-60729bdfc276" providerId="ADAL" clId="{8B885FE1-E465-4D90-A6E9-534A4BC98204}" dt="2021-06-21T18:37:16.168" v="918" actId="1076"/>
          <ac:grpSpMkLst>
            <pc:docMk/>
            <pc:sldMk cId="2243578289" sldId="258"/>
            <ac:grpSpMk id="532" creationId="{43E3BC7B-1CC4-4CD5-947E-2CBC590420D3}"/>
          </ac:grpSpMkLst>
        </pc:grpChg>
        <pc:grpChg chg="mod">
          <ac:chgData name="Vishwajit Shah (Intuitive-SDx)" userId="0a23e376-7ed5-4d9c-8fe2-60729bdfc276" providerId="ADAL" clId="{8B885FE1-E465-4D90-A6E9-534A4BC98204}" dt="2021-06-21T18:37:05.125" v="917"/>
          <ac:grpSpMkLst>
            <pc:docMk/>
            <pc:sldMk cId="2243578289" sldId="258"/>
            <ac:grpSpMk id="533" creationId="{75C1168E-191D-4EF3-BEE4-8CF4FDC64107}"/>
          </ac:grpSpMkLst>
        </pc:grpChg>
        <pc:grpChg chg="mod">
          <ac:chgData name="Vishwajit Shah (Intuitive-SDx)" userId="0a23e376-7ed5-4d9c-8fe2-60729bdfc276" providerId="ADAL" clId="{8B885FE1-E465-4D90-A6E9-534A4BC98204}" dt="2021-06-21T18:37:05.125" v="917"/>
          <ac:grpSpMkLst>
            <pc:docMk/>
            <pc:sldMk cId="2243578289" sldId="258"/>
            <ac:grpSpMk id="536" creationId="{2E13AF08-0741-4D74-B82F-F18409633D45}"/>
          </ac:grpSpMkLst>
        </pc:grpChg>
        <pc:grpChg chg="add mod">
          <ac:chgData name="Vishwajit Shah (Intuitive-SDx)" userId="0a23e376-7ed5-4d9c-8fe2-60729bdfc276" providerId="ADAL" clId="{8B885FE1-E465-4D90-A6E9-534A4BC98204}" dt="2021-06-21T18:41:42.152" v="933" actId="1076"/>
          <ac:grpSpMkLst>
            <pc:docMk/>
            <pc:sldMk cId="2243578289" sldId="258"/>
            <ac:grpSpMk id="539" creationId="{FFB04930-8A75-4628-BED7-DC28969E88E1}"/>
          </ac:grpSpMkLst>
        </pc:grpChg>
        <pc:picChg chg="mod">
          <ac:chgData name="Vishwajit Shah (Intuitive-SDx)" userId="0a23e376-7ed5-4d9c-8fe2-60729bdfc276" providerId="ADAL" clId="{8B885FE1-E465-4D90-A6E9-534A4BC98204}" dt="2021-06-21T08:47:55.535" v="184" actId="1076"/>
          <ac:picMkLst>
            <pc:docMk/>
            <pc:sldMk cId="2243578289" sldId="258"/>
            <ac:picMk id="6" creationId="{4A686876-2862-42B8-AC9E-2D56082C6801}"/>
          </ac:picMkLst>
        </pc:picChg>
        <pc:picChg chg="mod">
          <ac:chgData name="Vishwajit Shah (Intuitive-SDx)" userId="0a23e376-7ed5-4d9c-8fe2-60729bdfc276" providerId="ADAL" clId="{8B885FE1-E465-4D90-A6E9-534A4BC98204}" dt="2021-06-21T09:40:39.460" v="309" actId="1076"/>
          <ac:picMkLst>
            <pc:docMk/>
            <pc:sldMk cId="2243578289" sldId="258"/>
            <ac:picMk id="17" creationId="{49DC3D94-CA29-4D3F-91D7-68D6D820074E}"/>
          </ac:picMkLst>
        </pc:picChg>
        <pc:picChg chg="del">
          <ac:chgData name="Vishwajit Shah (Intuitive-SDx)" userId="0a23e376-7ed5-4d9c-8fe2-60729bdfc276" providerId="ADAL" clId="{8B885FE1-E465-4D90-A6E9-534A4BC98204}" dt="2021-06-21T07:07:23.921" v="44" actId="478"/>
          <ac:picMkLst>
            <pc:docMk/>
            <pc:sldMk cId="2243578289" sldId="258"/>
            <ac:picMk id="20" creationId="{DA1B4DB8-2AC9-443C-A9D8-96219C9CD00E}"/>
          </ac:picMkLst>
        </pc:picChg>
        <pc:picChg chg="del">
          <ac:chgData name="Vishwajit Shah (Intuitive-SDx)" userId="0a23e376-7ed5-4d9c-8fe2-60729bdfc276" providerId="ADAL" clId="{8B885FE1-E465-4D90-A6E9-534A4BC98204}" dt="2021-06-21T07:07:20.389" v="42" actId="478"/>
          <ac:picMkLst>
            <pc:docMk/>
            <pc:sldMk cId="2243578289" sldId="258"/>
            <ac:picMk id="21" creationId="{24CC5157-EB7D-4772-A40F-03BCFE4CE6AD}"/>
          </ac:picMkLst>
        </pc:picChg>
        <pc:picChg chg="del">
          <ac:chgData name="Vishwajit Shah (Intuitive-SDx)" userId="0a23e376-7ed5-4d9c-8fe2-60729bdfc276" providerId="ADAL" clId="{8B885FE1-E465-4D90-A6E9-534A4BC98204}" dt="2021-06-21T07:07:22.733" v="43" actId="478"/>
          <ac:picMkLst>
            <pc:docMk/>
            <pc:sldMk cId="2243578289" sldId="258"/>
            <ac:picMk id="22" creationId="{F4B2A529-F828-4FA4-8A5B-1BD35CA682CC}"/>
          </ac:picMkLst>
        </pc:picChg>
        <pc:picChg chg="del mod">
          <ac:chgData name="Vishwajit Shah (Intuitive-SDx)" userId="0a23e376-7ed5-4d9c-8fe2-60729bdfc276" providerId="ADAL" clId="{8B885FE1-E465-4D90-A6E9-534A4BC98204}" dt="2021-06-21T07:07:05.476" v="41" actId="478"/>
          <ac:picMkLst>
            <pc:docMk/>
            <pc:sldMk cId="2243578289" sldId="258"/>
            <ac:picMk id="23" creationId="{A18AC0B9-78F6-4FF9-9C02-E2AC0D97271F}"/>
          </ac:picMkLst>
        </pc:picChg>
        <pc:picChg chg="mod">
          <ac:chgData name="Vishwajit Shah (Intuitive-SDx)" userId="0a23e376-7ed5-4d9c-8fe2-60729bdfc276" providerId="ADAL" clId="{8B885FE1-E465-4D90-A6E9-534A4BC98204}" dt="2021-06-21T16:48:52.318" v="798" actId="1076"/>
          <ac:picMkLst>
            <pc:docMk/>
            <pc:sldMk cId="2243578289" sldId="258"/>
            <ac:picMk id="30" creationId="{B1011135-98A3-451A-A974-32F995CAE8DD}"/>
          </ac:picMkLst>
        </pc:picChg>
        <pc:picChg chg="del mod">
          <ac:chgData name="Vishwajit Shah (Intuitive-SDx)" userId="0a23e376-7ed5-4d9c-8fe2-60729bdfc276" providerId="ADAL" clId="{8B885FE1-E465-4D90-A6E9-534A4BC98204}" dt="2021-06-21T09:52:38.429" v="420" actId="478"/>
          <ac:picMkLst>
            <pc:docMk/>
            <pc:sldMk cId="2243578289" sldId="258"/>
            <ac:picMk id="95" creationId="{89D954FC-3B7B-43C1-883D-309E669657AF}"/>
          </ac:picMkLst>
        </pc:picChg>
        <pc:picChg chg="del mod">
          <ac:chgData name="Vishwajit Shah (Intuitive-SDx)" userId="0a23e376-7ed5-4d9c-8fe2-60729bdfc276" providerId="ADAL" clId="{8B885FE1-E465-4D90-A6E9-534A4BC98204}" dt="2021-06-21T07:06:08.114" v="36" actId="21"/>
          <ac:picMkLst>
            <pc:docMk/>
            <pc:sldMk cId="2243578289" sldId="258"/>
            <ac:picMk id="96" creationId="{48BECCCC-DE35-470F-91DE-2BAFDE483501}"/>
          </ac:picMkLst>
        </pc:picChg>
        <pc:picChg chg="del mod">
          <ac:chgData name="Vishwajit Shah (Intuitive-SDx)" userId="0a23e376-7ed5-4d9c-8fe2-60729bdfc276" providerId="ADAL" clId="{8B885FE1-E465-4D90-A6E9-534A4BC98204}" dt="2021-06-21T07:07:25.103" v="45" actId="478"/>
          <ac:picMkLst>
            <pc:docMk/>
            <pc:sldMk cId="2243578289" sldId="258"/>
            <ac:picMk id="97" creationId="{7F006036-54EA-4135-B5D5-317B5C282B8A}"/>
          </ac:picMkLst>
        </pc:picChg>
        <pc:picChg chg="del mod">
          <ac:chgData name="Vishwajit Shah (Intuitive-SDx)" userId="0a23e376-7ed5-4d9c-8fe2-60729bdfc276" providerId="ADAL" clId="{8B885FE1-E465-4D90-A6E9-534A4BC98204}" dt="2021-06-21T09:52:37.878" v="419" actId="478"/>
          <ac:picMkLst>
            <pc:docMk/>
            <pc:sldMk cId="2243578289" sldId="258"/>
            <ac:picMk id="112" creationId="{0E261F89-89C5-48A4-8DB9-FB594A19F22A}"/>
          </ac:picMkLst>
        </pc:picChg>
        <pc:picChg chg="del mod">
          <ac:chgData name="Vishwajit Shah (Intuitive-SDx)" userId="0a23e376-7ed5-4d9c-8fe2-60729bdfc276" providerId="ADAL" clId="{8B885FE1-E465-4D90-A6E9-534A4BC98204}" dt="2021-06-21T09:52:36.953" v="418" actId="478"/>
          <ac:picMkLst>
            <pc:docMk/>
            <pc:sldMk cId="2243578289" sldId="258"/>
            <ac:picMk id="113" creationId="{E0E609D8-D393-4797-B2A4-2D91ACB2AEED}"/>
          </ac:picMkLst>
        </pc:picChg>
        <pc:picChg chg="del mod">
          <ac:chgData name="Vishwajit Shah (Intuitive-SDx)" userId="0a23e376-7ed5-4d9c-8fe2-60729bdfc276" providerId="ADAL" clId="{8B885FE1-E465-4D90-A6E9-534A4BC98204}" dt="2021-06-21T09:52:45.877" v="421" actId="478"/>
          <ac:picMkLst>
            <pc:docMk/>
            <pc:sldMk cId="2243578289" sldId="258"/>
            <ac:picMk id="114" creationId="{F270B869-CB49-4600-AFC5-07BFE81C3B6A}"/>
          </ac:picMkLst>
        </pc:picChg>
        <pc:picChg chg="del mod">
          <ac:chgData name="Vishwajit Shah (Intuitive-SDx)" userId="0a23e376-7ed5-4d9c-8fe2-60729bdfc276" providerId="ADAL" clId="{8B885FE1-E465-4D90-A6E9-534A4BC98204}" dt="2021-06-21T09:52:35.633" v="416" actId="478"/>
          <ac:picMkLst>
            <pc:docMk/>
            <pc:sldMk cId="2243578289" sldId="258"/>
            <ac:picMk id="115" creationId="{B3D01788-62BA-4462-9D69-C5FE2BA9780D}"/>
          </ac:picMkLst>
        </pc:picChg>
        <pc:picChg chg="del mod">
          <ac:chgData name="Vishwajit Shah (Intuitive-SDx)" userId="0a23e376-7ed5-4d9c-8fe2-60729bdfc276" providerId="ADAL" clId="{8B885FE1-E465-4D90-A6E9-534A4BC98204}" dt="2021-06-21T09:52:36.279" v="417" actId="478"/>
          <ac:picMkLst>
            <pc:docMk/>
            <pc:sldMk cId="2243578289" sldId="258"/>
            <ac:picMk id="116" creationId="{AE37A790-0BA2-4247-A1CA-3C61E2C113F7}"/>
          </ac:picMkLst>
        </pc:picChg>
        <pc:picChg chg="del">
          <ac:chgData name="Vishwajit Shah (Intuitive-SDx)" userId="0a23e376-7ed5-4d9c-8fe2-60729bdfc276" providerId="ADAL" clId="{8B885FE1-E465-4D90-A6E9-534A4BC98204}" dt="2021-06-21T08:53:27.608" v="200" actId="478"/>
          <ac:picMkLst>
            <pc:docMk/>
            <pc:sldMk cId="2243578289" sldId="258"/>
            <ac:picMk id="165" creationId="{21409864-3640-46F7-9160-521746E80DC9}"/>
          </ac:picMkLst>
        </pc:picChg>
        <pc:picChg chg="del mod">
          <ac:chgData name="Vishwajit Shah (Intuitive-SDx)" userId="0a23e376-7ed5-4d9c-8fe2-60729bdfc276" providerId="ADAL" clId="{8B885FE1-E465-4D90-A6E9-534A4BC98204}" dt="2021-06-21T09:55:05.272" v="450" actId="21"/>
          <ac:picMkLst>
            <pc:docMk/>
            <pc:sldMk cId="2243578289" sldId="258"/>
            <ac:picMk id="166" creationId="{13A748A7-9326-47CA-A3AC-5196797A6F8B}"/>
          </ac:picMkLst>
        </pc:picChg>
        <pc:picChg chg="mod">
          <ac:chgData name="Vishwajit Shah (Intuitive-SDx)" userId="0a23e376-7ed5-4d9c-8fe2-60729bdfc276" providerId="ADAL" clId="{8B885FE1-E465-4D90-A6E9-534A4BC98204}" dt="2021-06-21T16:49:21.159" v="806" actId="20578"/>
          <ac:picMkLst>
            <pc:docMk/>
            <pc:sldMk cId="2243578289" sldId="258"/>
            <ac:picMk id="209" creationId="{CD26984A-6DF6-4323-8415-4CFE60600EFD}"/>
          </ac:picMkLst>
        </pc:picChg>
        <pc:picChg chg="del mod">
          <ac:chgData name="Vishwajit Shah (Intuitive-SDx)" userId="0a23e376-7ed5-4d9c-8fe2-60729bdfc276" providerId="ADAL" clId="{8B885FE1-E465-4D90-A6E9-534A4BC98204}" dt="2021-06-21T09:53:53.351" v="440" actId="21"/>
          <ac:picMkLst>
            <pc:docMk/>
            <pc:sldMk cId="2243578289" sldId="258"/>
            <ac:picMk id="264" creationId="{2EB89A14-FB32-4216-948A-BFB6D0720374}"/>
          </ac:picMkLst>
        </pc:picChg>
        <pc:picChg chg="add del mod">
          <ac:chgData name="Vishwajit Shah (Intuitive-SDx)" userId="0a23e376-7ed5-4d9c-8fe2-60729bdfc276" providerId="ADAL" clId="{8B885FE1-E465-4D90-A6E9-534A4BC98204}" dt="2021-06-21T09:52:29.932" v="413" actId="478"/>
          <ac:picMkLst>
            <pc:docMk/>
            <pc:sldMk cId="2243578289" sldId="258"/>
            <ac:picMk id="300" creationId="{8511AC97-5F05-4C38-9A34-0329B7BCF6C3}"/>
          </ac:picMkLst>
        </pc:picChg>
        <pc:picChg chg="add del mod">
          <ac:chgData name="Vishwajit Shah (Intuitive-SDx)" userId="0a23e376-7ed5-4d9c-8fe2-60729bdfc276" providerId="ADAL" clId="{8B885FE1-E465-4D90-A6E9-534A4BC98204}" dt="2021-06-21T09:52:26.422" v="411" actId="478"/>
          <ac:picMkLst>
            <pc:docMk/>
            <pc:sldMk cId="2243578289" sldId="258"/>
            <ac:picMk id="302" creationId="{A24EC4A5-D5BD-4AB8-AAB4-220498DBA8B7}"/>
          </ac:picMkLst>
        </pc:picChg>
        <pc:picChg chg="add del mod">
          <ac:chgData name="Vishwajit Shah (Intuitive-SDx)" userId="0a23e376-7ed5-4d9c-8fe2-60729bdfc276" providerId="ADAL" clId="{8B885FE1-E465-4D90-A6E9-534A4BC98204}" dt="2021-06-21T09:52:50.619" v="426" actId="478"/>
          <ac:picMkLst>
            <pc:docMk/>
            <pc:sldMk cId="2243578289" sldId="258"/>
            <ac:picMk id="303" creationId="{FD9A72D8-7EC0-4AAE-91DE-83F7155FCC01}"/>
          </ac:picMkLst>
        </pc:picChg>
        <pc:picChg chg="add del mod">
          <ac:chgData name="Vishwajit Shah (Intuitive-SDx)" userId="0a23e376-7ed5-4d9c-8fe2-60729bdfc276" providerId="ADAL" clId="{8B885FE1-E465-4D90-A6E9-534A4BC98204}" dt="2021-06-21T09:52:48.910" v="424" actId="478"/>
          <ac:picMkLst>
            <pc:docMk/>
            <pc:sldMk cId="2243578289" sldId="258"/>
            <ac:picMk id="304" creationId="{512C2003-A7D3-481B-8DB2-EE7E236F6259}"/>
          </ac:picMkLst>
        </pc:picChg>
        <pc:picChg chg="add del mod">
          <ac:chgData name="Vishwajit Shah (Intuitive-SDx)" userId="0a23e376-7ed5-4d9c-8fe2-60729bdfc276" providerId="ADAL" clId="{8B885FE1-E465-4D90-A6E9-534A4BC98204}" dt="2021-06-21T09:52:47.581" v="422" actId="478"/>
          <ac:picMkLst>
            <pc:docMk/>
            <pc:sldMk cId="2243578289" sldId="258"/>
            <ac:picMk id="305" creationId="{DBFDFC67-4FDC-4937-81A9-5424AE617A54}"/>
          </ac:picMkLst>
        </pc:picChg>
        <pc:picChg chg="add del mod">
          <ac:chgData name="Vishwajit Shah (Intuitive-SDx)" userId="0a23e376-7ed5-4d9c-8fe2-60729bdfc276" providerId="ADAL" clId="{8B885FE1-E465-4D90-A6E9-534A4BC98204}" dt="2021-06-21T09:52:48.213" v="423" actId="478"/>
          <ac:picMkLst>
            <pc:docMk/>
            <pc:sldMk cId="2243578289" sldId="258"/>
            <ac:picMk id="306" creationId="{745E5E2D-E01D-47CB-9C3B-383213E3ABEF}"/>
          </ac:picMkLst>
        </pc:picChg>
        <pc:picChg chg="add del mod">
          <ac:chgData name="Vishwajit Shah (Intuitive-SDx)" userId="0a23e376-7ed5-4d9c-8fe2-60729bdfc276" providerId="ADAL" clId="{8B885FE1-E465-4D90-A6E9-534A4BC98204}" dt="2021-06-21T09:52:25.016" v="410" actId="21"/>
          <ac:picMkLst>
            <pc:docMk/>
            <pc:sldMk cId="2243578289" sldId="258"/>
            <ac:picMk id="309" creationId="{A2E70264-E895-4424-8083-CDE79C4BFC31}"/>
          </ac:picMkLst>
        </pc:picChg>
        <pc:picChg chg="add del mod">
          <ac:chgData name="Vishwajit Shah (Intuitive-SDx)" userId="0a23e376-7ed5-4d9c-8fe2-60729bdfc276" providerId="ADAL" clId="{8B885FE1-E465-4D90-A6E9-534A4BC98204}" dt="2021-06-21T07:13:54.490" v="122" actId="478"/>
          <ac:picMkLst>
            <pc:docMk/>
            <pc:sldMk cId="2243578289" sldId="258"/>
            <ac:picMk id="310" creationId="{4DDBAE6A-D95A-4AA1-B870-567710B21B73}"/>
          </ac:picMkLst>
        </pc:picChg>
        <pc:picChg chg="add del mod">
          <ac:chgData name="Vishwajit Shah (Intuitive-SDx)" userId="0a23e376-7ed5-4d9c-8fe2-60729bdfc276" providerId="ADAL" clId="{8B885FE1-E465-4D90-A6E9-534A4BC98204}" dt="2021-06-21T09:52:49.933" v="425" actId="478"/>
          <ac:picMkLst>
            <pc:docMk/>
            <pc:sldMk cId="2243578289" sldId="258"/>
            <ac:picMk id="311" creationId="{7DF2A920-5FF4-4210-A85D-EA960B49F79E}"/>
          </ac:picMkLst>
        </pc:picChg>
        <pc:picChg chg="add del mod">
          <ac:chgData name="Vishwajit Shah (Intuitive-SDx)" userId="0a23e376-7ed5-4d9c-8fe2-60729bdfc276" providerId="ADAL" clId="{8B885FE1-E465-4D90-A6E9-534A4BC98204}" dt="2021-06-21T09:52:05.969" v="402" actId="478"/>
          <ac:picMkLst>
            <pc:docMk/>
            <pc:sldMk cId="2243578289" sldId="258"/>
            <ac:picMk id="312" creationId="{B9A65209-2D2A-40F7-A2B7-4AB380B91ADD}"/>
          </ac:picMkLst>
        </pc:picChg>
        <pc:picChg chg="mod">
          <ac:chgData name="Vishwajit Shah (Intuitive-SDx)" userId="0a23e376-7ed5-4d9c-8fe2-60729bdfc276" providerId="ADAL" clId="{8B885FE1-E465-4D90-A6E9-534A4BC98204}" dt="2021-06-21T09:49:48.108" v="361"/>
          <ac:picMkLst>
            <pc:docMk/>
            <pc:sldMk cId="2243578289" sldId="258"/>
            <ac:picMk id="331" creationId="{E862FE4A-43C9-48F0-8B4D-D2AFC69A9C75}"/>
          </ac:picMkLst>
        </pc:picChg>
        <pc:picChg chg="add del mod">
          <ac:chgData name="Vishwajit Shah (Intuitive-SDx)" userId="0a23e376-7ed5-4d9c-8fe2-60729bdfc276" providerId="ADAL" clId="{8B885FE1-E465-4D90-A6E9-534A4BC98204}" dt="2021-06-21T09:50:50.786" v="372" actId="478"/>
          <ac:picMkLst>
            <pc:docMk/>
            <pc:sldMk cId="2243578289" sldId="258"/>
            <ac:picMk id="335" creationId="{B24A13F9-1878-4756-86B2-EA7A2B2546E2}"/>
          </ac:picMkLst>
        </pc:picChg>
        <pc:picChg chg="mod">
          <ac:chgData name="Vishwajit Shah (Intuitive-SDx)" userId="0a23e376-7ed5-4d9c-8fe2-60729bdfc276" providerId="ADAL" clId="{8B885FE1-E465-4D90-A6E9-534A4BC98204}" dt="2021-06-21T09:49:51.937" v="362"/>
          <ac:picMkLst>
            <pc:docMk/>
            <pc:sldMk cId="2243578289" sldId="258"/>
            <ac:picMk id="336" creationId="{E6447E48-0C46-40A2-AD9C-CC9FA0EA4879}"/>
          </ac:picMkLst>
        </pc:picChg>
        <pc:picChg chg="mod">
          <ac:chgData name="Vishwajit Shah (Intuitive-SDx)" userId="0a23e376-7ed5-4d9c-8fe2-60729bdfc276" providerId="ADAL" clId="{8B885FE1-E465-4D90-A6E9-534A4BC98204}" dt="2021-06-21T09:49:51.937" v="362"/>
          <ac:picMkLst>
            <pc:docMk/>
            <pc:sldMk cId="2243578289" sldId="258"/>
            <ac:picMk id="337" creationId="{DE134631-AA97-41F4-A71E-013CC0F0FF62}"/>
          </ac:picMkLst>
        </pc:picChg>
        <pc:picChg chg="mod">
          <ac:chgData name="Vishwajit Shah (Intuitive-SDx)" userId="0a23e376-7ed5-4d9c-8fe2-60729bdfc276" providerId="ADAL" clId="{8B885FE1-E465-4D90-A6E9-534A4BC98204}" dt="2021-06-21T09:49:51.937" v="362"/>
          <ac:picMkLst>
            <pc:docMk/>
            <pc:sldMk cId="2243578289" sldId="258"/>
            <ac:picMk id="338" creationId="{D5DA740B-BC1F-4DB1-A85E-A6B3CA291E59}"/>
          </ac:picMkLst>
        </pc:picChg>
        <pc:picChg chg="add mod">
          <ac:chgData name="Vishwajit Shah (Intuitive-SDx)" userId="0a23e376-7ed5-4d9c-8fe2-60729bdfc276" providerId="ADAL" clId="{8B885FE1-E465-4D90-A6E9-534A4BC98204}" dt="2021-06-21T17:21:16.613" v="902" actId="14100"/>
          <ac:picMkLst>
            <pc:docMk/>
            <pc:sldMk cId="2243578289" sldId="258"/>
            <ac:picMk id="340" creationId="{2834B768-474D-4DA6-918B-E38A83057199}"/>
          </ac:picMkLst>
        </pc:picChg>
        <pc:picChg chg="add del mod">
          <ac:chgData name="Vishwajit Shah (Intuitive-SDx)" userId="0a23e376-7ed5-4d9c-8fe2-60729bdfc276" providerId="ADAL" clId="{8B885FE1-E465-4D90-A6E9-534A4BC98204}" dt="2021-06-21T10:03:17.840" v="487" actId="21"/>
          <ac:picMkLst>
            <pc:docMk/>
            <pc:sldMk cId="2243578289" sldId="258"/>
            <ac:picMk id="352" creationId="{313C9B10-72EC-48F6-96C9-01DFD79B419A}"/>
          </ac:picMkLst>
        </pc:picChg>
        <pc:picChg chg="add mod">
          <ac:chgData name="Vishwajit Shah (Intuitive-SDx)" userId="0a23e376-7ed5-4d9c-8fe2-60729bdfc276" providerId="ADAL" clId="{8B885FE1-E465-4D90-A6E9-534A4BC98204}" dt="2021-06-21T10:03:22.907" v="489" actId="1076"/>
          <ac:picMkLst>
            <pc:docMk/>
            <pc:sldMk cId="2243578289" sldId="258"/>
            <ac:picMk id="356" creationId="{C5FE1394-CA1A-482F-896A-42CEBE9C0BAA}"/>
          </ac:picMkLst>
        </pc:picChg>
        <pc:picChg chg="mod">
          <ac:chgData name="Vishwajit Shah (Intuitive-SDx)" userId="0a23e376-7ed5-4d9c-8fe2-60729bdfc276" providerId="ADAL" clId="{8B885FE1-E465-4D90-A6E9-534A4BC98204}" dt="2021-06-21T13:55:03.279" v="563"/>
          <ac:picMkLst>
            <pc:docMk/>
            <pc:sldMk cId="2243578289" sldId="258"/>
            <ac:picMk id="376" creationId="{B03BFECD-8CCC-4513-A4CC-139D0F698C3A}"/>
          </ac:picMkLst>
        </pc:picChg>
        <pc:picChg chg="mod">
          <ac:chgData name="Vishwajit Shah (Intuitive-SDx)" userId="0a23e376-7ed5-4d9c-8fe2-60729bdfc276" providerId="ADAL" clId="{8B885FE1-E465-4D90-A6E9-534A4BC98204}" dt="2021-06-21T13:55:17.402" v="565"/>
          <ac:picMkLst>
            <pc:docMk/>
            <pc:sldMk cId="2243578289" sldId="258"/>
            <ac:picMk id="380" creationId="{EA1FBF7A-4E25-4464-8EE5-3D53372C8FFE}"/>
          </ac:picMkLst>
        </pc:picChg>
        <pc:picChg chg="mod">
          <ac:chgData name="Vishwajit Shah (Intuitive-SDx)" userId="0a23e376-7ed5-4d9c-8fe2-60729bdfc276" providerId="ADAL" clId="{8B885FE1-E465-4D90-A6E9-534A4BC98204}" dt="2021-06-21T13:55:17.402" v="565"/>
          <ac:picMkLst>
            <pc:docMk/>
            <pc:sldMk cId="2243578289" sldId="258"/>
            <ac:picMk id="381" creationId="{936E1262-3C39-439F-A431-ED9756C7C31E}"/>
          </ac:picMkLst>
        </pc:picChg>
        <pc:picChg chg="mod">
          <ac:chgData name="Vishwajit Shah (Intuitive-SDx)" userId="0a23e376-7ed5-4d9c-8fe2-60729bdfc276" providerId="ADAL" clId="{8B885FE1-E465-4D90-A6E9-534A4BC98204}" dt="2021-06-21T13:55:17.402" v="565"/>
          <ac:picMkLst>
            <pc:docMk/>
            <pc:sldMk cId="2243578289" sldId="258"/>
            <ac:picMk id="382" creationId="{742B8399-7E59-4CAB-A6F3-125DF278DD84}"/>
          </ac:picMkLst>
        </pc:picChg>
        <pc:picChg chg="mod">
          <ac:chgData name="Vishwajit Shah (Intuitive-SDx)" userId="0a23e376-7ed5-4d9c-8fe2-60729bdfc276" providerId="ADAL" clId="{8B885FE1-E465-4D90-A6E9-534A4BC98204}" dt="2021-06-21T13:55:17.402" v="565"/>
          <ac:picMkLst>
            <pc:docMk/>
            <pc:sldMk cId="2243578289" sldId="258"/>
            <ac:picMk id="383" creationId="{86D643E9-D1D9-41E3-B7FF-B27CD960307F}"/>
          </ac:picMkLst>
        </pc:picChg>
        <pc:picChg chg="mod">
          <ac:chgData name="Vishwajit Shah (Intuitive-SDx)" userId="0a23e376-7ed5-4d9c-8fe2-60729bdfc276" providerId="ADAL" clId="{8B885FE1-E465-4D90-A6E9-534A4BC98204}" dt="2021-06-21T13:55:28.848" v="567"/>
          <ac:picMkLst>
            <pc:docMk/>
            <pc:sldMk cId="2243578289" sldId="258"/>
            <ac:picMk id="387" creationId="{7B0C1A57-832D-490E-B39D-A39EBB6A7A04}"/>
          </ac:picMkLst>
        </pc:picChg>
        <pc:picChg chg="mod">
          <ac:chgData name="Vishwajit Shah (Intuitive-SDx)" userId="0a23e376-7ed5-4d9c-8fe2-60729bdfc276" providerId="ADAL" clId="{8B885FE1-E465-4D90-A6E9-534A4BC98204}" dt="2021-06-21T13:55:28.848" v="567"/>
          <ac:picMkLst>
            <pc:docMk/>
            <pc:sldMk cId="2243578289" sldId="258"/>
            <ac:picMk id="388" creationId="{733366ED-D349-45C5-9F73-67C806E8F0A6}"/>
          </ac:picMkLst>
        </pc:picChg>
        <pc:picChg chg="mod">
          <ac:chgData name="Vishwajit Shah (Intuitive-SDx)" userId="0a23e376-7ed5-4d9c-8fe2-60729bdfc276" providerId="ADAL" clId="{8B885FE1-E465-4D90-A6E9-534A4BC98204}" dt="2021-06-21T13:55:28.848" v="567"/>
          <ac:picMkLst>
            <pc:docMk/>
            <pc:sldMk cId="2243578289" sldId="258"/>
            <ac:picMk id="389" creationId="{434D8322-2382-4893-91EE-C4AF7EB493AE}"/>
          </ac:picMkLst>
        </pc:picChg>
        <pc:picChg chg="mod">
          <ac:chgData name="Vishwajit Shah (Intuitive-SDx)" userId="0a23e376-7ed5-4d9c-8fe2-60729bdfc276" providerId="ADAL" clId="{8B885FE1-E465-4D90-A6E9-534A4BC98204}" dt="2021-06-21T13:55:28.848" v="567"/>
          <ac:picMkLst>
            <pc:docMk/>
            <pc:sldMk cId="2243578289" sldId="258"/>
            <ac:picMk id="390" creationId="{7B06E28E-46DA-4FB9-902D-380848060C4C}"/>
          </ac:picMkLst>
        </pc:picChg>
        <pc:picChg chg="mod">
          <ac:chgData name="Vishwajit Shah (Intuitive-SDx)" userId="0a23e376-7ed5-4d9c-8fe2-60729bdfc276" providerId="ADAL" clId="{8B885FE1-E465-4D90-A6E9-534A4BC98204}" dt="2021-06-21T13:55:29.543" v="568"/>
          <ac:picMkLst>
            <pc:docMk/>
            <pc:sldMk cId="2243578289" sldId="258"/>
            <ac:picMk id="394" creationId="{D76A7BA9-E659-4CEA-84C5-AFACA751D22D}"/>
          </ac:picMkLst>
        </pc:picChg>
        <pc:picChg chg="mod">
          <ac:chgData name="Vishwajit Shah (Intuitive-SDx)" userId="0a23e376-7ed5-4d9c-8fe2-60729bdfc276" providerId="ADAL" clId="{8B885FE1-E465-4D90-A6E9-534A4BC98204}" dt="2021-06-21T13:55:29.543" v="568"/>
          <ac:picMkLst>
            <pc:docMk/>
            <pc:sldMk cId="2243578289" sldId="258"/>
            <ac:picMk id="395" creationId="{B4CAB207-0DB3-4FD0-A472-F04383174408}"/>
          </ac:picMkLst>
        </pc:picChg>
        <pc:picChg chg="mod">
          <ac:chgData name="Vishwajit Shah (Intuitive-SDx)" userId="0a23e376-7ed5-4d9c-8fe2-60729bdfc276" providerId="ADAL" clId="{8B885FE1-E465-4D90-A6E9-534A4BC98204}" dt="2021-06-21T13:55:29.543" v="568"/>
          <ac:picMkLst>
            <pc:docMk/>
            <pc:sldMk cId="2243578289" sldId="258"/>
            <ac:picMk id="396" creationId="{27428514-21C8-48B9-99BD-B81FE9CB282A}"/>
          </ac:picMkLst>
        </pc:picChg>
        <pc:picChg chg="mod">
          <ac:chgData name="Vishwajit Shah (Intuitive-SDx)" userId="0a23e376-7ed5-4d9c-8fe2-60729bdfc276" providerId="ADAL" clId="{8B885FE1-E465-4D90-A6E9-534A4BC98204}" dt="2021-06-21T13:55:29.543" v="568"/>
          <ac:picMkLst>
            <pc:docMk/>
            <pc:sldMk cId="2243578289" sldId="258"/>
            <ac:picMk id="397" creationId="{693FC0BA-1F5B-4D71-AD51-744D80D85AC1}"/>
          </ac:picMkLst>
        </pc:picChg>
        <pc:picChg chg="add mod">
          <ac:chgData name="Vishwajit Shah (Intuitive-SDx)" userId="0a23e376-7ed5-4d9c-8fe2-60729bdfc276" providerId="ADAL" clId="{8B885FE1-E465-4D90-A6E9-534A4BC98204}" dt="2021-06-21T14:03:34.161" v="645" actId="14100"/>
          <ac:picMkLst>
            <pc:docMk/>
            <pc:sldMk cId="2243578289" sldId="258"/>
            <ac:picMk id="402" creationId="{75AB6731-1DF1-43FB-9758-10E78EFE7B9E}"/>
          </ac:picMkLst>
        </pc:picChg>
        <pc:picChg chg="add mod">
          <ac:chgData name="Vishwajit Shah (Intuitive-SDx)" userId="0a23e376-7ed5-4d9c-8fe2-60729bdfc276" providerId="ADAL" clId="{8B885FE1-E465-4D90-A6E9-534A4BC98204}" dt="2021-06-21T14:02:39.721" v="632" actId="1076"/>
          <ac:picMkLst>
            <pc:docMk/>
            <pc:sldMk cId="2243578289" sldId="258"/>
            <ac:picMk id="403" creationId="{55EA1508-4CC0-4F6A-9D14-A58EA2A9F03D}"/>
          </ac:picMkLst>
        </pc:picChg>
        <pc:picChg chg="add del mod">
          <ac:chgData name="Vishwajit Shah (Intuitive-SDx)" userId="0a23e376-7ed5-4d9c-8fe2-60729bdfc276" providerId="ADAL" clId="{8B885FE1-E465-4D90-A6E9-534A4BC98204}" dt="2021-06-21T14:03:13.799" v="640" actId="21"/>
          <ac:picMkLst>
            <pc:docMk/>
            <pc:sldMk cId="2243578289" sldId="258"/>
            <ac:picMk id="404" creationId="{5934FA6A-C093-49A8-A1C8-22F34D597672}"/>
          </ac:picMkLst>
        </pc:picChg>
        <pc:picChg chg="add mod">
          <ac:chgData name="Vishwajit Shah (Intuitive-SDx)" userId="0a23e376-7ed5-4d9c-8fe2-60729bdfc276" providerId="ADAL" clId="{8B885FE1-E465-4D90-A6E9-534A4BC98204}" dt="2021-06-21T14:03:00.497" v="637" actId="1076"/>
          <ac:picMkLst>
            <pc:docMk/>
            <pc:sldMk cId="2243578289" sldId="258"/>
            <ac:picMk id="405" creationId="{59D03EF0-409D-416D-8C77-B52705EFF92F}"/>
          </ac:picMkLst>
        </pc:picChg>
        <pc:picChg chg="add mod">
          <ac:chgData name="Vishwajit Shah (Intuitive-SDx)" userId="0a23e376-7ed5-4d9c-8fe2-60729bdfc276" providerId="ADAL" clId="{8B885FE1-E465-4D90-A6E9-534A4BC98204}" dt="2021-06-21T14:02:16.922" v="629" actId="1076"/>
          <ac:picMkLst>
            <pc:docMk/>
            <pc:sldMk cId="2243578289" sldId="258"/>
            <ac:picMk id="406" creationId="{6930FE79-9C10-4A5E-9C7A-480CAC2539BC}"/>
          </ac:picMkLst>
        </pc:picChg>
        <pc:picChg chg="add mod">
          <ac:chgData name="Vishwajit Shah (Intuitive-SDx)" userId="0a23e376-7ed5-4d9c-8fe2-60729bdfc276" providerId="ADAL" clId="{8B885FE1-E465-4D90-A6E9-534A4BC98204}" dt="2021-06-21T14:03:18.730" v="642" actId="1076"/>
          <ac:picMkLst>
            <pc:docMk/>
            <pc:sldMk cId="2243578289" sldId="258"/>
            <ac:picMk id="407" creationId="{340D7B11-CBEC-4099-AA03-4426A29FD7A1}"/>
          </ac:picMkLst>
        </pc:picChg>
        <pc:picChg chg="add mod">
          <ac:chgData name="Vishwajit Shah (Intuitive-SDx)" userId="0a23e376-7ed5-4d9c-8fe2-60729bdfc276" providerId="ADAL" clId="{8B885FE1-E465-4D90-A6E9-534A4BC98204}" dt="2021-06-21T14:03:28.402" v="644" actId="1076"/>
          <ac:picMkLst>
            <pc:docMk/>
            <pc:sldMk cId="2243578289" sldId="258"/>
            <ac:picMk id="408" creationId="{5895237F-476A-40E6-863D-036CD3E6312E}"/>
          </ac:picMkLst>
        </pc:picChg>
        <pc:picChg chg="add mod">
          <ac:chgData name="Vishwajit Shah (Intuitive-SDx)" userId="0a23e376-7ed5-4d9c-8fe2-60729bdfc276" providerId="ADAL" clId="{8B885FE1-E465-4D90-A6E9-534A4BC98204}" dt="2021-06-21T14:41:41.783" v="699" actId="1076"/>
          <ac:picMkLst>
            <pc:docMk/>
            <pc:sldMk cId="2243578289" sldId="258"/>
            <ac:picMk id="414" creationId="{B104D341-F776-46FF-9AEB-01657419632D}"/>
          </ac:picMkLst>
        </pc:picChg>
        <pc:picChg chg="add mod">
          <ac:chgData name="Vishwajit Shah (Intuitive-SDx)" userId="0a23e376-7ed5-4d9c-8fe2-60729bdfc276" providerId="ADAL" clId="{8B885FE1-E465-4D90-A6E9-534A4BC98204}" dt="2021-06-21T14:35:39.360" v="672" actId="1076"/>
          <ac:picMkLst>
            <pc:docMk/>
            <pc:sldMk cId="2243578289" sldId="258"/>
            <ac:picMk id="415" creationId="{797598D4-F6DD-4A8D-B6DF-592AD44B2FA0}"/>
          </ac:picMkLst>
        </pc:picChg>
        <pc:picChg chg="add mod">
          <ac:chgData name="Vishwajit Shah (Intuitive-SDx)" userId="0a23e376-7ed5-4d9c-8fe2-60729bdfc276" providerId="ADAL" clId="{8B885FE1-E465-4D90-A6E9-534A4BC98204}" dt="2021-06-21T14:41:43.311" v="700" actId="1076"/>
          <ac:picMkLst>
            <pc:docMk/>
            <pc:sldMk cId="2243578289" sldId="258"/>
            <ac:picMk id="416" creationId="{99ABB93E-3FB4-41D8-B43B-FA5BDCA7A8E9}"/>
          </ac:picMkLst>
        </pc:picChg>
        <pc:picChg chg="add del mod">
          <ac:chgData name="Vishwajit Shah (Intuitive-SDx)" userId="0a23e376-7ed5-4d9c-8fe2-60729bdfc276" providerId="ADAL" clId="{8B885FE1-E465-4D90-A6E9-534A4BC98204}" dt="2021-06-21T14:41:38.293" v="698" actId="478"/>
          <ac:picMkLst>
            <pc:docMk/>
            <pc:sldMk cId="2243578289" sldId="258"/>
            <ac:picMk id="417" creationId="{94509A92-B2D6-431E-B23C-4B177BC3849D}"/>
          </ac:picMkLst>
        </pc:picChg>
        <pc:picChg chg="add mod">
          <ac:chgData name="Vishwajit Shah (Intuitive-SDx)" userId="0a23e376-7ed5-4d9c-8fe2-60729bdfc276" providerId="ADAL" clId="{8B885FE1-E465-4D90-A6E9-534A4BC98204}" dt="2021-06-21T14:36:02.383" v="682" actId="1076"/>
          <ac:picMkLst>
            <pc:docMk/>
            <pc:sldMk cId="2243578289" sldId="258"/>
            <ac:picMk id="418" creationId="{550D4BC3-FE65-4404-9AF1-B21083426150}"/>
          </ac:picMkLst>
        </pc:picChg>
        <pc:picChg chg="add mod">
          <ac:chgData name="Vishwajit Shah (Intuitive-SDx)" userId="0a23e376-7ed5-4d9c-8fe2-60729bdfc276" providerId="ADAL" clId="{8B885FE1-E465-4D90-A6E9-534A4BC98204}" dt="2021-06-21T14:35:45.609" v="677" actId="1076"/>
          <ac:picMkLst>
            <pc:docMk/>
            <pc:sldMk cId="2243578289" sldId="258"/>
            <ac:picMk id="419" creationId="{E7493717-E61F-4EFB-9F3E-4561CB0224CB}"/>
          </ac:picMkLst>
        </pc:picChg>
        <pc:picChg chg="add mod">
          <ac:chgData name="Vishwajit Shah (Intuitive-SDx)" userId="0a23e376-7ed5-4d9c-8fe2-60729bdfc276" providerId="ADAL" clId="{8B885FE1-E465-4D90-A6E9-534A4BC98204}" dt="2021-06-21T14:36:01.042" v="681" actId="1076"/>
          <ac:picMkLst>
            <pc:docMk/>
            <pc:sldMk cId="2243578289" sldId="258"/>
            <ac:picMk id="420" creationId="{9A96F618-BA71-492C-A5ED-25CC399C1309}"/>
          </ac:picMkLst>
        </pc:picChg>
        <pc:picChg chg="add mod">
          <ac:chgData name="Vishwajit Shah (Intuitive-SDx)" userId="0a23e376-7ed5-4d9c-8fe2-60729bdfc276" providerId="ADAL" clId="{8B885FE1-E465-4D90-A6E9-534A4BC98204}" dt="2021-06-21T14:36:22.361" v="684" actId="1076"/>
          <ac:picMkLst>
            <pc:docMk/>
            <pc:sldMk cId="2243578289" sldId="258"/>
            <ac:picMk id="421" creationId="{2F6E9ECC-281E-4A46-9B14-A0193D5E4FFA}"/>
          </ac:picMkLst>
        </pc:picChg>
        <pc:picChg chg="add mod">
          <ac:chgData name="Vishwajit Shah (Intuitive-SDx)" userId="0a23e376-7ed5-4d9c-8fe2-60729bdfc276" providerId="ADAL" clId="{8B885FE1-E465-4D90-A6E9-534A4BC98204}" dt="2021-06-21T14:41:23.119" v="693" actId="1076"/>
          <ac:picMkLst>
            <pc:docMk/>
            <pc:sldMk cId="2243578289" sldId="258"/>
            <ac:picMk id="422" creationId="{48F993D7-1719-43F4-B7B4-43F8AE28804B}"/>
          </ac:picMkLst>
        </pc:picChg>
        <pc:picChg chg="add mod">
          <ac:chgData name="Vishwajit Shah (Intuitive-SDx)" userId="0a23e376-7ed5-4d9c-8fe2-60729bdfc276" providerId="ADAL" clId="{8B885FE1-E465-4D90-A6E9-534A4BC98204}" dt="2021-06-21T14:41:25.255" v="694" actId="1076"/>
          <ac:picMkLst>
            <pc:docMk/>
            <pc:sldMk cId="2243578289" sldId="258"/>
            <ac:picMk id="423" creationId="{53EE42E3-DBE3-4328-BEE4-00156B73A3F6}"/>
          </ac:picMkLst>
        </pc:picChg>
        <pc:picChg chg="add mod">
          <ac:chgData name="Vishwajit Shah (Intuitive-SDx)" userId="0a23e376-7ed5-4d9c-8fe2-60729bdfc276" providerId="ADAL" clId="{8B885FE1-E465-4D90-A6E9-534A4BC98204}" dt="2021-06-21T16:49:02.823" v="801" actId="1076"/>
          <ac:picMkLst>
            <pc:docMk/>
            <pc:sldMk cId="2243578289" sldId="258"/>
            <ac:picMk id="493" creationId="{38AA05A6-0ED2-4FA8-A6F0-49212E05B388}"/>
          </ac:picMkLst>
        </pc:picChg>
        <pc:picChg chg="add mod">
          <ac:chgData name="Vishwajit Shah (Intuitive-SDx)" userId="0a23e376-7ed5-4d9c-8fe2-60729bdfc276" providerId="ADAL" clId="{8B885FE1-E465-4D90-A6E9-534A4BC98204}" dt="2021-06-21T16:50:13.128" v="817" actId="1076"/>
          <ac:picMkLst>
            <pc:docMk/>
            <pc:sldMk cId="2243578289" sldId="258"/>
            <ac:picMk id="500" creationId="{520994EA-46BC-4CEA-987C-69489C13CBFF}"/>
          </ac:picMkLst>
        </pc:picChg>
        <pc:picChg chg="mod">
          <ac:chgData name="Vishwajit Shah (Intuitive-SDx)" userId="0a23e376-7ed5-4d9c-8fe2-60729bdfc276" providerId="ADAL" clId="{8B885FE1-E465-4D90-A6E9-534A4BC98204}" dt="2021-06-21T18:41:36.870" v="932"/>
          <ac:picMkLst>
            <pc:docMk/>
            <pc:sldMk cId="2243578289" sldId="258"/>
            <ac:picMk id="540" creationId="{B9D85C19-CEC1-4F65-B0C1-5717864E35E9}"/>
          </ac:picMkLst>
        </pc:picChg>
        <pc:cxnChg chg="add mod">
          <ac:chgData name="Vishwajit Shah (Intuitive-SDx)" userId="0a23e376-7ed5-4d9c-8fe2-60729bdfc276" providerId="ADAL" clId="{8B885FE1-E465-4D90-A6E9-534A4BC98204}" dt="2021-06-21T15:38:31.908" v="754" actId="14100"/>
          <ac:cxnSpMkLst>
            <pc:docMk/>
            <pc:sldMk cId="2243578289" sldId="258"/>
            <ac:cxnSpMk id="452" creationId="{2CD0CD18-59B8-42A3-B4F5-91830D8DF88E}"/>
          </ac:cxnSpMkLst>
        </pc:cxnChg>
        <pc:cxnChg chg="add mod">
          <ac:chgData name="Vishwajit Shah (Intuitive-SDx)" userId="0a23e376-7ed5-4d9c-8fe2-60729bdfc276" providerId="ADAL" clId="{8B885FE1-E465-4D90-A6E9-534A4BC98204}" dt="2021-06-21T15:38:12.181" v="752" actId="14100"/>
          <ac:cxnSpMkLst>
            <pc:docMk/>
            <pc:sldMk cId="2243578289" sldId="258"/>
            <ac:cxnSpMk id="453" creationId="{2B7D476D-D3CE-4FE6-A8BC-F254A818C9AD}"/>
          </ac:cxnSpMkLst>
        </pc:cxnChg>
      </pc:sldChg>
      <pc:sldChg chg="add del">
        <pc:chgData name="Vishwajit Shah (Intuitive-SDx)" userId="0a23e376-7ed5-4d9c-8fe2-60729bdfc276" providerId="ADAL" clId="{8B885FE1-E465-4D90-A6E9-534A4BC98204}" dt="2021-06-21T05:16:36.339" v="2" actId="47"/>
        <pc:sldMkLst>
          <pc:docMk/>
          <pc:sldMk cId="831204828" sldId="259"/>
        </pc:sldMkLst>
      </pc:sldChg>
      <pc:sldChg chg="add del">
        <pc:chgData name="Vishwajit Shah (Intuitive-SDx)" userId="0a23e376-7ed5-4d9c-8fe2-60729bdfc276" providerId="ADAL" clId="{8B885FE1-E465-4D90-A6E9-534A4BC98204}" dt="2021-06-21T05:16:36.339" v="2" actId="47"/>
        <pc:sldMkLst>
          <pc:docMk/>
          <pc:sldMk cId="3068205026" sldId="260"/>
        </pc:sldMkLst>
      </pc:sldChg>
      <pc:sldChg chg="add del">
        <pc:chgData name="Vishwajit Shah (Intuitive-SDx)" userId="0a23e376-7ed5-4d9c-8fe2-60729bdfc276" providerId="ADAL" clId="{8B885FE1-E465-4D90-A6E9-534A4BC98204}" dt="2021-06-21T05:16:36.339" v="2" actId="47"/>
        <pc:sldMkLst>
          <pc:docMk/>
          <pc:sldMk cId="1122051764" sldId="261"/>
        </pc:sldMkLst>
      </pc:sldChg>
      <pc:sldChg chg="add del">
        <pc:chgData name="Vishwajit Shah (Intuitive-SDx)" userId="0a23e376-7ed5-4d9c-8fe2-60729bdfc276" providerId="ADAL" clId="{8B885FE1-E465-4D90-A6E9-534A4BC98204}" dt="2021-06-21T05:16:36.339" v="2" actId="47"/>
        <pc:sldMkLst>
          <pc:docMk/>
          <pc:sldMk cId="3512342464" sldId="262"/>
        </pc:sldMkLst>
      </pc:sldChg>
      <pc:sldChg chg="add del">
        <pc:chgData name="Vishwajit Shah (Intuitive-SDx)" userId="0a23e376-7ed5-4d9c-8fe2-60729bdfc276" providerId="ADAL" clId="{8B885FE1-E465-4D90-A6E9-534A4BC98204}" dt="2021-06-21T05:16:36.339" v="2" actId="47"/>
        <pc:sldMkLst>
          <pc:docMk/>
          <pc:sldMk cId="2261327262" sldId="263"/>
        </pc:sldMkLst>
      </pc:sldChg>
      <pc:sldChg chg="add del">
        <pc:chgData name="Vishwajit Shah (Intuitive-SDx)" userId="0a23e376-7ed5-4d9c-8fe2-60729bdfc276" providerId="ADAL" clId="{8B885FE1-E465-4D90-A6E9-534A4BC98204}" dt="2021-06-21T05:16:36.339" v="2" actId="47"/>
        <pc:sldMkLst>
          <pc:docMk/>
          <pc:sldMk cId="3990747739" sldId="264"/>
        </pc:sldMkLst>
      </pc:sldChg>
      <pc:sldChg chg="add del ord">
        <pc:chgData name="Vishwajit Shah (Intuitive-SDx)" userId="0a23e376-7ed5-4d9c-8fe2-60729bdfc276" providerId="ADAL" clId="{8B885FE1-E465-4D90-A6E9-534A4BC98204}" dt="2021-06-21T13:53:19.611" v="558"/>
        <pc:sldMkLst>
          <pc:docMk/>
          <pc:sldMk cId="3212322127" sldId="265"/>
        </pc:sldMkLst>
      </pc:sldChg>
      <pc:sldChg chg="new">
        <pc:chgData name="Vishwajit Shah (Intuitive-SDx)" userId="0a23e376-7ed5-4d9c-8fe2-60729bdfc276" providerId="ADAL" clId="{8B885FE1-E465-4D90-A6E9-534A4BC98204}" dt="2021-06-21T09:51:11.353" v="387" actId="680"/>
        <pc:sldMkLst>
          <pc:docMk/>
          <pc:sldMk cId="2287799307" sldId="266"/>
        </pc:sldMkLst>
      </pc:sldChg>
      <pc:sldChg chg="modSp add mod ord">
        <pc:chgData name="Vishwajit Shah (Intuitive-SDx)" userId="0a23e376-7ed5-4d9c-8fe2-60729bdfc276" providerId="ADAL" clId="{8B885FE1-E465-4D90-A6E9-534A4BC98204}" dt="2021-06-21T15:59:11.931" v="761"/>
        <pc:sldMkLst>
          <pc:docMk/>
          <pc:sldMk cId="1839573048" sldId="267"/>
        </pc:sldMkLst>
        <pc:spChg chg="mod">
          <ac:chgData name="Vishwajit Shah (Intuitive-SDx)" userId="0a23e376-7ed5-4d9c-8fe2-60729bdfc276" providerId="ADAL" clId="{8B885FE1-E465-4D90-A6E9-534A4BC98204}" dt="2021-06-21T13:56:38.950" v="576" actId="14100"/>
          <ac:spMkLst>
            <pc:docMk/>
            <pc:sldMk cId="1839573048" sldId="267"/>
            <ac:spMk id="7" creationId="{C644DFE3-E13A-4982-8909-FEE5FAF6FF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35867-1848-4AAF-BC00-C022D905912F}" type="datetimeFigureOut">
              <a:rPr lang="en-IN" smtClean="0"/>
              <a:t>23-06-2021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9F9B7-FA76-490E-ADFE-D0B498C83D8D}" type="slidenum">
              <a:rPr lang="en-IN" smtClean="0"/>
              <a:t>‹#›</a:t>
            </a:fld>
            <a:endParaRPr lang="en-IN"/>
          </a:p>
        </p:txBody>
      </p:sp>
    </p:spTree>
    <p:extLst>
      <p:ext uri="{BB962C8B-B14F-4D97-AF65-F5344CB8AC3E}">
        <p14:creationId xmlns:p14="http://schemas.microsoft.com/office/powerpoint/2010/main" val="147658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9F9B7-FA76-490E-ADFE-D0B498C83D8D}" type="slidenum">
              <a:rPr lang="en-IN" smtClean="0"/>
              <a:t>1</a:t>
            </a:fld>
            <a:endParaRPr lang="en-IN"/>
          </a:p>
        </p:txBody>
      </p:sp>
    </p:spTree>
    <p:extLst>
      <p:ext uri="{BB962C8B-B14F-4D97-AF65-F5344CB8AC3E}">
        <p14:creationId xmlns:p14="http://schemas.microsoft.com/office/powerpoint/2010/main" val="154147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0B86-3517-49A4-B06A-E385D6ED32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679396-E468-480B-91F4-554B7E3D8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721149-98B4-45CC-9EA8-11EC237BB870}"/>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4E926642-B607-46BC-A8BA-67E6A076D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A839F-EA49-4DAD-B4B0-4B3AA5403BC4}"/>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307885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664C-173D-4054-940F-A226C0824A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0C2A38-A430-4BB1-AEAB-C79404348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91A38-B79B-415E-AD99-4D4957F251E3}"/>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83CAE12A-EB1E-4352-B1B8-6B57008F5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F605-D638-4AD1-938B-AF4CCA19CBB2}"/>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225476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02BC2-7C81-4D07-A958-84D76A167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2B82A-3151-447B-A02F-D3865A2D8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BB3C9-1D29-424A-8572-B1F2B24797ED}"/>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FFA9D447-A1B9-4B1C-84B2-DB05735AC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7B818-7ED8-4246-8E33-F833102C778E}"/>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291963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86EB-3B2E-4F74-989E-7C26B6358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09FCE-25C4-4DD9-B075-1716E0890C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E37C3-14F3-45CB-B0FF-0AAD6C2E09EA}"/>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A2669104-A9C8-4004-A0C1-E811762F9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2AAFB-6029-4EE7-B768-1A4F50B2B4B8}"/>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144194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ACFB-5B5D-4A2D-B4E1-0410C4281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0180E3-AC6C-4DB3-A191-3B51EE5F9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0FE92-2B1B-4C5C-9948-8F1A0BB69AC7}"/>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25816DC1-A892-485D-B6A0-DAEB2800E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30BD6-503F-4449-AA60-2BFBBC709095}"/>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22242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A56D-A935-4536-9CAC-3F25D94E40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10F752-9166-461C-9A36-1642ADCCE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CBE76F-57AE-4C25-AD13-141FABE9C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0AB66E-EB9F-4E6B-BA17-C1709EE5C275}"/>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6" name="Footer Placeholder 5">
            <a:extLst>
              <a:ext uri="{FF2B5EF4-FFF2-40B4-BE49-F238E27FC236}">
                <a16:creationId xmlns:a16="http://schemas.microsoft.com/office/drawing/2014/main" id="{860EC1C2-31A0-460F-8D12-3D9AB49DA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E53DC-7221-48CC-AFE5-733641F08FCF}"/>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185422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D51E-A436-4C0E-8D8B-00D55FA0DC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7CD57-971C-40EF-B418-771AC2E61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99F9F-02C9-4CCE-8ABF-71E1A1B321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99AD9C-3496-46D3-A377-EC2E7AF83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AD909-3DB8-4D8E-814F-FEF0C1DC9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F89AA8-A6FF-4406-A6B1-E5B80A25020B}"/>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8" name="Footer Placeholder 7">
            <a:extLst>
              <a:ext uri="{FF2B5EF4-FFF2-40B4-BE49-F238E27FC236}">
                <a16:creationId xmlns:a16="http://schemas.microsoft.com/office/drawing/2014/main" id="{6820A1C9-6FA4-4A5C-AD6C-0804433EA6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E2C9F9-F190-43DC-A3D7-2772DE893AF3}"/>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17538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B3C9-E8B1-4ACA-936F-AB69D4E55E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0AFA09-907D-4DFC-A880-A42B59C7673B}"/>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4" name="Footer Placeholder 3">
            <a:extLst>
              <a:ext uri="{FF2B5EF4-FFF2-40B4-BE49-F238E27FC236}">
                <a16:creationId xmlns:a16="http://schemas.microsoft.com/office/drawing/2014/main" id="{F9B80B15-8DF5-4814-B58F-D5CEE6342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B71214-D79E-415B-AE13-536F3CF8D1C5}"/>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57329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02BCA-13B4-4444-AF8A-8E782463D584}"/>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3" name="Footer Placeholder 2">
            <a:extLst>
              <a:ext uri="{FF2B5EF4-FFF2-40B4-BE49-F238E27FC236}">
                <a16:creationId xmlns:a16="http://schemas.microsoft.com/office/drawing/2014/main" id="{76E84623-1847-4D0C-B50E-A3483EB440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646AC7-D2AD-41EE-BADD-7CBEF87CD5B0}"/>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129397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5D64-DA78-4F2E-BE34-84134280F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0D11CC-00D1-412F-9B7C-5EA0437A7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4F609D-2D5E-4437-A2B3-BC102AEC0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9B45A-9099-42D1-8D71-03ABCBE1E711}"/>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6" name="Footer Placeholder 5">
            <a:extLst>
              <a:ext uri="{FF2B5EF4-FFF2-40B4-BE49-F238E27FC236}">
                <a16:creationId xmlns:a16="http://schemas.microsoft.com/office/drawing/2014/main" id="{87AB1398-8A1B-4581-A093-4410A42A1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F7F57-5CC7-4DC8-B09A-289FF035B1FC}"/>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105743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5998-8CD8-404B-AB00-CDBE62874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932F40-3250-4C44-BD7A-1C4868F1C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DD4A8F-BC25-41B5-929E-75AF6BAA2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242F1-9275-4170-A830-58DA999B93D9}"/>
              </a:ext>
            </a:extLst>
          </p:cNvPr>
          <p:cNvSpPr>
            <a:spLocks noGrp="1"/>
          </p:cNvSpPr>
          <p:nvPr>
            <p:ph type="dt" sz="half" idx="10"/>
          </p:nvPr>
        </p:nvSpPr>
        <p:spPr/>
        <p:txBody>
          <a:bodyPr/>
          <a:lstStyle/>
          <a:p>
            <a:fld id="{A90A27EC-D5C4-40CF-AD08-80436AFE14AB}" type="datetimeFigureOut">
              <a:rPr lang="en-IN" smtClean="0"/>
              <a:t>23-06-2021</a:t>
            </a:fld>
            <a:endParaRPr lang="en-IN"/>
          </a:p>
        </p:txBody>
      </p:sp>
      <p:sp>
        <p:nvSpPr>
          <p:cNvPr id="6" name="Footer Placeholder 5">
            <a:extLst>
              <a:ext uri="{FF2B5EF4-FFF2-40B4-BE49-F238E27FC236}">
                <a16:creationId xmlns:a16="http://schemas.microsoft.com/office/drawing/2014/main" id="{663A64C9-201F-40A4-A914-CE29FE39A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CFE37-D3CA-4E70-AD40-95BAE8768642}"/>
              </a:ext>
            </a:extLst>
          </p:cNvPr>
          <p:cNvSpPr>
            <a:spLocks noGrp="1"/>
          </p:cNvSpPr>
          <p:nvPr>
            <p:ph type="sldNum" sz="quarter" idx="12"/>
          </p:nvPr>
        </p:nvSpPr>
        <p:spPr/>
        <p:txBody>
          <a:bodyPr/>
          <a:lstStyle/>
          <a:p>
            <a:fld id="{EDD4B16C-CCDA-4284-822B-90D7A1455467}" type="slidenum">
              <a:rPr lang="en-IN" smtClean="0"/>
              <a:t>‹#›</a:t>
            </a:fld>
            <a:endParaRPr lang="en-IN"/>
          </a:p>
        </p:txBody>
      </p:sp>
    </p:spTree>
    <p:extLst>
      <p:ext uri="{BB962C8B-B14F-4D97-AF65-F5344CB8AC3E}">
        <p14:creationId xmlns:p14="http://schemas.microsoft.com/office/powerpoint/2010/main" val="305652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8DD46-7D9B-4A05-9A45-F51552A5E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A3CD5-BFA0-423B-858E-EB2787628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DB0F3-1E99-4D85-AA37-486D55E0B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A27EC-D5C4-40CF-AD08-80436AFE14AB}" type="datetimeFigureOut">
              <a:rPr lang="en-IN" smtClean="0"/>
              <a:t>23-06-2021</a:t>
            </a:fld>
            <a:endParaRPr lang="en-IN"/>
          </a:p>
        </p:txBody>
      </p:sp>
      <p:sp>
        <p:nvSpPr>
          <p:cNvPr id="5" name="Footer Placeholder 4">
            <a:extLst>
              <a:ext uri="{FF2B5EF4-FFF2-40B4-BE49-F238E27FC236}">
                <a16:creationId xmlns:a16="http://schemas.microsoft.com/office/drawing/2014/main" id="{8D335407-D167-4011-97F4-1B6D9E332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5D1DEB-026B-4865-87BC-7AAA69261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4B16C-CCDA-4284-822B-90D7A1455467}" type="slidenum">
              <a:rPr lang="en-IN" smtClean="0"/>
              <a:t>‹#›</a:t>
            </a:fld>
            <a:endParaRPr lang="en-IN"/>
          </a:p>
        </p:txBody>
      </p:sp>
    </p:spTree>
    <p:extLst>
      <p:ext uri="{BB962C8B-B14F-4D97-AF65-F5344CB8AC3E}">
        <p14:creationId xmlns:p14="http://schemas.microsoft.com/office/powerpoint/2010/main" val="3007129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emf"/><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17015F-6D45-4528-802A-7F1CE8BE1932}"/>
              </a:ext>
            </a:extLst>
          </p:cNvPr>
          <p:cNvSpPr/>
          <p:nvPr/>
        </p:nvSpPr>
        <p:spPr>
          <a:xfrm>
            <a:off x="65513" y="57120"/>
            <a:ext cx="2284972" cy="6725110"/>
          </a:xfrm>
          <a:prstGeom prst="rect">
            <a:avLst/>
          </a:prstGeom>
          <a:solidFill>
            <a:srgbClr val="00206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0" name="Group 209">
            <a:extLst>
              <a:ext uri="{FF2B5EF4-FFF2-40B4-BE49-F238E27FC236}">
                <a16:creationId xmlns:a16="http://schemas.microsoft.com/office/drawing/2014/main" id="{B1BC3786-98EE-417A-AD01-78C283D910E1}"/>
              </a:ext>
            </a:extLst>
          </p:cNvPr>
          <p:cNvGrpSpPr>
            <a:grpSpLocks noChangeAspect="1"/>
          </p:cNvGrpSpPr>
          <p:nvPr/>
        </p:nvGrpSpPr>
        <p:grpSpPr>
          <a:xfrm>
            <a:off x="25798" y="-49046"/>
            <a:ext cx="745398" cy="896803"/>
            <a:chOff x="257175" y="7481888"/>
            <a:chExt cx="3549651" cy="3133725"/>
          </a:xfrm>
        </p:grpSpPr>
        <p:sp>
          <p:nvSpPr>
            <p:cNvPr id="211" name="Freeform 7">
              <a:extLst>
                <a:ext uri="{FF2B5EF4-FFF2-40B4-BE49-F238E27FC236}">
                  <a16:creationId xmlns:a16="http://schemas.microsoft.com/office/drawing/2014/main" id="{790B3C3B-7B88-4FA3-BAD7-22E563E43A9E}"/>
                </a:ext>
              </a:extLst>
            </p:cNvPr>
            <p:cNvSpPr>
              <a:spLocks/>
            </p:cNvSpPr>
            <p:nvPr/>
          </p:nvSpPr>
          <p:spPr bwMode="auto">
            <a:xfrm>
              <a:off x="260350" y="7481888"/>
              <a:ext cx="3546475" cy="3128963"/>
            </a:xfrm>
            <a:custGeom>
              <a:avLst/>
              <a:gdLst>
                <a:gd name="T0" fmla="*/ 2140 w 2234"/>
                <a:gd name="T1" fmla="*/ 93 h 1971"/>
                <a:gd name="T2" fmla="*/ 2140 w 2234"/>
                <a:gd name="T3" fmla="*/ 93 h 1971"/>
                <a:gd name="T4" fmla="*/ 2234 w 2234"/>
                <a:gd name="T5" fmla="*/ 0 h 1971"/>
                <a:gd name="T6" fmla="*/ 1050 w 2234"/>
                <a:gd name="T7" fmla="*/ 0 h 1971"/>
                <a:gd name="T8" fmla="*/ 957 w 2234"/>
                <a:gd name="T9" fmla="*/ 93 h 1971"/>
                <a:gd name="T10" fmla="*/ 957 w 2234"/>
                <a:gd name="T11" fmla="*/ 93 h 1971"/>
                <a:gd name="T12" fmla="*/ 861 w 2234"/>
                <a:gd name="T13" fmla="*/ 190 h 1971"/>
                <a:gd name="T14" fmla="*/ 2044 w 2234"/>
                <a:gd name="T15" fmla="*/ 190 h 1971"/>
                <a:gd name="T16" fmla="*/ 2044 w 2234"/>
                <a:gd name="T17" fmla="*/ 425 h 1971"/>
                <a:gd name="T18" fmla="*/ 2044 w 2234"/>
                <a:gd name="T19" fmla="*/ 425 h 1971"/>
                <a:gd name="T20" fmla="*/ 2044 w 2234"/>
                <a:gd name="T21" fmla="*/ 190 h 1971"/>
                <a:gd name="T22" fmla="*/ 861 w 2234"/>
                <a:gd name="T23" fmla="*/ 190 h 1971"/>
                <a:gd name="T24" fmla="*/ 861 w 2234"/>
                <a:gd name="T25" fmla="*/ 235 h 1971"/>
                <a:gd name="T26" fmla="*/ 193 w 2234"/>
                <a:gd name="T27" fmla="*/ 235 h 1971"/>
                <a:gd name="T28" fmla="*/ 0 w 2234"/>
                <a:gd name="T29" fmla="*/ 425 h 1971"/>
                <a:gd name="T30" fmla="*/ 2044 w 2234"/>
                <a:gd name="T31" fmla="*/ 425 h 1971"/>
                <a:gd name="T32" fmla="*/ 2044 w 2234"/>
                <a:gd name="T33" fmla="*/ 425 h 1971"/>
                <a:gd name="T34" fmla="*/ 0 w 2234"/>
                <a:gd name="T35" fmla="*/ 425 h 1971"/>
                <a:gd name="T36" fmla="*/ 0 w 2234"/>
                <a:gd name="T37" fmla="*/ 923 h 1971"/>
                <a:gd name="T38" fmla="*/ 0 w 2234"/>
                <a:gd name="T39" fmla="*/ 936 h 1971"/>
                <a:gd name="T40" fmla="*/ 0 w 2234"/>
                <a:gd name="T41" fmla="*/ 1971 h 1971"/>
                <a:gd name="T42" fmla="*/ 2044 w 2234"/>
                <a:gd name="T43" fmla="*/ 1971 h 1971"/>
                <a:gd name="T44" fmla="*/ 2044 w 2234"/>
                <a:gd name="T45" fmla="*/ 936 h 1971"/>
                <a:gd name="T46" fmla="*/ 2044 w 2234"/>
                <a:gd name="T47" fmla="*/ 923 h 1971"/>
                <a:gd name="T48" fmla="*/ 2044 w 2234"/>
                <a:gd name="T49" fmla="*/ 433 h 1971"/>
                <a:gd name="T50" fmla="*/ 2044 w 2234"/>
                <a:gd name="T51" fmla="*/ 433 h 1971"/>
                <a:gd name="T52" fmla="*/ 2044 w 2234"/>
                <a:gd name="T53" fmla="*/ 923 h 1971"/>
                <a:gd name="T54" fmla="*/ 2044 w 2234"/>
                <a:gd name="T55" fmla="*/ 928 h 1971"/>
                <a:gd name="T56" fmla="*/ 2044 w 2234"/>
                <a:gd name="T57" fmla="*/ 1963 h 1971"/>
                <a:gd name="T58" fmla="*/ 2234 w 2234"/>
                <a:gd name="T59" fmla="*/ 1773 h 1971"/>
                <a:gd name="T60" fmla="*/ 2234 w 2234"/>
                <a:gd name="T61" fmla="*/ 738 h 1971"/>
                <a:gd name="T62" fmla="*/ 2234 w 2234"/>
                <a:gd name="T63" fmla="*/ 730 h 1971"/>
                <a:gd name="T64" fmla="*/ 2234 w 2234"/>
                <a:gd name="T65" fmla="*/ 243 h 1971"/>
                <a:gd name="T66" fmla="*/ 2234 w 2234"/>
                <a:gd name="T67" fmla="*/ 235 h 1971"/>
                <a:gd name="T68" fmla="*/ 2234 w 2234"/>
                <a:gd name="T69" fmla="*/ 0 h 1971"/>
                <a:gd name="T70" fmla="*/ 2140 w 2234"/>
                <a:gd name="T71" fmla="*/ 93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4" h="1971">
                  <a:moveTo>
                    <a:pt x="2140" y="93"/>
                  </a:moveTo>
                  <a:lnTo>
                    <a:pt x="2140" y="93"/>
                  </a:lnTo>
                  <a:lnTo>
                    <a:pt x="2234" y="0"/>
                  </a:lnTo>
                  <a:lnTo>
                    <a:pt x="1050" y="0"/>
                  </a:lnTo>
                  <a:lnTo>
                    <a:pt x="957" y="93"/>
                  </a:lnTo>
                  <a:lnTo>
                    <a:pt x="957" y="93"/>
                  </a:lnTo>
                  <a:lnTo>
                    <a:pt x="861" y="190"/>
                  </a:lnTo>
                  <a:lnTo>
                    <a:pt x="2044" y="190"/>
                  </a:lnTo>
                  <a:lnTo>
                    <a:pt x="2044" y="425"/>
                  </a:lnTo>
                  <a:lnTo>
                    <a:pt x="2044" y="425"/>
                  </a:lnTo>
                  <a:lnTo>
                    <a:pt x="2044" y="190"/>
                  </a:lnTo>
                  <a:lnTo>
                    <a:pt x="861" y="190"/>
                  </a:lnTo>
                  <a:lnTo>
                    <a:pt x="861" y="235"/>
                  </a:lnTo>
                  <a:lnTo>
                    <a:pt x="193" y="235"/>
                  </a:lnTo>
                  <a:lnTo>
                    <a:pt x="0" y="425"/>
                  </a:lnTo>
                  <a:lnTo>
                    <a:pt x="2044" y="425"/>
                  </a:lnTo>
                  <a:lnTo>
                    <a:pt x="2044" y="425"/>
                  </a:lnTo>
                  <a:lnTo>
                    <a:pt x="0" y="425"/>
                  </a:lnTo>
                  <a:lnTo>
                    <a:pt x="0" y="923"/>
                  </a:lnTo>
                  <a:lnTo>
                    <a:pt x="0" y="936"/>
                  </a:lnTo>
                  <a:lnTo>
                    <a:pt x="0" y="1971"/>
                  </a:lnTo>
                  <a:lnTo>
                    <a:pt x="2044" y="1971"/>
                  </a:lnTo>
                  <a:lnTo>
                    <a:pt x="2044" y="936"/>
                  </a:lnTo>
                  <a:lnTo>
                    <a:pt x="2044" y="923"/>
                  </a:lnTo>
                  <a:lnTo>
                    <a:pt x="2044" y="433"/>
                  </a:lnTo>
                  <a:lnTo>
                    <a:pt x="2044" y="433"/>
                  </a:lnTo>
                  <a:lnTo>
                    <a:pt x="2044" y="923"/>
                  </a:lnTo>
                  <a:lnTo>
                    <a:pt x="2044" y="928"/>
                  </a:lnTo>
                  <a:lnTo>
                    <a:pt x="2044" y="1963"/>
                  </a:lnTo>
                  <a:lnTo>
                    <a:pt x="2234" y="1773"/>
                  </a:lnTo>
                  <a:lnTo>
                    <a:pt x="2234" y="738"/>
                  </a:lnTo>
                  <a:lnTo>
                    <a:pt x="2234" y="730"/>
                  </a:lnTo>
                  <a:lnTo>
                    <a:pt x="2234" y="243"/>
                  </a:lnTo>
                  <a:lnTo>
                    <a:pt x="2234" y="235"/>
                  </a:lnTo>
                  <a:lnTo>
                    <a:pt x="2234" y="0"/>
                  </a:lnTo>
                  <a:lnTo>
                    <a:pt x="2140" y="93"/>
                  </a:lnTo>
                  <a:close/>
                </a:path>
              </a:pathLst>
            </a:custGeom>
            <a:solidFill>
              <a:srgbClr val="4E4F4F"/>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2" name="Freeform 11">
              <a:extLst>
                <a:ext uri="{FF2B5EF4-FFF2-40B4-BE49-F238E27FC236}">
                  <a16:creationId xmlns:a16="http://schemas.microsoft.com/office/drawing/2014/main" id="{CD99511B-85AF-4682-8E84-A151DB57D1AB}"/>
                </a:ext>
              </a:extLst>
            </p:cNvPr>
            <p:cNvSpPr>
              <a:spLocks/>
            </p:cNvSpPr>
            <p:nvPr/>
          </p:nvSpPr>
          <p:spPr bwMode="auto">
            <a:xfrm>
              <a:off x="260350" y="8156575"/>
              <a:ext cx="3244850" cy="2454275"/>
            </a:xfrm>
            <a:custGeom>
              <a:avLst/>
              <a:gdLst>
                <a:gd name="T0" fmla="*/ 0 w 2044"/>
                <a:gd name="T1" fmla="*/ 0 h 1546"/>
                <a:gd name="T2" fmla="*/ 0 w 2044"/>
                <a:gd name="T3" fmla="*/ 498 h 1546"/>
                <a:gd name="T4" fmla="*/ 0 w 2044"/>
                <a:gd name="T5" fmla="*/ 511 h 1546"/>
                <a:gd name="T6" fmla="*/ 0 w 2044"/>
                <a:gd name="T7" fmla="*/ 1546 h 1546"/>
                <a:gd name="T8" fmla="*/ 2044 w 2044"/>
                <a:gd name="T9" fmla="*/ 1546 h 1546"/>
                <a:gd name="T10" fmla="*/ 2044 w 2044"/>
                <a:gd name="T11" fmla="*/ 511 h 1546"/>
                <a:gd name="T12" fmla="*/ 2044 w 2044"/>
                <a:gd name="T13" fmla="*/ 498 h 1546"/>
                <a:gd name="T14" fmla="*/ 2044 w 2044"/>
                <a:gd name="T15" fmla="*/ 0 h 1546"/>
                <a:gd name="T16" fmla="*/ 0 w 2044"/>
                <a:gd name="T17" fmla="*/ 0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4" h="1546">
                  <a:moveTo>
                    <a:pt x="0" y="0"/>
                  </a:moveTo>
                  <a:lnTo>
                    <a:pt x="0" y="498"/>
                  </a:lnTo>
                  <a:lnTo>
                    <a:pt x="0" y="511"/>
                  </a:lnTo>
                  <a:lnTo>
                    <a:pt x="0" y="1546"/>
                  </a:lnTo>
                  <a:lnTo>
                    <a:pt x="2044" y="1546"/>
                  </a:lnTo>
                  <a:lnTo>
                    <a:pt x="2044" y="511"/>
                  </a:lnTo>
                  <a:lnTo>
                    <a:pt x="2044" y="498"/>
                  </a:lnTo>
                  <a:lnTo>
                    <a:pt x="2044" y="0"/>
                  </a:lnTo>
                  <a:lnTo>
                    <a:pt x="0" y="0"/>
                  </a:lnTo>
                  <a:close/>
                </a:path>
              </a:pathLst>
            </a:custGeom>
            <a:solidFill>
              <a:srgbClr val="4E4F4F"/>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3" name="Rectangle 12">
              <a:extLst>
                <a:ext uri="{FF2B5EF4-FFF2-40B4-BE49-F238E27FC236}">
                  <a16:creationId xmlns:a16="http://schemas.microsoft.com/office/drawing/2014/main" id="{6831645A-09FE-4EA2-97A5-B6EEFF0A1609}"/>
                </a:ext>
              </a:extLst>
            </p:cNvPr>
            <p:cNvSpPr>
              <a:spLocks noChangeArrowheads="1"/>
            </p:cNvSpPr>
            <p:nvPr/>
          </p:nvSpPr>
          <p:spPr bwMode="auto">
            <a:xfrm>
              <a:off x="1627188" y="7783513"/>
              <a:ext cx="1878013" cy="373063"/>
            </a:xfrm>
            <a:prstGeom prst="rect">
              <a:avLst/>
            </a:prstGeom>
            <a:solidFill>
              <a:srgbClr val="4E4F4F"/>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4" name="Freeform 13">
              <a:extLst>
                <a:ext uri="{FF2B5EF4-FFF2-40B4-BE49-F238E27FC236}">
                  <a16:creationId xmlns:a16="http://schemas.microsoft.com/office/drawing/2014/main" id="{6AEA0A9D-DF57-445C-97B6-F1796AF3E25D}"/>
                </a:ext>
              </a:extLst>
            </p:cNvPr>
            <p:cNvSpPr>
              <a:spLocks/>
            </p:cNvSpPr>
            <p:nvPr/>
          </p:nvSpPr>
          <p:spPr bwMode="auto">
            <a:xfrm>
              <a:off x="257175" y="8156575"/>
              <a:ext cx="2357438" cy="2459038"/>
            </a:xfrm>
            <a:custGeom>
              <a:avLst/>
              <a:gdLst>
                <a:gd name="T0" fmla="*/ 0 w 1485"/>
                <a:gd name="T1" fmla="*/ 0 h 1549"/>
                <a:gd name="T2" fmla="*/ 0 w 1485"/>
                <a:gd name="T3" fmla="*/ 757 h 1549"/>
                <a:gd name="T4" fmla="*/ 0 w 1485"/>
                <a:gd name="T5" fmla="*/ 1549 h 1549"/>
                <a:gd name="T6" fmla="*/ 1485 w 1485"/>
                <a:gd name="T7" fmla="*/ 0 h 1549"/>
                <a:gd name="T8" fmla="*/ 0 w 1485"/>
                <a:gd name="T9" fmla="*/ 0 h 1549"/>
              </a:gdLst>
              <a:ahLst/>
              <a:cxnLst>
                <a:cxn ang="0">
                  <a:pos x="T0" y="T1"/>
                </a:cxn>
                <a:cxn ang="0">
                  <a:pos x="T2" y="T3"/>
                </a:cxn>
                <a:cxn ang="0">
                  <a:pos x="T4" y="T5"/>
                </a:cxn>
                <a:cxn ang="0">
                  <a:pos x="T6" y="T7"/>
                </a:cxn>
                <a:cxn ang="0">
                  <a:pos x="T8" y="T9"/>
                </a:cxn>
              </a:cxnLst>
              <a:rect l="0" t="0" r="r" b="b"/>
              <a:pathLst>
                <a:path w="1485" h="1549">
                  <a:moveTo>
                    <a:pt x="0" y="0"/>
                  </a:moveTo>
                  <a:lnTo>
                    <a:pt x="0" y="757"/>
                  </a:lnTo>
                  <a:lnTo>
                    <a:pt x="0" y="1549"/>
                  </a:lnTo>
                  <a:lnTo>
                    <a:pt x="1485" y="0"/>
                  </a:lnTo>
                  <a:lnTo>
                    <a:pt x="0" y="0"/>
                  </a:lnTo>
                  <a:close/>
                </a:path>
              </a:pathLst>
            </a:custGeom>
            <a:solidFill>
              <a:srgbClr val="606161"/>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5" name="Rectangle 14">
              <a:extLst>
                <a:ext uri="{FF2B5EF4-FFF2-40B4-BE49-F238E27FC236}">
                  <a16:creationId xmlns:a16="http://schemas.microsoft.com/office/drawing/2014/main" id="{4712F11C-C374-4BBE-AB3D-03ED6D67CAD2}"/>
                </a:ext>
              </a:extLst>
            </p:cNvPr>
            <p:cNvSpPr>
              <a:spLocks noChangeArrowheads="1"/>
            </p:cNvSpPr>
            <p:nvPr/>
          </p:nvSpPr>
          <p:spPr bwMode="auto">
            <a:xfrm>
              <a:off x="1643063" y="9566275"/>
              <a:ext cx="514350" cy="144463"/>
            </a:xfrm>
            <a:prstGeom prst="rect">
              <a:avLst/>
            </a:prstGeom>
            <a:solidFill>
              <a:srgbClr val="2D71A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6" name="Rectangle 15">
              <a:extLst>
                <a:ext uri="{FF2B5EF4-FFF2-40B4-BE49-F238E27FC236}">
                  <a16:creationId xmlns:a16="http://schemas.microsoft.com/office/drawing/2014/main" id="{8363E829-04F8-4996-ABEA-33ADF36C3034}"/>
                </a:ext>
              </a:extLst>
            </p:cNvPr>
            <p:cNvSpPr>
              <a:spLocks noChangeArrowheads="1"/>
            </p:cNvSpPr>
            <p:nvPr/>
          </p:nvSpPr>
          <p:spPr bwMode="auto">
            <a:xfrm>
              <a:off x="2246313" y="9036050"/>
              <a:ext cx="512763" cy="565150"/>
            </a:xfrm>
            <a:prstGeom prst="rect">
              <a:avLst/>
            </a:prstGeom>
            <a:solidFill>
              <a:srgbClr val="289AD6"/>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7" name="Rectangle 16">
              <a:extLst>
                <a:ext uri="{FF2B5EF4-FFF2-40B4-BE49-F238E27FC236}">
                  <a16:creationId xmlns:a16="http://schemas.microsoft.com/office/drawing/2014/main" id="{12F3BACB-B983-4EEC-84F0-5FB3CC956389}"/>
                </a:ext>
              </a:extLst>
            </p:cNvPr>
            <p:cNvSpPr>
              <a:spLocks noChangeArrowheads="1"/>
            </p:cNvSpPr>
            <p:nvPr/>
          </p:nvSpPr>
          <p:spPr bwMode="auto">
            <a:xfrm>
              <a:off x="2246313" y="9566275"/>
              <a:ext cx="512763" cy="144463"/>
            </a:xfrm>
            <a:prstGeom prst="rect">
              <a:avLst/>
            </a:prstGeom>
            <a:solidFill>
              <a:srgbClr val="4DA9D9"/>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8" name="Rectangle 17">
              <a:extLst>
                <a:ext uri="{FF2B5EF4-FFF2-40B4-BE49-F238E27FC236}">
                  <a16:creationId xmlns:a16="http://schemas.microsoft.com/office/drawing/2014/main" id="{FC8C8797-DBB0-4592-8DC7-75B57733695C}"/>
                </a:ext>
              </a:extLst>
            </p:cNvPr>
            <p:cNvSpPr>
              <a:spLocks noChangeArrowheads="1"/>
            </p:cNvSpPr>
            <p:nvPr/>
          </p:nvSpPr>
          <p:spPr bwMode="auto">
            <a:xfrm>
              <a:off x="2847975" y="9036050"/>
              <a:ext cx="512763" cy="565150"/>
            </a:xfrm>
            <a:prstGeom prst="rect">
              <a:avLst/>
            </a:prstGeom>
            <a:solidFill>
              <a:srgbClr val="5BA060"/>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19" name="Rectangle 18">
              <a:extLst>
                <a:ext uri="{FF2B5EF4-FFF2-40B4-BE49-F238E27FC236}">
                  <a16:creationId xmlns:a16="http://schemas.microsoft.com/office/drawing/2014/main" id="{37DC2C5B-F288-4A66-8B6A-A94991C91214}"/>
                </a:ext>
              </a:extLst>
            </p:cNvPr>
            <p:cNvSpPr>
              <a:spLocks noChangeArrowheads="1"/>
            </p:cNvSpPr>
            <p:nvPr/>
          </p:nvSpPr>
          <p:spPr bwMode="auto">
            <a:xfrm>
              <a:off x="2847975" y="9566275"/>
              <a:ext cx="512763" cy="144463"/>
            </a:xfrm>
            <a:prstGeom prst="rect">
              <a:avLst/>
            </a:prstGeom>
            <a:solidFill>
              <a:srgbClr val="81AF63"/>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0" name="Rectangle 19">
              <a:extLst>
                <a:ext uri="{FF2B5EF4-FFF2-40B4-BE49-F238E27FC236}">
                  <a16:creationId xmlns:a16="http://schemas.microsoft.com/office/drawing/2014/main" id="{9C8CEAD7-BC08-45F1-9CBD-E069E50C4020}"/>
                </a:ext>
              </a:extLst>
            </p:cNvPr>
            <p:cNvSpPr>
              <a:spLocks noChangeArrowheads="1"/>
            </p:cNvSpPr>
            <p:nvPr/>
          </p:nvSpPr>
          <p:spPr bwMode="auto">
            <a:xfrm>
              <a:off x="354013" y="9036050"/>
              <a:ext cx="603250" cy="565150"/>
            </a:xfrm>
            <a:prstGeom prst="rect">
              <a:avLst/>
            </a:prstGeom>
            <a:solidFill>
              <a:srgbClr val="3EA4DA"/>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1" name="Freeform 20">
              <a:extLst>
                <a:ext uri="{FF2B5EF4-FFF2-40B4-BE49-F238E27FC236}">
                  <a16:creationId xmlns:a16="http://schemas.microsoft.com/office/drawing/2014/main" id="{90ADD1DF-4E88-4FCF-B8FC-DB5512844D61}"/>
                </a:ext>
              </a:extLst>
            </p:cNvPr>
            <p:cNvSpPr>
              <a:spLocks/>
            </p:cNvSpPr>
            <p:nvPr/>
          </p:nvSpPr>
          <p:spPr bwMode="auto">
            <a:xfrm>
              <a:off x="1046163" y="9036050"/>
              <a:ext cx="508000" cy="565150"/>
            </a:xfrm>
            <a:custGeom>
              <a:avLst/>
              <a:gdLst>
                <a:gd name="T0" fmla="*/ 0 w 320"/>
                <a:gd name="T1" fmla="*/ 0 h 356"/>
                <a:gd name="T2" fmla="*/ 0 w 320"/>
                <a:gd name="T3" fmla="*/ 356 h 356"/>
                <a:gd name="T4" fmla="*/ 229 w 320"/>
                <a:gd name="T5" fmla="*/ 356 h 356"/>
                <a:gd name="T6" fmla="*/ 320 w 320"/>
                <a:gd name="T7" fmla="*/ 356 h 356"/>
                <a:gd name="T8" fmla="*/ 320 w 320"/>
                <a:gd name="T9" fmla="*/ 206 h 356"/>
                <a:gd name="T10" fmla="*/ 320 w 320"/>
                <a:gd name="T11" fmla="*/ 0 h 356"/>
                <a:gd name="T12" fmla="*/ 0 w 320"/>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20" h="356">
                  <a:moveTo>
                    <a:pt x="0" y="0"/>
                  </a:moveTo>
                  <a:lnTo>
                    <a:pt x="0" y="356"/>
                  </a:lnTo>
                  <a:lnTo>
                    <a:pt x="229" y="356"/>
                  </a:lnTo>
                  <a:lnTo>
                    <a:pt x="320" y="356"/>
                  </a:lnTo>
                  <a:lnTo>
                    <a:pt x="320" y="206"/>
                  </a:lnTo>
                  <a:lnTo>
                    <a:pt x="320" y="0"/>
                  </a:lnTo>
                  <a:lnTo>
                    <a:pt x="0" y="0"/>
                  </a:lnTo>
                  <a:close/>
                </a:path>
              </a:pathLst>
            </a:custGeom>
            <a:solidFill>
              <a:srgbClr val="3EA4DA"/>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2" name="Freeform 21">
              <a:extLst>
                <a:ext uri="{FF2B5EF4-FFF2-40B4-BE49-F238E27FC236}">
                  <a16:creationId xmlns:a16="http://schemas.microsoft.com/office/drawing/2014/main" id="{B3BF66C4-5E09-4B68-ABED-D6CCC118617C}"/>
                </a:ext>
              </a:extLst>
            </p:cNvPr>
            <p:cNvSpPr>
              <a:spLocks/>
            </p:cNvSpPr>
            <p:nvPr/>
          </p:nvSpPr>
          <p:spPr bwMode="auto">
            <a:xfrm>
              <a:off x="1046163" y="9566275"/>
              <a:ext cx="508000" cy="144463"/>
            </a:xfrm>
            <a:custGeom>
              <a:avLst/>
              <a:gdLst>
                <a:gd name="T0" fmla="*/ 229 w 320"/>
                <a:gd name="T1" fmla="*/ 0 h 91"/>
                <a:gd name="T2" fmla="*/ 0 w 320"/>
                <a:gd name="T3" fmla="*/ 0 h 91"/>
                <a:gd name="T4" fmla="*/ 0 w 320"/>
                <a:gd name="T5" fmla="*/ 91 h 91"/>
                <a:gd name="T6" fmla="*/ 48 w 320"/>
                <a:gd name="T7" fmla="*/ 91 h 91"/>
                <a:gd name="T8" fmla="*/ 320 w 320"/>
                <a:gd name="T9" fmla="*/ 91 h 91"/>
                <a:gd name="T10" fmla="*/ 320 w 320"/>
                <a:gd name="T11" fmla="*/ 0 h 91"/>
                <a:gd name="T12" fmla="*/ 229 w 320"/>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320" h="91">
                  <a:moveTo>
                    <a:pt x="229" y="0"/>
                  </a:moveTo>
                  <a:lnTo>
                    <a:pt x="0" y="0"/>
                  </a:lnTo>
                  <a:lnTo>
                    <a:pt x="0" y="91"/>
                  </a:lnTo>
                  <a:lnTo>
                    <a:pt x="48" y="91"/>
                  </a:lnTo>
                  <a:lnTo>
                    <a:pt x="320" y="91"/>
                  </a:lnTo>
                  <a:lnTo>
                    <a:pt x="320" y="0"/>
                  </a:lnTo>
                  <a:lnTo>
                    <a:pt x="229" y="0"/>
                  </a:lnTo>
                  <a:close/>
                </a:path>
              </a:pathLst>
            </a:custGeom>
            <a:solidFill>
              <a:srgbClr val="4DA9D9"/>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3" name="Freeform 22">
              <a:extLst>
                <a:ext uri="{FF2B5EF4-FFF2-40B4-BE49-F238E27FC236}">
                  <a16:creationId xmlns:a16="http://schemas.microsoft.com/office/drawing/2014/main" id="{8D97FD6A-63B6-48F7-AB60-0327F1233121}"/>
                </a:ext>
              </a:extLst>
            </p:cNvPr>
            <p:cNvSpPr>
              <a:spLocks/>
            </p:cNvSpPr>
            <p:nvPr/>
          </p:nvSpPr>
          <p:spPr bwMode="auto">
            <a:xfrm>
              <a:off x="1643063" y="9036050"/>
              <a:ext cx="514350" cy="565150"/>
            </a:xfrm>
            <a:custGeom>
              <a:avLst/>
              <a:gdLst>
                <a:gd name="T0" fmla="*/ 72 w 324"/>
                <a:gd name="T1" fmla="*/ 0 h 356"/>
                <a:gd name="T2" fmla="*/ 0 w 324"/>
                <a:gd name="T3" fmla="*/ 0 h 356"/>
                <a:gd name="T4" fmla="*/ 0 w 324"/>
                <a:gd name="T5" fmla="*/ 107 h 356"/>
                <a:gd name="T6" fmla="*/ 0 w 324"/>
                <a:gd name="T7" fmla="*/ 356 h 356"/>
                <a:gd name="T8" fmla="*/ 324 w 324"/>
                <a:gd name="T9" fmla="*/ 356 h 356"/>
                <a:gd name="T10" fmla="*/ 324 w 324"/>
                <a:gd name="T11" fmla="*/ 0 h 356"/>
                <a:gd name="T12" fmla="*/ 72 w 324"/>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24" h="356">
                  <a:moveTo>
                    <a:pt x="72" y="0"/>
                  </a:moveTo>
                  <a:lnTo>
                    <a:pt x="0" y="0"/>
                  </a:lnTo>
                  <a:lnTo>
                    <a:pt x="0" y="107"/>
                  </a:lnTo>
                  <a:lnTo>
                    <a:pt x="0" y="356"/>
                  </a:lnTo>
                  <a:lnTo>
                    <a:pt x="324" y="356"/>
                  </a:lnTo>
                  <a:lnTo>
                    <a:pt x="324" y="0"/>
                  </a:lnTo>
                  <a:lnTo>
                    <a:pt x="72" y="0"/>
                  </a:lnTo>
                  <a:close/>
                </a:path>
              </a:pathLst>
            </a:custGeom>
            <a:solidFill>
              <a:srgbClr val="0863A9"/>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4" name="Freeform 23">
              <a:extLst>
                <a:ext uri="{FF2B5EF4-FFF2-40B4-BE49-F238E27FC236}">
                  <a16:creationId xmlns:a16="http://schemas.microsoft.com/office/drawing/2014/main" id="{46D0BD75-A611-4280-BD67-28E5B737372E}"/>
                </a:ext>
              </a:extLst>
            </p:cNvPr>
            <p:cNvSpPr>
              <a:spLocks/>
            </p:cNvSpPr>
            <p:nvPr/>
          </p:nvSpPr>
          <p:spPr bwMode="auto">
            <a:xfrm>
              <a:off x="354013" y="10306050"/>
              <a:ext cx="0" cy="93663"/>
            </a:xfrm>
            <a:custGeom>
              <a:avLst/>
              <a:gdLst>
                <a:gd name="T0" fmla="*/ 0 h 59"/>
                <a:gd name="T1" fmla="*/ 59 h 59"/>
                <a:gd name="T2" fmla="*/ 0 h 59"/>
              </a:gdLst>
              <a:ahLst/>
              <a:cxnLst>
                <a:cxn ang="0">
                  <a:pos x="0" y="T0"/>
                </a:cxn>
                <a:cxn ang="0">
                  <a:pos x="0" y="T1"/>
                </a:cxn>
                <a:cxn ang="0">
                  <a:pos x="0" y="T2"/>
                </a:cxn>
              </a:cxnLst>
              <a:rect l="0" t="0" r="r" b="b"/>
              <a:pathLst>
                <a:path h="59">
                  <a:moveTo>
                    <a:pt x="0" y="0"/>
                  </a:moveTo>
                  <a:lnTo>
                    <a:pt x="0" y="59"/>
                  </a:lnTo>
                  <a:lnTo>
                    <a:pt x="0" y="0"/>
                  </a:lnTo>
                  <a:close/>
                </a:path>
              </a:pathLst>
            </a:custGeom>
            <a:solidFill>
              <a:srgbClr val="2191CA"/>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5" name="Line 24">
              <a:extLst>
                <a:ext uri="{FF2B5EF4-FFF2-40B4-BE49-F238E27FC236}">
                  <a16:creationId xmlns:a16="http://schemas.microsoft.com/office/drawing/2014/main" id="{CE73143D-7EDE-4E0D-893D-69B634B2A84C}"/>
                </a:ext>
              </a:extLst>
            </p:cNvPr>
            <p:cNvSpPr>
              <a:spLocks noChangeShapeType="1"/>
            </p:cNvSpPr>
            <p:nvPr/>
          </p:nvSpPr>
          <p:spPr bwMode="auto">
            <a:xfrm>
              <a:off x="354013" y="10306050"/>
              <a:ext cx="0" cy="93663"/>
            </a:xfrm>
            <a:prstGeom prst="line">
              <a:avLst/>
            </a:prstGeom>
            <a:noFill/>
            <a:ln>
              <a:solidFill>
                <a:schemeClr val="accent5">
                  <a:lumMod val="20000"/>
                  <a:lumOff val="80000"/>
                </a:schemeClr>
              </a:solid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6" name="Line 25">
              <a:extLst>
                <a:ext uri="{FF2B5EF4-FFF2-40B4-BE49-F238E27FC236}">
                  <a16:creationId xmlns:a16="http://schemas.microsoft.com/office/drawing/2014/main" id="{554A6615-9A26-4F60-935C-345445055272}"/>
                </a:ext>
              </a:extLst>
            </p:cNvPr>
            <p:cNvSpPr>
              <a:spLocks noChangeShapeType="1"/>
            </p:cNvSpPr>
            <p:nvPr/>
          </p:nvSpPr>
          <p:spPr bwMode="auto">
            <a:xfrm>
              <a:off x="554038" y="10306050"/>
              <a:ext cx="0" cy="0"/>
            </a:xfrm>
            <a:prstGeom prst="line">
              <a:avLst/>
            </a:prstGeom>
            <a:noFill/>
            <a:ln>
              <a:solidFill>
                <a:schemeClr val="accent5">
                  <a:lumMod val="20000"/>
                  <a:lumOff val="80000"/>
                </a:schemeClr>
              </a:solid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7" name="Line 26">
              <a:extLst>
                <a:ext uri="{FF2B5EF4-FFF2-40B4-BE49-F238E27FC236}">
                  <a16:creationId xmlns:a16="http://schemas.microsoft.com/office/drawing/2014/main" id="{3F7D3F9E-1E74-401B-80F5-16AF080DE09D}"/>
                </a:ext>
              </a:extLst>
            </p:cNvPr>
            <p:cNvSpPr>
              <a:spLocks noChangeShapeType="1"/>
            </p:cNvSpPr>
            <p:nvPr/>
          </p:nvSpPr>
          <p:spPr bwMode="auto">
            <a:xfrm>
              <a:off x="554038" y="10306050"/>
              <a:ext cx="0" cy="0"/>
            </a:xfrm>
            <a:prstGeom prst="line">
              <a:avLst/>
            </a:prstGeom>
            <a:noFill/>
            <a:ln>
              <a:solidFill>
                <a:schemeClr val="accent5">
                  <a:lumMod val="20000"/>
                  <a:lumOff val="80000"/>
                </a:schemeClr>
              </a:solid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8" name="Freeform 27">
              <a:extLst>
                <a:ext uri="{FF2B5EF4-FFF2-40B4-BE49-F238E27FC236}">
                  <a16:creationId xmlns:a16="http://schemas.microsoft.com/office/drawing/2014/main" id="{631850B6-44E4-4C0A-B867-2F041088EE7B}"/>
                </a:ext>
              </a:extLst>
            </p:cNvPr>
            <p:cNvSpPr>
              <a:spLocks/>
            </p:cNvSpPr>
            <p:nvPr/>
          </p:nvSpPr>
          <p:spPr bwMode="auto">
            <a:xfrm>
              <a:off x="257175" y="7854950"/>
              <a:ext cx="1370013" cy="301625"/>
            </a:xfrm>
            <a:custGeom>
              <a:avLst/>
              <a:gdLst>
                <a:gd name="T0" fmla="*/ 863 w 863"/>
                <a:gd name="T1" fmla="*/ 190 h 190"/>
                <a:gd name="T2" fmla="*/ 863 w 863"/>
                <a:gd name="T3" fmla="*/ 0 h 190"/>
                <a:gd name="T4" fmla="*/ 195 w 863"/>
                <a:gd name="T5" fmla="*/ 0 h 190"/>
                <a:gd name="T6" fmla="*/ 0 w 863"/>
                <a:gd name="T7" fmla="*/ 190 h 190"/>
                <a:gd name="T8" fmla="*/ 863 w 863"/>
                <a:gd name="T9" fmla="*/ 190 h 190"/>
              </a:gdLst>
              <a:ahLst/>
              <a:cxnLst>
                <a:cxn ang="0">
                  <a:pos x="T0" y="T1"/>
                </a:cxn>
                <a:cxn ang="0">
                  <a:pos x="T2" y="T3"/>
                </a:cxn>
                <a:cxn ang="0">
                  <a:pos x="T4" y="T5"/>
                </a:cxn>
                <a:cxn ang="0">
                  <a:pos x="T6" y="T7"/>
                </a:cxn>
                <a:cxn ang="0">
                  <a:pos x="T8" y="T9"/>
                </a:cxn>
              </a:cxnLst>
              <a:rect l="0" t="0" r="r" b="b"/>
              <a:pathLst>
                <a:path w="863" h="190">
                  <a:moveTo>
                    <a:pt x="863" y="190"/>
                  </a:moveTo>
                  <a:lnTo>
                    <a:pt x="863" y="0"/>
                  </a:lnTo>
                  <a:lnTo>
                    <a:pt x="195" y="0"/>
                  </a:lnTo>
                  <a:lnTo>
                    <a:pt x="0" y="190"/>
                  </a:lnTo>
                  <a:lnTo>
                    <a:pt x="863" y="190"/>
                  </a:lnTo>
                  <a:close/>
                </a:path>
              </a:pathLst>
            </a:custGeom>
            <a:solidFill>
              <a:srgbClr val="808080"/>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29" name="Rectangle 28">
              <a:extLst>
                <a:ext uri="{FF2B5EF4-FFF2-40B4-BE49-F238E27FC236}">
                  <a16:creationId xmlns:a16="http://schemas.microsoft.com/office/drawing/2014/main" id="{45E59169-5355-4605-A12C-D5C33AA01E8F}"/>
                </a:ext>
              </a:extLst>
            </p:cNvPr>
            <p:cNvSpPr>
              <a:spLocks noChangeArrowheads="1"/>
            </p:cNvSpPr>
            <p:nvPr/>
          </p:nvSpPr>
          <p:spPr bwMode="auto">
            <a:xfrm>
              <a:off x="374650" y="8415338"/>
              <a:ext cx="582613" cy="319088"/>
            </a:xfrm>
            <a:prstGeom prst="rect">
              <a:avLst/>
            </a:prstGeom>
            <a:solidFill>
              <a:srgbClr val="0863A9"/>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0" name="Rectangle 29">
              <a:extLst>
                <a:ext uri="{FF2B5EF4-FFF2-40B4-BE49-F238E27FC236}">
                  <a16:creationId xmlns:a16="http://schemas.microsoft.com/office/drawing/2014/main" id="{E9CAD9F2-65EF-4721-835A-0CA3A1B650CD}"/>
                </a:ext>
              </a:extLst>
            </p:cNvPr>
            <p:cNvSpPr>
              <a:spLocks noChangeArrowheads="1"/>
            </p:cNvSpPr>
            <p:nvPr/>
          </p:nvSpPr>
          <p:spPr bwMode="auto">
            <a:xfrm>
              <a:off x="374650" y="8721725"/>
              <a:ext cx="582613" cy="119063"/>
            </a:xfrm>
            <a:prstGeom prst="rect">
              <a:avLst/>
            </a:prstGeom>
            <a:solidFill>
              <a:srgbClr val="2D71A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1" name="Rectangle 30">
              <a:extLst>
                <a:ext uri="{FF2B5EF4-FFF2-40B4-BE49-F238E27FC236}">
                  <a16:creationId xmlns:a16="http://schemas.microsoft.com/office/drawing/2014/main" id="{9C910F66-9F93-45D7-A0C1-46980A7ADE24}"/>
                </a:ext>
              </a:extLst>
            </p:cNvPr>
            <p:cNvSpPr>
              <a:spLocks noChangeArrowheads="1"/>
            </p:cNvSpPr>
            <p:nvPr/>
          </p:nvSpPr>
          <p:spPr bwMode="auto">
            <a:xfrm>
              <a:off x="1630363" y="8415338"/>
              <a:ext cx="527050" cy="319088"/>
            </a:xfrm>
            <a:prstGeom prst="rect">
              <a:avLst/>
            </a:prstGeom>
            <a:solidFill>
              <a:srgbClr val="2191CA"/>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2" name="Rectangle 31">
              <a:extLst>
                <a:ext uri="{FF2B5EF4-FFF2-40B4-BE49-F238E27FC236}">
                  <a16:creationId xmlns:a16="http://schemas.microsoft.com/office/drawing/2014/main" id="{E5448768-AE64-4D0C-B7B8-51DDA681B94A}"/>
                </a:ext>
              </a:extLst>
            </p:cNvPr>
            <p:cNvSpPr>
              <a:spLocks noChangeArrowheads="1"/>
            </p:cNvSpPr>
            <p:nvPr/>
          </p:nvSpPr>
          <p:spPr bwMode="auto">
            <a:xfrm>
              <a:off x="1630363" y="8721725"/>
              <a:ext cx="527050" cy="119063"/>
            </a:xfrm>
            <a:prstGeom prst="rect">
              <a:avLst/>
            </a:prstGeom>
            <a:solidFill>
              <a:srgbClr val="5FB2DD"/>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3" name="Rectangle 32">
              <a:extLst>
                <a:ext uri="{FF2B5EF4-FFF2-40B4-BE49-F238E27FC236}">
                  <a16:creationId xmlns:a16="http://schemas.microsoft.com/office/drawing/2014/main" id="{D230090D-FEFE-415F-AB64-536F25C07109}"/>
                </a:ext>
              </a:extLst>
            </p:cNvPr>
            <p:cNvSpPr>
              <a:spLocks noChangeArrowheads="1"/>
            </p:cNvSpPr>
            <p:nvPr/>
          </p:nvSpPr>
          <p:spPr bwMode="auto">
            <a:xfrm>
              <a:off x="2246313" y="8415338"/>
              <a:ext cx="492125" cy="319088"/>
            </a:xfrm>
            <a:prstGeom prst="rect">
              <a:avLst/>
            </a:prstGeom>
            <a:solidFill>
              <a:srgbClr val="5BA060"/>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4" name="Rectangle 33">
              <a:extLst>
                <a:ext uri="{FF2B5EF4-FFF2-40B4-BE49-F238E27FC236}">
                  <a16:creationId xmlns:a16="http://schemas.microsoft.com/office/drawing/2014/main" id="{C037D80D-43FE-46B1-89CC-A2E8D0404CE1}"/>
                </a:ext>
              </a:extLst>
            </p:cNvPr>
            <p:cNvSpPr>
              <a:spLocks noChangeArrowheads="1"/>
            </p:cNvSpPr>
            <p:nvPr/>
          </p:nvSpPr>
          <p:spPr bwMode="auto">
            <a:xfrm>
              <a:off x="2246313" y="8721726"/>
              <a:ext cx="492124" cy="119064"/>
            </a:xfrm>
            <a:prstGeom prst="rect">
              <a:avLst/>
            </a:prstGeom>
            <a:solidFill>
              <a:srgbClr val="81AF63"/>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5" name="Rectangle 34">
              <a:extLst>
                <a:ext uri="{FF2B5EF4-FFF2-40B4-BE49-F238E27FC236}">
                  <a16:creationId xmlns:a16="http://schemas.microsoft.com/office/drawing/2014/main" id="{03A1F59E-72BF-4A86-BFEC-9FBE2AC24D21}"/>
                </a:ext>
              </a:extLst>
            </p:cNvPr>
            <p:cNvSpPr>
              <a:spLocks noChangeArrowheads="1"/>
            </p:cNvSpPr>
            <p:nvPr/>
          </p:nvSpPr>
          <p:spPr bwMode="auto">
            <a:xfrm>
              <a:off x="2847975" y="8415338"/>
              <a:ext cx="512763" cy="319088"/>
            </a:xfrm>
            <a:prstGeom prst="rect">
              <a:avLst/>
            </a:prstGeom>
            <a:solidFill>
              <a:srgbClr val="2D71A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6" name="Freeform 35">
              <a:extLst>
                <a:ext uri="{FF2B5EF4-FFF2-40B4-BE49-F238E27FC236}">
                  <a16:creationId xmlns:a16="http://schemas.microsoft.com/office/drawing/2014/main" id="{3EB180F7-0121-495B-82FC-4F4767C0A0A1}"/>
                </a:ext>
              </a:extLst>
            </p:cNvPr>
            <p:cNvSpPr>
              <a:spLocks/>
            </p:cNvSpPr>
            <p:nvPr/>
          </p:nvSpPr>
          <p:spPr bwMode="auto">
            <a:xfrm>
              <a:off x="2847975" y="8721725"/>
              <a:ext cx="512763" cy="119063"/>
            </a:xfrm>
            <a:custGeom>
              <a:avLst/>
              <a:gdLst>
                <a:gd name="T0" fmla="*/ 323 w 323"/>
                <a:gd name="T1" fmla="*/ 0 h 75"/>
                <a:gd name="T2" fmla="*/ 323 w 323"/>
                <a:gd name="T3" fmla="*/ 0 h 75"/>
                <a:gd name="T4" fmla="*/ 0 w 323"/>
                <a:gd name="T5" fmla="*/ 0 h 75"/>
                <a:gd name="T6" fmla="*/ 0 w 323"/>
                <a:gd name="T7" fmla="*/ 75 h 75"/>
                <a:gd name="T8" fmla="*/ 323 w 323"/>
                <a:gd name="T9" fmla="*/ 75 h 75"/>
                <a:gd name="T10" fmla="*/ 323 w 323"/>
                <a:gd name="T11" fmla="*/ 0 h 75"/>
              </a:gdLst>
              <a:ahLst/>
              <a:cxnLst>
                <a:cxn ang="0">
                  <a:pos x="T0" y="T1"/>
                </a:cxn>
                <a:cxn ang="0">
                  <a:pos x="T2" y="T3"/>
                </a:cxn>
                <a:cxn ang="0">
                  <a:pos x="T4" y="T5"/>
                </a:cxn>
                <a:cxn ang="0">
                  <a:pos x="T6" y="T7"/>
                </a:cxn>
                <a:cxn ang="0">
                  <a:pos x="T8" y="T9"/>
                </a:cxn>
                <a:cxn ang="0">
                  <a:pos x="T10" y="T11"/>
                </a:cxn>
              </a:cxnLst>
              <a:rect l="0" t="0" r="r" b="b"/>
              <a:pathLst>
                <a:path w="323" h="75">
                  <a:moveTo>
                    <a:pt x="323" y="0"/>
                  </a:moveTo>
                  <a:lnTo>
                    <a:pt x="323" y="0"/>
                  </a:lnTo>
                  <a:lnTo>
                    <a:pt x="0" y="0"/>
                  </a:lnTo>
                  <a:lnTo>
                    <a:pt x="0" y="75"/>
                  </a:lnTo>
                  <a:lnTo>
                    <a:pt x="323" y="75"/>
                  </a:lnTo>
                  <a:lnTo>
                    <a:pt x="323" y="0"/>
                  </a:lnTo>
                  <a:close/>
                </a:path>
              </a:pathLst>
            </a:custGeom>
            <a:solidFill>
              <a:srgbClr val="2D71A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7" name="Rectangle 36">
              <a:extLst>
                <a:ext uri="{FF2B5EF4-FFF2-40B4-BE49-F238E27FC236}">
                  <a16:creationId xmlns:a16="http://schemas.microsoft.com/office/drawing/2014/main" id="{136C880A-FD78-42F1-80F6-358607173679}"/>
                </a:ext>
              </a:extLst>
            </p:cNvPr>
            <p:cNvSpPr>
              <a:spLocks noChangeArrowheads="1"/>
            </p:cNvSpPr>
            <p:nvPr/>
          </p:nvSpPr>
          <p:spPr bwMode="auto">
            <a:xfrm>
              <a:off x="1033463" y="8415338"/>
              <a:ext cx="530225" cy="319088"/>
            </a:xfrm>
            <a:prstGeom prst="rect">
              <a:avLst/>
            </a:prstGeom>
            <a:solidFill>
              <a:srgbClr val="5BA060"/>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8" name="Rectangle 37">
              <a:extLst>
                <a:ext uri="{FF2B5EF4-FFF2-40B4-BE49-F238E27FC236}">
                  <a16:creationId xmlns:a16="http://schemas.microsoft.com/office/drawing/2014/main" id="{7B3AA3CD-6B22-40AA-8104-5B8FDBAFE922}"/>
                </a:ext>
              </a:extLst>
            </p:cNvPr>
            <p:cNvSpPr>
              <a:spLocks noChangeArrowheads="1"/>
            </p:cNvSpPr>
            <p:nvPr/>
          </p:nvSpPr>
          <p:spPr bwMode="auto">
            <a:xfrm>
              <a:off x="1033463" y="8721725"/>
              <a:ext cx="533400" cy="119063"/>
            </a:xfrm>
            <a:prstGeom prst="rect">
              <a:avLst/>
            </a:prstGeom>
            <a:solidFill>
              <a:srgbClr val="81AF63"/>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39" name="Freeform 38">
              <a:extLst>
                <a:ext uri="{FF2B5EF4-FFF2-40B4-BE49-F238E27FC236}">
                  <a16:creationId xmlns:a16="http://schemas.microsoft.com/office/drawing/2014/main" id="{F1FCA8C9-7F48-4D36-87EB-91F2411E6C27}"/>
                </a:ext>
              </a:extLst>
            </p:cNvPr>
            <p:cNvSpPr>
              <a:spLocks/>
            </p:cNvSpPr>
            <p:nvPr/>
          </p:nvSpPr>
          <p:spPr bwMode="auto">
            <a:xfrm>
              <a:off x="1627188" y="7481888"/>
              <a:ext cx="2179638" cy="301625"/>
            </a:xfrm>
            <a:custGeom>
              <a:avLst/>
              <a:gdLst>
                <a:gd name="T0" fmla="*/ 1373 w 1373"/>
                <a:gd name="T1" fmla="*/ 0 h 190"/>
                <a:gd name="T2" fmla="*/ 256 w 1373"/>
                <a:gd name="T3" fmla="*/ 0 h 190"/>
                <a:gd name="T4" fmla="*/ 189 w 1373"/>
                <a:gd name="T5" fmla="*/ 0 h 190"/>
                <a:gd name="T6" fmla="*/ 96 w 1373"/>
                <a:gd name="T7" fmla="*/ 93 h 190"/>
                <a:gd name="T8" fmla="*/ 96 w 1373"/>
                <a:gd name="T9" fmla="*/ 93 h 190"/>
                <a:gd name="T10" fmla="*/ 0 w 1373"/>
                <a:gd name="T11" fmla="*/ 190 h 190"/>
                <a:gd name="T12" fmla="*/ 1183 w 1373"/>
                <a:gd name="T13" fmla="*/ 190 h 190"/>
                <a:gd name="T14" fmla="*/ 1277 w 1373"/>
                <a:gd name="T15" fmla="*/ 96 h 190"/>
                <a:gd name="T16" fmla="*/ 1277 w 1373"/>
                <a:gd name="T17" fmla="*/ 96 h 190"/>
                <a:gd name="T18" fmla="*/ 1373 w 1373"/>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3" h="190">
                  <a:moveTo>
                    <a:pt x="1373" y="0"/>
                  </a:moveTo>
                  <a:lnTo>
                    <a:pt x="256" y="0"/>
                  </a:lnTo>
                  <a:lnTo>
                    <a:pt x="189" y="0"/>
                  </a:lnTo>
                  <a:lnTo>
                    <a:pt x="96" y="93"/>
                  </a:lnTo>
                  <a:lnTo>
                    <a:pt x="96" y="93"/>
                  </a:lnTo>
                  <a:lnTo>
                    <a:pt x="0" y="190"/>
                  </a:lnTo>
                  <a:lnTo>
                    <a:pt x="1183" y="190"/>
                  </a:lnTo>
                  <a:lnTo>
                    <a:pt x="1277" y="96"/>
                  </a:lnTo>
                  <a:lnTo>
                    <a:pt x="1277" y="96"/>
                  </a:lnTo>
                  <a:lnTo>
                    <a:pt x="1373" y="0"/>
                  </a:lnTo>
                  <a:close/>
                </a:path>
              </a:pathLst>
            </a:custGeom>
            <a:solidFill>
              <a:srgbClr val="808080"/>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0" name="Rectangle 39">
              <a:extLst>
                <a:ext uri="{FF2B5EF4-FFF2-40B4-BE49-F238E27FC236}">
                  <a16:creationId xmlns:a16="http://schemas.microsoft.com/office/drawing/2014/main" id="{97D2774D-8D61-44C5-98E2-38AE67ECF617}"/>
                </a:ext>
              </a:extLst>
            </p:cNvPr>
            <p:cNvSpPr>
              <a:spLocks noChangeArrowheads="1"/>
            </p:cNvSpPr>
            <p:nvPr/>
          </p:nvSpPr>
          <p:spPr bwMode="auto">
            <a:xfrm>
              <a:off x="2589213" y="7850188"/>
              <a:ext cx="869950" cy="200025"/>
            </a:xfrm>
            <a:prstGeom prst="rect">
              <a:avLst/>
            </a:prstGeom>
            <a:solidFill>
              <a:srgbClr val="F2F2F2"/>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1" name="Rectangle 40">
              <a:extLst>
                <a:ext uri="{FF2B5EF4-FFF2-40B4-BE49-F238E27FC236}">
                  <a16:creationId xmlns:a16="http://schemas.microsoft.com/office/drawing/2014/main" id="{BAEC93BA-7A60-45D6-98CE-1DC0E1F806F3}"/>
                </a:ext>
              </a:extLst>
            </p:cNvPr>
            <p:cNvSpPr>
              <a:spLocks noChangeArrowheads="1"/>
            </p:cNvSpPr>
            <p:nvPr/>
          </p:nvSpPr>
          <p:spPr bwMode="auto">
            <a:xfrm>
              <a:off x="2589213" y="8050213"/>
              <a:ext cx="869950" cy="47625"/>
            </a:xfrm>
            <a:prstGeom prst="rect">
              <a:avLst/>
            </a:prstGeom>
            <a:solidFill>
              <a:srgbClr val="CCCCC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2" name="Rectangle 41">
              <a:extLst>
                <a:ext uri="{FF2B5EF4-FFF2-40B4-BE49-F238E27FC236}">
                  <a16:creationId xmlns:a16="http://schemas.microsoft.com/office/drawing/2014/main" id="{26FE8899-4C1A-4244-A3AD-690C57F09951}"/>
                </a:ext>
              </a:extLst>
            </p:cNvPr>
            <p:cNvSpPr>
              <a:spLocks noChangeArrowheads="1"/>
            </p:cNvSpPr>
            <p:nvPr/>
          </p:nvSpPr>
          <p:spPr bwMode="auto">
            <a:xfrm>
              <a:off x="1673225" y="7850188"/>
              <a:ext cx="258763" cy="200025"/>
            </a:xfrm>
            <a:prstGeom prst="rect">
              <a:avLst/>
            </a:prstGeom>
            <a:solidFill>
              <a:srgbClr val="F2F2F2"/>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3" name="Rectangle 42">
              <a:extLst>
                <a:ext uri="{FF2B5EF4-FFF2-40B4-BE49-F238E27FC236}">
                  <a16:creationId xmlns:a16="http://schemas.microsoft.com/office/drawing/2014/main" id="{8D9E1471-08C5-4AA6-BFA8-C9B9CE5DDA2F}"/>
                </a:ext>
              </a:extLst>
            </p:cNvPr>
            <p:cNvSpPr>
              <a:spLocks noChangeArrowheads="1"/>
            </p:cNvSpPr>
            <p:nvPr/>
          </p:nvSpPr>
          <p:spPr bwMode="auto">
            <a:xfrm>
              <a:off x="1673225" y="8050213"/>
              <a:ext cx="258763" cy="47625"/>
            </a:xfrm>
            <a:prstGeom prst="rect">
              <a:avLst/>
            </a:prstGeom>
            <a:solidFill>
              <a:srgbClr val="CCCCC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4" name="Rectangle 43">
              <a:extLst>
                <a:ext uri="{FF2B5EF4-FFF2-40B4-BE49-F238E27FC236}">
                  <a16:creationId xmlns:a16="http://schemas.microsoft.com/office/drawing/2014/main" id="{99A7727A-1A9E-45BB-B792-FECC03BD4FDE}"/>
                </a:ext>
              </a:extLst>
            </p:cNvPr>
            <p:cNvSpPr>
              <a:spLocks noChangeArrowheads="1"/>
            </p:cNvSpPr>
            <p:nvPr/>
          </p:nvSpPr>
          <p:spPr bwMode="auto">
            <a:xfrm>
              <a:off x="1978025" y="7850188"/>
              <a:ext cx="258763" cy="200025"/>
            </a:xfrm>
            <a:prstGeom prst="rect">
              <a:avLst/>
            </a:prstGeom>
            <a:solidFill>
              <a:srgbClr val="F2F2F2"/>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5" name="Rectangle 44">
              <a:extLst>
                <a:ext uri="{FF2B5EF4-FFF2-40B4-BE49-F238E27FC236}">
                  <a16:creationId xmlns:a16="http://schemas.microsoft.com/office/drawing/2014/main" id="{232C9CCE-02FD-49A9-AC59-0A67F38CED1F}"/>
                </a:ext>
              </a:extLst>
            </p:cNvPr>
            <p:cNvSpPr>
              <a:spLocks noChangeArrowheads="1"/>
            </p:cNvSpPr>
            <p:nvPr/>
          </p:nvSpPr>
          <p:spPr bwMode="auto">
            <a:xfrm>
              <a:off x="1978025" y="8050213"/>
              <a:ext cx="258763" cy="47625"/>
            </a:xfrm>
            <a:prstGeom prst="rect">
              <a:avLst/>
            </a:prstGeom>
            <a:solidFill>
              <a:srgbClr val="CCCCC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6" name="Rectangle 45">
              <a:extLst>
                <a:ext uri="{FF2B5EF4-FFF2-40B4-BE49-F238E27FC236}">
                  <a16:creationId xmlns:a16="http://schemas.microsoft.com/office/drawing/2014/main" id="{28076349-5F5F-4CD1-84D2-BD5C9B5F3B70}"/>
                </a:ext>
              </a:extLst>
            </p:cNvPr>
            <p:cNvSpPr>
              <a:spLocks noChangeArrowheads="1"/>
            </p:cNvSpPr>
            <p:nvPr/>
          </p:nvSpPr>
          <p:spPr bwMode="auto">
            <a:xfrm>
              <a:off x="2284413" y="7850188"/>
              <a:ext cx="258763" cy="200025"/>
            </a:xfrm>
            <a:prstGeom prst="rect">
              <a:avLst/>
            </a:prstGeom>
            <a:solidFill>
              <a:srgbClr val="F2F2F2"/>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7" name="Rectangle 46">
              <a:extLst>
                <a:ext uri="{FF2B5EF4-FFF2-40B4-BE49-F238E27FC236}">
                  <a16:creationId xmlns:a16="http://schemas.microsoft.com/office/drawing/2014/main" id="{D9BF2EE3-53D4-4223-B371-7981CBA1CD0E}"/>
                </a:ext>
              </a:extLst>
            </p:cNvPr>
            <p:cNvSpPr>
              <a:spLocks noChangeArrowheads="1"/>
            </p:cNvSpPr>
            <p:nvPr/>
          </p:nvSpPr>
          <p:spPr bwMode="auto">
            <a:xfrm>
              <a:off x="2284413" y="8050213"/>
              <a:ext cx="258763" cy="47625"/>
            </a:xfrm>
            <a:prstGeom prst="rect">
              <a:avLst/>
            </a:prstGeom>
            <a:solidFill>
              <a:srgbClr val="CCCCC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8" name="Freeform 47">
              <a:extLst>
                <a:ext uri="{FF2B5EF4-FFF2-40B4-BE49-F238E27FC236}">
                  <a16:creationId xmlns:a16="http://schemas.microsoft.com/office/drawing/2014/main" id="{94BF1720-FB7F-4929-A737-901D2AF9046D}"/>
                </a:ext>
              </a:extLst>
            </p:cNvPr>
            <p:cNvSpPr>
              <a:spLocks/>
            </p:cNvSpPr>
            <p:nvPr/>
          </p:nvSpPr>
          <p:spPr bwMode="auto">
            <a:xfrm>
              <a:off x="388938" y="9982200"/>
              <a:ext cx="2378075" cy="382588"/>
            </a:xfrm>
            <a:custGeom>
              <a:avLst/>
              <a:gdLst>
                <a:gd name="T0" fmla="*/ 320 w 1498"/>
                <a:gd name="T1" fmla="*/ 0 h 241"/>
                <a:gd name="T2" fmla="*/ 0 w 1498"/>
                <a:gd name="T3" fmla="*/ 0 h 241"/>
                <a:gd name="T4" fmla="*/ 0 w 1498"/>
                <a:gd name="T5" fmla="*/ 241 h 241"/>
                <a:gd name="T6" fmla="*/ 114 w 1498"/>
                <a:gd name="T7" fmla="*/ 241 h 241"/>
                <a:gd name="T8" fmla="*/ 1498 w 1498"/>
                <a:gd name="T9" fmla="*/ 241 h 241"/>
                <a:gd name="T10" fmla="*/ 1498 w 1498"/>
                <a:gd name="T11" fmla="*/ 0 h 241"/>
                <a:gd name="T12" fmla="*/ 320 w 149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98" h="241">
                  <a:moveTo>
                    <a:pt x="320" y="0"/>
                  </a:moveTo>
                  <a:lnTo>
                    <a:pt x="0" y="0"/>
                  </a:lnTo>
                  <a:lnTo>
                    <a:pt x="0" y="241"/>
                  </a:lnTo>
                  <a:lnTo>
                    <a:pt x="114" y="241"/>
                  </a:lnTo>
                  <a:lnTo>
                    <a:pt x="1498" y="241"/>
                  </a:lnTo>
                  <a:lnTo>
                    <a:pt x="1498" y="0"/>
                  </a:lnTo>
                  <a:lnTo>
                    <a:pt x="320" y="0"/>
                  </a:lnTo>
                  <a:close/>
                </a:path>
              </a:pathLst>
            </a:custGeom>
            <a:solidFill>
              <a:srgbClr val="289AD6"/>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49" name="Freeform 48">
              <a:extLst>
                <a:ext uri="{FF2B5EF4-FFF2-40B4-BE49-F238E27FC236}">
                  <a16:creationId xmlns:a16="http://schemas.microsoft.com/office/drawing/2014/main" id="{D1B88FD3-9EB1-4422-B3A2-775EDFA2DB19}"/>
                </a:ext>
              </a:extLst>
            </p:cNvPr>
            <p:cNvSpPr>
              <a:spLocks/>
            </p:cNvSpPr>
            <p:nvPr/>
          </p:nvSpPr>
          <p:spPr bwMode="auto">
            <a:xfrm>
              <a:off x="388938" y="10364788"/>
              <a:ext cx="2378075" cy="88900"/>
            </a:xfrm>
            <a:custGeom>
              <a:avLst/>
              <a:gdLst>
                <a:gd name="T0" fmla="*/ 114 w 1498"/>
                <a:gd name="T1" fmla="*/ 0 h 56"/>
                <a:gd name="T2" fmla="*/ 0 w 1498"/>
                <a:gd name="T3" fmla="*/ 0 h 56"/>
                <a:gd name="T4" fmla="*/ 0 w 1498"/>
                <a:gd name="T5" fmla="*/ 56 h 56"/>
                <a:gd name="T6" fmla="*/ 64 w 1498"/>
                <a:gd name="T7" fmla="*/ 56 h 56"/>
                <a:gd name="T8" fmla="*/ 1498 w 1498"/>
                <a:gd name="T9" fmla="*/ 56 h 56"/>
                <a:gd name="T10" fmla="*/ 1498 w 1498"/>
                <a:gd name="T11" fmla="*/ 0 h 56"/>
                <a:gd name="T12" fmla="*/ 114 w 149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498" h="56">
                  <a:moveTo>
                    <a:pt x="114" y="0"/>
                  </a:moveTo>
                  <a:lnTo>
                    <a:pt x="0" y="0"/>
                  </a:lnTo>
                  <a:lnTo>
                    <a:pt x="0" y="56"/>
                  </a:lnTo>
                  <a:lnTo>
                    <a:pt x="64" y="56"/>
                  </a:lnTo>
                  <a:lnTo>
                    <a:pt x="1498" y="56"/>
                  </a:lnTo>
                  <a:lnTo>
                    <a:pt x="1498" y="0"/>
                  </a:lnTo>
                  <a:lnTo>
                    <a:pt x="114" y="0"/>
                  </a:lnTo>
                  <a:close/>
                </a:path>
              </a:pathLst>
            </a:custGeom>
            <a:solidFill>
              <a:srgbClr val="0884C4"/>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0" name="Rectangle 49">
              <a:extLst>
                <a:ext uri="{FF2B5EF4-FFF2-40B4-BE49-F238E27FC236}">
                  <a16:creationId xmlns:a16="http://schemas.microsoft.com/office/drawing/2014/main" id="{F6D4E7C8-B24E-4D13-9990-C25092E53A9B}"/>
                </a:ext>
              </a:extLst>
            </p:cNvPr>
            <p:cNvSpPr>
              <a:spLocks noChangeArrowheads="1"/>
            </p:cNvSpPr>
            <p:nvPr/>
          </p:nvSpPr>
          <p:spPr bwMode="auto">
            <a:xfrm>
              <a:off x="2878138" y="9986963"/>
              <a:ext cx="457200" cy="623888"/>
            </a:xfrm>
            <a:prstGeom prst="rect">
              <a:avLst/>
            </a:prstGeom>
            <a:solidFill>
              <a:srgbClr val="2899D5"/>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1" name="Freeform 50">
              <a:extLst>
                <a:ext uri="{FF2B5EF4-FFF2-40B4-BE49-F238E27FC236}">
                  <a16:creationId xmlns:a16="http://schemas.microsoft.com/office/drawing/2014/main" id="{FBC0E3EF-5431-44A7-A335-0516A9F280BE}"/>
                </a:ext>
              </a:extLst>
            </p:cNvPr>
            <p:cNvSpPr>
              <a:spLocks/>
            </p:cNvSpPr>
            <p:nvPr/>
          </p:nvSpPr>
          <p:spPr bwMode="auto">
            <a:xfrm>
              <a:off x="2878138" y="10361613"/>
              <a:ext cx="457200" cy="249238"/>
            </a:xfrm>
            <a:custGeom>
              <a:avLst/>
              <a:gdLst>
                <a:gd name="T0" fmla="*/ 157 w 288"/>
                <a:gd name="T1" fmla="*/ 0 h 157"/>
                <a:gd name="T2" fmla="*/ 0 w 288"/>
                <a:gd name="T3" fmla="*/ 157 h 157"/>
                <a:gd name="T4" fmla="*/ 288 w 288"/>
                <a:gd name="T5" fmla="*/ 157 h 157"/>
                <a:gd name="T6" fmla="*/ 157 w 288"/>
                <a:gd name="T7" fmla="*/ 157 h 157"/>
                <a:gd name="T8" fmla="*/ 157 w 288"/>
                <a:gd name="T9" fmla="*/ 0 h 157"/>
              </a:gdLst>
              <a:ahLst/>
              <a:cxnLst>
                <a:cxn ang="0">
                  <a:pos x="T0" y="T1"/>
                </a:cxn>
                <a:cxn ang="0">
                  <a:pos x="T2" y="T3"/>
                </a:cxn>
                <a:cxn ang="0">
                  <a:pos x="T4" y="T5"/>
                </a:cxn>
                <a:cxn ang="0">
                  <a:pos x="T6" y="T7"/>
                </a:cxn>
                <a:cxn ang="0">
                  <a:pos x="T8" y="T9"/>
                </a:cxn>
              </a:cxnLst>
              <a:rect l="0" t="0" r="r" b="b"/>
              <a:pathLst>
                <a:path w="288" h="157">
                  <a:moveTo>
                    <a:pt x="157" y="0"/>
                  </a:moveTo>
                  <a:lnTo>
                    <a:pt x="0" y="157"/>
                  </a:lnTo>
                  <a:lnTo>
                    <a:pt x="288" y="157"/>
                  </a:lnTo>
                  <a:lnTo>
                    <a:pt x="157" y="157"/>
                  </a:lnTo>
                  <a:lnTo>
                    <a:pt x="157" y="0"/>
                  </a:lnTo>
                  <a:close/>
                </a:path>
              </a:pathLst>
            </a:custGeom>
            <a:solidFill>
              <a:srgbClr val="0883C3"/>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2" name="Freeform 51">
              <a:extLst>
                <a:ext uri="{FF2B5EF4-FFF2-40B4-BE49-F238E27FC236}">
                  <a16:creationId xmlns:a16="http://schemas.microsoft.com/office/drawing/2014/main" id="{906E8F87-91BC-4A1D-BED1-D508F2E803FF}"/>
                </a:ext>
              </a:extLst>
            </p:cNvPr>
            <p:cNvSpPr>
              <a:spLocks/>
            </p:cNvSpPr>
            <p:nvPr/>
          </p:nvSpPr>
          <p:spPr bwMode="auto">
            <a:xfrm>
              <a:off x="3127375" y="9986963"/>
              <a:ext cx="207963" cy="374650"/>
            </a:xfrm>
            <a:custGeom>
              <a:avLst/>
              <a:gdLst>
                <a:gd name="T0" fmla="*/ 131 w 131"/>
                <a:gd name="T1" fmla="*/ 0 h 236"/>
                <a:gd name="T2" fmla="*/ 0 w 131"/>
                <a:gd name="T3" fmla="*/ 0 h 236"/>
                <a:gd name="T4" fmla="*/ 0 w 131"/>
                <a:gd name="T5" fmla="*/ 236 h 236"/>
                <a:gd name="T6" fmla="*/ 11 w 131"/>
                <a:gd name="T7" fmla="*/ 222 h 236"/>
                <a:gd name="T8" fmla="*/ 131 w 131"/>
                <a:gd name="T9" fmla="*/ 222 h 236"/>
                <a:gd name="T10" fmla="*/ 131 w 131"/>
                <a:gd name="T11" fmla="*/ 0 h 236"/>
              </a:gdLst>
              <a:ahLst/>
              <a:cxnLst>
                <a:cxn ang="0">
                  <a:pos x="T0" y="T1"/>
                </a:cxn>
                <a:cxn ang="0">
                  <a:pos x="T2" y="T3"/>
                </a:cxn>
                <a:cxn ang="0">
                  <a:pos x="T4" y="T5"/>
                </a:cxn>
                <a:cxn ang="0">
                  <a:pos x="T6" y="T7"/>
                </a:cxn>
                <a:cxn ang="0">
                  <a:pos x="T8" y="T9"/>
                </a:cxn>
                <a:cxn ang="0">
                  <a:pos x="T10" y="T11"/>
                </a:cxn>
              </a:cxnLst>
              <a:rect l="0" t="0" r="r" b="b"/>
              <a:pathLst>
                <a:path w="131" h="236">
                  <a:moveTo>
                    <a:pt x="131" y="0"/>
                  </a:moveTo>
                  <a:lnTo>
                    <a:pt x="0" y="0"/>
                  </a:lnTo>
                  <a:lnTo>
                    <a:pt x="0" y="236"/>
                  </a:lnTo>
                  <a:lnTo>
                    <a:pt x="11" y="222"/>
                  </a:lnTo>
                  <a:lnTo>
                    <a:pt x="131" y="222"/>
                  </a:lnTo>
                  <a:lnTo>
                    <a:pt x="131" y="0"/>
                  </a:lnTo>
                  <a:close/>
                </a:path>
              </a:pathLst>
            </a:custGeom>
            <a:solidFill>
              <a:srgbClr val="4BA9DC"/>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3" name="Freeform 52">
              <a:extLst>
                <a:ext uri="{FF2B5EF4-FFF2-40B4-BE49-F238E27FC236}">
                  <a16:creationId xmlns:a16="http://schemas.microsoft.com/office/drawing/2014/main" id="{5EC02CDE-4A0E-4156-92DC-DE9F1CD5E0C4}"/>
                </a:ext>
              </a:extLst>
            </p:cNvPr>
            <p:cNvSpPr>
              <a:spLocks/>
            </p:cNvSpPr>
            <p:nvPr/>
          </p:nvSpPr>
          <p:spPr bwMode="auto">
            <a:xfrm>
              <a:off x="3127375" y="10339388"/>
              <a:ext cx="207963" cy="271463"/>
            </a:xfrm>
            <a:custGeom>
              <a:avLst/>
              <a:gdLst>
                <a:gd name="T0" fmla="*/ 131 w 131"/>
                <a:gd name="T1" fmla="*/ 0 h 171"/>
                <a:gd name="T2" fmla="*/ 11 w 131"/>
                <a:gd name="T3" fmla="*/ 0 h 171"/>
                <a:gd name="T4" fmla="*/ 0 w 131"/>
                <a:gd name="T5" fmla="*/ 14 h 171"/>
                <a:gd name="T6" fmla="*/ 0 w 131"/>
                <a:gd name="T7" fmla="*/ 171 h 171"/>
                <a:gd name="T8" fmla="*/ 131 w 131"/>
                <a:gd name="T9" fmla="*/ 171 h 171"/>
                <a:gd name="T10" fmla="*/ 131 w 131"/>
                <a:gd name="T11" fmla="*/ 0 h 171"/>
              </a:gdLst>
              <a:ahLst/>
              <a:cxnLst>
                <a:cxn ang="0">
                  <a:pos x="T0" y="T1"/>
                </a:cxn>
                <a:cxn ang="0">
                  <a:pos x="T2" y="T3"/>
                </a:cxn>
                <a:cxn ang="0">
                  <a:pos x="T4" y="T5"/>
                </a:cxn>
                <a:cxn ang="0">
                  <a:pos x="T6" y="T7"/>
                </a:cxn>
                <a:cxn ang="0">
                  <a:pos x="T8" y="T9"/>
                </a:cxn>
                <a:cxn ang="0">
                  <a:pos x="T10" y="T11"/>
                </a:cxn>
              </a:cxnLst>
              <a:rect l="0" t="0" r="r" b="b"/>
              <a:pathLst>
                <a:path w="131" h="171">
                  <a:moveTo>
                    <a:pt x="131" y="0"/>
                  </a:moveTo>
                  <a:lnTo>
                    <a:pt x="11" y="0"/>
                  </a:lnTo>
                  <a:lnTo>
                    <a:pt x="0" y="14"/>
                  </a:lnTo>
                  <a:lnTo>
                    <a:pt x="0" y="171"/>
                  </a:lnTo>
                  <a:lnTo>
                    <a:pt x="131" y="171"/>
                  </a:lnTo>
                  <a:lnTo>
                    <a:pt x="131" y="0"/>
                  </a:lnTo>
                  <a:close/>
                </a:path>
              </a:pathLst>
            </a:custGeom>
            <a:solidFill>
              <a:srgbClr val="3097CD"/>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4" name="Rectangle 53">
              <a:extLst>
                <a:ext uri="{FF2B5EF4-FFF2-40B4-BE49-F238E27FC236}">
                  <a16:creationId xmlns:a16="http://schemas.microsoft.com/office/drawing/2014/main" id="{920F154F-E85F-4A1B-BF8A-A43E427F6862}"/>
                </a:ext>
              </a:extLst>
            </p:cNvPr>
            <p:cNvSpPr>
              <a:spLocks noChangeArrowheads="1"/>
            </p:cNvSpPr>
            <p:nvPr/>
          </p:nvSpPr>
          <p:spPr bwMode="auto">
            <a:xfrm>
              <a:off x="354013" y="9566275"/>
              <a:ext cx="603250" cy="144463"/>
            </a:xfrm>
            <a:prstGeom prst="rect">
              <a:avLst/>
            </a:prstGeom>
            <a:solidFill>
              <a:srgbClr val="5FB2DD"/>
            </a:solidFill>
            <a:ln>
              <a:solidFill>
                <a:schemeClr val="accent5">
                  <a:lumMod val="20000"/>
                  <a:lumOff val="8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sp>
          <p:nvSpPr>
            <p:cNvPr id="255" name="Freeform 54">
              <a:extLst>
                <a:ext uri="{FF2B5EF4-FFF2-40B4-BE49-F238E27FC236}">
                  <a16:creationId xmlns:a16="http://schemas.microsoft.com/office/drawing/2014/main" id="{EA62E3D2-EE7D-492E-845A-7CB024F7FEE2}"/>
                </a:ext>
              </a:extLst>
            </p:cNvPr>
            <p:cNvSpPr>
              <a:spLocks/>
            </p:cNvSpPr>
            <p:nvPr/>
          </p:nvSpPr>
          <p:spPr bwMode="auto">
            <a:xfrm>
              <a:off x="3505200" y="7481888"/>
              <a:ext cx="301625" cy="3128963"/>
            </a:xfrm>
            <a:custGeom>
              <a:avLst/>
              <a:gdLst>
                <a:gd name="T0" fmla="*/ 96 w 190"/>
                <a:gd name="T1" fmla="*/ 93 h 1971"/>
                <a:gd name="T2" fmla="*/ 96 w 190"/>
                <a:gd name="T3" fmla="*/ 93 h 1971"/>
                <a:gd name="T4" fmla="*/ 0 w 190"/>
                <a:gd name="T5" fmla="*/ 190 h 1971"/>
                <a:gd name="T6" fmla="*/ 0 w 190"/>
                <a:gd name="T7" fmla="*/ 433 h 1971"/>
                <a:gd name="T8" fmla="*/ 0 w 190"/>
                <a:gd name="T9" fmla="*/ 433 h 1971"/>
                <a:gd name="T10" fmla="*/ 0 w 190"/>
                <a:gd name="T11" fmla="*/ 923 h 1971"/>
                <a:gd name="T12" fmla="*/ 0 w 190"/>
                <a:gd name="T13" fmla="*/ 928 h 1971"/>
                <a:gd name="T14" fmla="*/ 0 w 190"/>
                <a:gd name="T15" fmla="*/ 1971 h 1971"/>
                <a:gd name="T16" fmla="*/ 190 w 190"/>
                <a:gd name="T17" fmla="*/ 1773 h 1971"/>
                <a:gd name="T18" fmla="*/ 190 w 190"/>
                <a:gd name="T19" fmla="*/ 1182 h 1971"/>
                <a:gd name="T20" fmla="*/ 190 w 190"/>
                <a:gd name="T21" fmla="*/ 738 h 1971"/>
                <a:gd name="T22" fmla="*/ 190 w 190"/>
                <a:gd name="T23" fmla="*/ 730 h 1971"/>
                <a:gd name="T24" fmla="*/ 190 w 190"/>
                <a:gd name="T25" fmla="*/ 243 h 1971"/>
                <a:gd name="T26" fmla="*/ 190 w 190"/>
                <a:gd name="T27" fmla="*/ 235 h 1971"/>
                <a:gd name="T28" fmla="*/ 190 w 190"/>
                <a:gd name="T29" fmla="*/ 0 h 1971"/>
                <a:gd name="T30" fmla="*/ 96 w 190"/>
                <a:gd name="T31" fmla="*/ 93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971">
                  <a:moveTo>
                    <a:pt x="96" y="93"/>
                  </a:moveTo>
                  <a:lnTo>
                    <a:pt x="96" y="93"/>
                  </a:lnTo>
                  <a:lnTo>
                    <a:pt x="0" y="190"/>
                  </a:lnTo>
                  <a:lnTo>
                    <a:pt x="0" y="433"/>
                  </a:lnTo>
                  <a:lnTo>
                    <a:pt x="0" y="433"/>
                  </a:lnTo>
                  <a:lnTo>
                    <a:pt x="0" y="923"/>
                  </a:lnTo>
                  <a:lnTo>
                    <a:pt x="0" y="928"/>
                  </a:lnTo>
                  <a:lnTo>
                    <a:pt x="0" y="1971"/>
                  </a:lnTo>
                  <a:lnTo>
                    <a:pt x="190" y="1773"/>
                  </a:lnTo>
                  <a:lnTo>
                    <a:pt x="190" y="1182"/>
                  </a:lnTo>
                  <a:lnTo>
                    <a:pt x="190" y="738"/>
                  </a:lnTo>
                  <a:lnTo>
                    <a:pt x="190" y="730"/>
                  </a:lnTo>
                  <a:lnTo>
                    <a:pt x="190" y="243"/>
                  </a:lnTo>
                  <a:lnTo>
                    <a:pt x="190" y="235"/>
                  </a:lnTo>
                  <a:lnTo>
                    <a:pt x="190" y="0"/>
                  </a:lnTo>
                  <a:lnTo>
                    <a:pt x="96" y="93"/>
                  </a:lnTo>
                  <a:close/>
                </a:path>
              </a:pathLst>
            </a:custGeom>
            <a:solidFill>
              <a:srgbClr val="3D3D3D"/>
            </a:solidFill>
            <a:ln>
              <a:solidFill>
                <a:schemeClr val="accent5">
                  <a:lumMod val="20000"/>
                  <a:lumOff val="8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798"/>
            </a:p>
          </p:txBody>
        </p:sp>
      </p:grpSp>
      <p:sp>
        <p:nvSpPr>
          <p:cNvPr id="262" name="TextBox 261">
            <a:extLst>
              <a:ext uri="{FF2B5EF4-FFF2-40B4-BE49-F238E27FC236}">
                <a16:creationId xmlns:a16="http://schemas.microsoft.com/office/drawing/2014/main" id="{80342A51-502F-413A-80D7-DE35C0DCF26C}"/>
              </a:ext>
            </a:extLst>
          </p:cNvPr>
          <p:cNvSpPr txBox="1"/>
          <p:nvPr/>
        </p:nvSpPr>
        <p:spPr>
          <a:xfrm>
            <a:off x="891018" y="115409"/>
            <a:ext cx="1525845" cy="430887"/>
          </a:xfrm>
          <a:prstGeom prst="rect">
            <a:avLst/>
          </a:prstGeom>
          <a:noFill/>
        </p:spPr>
        <p:txBody>
          <a:bodyPr wrap="square" rtlCol="0">
            <a:spAutoFit/>
          </a:bodyPr>
          <a:lstStyle/>
          <a:p>
            <a:r>
              <a:rPr lang="en-US" sz="1100" b="1" dirty="0">
                <a:solidFill>
                  <a:schemeClr val="bg1"/>
                </a:solidFill>
              </a:rPr>
              <a:t>Customer On-Premises </a:t>
            </a:r>
          </a:p>
          <a:p>
            <a:r>
              <a:rPr lang="en-US" sz="1100" b="1" dirty="0">
                <a:solidFill>
                  <a:schemeClr val="bg1"/>
                </a:solidFill>
              </a:rPr>
              <a:t>Datacenter</a:t>
            </a:r>
            <a:endParaRPr lang="en-IN" sz="1100" b="1" dirty="0">
              <a:solidFill>
                <a:schemeClr val="bg1"/>
              </a:solidFill>
            </a:endParaRPr>
          </a:p>
        </p:txBody>
      </p:sp>
      <p:pic>
        <p:nvPicPr>
          <p:cNvPr id="107" name="Picture 384" descr="ICON_Server_Rack_Q308">
            <a:extLst>
              <a:ext uri="{FF2B5EF4-FFF2-40B4-BE49-F238E27FC236}">
                <a16:creationId xmlns:a16="http://schemas.microsoft.com/office/drawing/2014/main" id="{8A0BD974-0E4C-46B2-8F38-0C6F6B39998F}"/>
              </a:ext>
            </a:extLst>
          </p:cNvPr>
          <p:cNvPicPr>
            <a:picLocks noChangeAspect="1" noChangeArrowheads="1"/>
          </p:cNvPicPr>
          <p:nvPr/>
        </p:nvPicPr>
        <p:blipFill>
          <a:blip r:embed="rId3" cstate="print"/>
          <a:srcRect/>
          <a:stretch>
            <a:fillRect/>
          </a:stretch>
        </p:blipFill>
        <p:spPr bwMode="auto">
          <a:xfrm>
            <a:off x="134466" y="5504839"/>
            <a:ext cx="910585" cy="480051"/>
          </a:xfrm>
          <a:prstGeom prst="rect">
            <a:avLst/>
          </a:prstGeom>
          <a:noFill/>
          <a:ln w="9525">
            <a:noFill/>
            <a:miter lim="800000"/>
            <a:headEnd/>
            <a:tailEnd/>
          </a:ln>
        </p:spPr>
      </p:pic>
      <p:pic>
        <p:nvPicPr>
          <p:cNvPr id="108" name="Picture 384" descr="ICON_Server_Rack_Q308">
            <a:extLst>
              <a:ext uri="{FF2B5EF4-FFF2-40B4-BE49-F238E27FC236}">
                <a16:creationId xmlns:a16="http://schemas.microsoft.com/office/drawing/2014/main" id="{9D599526-5677-4728-9E36-9920EA12A7A7}"/>
              </a:ext>
            </a:extLst>
          </p:cNvPr>
          <p:cNvPicPr>
            <a:picLocks noChangeAspect="1" noChangeArrowheads="1"/>
          </p:cNvPicPr>
          <p:nvPr/>
        </p:nvPicPr>
        <p:blipFill>
          <a:blip r:embed="rId3" cstate="print"/>
          <a:srcRect/>
          <a:stretch>
            <a:fillRect/>
          </a:stretch>
        </p:blipFill>
        <p:spPr bwMode="auto">
          <a:xfrm>
            <a:off x="148196" y="5374697"/>
            <a:ext cx="910585" cy="480051"/>
          </a:xfrm>
          <a:prstGeom prst="rect">
            <a:avLst/>
          </a:prstGeom>
          <a:noFill/>
          <a:ln w="9525">
            <a:noFill/>
            <a:miter lim="800000"/>
            <a:headEnd/>
            <a:tailEnd/>
          </a:ln>
        </p:spPr>
      </p:pic>
      <p:pic>
        <p:nvPicPr>
          <p:cNvPr id="109" name="Picture 384" descr="ICON_Server_Rack_Q308">
            <a:extLst>
              <a:ext uri="{FF2B5EF4-FFF2-40B4-BE49-F238E27FC236}">
                <a16:creationId xmlns:a16="http://schemas.microsoft.com/office/drawing/2014/main" id="{54E95E77-A118-4278-AC98-123B7EB9E4C6}"/>
              </a:ext>
            </a:extLst>
          </p:cNvPr>
          <p:cNvPicPr>
            <a:picLocks noChangeAspect="1" noChangeArrowheads="1"/>
          </p:cNvPicPr>
          <p:nvPr/>
        </p:nvPicPr>
        <p:blipFill>
          <a:blip r:embed="rId3" cstate="print"/>
          <a:srcRect/>
          <a:stretch>
            <a:fillRect/>
          </a:stretch>
        </p:blipFill>
        <p:spPr bwMode="auto">
          <a:xfrm>
            <a:off x="1214010" y="5567519"/>
            <a:ext cx="910585" cy="480051"/>
          </a:xfrm>
          <a:prstGeom prst="rect">
            <a:avLst/>
          </a:prstGeom>
          <a:noFill/>
          <a:ln w="9525">
            <a:noFill/>
            <a:miter lim="800000"/>
            <a:headEnd/>
            <a:tailEnd/>
          </a:ln>
        </p:spPr>
      </p:pic>
      <p:pic>
        <p:nvPicPr>
          <p:cNvPr id="110" name="Picture 384" descr="ICON_Server_Rack_Q308">
            <a:extLst>
              <a:ext uri="{FF2B5EF4-FFF2-40B4-BE49-F238E27FC236}">
                <a16:creationId xmlns:a16="http://schemas.microsoft.com/office/drawing/2014/main" id="{59AF1782-8201-4C59-9256-E5861C196B2B}"/>
              </a:ext>
            </a:extLst>
          </p:cNvPr>
          <p:cNvPicPr>
            <a:picLocks noChangeAspect="1" noChangeArrowheads="1"/>
          </p:cNvPicPr>
          <p:nvPr/>
        </p:nvPicPr>
        <p:blipFill>
          <a:blip r:embed="rId3" cstate="print"/>
          <a:srcRect/>
          <a:stretch>
            <a:fillRect/>
          </a:stretch>
        </p:blipFill>
        <p:spPr bwMode="auto">
          <a:xfrm>
            <a:off x="1230894" y="5438805"/>
            <a:ext cx="910585" cy="480051"/>
          </a:xfrm>
          <a:prstGeom prst="rect">
            <a:avLst/>
          </a:prstGeom>
          <a:noFill/>
          <a:ln w="9525">
            <a:noFill/>
            <a:miter lim="800000"/>
            <a:headEnd/>
            <a:tailEnd/>
          </a:ln>
        </p:spPr>
      </p:pic>
      <p:pic>
        <p:nvPicPr>
          <p:cNvPr id="111" name="Picture 110">
            <a:extLst>
              <a:ext uri="{FF2B5EF4-FFF2-40B4-BE49-F238E27FC236}">
                <a16:creationId xmlns:a16="http://schemas.microsoft.com/office/drawing/2014/main" id="{F345A36C-95B3-4516-A749-A10219F4AF6F}"/>
              </a:ext>
            </a:extLst>
          </p:cNvPr>
          <p:cNvPicPr>
            <a:picLocks noChangeAspect="1"/>
          </p:cNvPicPr>
          <p:nvPr/>
        </p:nvPicPr>
        <p:blipFill>
          <a:blip r:embed="rId4"/>
          <a:srcRect/>
          <a:stretch>
            <a:fillRect/>
          </a:stretch>
        </p:blipFill>
        <p:spPr bwMode="auto">
          <a:xfrm>
            <a:off x="216600" y="5162390"/>
            <a:ext cx="1981200" cy="447226"/>
          </a:xfrm>
          <a:prstGeom prst="rect">
            <a:avLst/>
          </a:prstGeom>
          <a:noFill/>
          <a:ln w="9525">
            <a:noFill/>
            <a:miter lim="800000"/>
            <a:headEnd/>
            <a:tailEnd/>
          </a:ln>
        </p:spPr>
      </p:pic>
      <p:pic>
        <p:nvPicPr>
          <p:cNvPr id="117" name="Picture 116">
            <a:extLst>
              <a:ext uri="{FF2B5EF4-FFF2-40B4-BE49-F238E27FC236}">
                <a16:creationId xmlns:a16="http://schemas.microsoft.com/office/drawing/2014/main" id="{044AC1E5-5FD0-4FE8-A527-FAC5AD5FEC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5253" y="4692234"/>
            <a:ext cx="487187" cy="487187"/>
          </a:xfrm>
          <a:prstGeom prst="rect">
            <a:avLst/>
          </a:prstGeom>
        </p:spPr>
      </p:pic>
      <p:pic>
        <p:nvPicPr>
          <p:cNvPr id="6" name="Picture 5">
            <a:extLst>
              <a:ext uri="{FF2B5EF4-FFF2-40B4-BE49-F238E27FC236}">
                <a16:creationId xmlns:a16="http://schemas.microsoft.com/office/drawing/2014/main" id="{4A686876-2862-42B8-AC9E-2D56082C6801}"/>
              </a:ext>
            </a:extLst>
          </p:cNvPr>
          <p:cNvPicPr>
            <a:picLocks noChangeAspect="1"/>
          </p:cNvPicPr>
          <p:nvPr/>
        </p:nvPicPr>
        <p:blipFill>
          <a:blip r:embed="rId6"/>
          <a:stretch>
            <a:fillRect/>
          </a:stretch>
        </p:blipFill>
        <p:spPr>
          <a:xfrm>
            <a:off x="585965" y="4777781"/>
            <a:ext cx="344537" cy="333770"/>
          </a:xfrm>
          <a:prstGeom prst="rect">
            <a:avLst/>
          </a:prstGeom>
        </p:spPr>
      </p:pic>
      <p:sp>
        <p:nvSpPr>
          <p:cNvPr id="8" name="Arrow: Right 7">
            <a:extLst>
              <a:ext uri="{FF2B5EF4-FFF2-40B4-BE49-F238E27FC236}">
                <a16:creationId xmlns:a16="http://schemas.microsoft.com/office/drawing/2014/main" id="{83390EAE-6554-4D8F-808F-EB3E0CF20DD3}"/>
              </a:ext>
            </a:extLst>
          </p:cNvPr>
          <p:cNvSpPr/>
          <p:nvPr/>
        </p:nvSpPr>
        <p:spPr>
          <a:xfrm>
            <a:off x="2200360" y="739195"/>
            <a:ext cx="950578" cy="118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Link outline">
            <a:extLst>
              <a:ext uri="{FF2B5EF4-FFF2-40B4-BE49-F238E27FC236}">
                <a16:creationId xmlns:a16="http://schemas.microsoft.com/office/drawing/2014/main" id="{49DC3D94-CA29-4D3F-91D7-68D6D82007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784762">
            <a:off x="3155323" y="550115"/>
            <a:ext cx="469703" cy="469703"/>
          </a:xfrm>
          <a:prstGeom prst="rect">
            <a:avLst/>
          </a:prstGeom>
        </p:spPr>
      </p:pic>
      <p:sp>
        <p:nvSpPr>
          <p:cNvPr id="172" name="TextBox 171">
            <a:extLst>
              <a:ext uri="{FF2B5EF4-FFF2-40B4-BE49-F238E27FC236}">
                <a16:creationId xmlns:a16="http://schemas.microsoft.com/office/drawing/2014/main" id="{E97AC648-C9AD-45F9-9383-7FD48A647880}"/>
              </a:ext>
            </a:extLst>
          </p:cNvPr>
          <p:cNvSpPr txBox="1"/>
          <p:nvPr/>
        </p:nvSpPr>
        <p:spPr>
          <a:xfrm>
            <a:off x="2484472" y="438553"/>
            <a:ext cx="2104326" cy="276999"/>
          </a:xfrm>
          <a:prstGeom prst="rect">
            <a:avLst/>
          </a:prstGeom>
          <a:noFill/>
        </p:spPr>
        <p:txBody>
          <a:bodyPr wrap="square" rtlCol="0">
            <a:spAutoFit/>
          </a:bodyPr>
          <a:lstStyle/>
          <a:p>
            <a:r>
              <a:rPr lang="en-US" sz="1200" b="1" dirty="0">
                <a:solidFill>
                  <a:srgbClr val="002060"/>
                </a:solidFill>
              </a:rPr>
              <a:t>HCI Interconnect to OCI </a:t>
            </a:r>
            <a:endParaRPr lang="en-IN" sz="1200" b="1" dirty="0">
              <a:solidFill>
                <a:srgbClr val="002060"/>
              </a:solidFill>
            </a:endParaRPr>
          </a:p>
        </p:txBody>
      </p:sp>
      <p:pic>
        <p:nvPicPr>
          <p:cNvPr id="174" name="Picture 150" descr="ICON_VM_basic_label_Q308">
            <a:extLst>
              <a:ext uri="{FF2B5EF4-FFF2-40B4-BE49-F238E27FC236}">
                <a16:creationId xmlns:a16="http://schemas.microsoft.com/office/drawing/2014/main" id="{DEA884BE-472D-4629-9B88-0848D5A5FC19}"/>
              </a:ext>
            </a:extLst>
          </p:cNvPr>
          <p:cNvPicPr>
            <a:picLocks noChangeAspect="1" noChangeArrowheads="1"/>
          </p:cNvPicPr>
          <p:nvPr/>
        </p:nvPicPr>
        <p:blipFill>
          <a:blip r:embed="rId9"/>
          <a:srcRect/>
          <a:stretch>
            <a:fillRect/>
          </a:stretch>
        </p:blipFill>
        <p:spPr bwMode="auto">
          <a:xfrm>
            <a:off x="1344835" y="4736941"/>
            <a:ext cx="371256" cy="430887"/>
          </a:xfrm>
          <a:prstGeom prst="rect">
            <a:avLst/>
          </a:prstGeom>
          <a:noFill/>
          <a:ln w="9525">
            <a:noFill/>
            <a:miter lim="800000"/>
            <a:headEnd/>
            <a:tailEnd/>
          </a:ln>
        </p:spPr>
      </p:pic>
      <p:grpSp>
        <p:nvGrpSpPr>
          <p:cNvPr id="289" name="Group 288">
            <a:extLst>
              <a:ext uri="{FF2B5EF4-FFF2-40B4-BE49-F238E27FC236}">
                <a16:creationId xmlns:a16="http://schemas.microsoft.com/office/drawing/2014/main" id="{FD102C4D-C63C-44FA-BFA0-8F9745DD382C}"/>
              </a:ext>
            </a:extLst>
          </p:cNvPr>
          <p:cNvGrpSpPr/>
          <p:nvPr/>
        </p:nvGrpSpPr>
        <p:grpSpPr>
          <a:xfrm>
            <a:off x="2896550" y="2669395"/>
            <a:ext cx="1070703" cy="1070613"/>
            <a:chOff x="9452672" y="1364811"/>
            <a:chExt cx="805942" cy="893684"/>
          </a:xfrm>
        </p:grpSpPr>
        <p:grpSp>
          <p:nvGrpSpPr>
            <p:cNvPr id="290" name="Group 289">
              <a:extLst>
                <a:ext uri="{FF2B5EF4-FFF2-40B4-BE49-F238E27FC236}">
                  <a16:creationId xmlns:a16="http://schemas.microsoft.com/office/drawing/2014/main" id="{6AB4FDFA-A0DB-44A0-B972-54B844CB964F}"/>
                </a:ext>
              </a:extLst>
            </p:cNvPr>
            <p:cNvGrpSpPr/>
            <p:nvPr/>
          </p:nvGrpSpPr>
          <p:grpSpPr>
            <a:xfrm>
              <a:off x="9469238" y="1364811"/>
              <a:ext cx="787878" cy="750236"/>
              <a:chOff x="3657327" y="2882206"/>
              <a:chExt cx="667030" cy="635162"/>
            </a:xfrm>
          </p:grpSpPr>
          <p:sp>
            <p:nvSpPr>
              <p:cNvPr id="292" name="Rectangle 291">
                <a:extLst>
                  <a:ext uri="{FF2B5EF4-FFF2-40B4-BE49-F238E27FC236}">
                    <a16:creationId xmlns:a16="http://schemas.microsoft.com/office/drawing/2014/main" id="{ABCADB0B-A1C0-4EFF-809F-702063F4BD19}"/>
                  </a:ext>
                </a:extLst>
              </p:cNvPr>
              <p:cNvSpPr/>
              <p:nvPr/>
            </p:nvSpPr>
            <p:spPr>
              <a:xfrm>
                <a:off x="3657327" y="2882206"/>
                <a:ext cx="667030"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293" name="Group 292">
                <a:extLst>
                  <a:ext uri="{FF2B5EF4-FFF2-40B4-BE49-F238E27FC236}">
                    <a16:creationId xmlns:a16="http://schemas.microsoft.com/office/drawing/2014/main" id="{F8BA6A58-2933-4FA8-8663-322977159635}"/>
                  </a:ext>
                </a:extLst>
              </p:cNvPr>
              <p:cNvGrpSpPr/>
              <p:nvPr/>
            </p:nvGrpSpPr>
            <p:grpSpPr>
              <a:xfrm>
                <a:off x="3734737" y="2945558"/>
                <a:ext cx="561579" cy="482850"/>
                <a:chOff x="6826250" y="5070475"/>
                <a:chExt cx="679450" cy="584196"/>
              </a:xfrm>
            </p:grpSpPr>
            <p:sp>
              <p:nvSpPr>
                <p:cNvPr id="294" name="Freeform 41">
                  <a:extLst>
                    <a:ext uri="{FF2B5EF4-FFF2-40B4-BE49-F238E27FC236}">
                      <a16:creationId xmlns:a16="http://schemas.microsoft.com/office/drawing/2014/main" id="{6330E50F-EE52-49F0-A847-D36B56EA4F76}"/>
                    </a:ext>
                  </a:extLst>
                </p:cNvPr>
                <p:cNvSpPr>
                  <a:spLocks noChangeArrowheads="1"/>
                </p:cNvSpPr>
                <p:nvPr/>
              </p:nvSpPr>
              <p:spPr bwMode="auto">
                <a:xfrm>
                  <a:off x="6826250" y="5370513"/>
                  <a:ext cx="241300" cy="79375"/>
                </a:xfrm>
                <a:custGeom>
                  <a:avLst/>
                  <a:gdLst>
                    <a:gd name="T0" fmla="*/ 634 w 669"/>
                    <a:gd name="T1" fmla="*/ 0 h 221"/>
                    <a:gd name="T2" fmla="*/ 34 w 669"/>
                    <a:gd name="T3" fmla="*/ 0 h 221"/>
                    <a:gd name="T4" fmla="*/ 0 w 669"/>
                    <a:gd name="T5" fmla="*/ 34 h 221"/>
                    <a:gd name="T6" fmla="*/ 0 w 669"/>
                    <a:gd name="T7" fmla="*/ 220 h 221"/>
                    <a:gd name="T8" fmla="*/ 668 w 669"/>
                    <a:gd name="T9" fmla="*/ 220 h 221"/>
                    <a:gd name="T10" fmla="*/ 668 w 669"/>
                    <a:gd name="T11" fmla="*/ 34 h 221"/>
                    <a:gd name="T12" fmla="*/ 634 w 669"/>
                    <a:gd name="T13" fmla="*/ 0 h 221"/>
                    <a:gd name="T14" fmla="*/ 576 w 669"/>
                    <a:gd name="T15" fmla="*/ 152 h 221"/>
                    <a:gd name="T16" fmla="*/ 540 w 669"/>
                    <a:gd name="T17" fmla="*/ 115 h 221"/>
                    <a:gd name="T18" fmla="*/ 576 w 669"/>
                    <a:gd name="T19" fmla="*/ 79 h 221"/>
                    <a:gd name="T20" fmla="*/ 613 w 669"/>
                    <a:gd name="T21" fmla="*/ 115 h 221"/>
                    <a:gd name="T22" fmla="*/ 576 w 669"/>
                    <a:gd name="T23" fmla="*/ 15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9" h="221">
                      <a:moveTo>
                        <a:pt x="634" y="0"/>
                      </a:moveTo>
                      <a:lnTo>
                        <a:pt x="34" y="0"/>
                      </a:lnTo>
                      <a:cubicBezTo>
                        <a:pt x="15" y="0"/>
                        <a:pt x="0" y="16"/>
                        <a:pt x="0" y="34"/>
                      </a:cubicBezTo>
                      <a:lnTo>
                        <a:pt x="0" y="220"/>
                      </a:lnTo>
                      <a:lnTo>
                        <a:pt x="668" y="220"/>
                      </a:lnTo>
                      <a:lnTo>
                        <a:pt x="668" y="34"/>
                      </a:lnTo>
                      <a:cubicBezTo>
                        <a:pt x="668" y="16"/>
                        <a:pt x="652" y="0"/>
                        <a:pt x="634" y="0"/>
                      </a:cubicBezTo>
                      <a:close/>
                      <a:moveTo>
                        <a:pt x="576" y="152"/>
                      </a:moveTo>
                      <a:cubicBezTo>
                        <a:pt x="555" y="152"/>
                        <a:pt x="540" y="136"/>
                        <a:pt x="540" y="115"/>
                      </a:cubicBezTo>
                      <a:cubicBezTo>
                        <a:pt x="540" y="94"/>
                        <a:pt x="555" y="79"/>
                        <a:pt x="576" y="79"/>
                      </a:cubicBezTo>
                      <a:cubicBezTo>
                        <a:pt x="597" y="79"/>
                        <a:pt x="613" y="94"/>
                        <a:pt x="613" y="115"/>
                      </a:cubicBezTo>
                      <a:cubicBezTo>
                        <a:pt x="611" y="134"/>
                        <a:pt x="595" y="152"/>
                        <a:pt x="576" y="152"/>
                      </a:cubicBezTo>
                      <a:close/>
                    </a:path>
                  </a:pathLst>
                </a:custGeom>
                <a:solidFill>
                  <a:schemeClr val="accent6">
                    <a:lumMod val="7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5" name="Freeform 42">
                  <a:extLst>
                    <a:ext uri="{FF2B5EF4-FFF2-40B4-BE49-F238E27FC236}">
                      <a16:creationId xmlns:a16="http://schemas.microsoft.com/office/drawing/2014/main" id="{71C5CFB2-4D03-4FE2-827D-6663FF3BBCB3}"/>
                    </a:ext>
                  </a:extLst>
                </p:cNvPr>
                <p:cNvSpPr>
                  <a:spLocks noChangeArrowheads="1"/>
                </p:cNvSpPr>
                <p:nvPr/>
              </p:nvSpPr>
              <p:spPr bwMode="auto">
                <a:xfrm>
                  <a:off x="6826250" y="5473700"/>
                  <a:ext cx="241300" cy="79375"/>
                </a:xfrm>
                <a:custGeom>
                  <a:avLst/>
                  <a:gdLst>
                    <a:gd name="T0" fmla="*/ 0 w 670"/>
                    <a:gd name="T1" fmla="*/ 0 h 221"/>
                    <a:gd name="T2" fmla="*/ 0 w 670"/>
                    <a:gd name="T3" fmla="*/ 220 h 221"/>
                    <a:gd name="T4" fmla="*/ 669 w 670"/>
                    <a:gd name="T5" fmla="*/ 220 h 221"/>
                    <a:gd name="T6" fmla="*/ 669 w 670"/>
                    <a:gd name="T7" fmla="*/ 0 h 221"/>
                    <a:gd name="T8" fmla="*/ 0 w 670"/>
                    <a:gd name="T9" fmla="*/ 0 h 221"/>
                    <a:gd name="T10" fmla="*/ 574 w 670"/>
                    <a:gd name="T11" fmla="*/ 149 h 221"/>
                    <a:gd name="T12" fmla="*/ 538 w 670"/>
                    <a:gd name="T13" fmla="*/ 112 h 221"/>
                    <a:gd name="T14" fmla="*/ 574 w 670"/>
                    <a:gd name="T15" fmla="*/ 76 h 221"/>
                    <a:gd name="T16" fmla="*/ 611 w 670"/>
                    <a:gd name="T17" fmla="*/ 112 h 221"/>
                    <a:gd name="T18" fmla="*/ 574 w 670"/>
                    <a:gd name="T19" fmla="*/ 14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0" h="221">
                      <a:moveTo>
                        <a:pt x="0" y="0"/>
                      </a:moveTo>
                      <a:lnTo>
                        <a:pt x="0" y="220"/>
                      </a:lnTo>
                      <a:lnTo>
                        <a:pt x="669" y="220"/>
                      </a:lnTo>
                      <a:lnTo>
                        <a:pt x="669" y="0"/>
                      </a:lnTo>
                      <a:lnTo>
                        <a:pt x="0" y="0"/>
                      </a:lnTo>
                      <a:close/>
                      <a:moveTo>
                        <a:pt x="574" y="149"/>
                      </a:moveTo>
                      <a:cubicBezTo>
                        <a:pt x="553" y="149"/>
                        <a:pt x="538" y="133"/>
                        <a:pt x="538" y="112"/>
                      </a:cubicBezTo>
                      <a:cubicBezTo>
                        <a:pt x="538" y="91"/>
                        <a:pt x="553" y="76"/>
                        <a:pt x="574" y="76"/>
                      </a:cubicBezTo>
                      <a:cubicBezTo>
                        <a:pt x="595" y="76"/>
                        <a:pt x="611" y="91"/>
                        <a:pt x="611" y="112"/>
                      </a:cubicBezTo>
                      <a:cubicBezTo>
                        <a:pt x="609" y="133"/>
                        <a:pt x="593" y="149"/>
                        <a:pt x="574" y="149"/>
                      </a:cubicBezTo>
                      <a:close/>
                    </a:path>
                  </a:pathLst>
                </a:custGeom>
                <a:solidFill>
                  <a:srgbClr val="FF000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6" name="Freeform 43">
                  <a:extLst>
                    <a:ext uri="{FF2B5EF4-FFF2-40B4-BE49-F238E27FC236}">
                      <a16:creationId xmlns:a16="http://schemas.microsoft.com/office/drawing/2014/main" id="{72ED8535-A6F2-4596-82D2-6490DBFACDDF}"/>
                    </a:ext>
                  </a:extLst>
                </p:cNvPr>
                <p:cNvSpPr>
                  <a:spLocks noChangeArrowheads="1"/>
                </p:cNvSpPr>
                <p:nvPr/>
              </p:nvSpPr>
              <p:spPr bwMode="auto">
                <a:xfrm>
                  <a:off x="6826250" y="5575296"/>
                  <a:ext cx="241300" cy="79375"/>
                </a:xfrm>
                <a:custGeom>
                  <a:avLst/>
                  <a:gdLst>
                    <a:gd name="T0" fmla="*/ 34 w 670"/>
                    <a:gd name="T1" fmla="*/ 220 h 221"/>
                    <a:gd name="T2" fmla="*/ 635 w 670"/>
                    <a:gd name="T3" fmla="*/ 220 h 221"/>
                    <a:gd name="T4" fmla="*/ 669 w 670"/>
                    <a:gd name="T5" fmla="*/ 186 h 221"/>
                    <a:gd name="T6" fmla="*/ 669 w 670"/>
                    <a:gd name="T7" fmla="*/ 0 h 221"/>
                    <a:gd name="T8" fmla="*/ 0 w 670"/>
                    <a:gd name="T9" fmla="*/ 0 h 221"/>
                    <a:gd name="T10" fmla="*/ 0 w 670"/>
                    <a:gd name="T11" fmla="*/ 186 h 221"/>
                    <a:gd name="T12" fmla="*/ 34 w 670"/>
                    <a:gd name="T13" fmla="*/ 220 h 221"/>
                    <a:gd name="T14" fmla="*/ 574 w 670"/>
                    <a:gd name="T15" fmla="*/ 71 h 221"/>
                    <a:gd name="T16" fmla="*/ 611 w 670"/>
                    <a:gd name="T17" fmla="*/ 107 h 221"/>
                    <a:gd name="T18" fmla="*/ 574 w 670"/>
                    <a:gd name="T19" fmla="*/ 144 h 221"/>
                    <a:gd name="T20" fmla="*/ 538 w 670"/>
                    <a:gd name="T21" fmla="*/ 107 h 221"/>
                    <a:gd name="T22" fmla="*/ 574 w 670"/>
                    <a:gd name="T23"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0" h="221">
                      <a:moveTo>
                        <a:pt x="34" y="220"/>
                      </a:moveTo>
                      <a:lnTo>
                        <a:pt x="635" y="220"/>
                      </a:lnTo>
                      <a:cubicBezTo>
                        <a:pt x="653" y="220"/>
                        <a:pt x="669" y="204"/>
                        <a:pt x="669" y="186"/>
                      </a:cubicBezTo>
                      <a:lnTo>
                        <a:pt x="669" y="0"/>
                      </a:lnTo>
                      <a:lnTo>
                        <a:pt x="0" y="0"/>
                      </a:lnTo>
                      <a:lnTo>
                        <a:pt x="0" y="186"/>
                      </a:lnTo>
                      <a:cubicBezTo>
                        <a:pt x="0" y="204"/>
                        <a:pt x="16" y="220"/>
                        <a:pt x="34" y="220"/>
                      </a:cubicBezTo>
                      <a:close/>
                      <a:moveTo>
                        <a:pt x="574" y="71"/>
                      </a:moveTo>
                      <a:cubicBezTo>
                        <a:pt x="595" y="71"/>
                        <a:pt x="611" y="86"/>
                        <a:pt x="611" y="107"/>
                      </a:cubicBezTo>
                      <a:cubicBezTo>
                        <a:pt x="611" y="128"/>
                        <a:pt x="595" y="144"/>
                        <a:pt x="574" y="144"/>
                      </a:cubicBezTo>
                      <a:cubicBezTo>
                        <a:pt x="553" y="144"/>
                        <a:pt x="538" y="128"/>
                        <a:pt x="538" y="107"/>
                      </a:cubicBezTo>
                      <a:cubicBezTo>
                        <a:pt x="538" y="89"/>
                        <a:pt x="553" y="71"/>
                        <a:pt x="574" y="71"/>
                      </a:cubicBezTo>
                      <a:close/>
                    </a:path>
                  </a:pathLst>
                </a:custGeom>
                <a:solidFill>
                  <a:schemeClr val="accent5">
                    <a:lumMod val="7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 name="Freeform 44">
                  <a:extLst>
                    <a:ext uri="{FF2B5EF4-FFF2-40B4-BE49-F238E27FC236}">
                      <a16:creationId xmlns:a16="http://schemas.microsoft.com/office/drawing/2014/main" id="{288AF26D-9D71-4F31-9668-C0BBCBF6731A}"/>
                    </a:ext>
                  </a:extLst>
                </p:cNvPr>
                <p:cNvSpPr>
                  <a:spLocks noChangeArrowheads="1"/>
                </p:cNvSpPr>
                <p:nvPr/>
              </p:nvSpPr>
              <p:spPr bwMode="auto">
                <a:xfrm>
                  <a:off x="7148513" y="5070475"/>
                  <a:ext cx="357187" cy="201613"/>
                </a:xfrm>
                <a:custGeom>
                  <a:avLst/>
                  <a:gdLst>
                    <a:gd name="T0" fmla="*/ 810 w 990"/>
                    <a:gd name="T1" fmla="*/ 199 h 559"/>
                    <a:gd name="T2" fmla="*/ 795 w 990"/>
                    <a:gd name="T3" fmla="*/ 199 h 559"/>
                    <a:gd name="T4" fmla="*/ 624 w 990"/>
                    <a:gd name="T5" fmla="*/ 76 h 559"/>
                    <a:gd name="T6" fmla="*/ 567 w 990"/>
                    <a:gd name="T7" fmla="*/ 86 h 559"/>
                    <a:gd name="T8" fmla="*/ 401 w 990"/>
                    <a:gd name="T9" fmla="*/ 0 h 559"/>
                    <a:gd name="T10" fmla="*/ 207 w 990"/>
                    <a:gd name="T11" fmla="*/ 155 h 559"/>
                    <a:gd name="T12" fmla="*/ 202 w 990"/>
                    <a:gd name="T13" fmla="*/ 155 h 559"/>
                    <a:gd name="T14" fmla="*/ 0 w 990"/>
                    <a:gd name="T15" fmla="*/ 356 h 559"/>
                    <a:gd name="T16" fmla="*/ 202 w 990"/>
                    <a:gd name="T17" fmla="*/ 558 h 559"/>
                    <a:gd name="T18" fmla="*/ 810 w 990"/>
                    <a:gd name="T19" fmla="*/ 558 h 559"/>
                    <a:gd name="T20" fmla="*/ 989 w 990"/>
                    <a:gd name="T21" fmla="*/ 380 h 559"/>
                    <a:gd name="T22" fmla="*/ 810 w 990"/>
                    <a:gd name="T23"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559">
                      <a:moveTo>
                        <a:pt x="810" y="199"/>
                      </a:moveTo>
                      <a:cubicBezTo>
                        <a:pt x="805" y="199"/>
                        <a:pt x="800" y="199"/>
                        <a:pt x="795" y="199"/>
                      </a:cubicBezTo>
                      <a:cubicBezTo>
                        <a:pt x="771" y="128"/>
                        <a:pt x="705" y="76"/>
                        <a:pt x="624" y="76"/>
                      </a:cubicBezTo>
                      <a:cubicBezTo>
                        <a:pt x="603" y="76"/>
                        <a:pt x="585" y="78"/>
                        <a:pt x="567" y="86"/>
                      </a:cubicBezTo>
                      <a:cubicBezTo>
                        <a:pt x="530" y="34"/>
                        <a:pt x="470" y="0"/>
                        <a:pt x="401" y="0"/>
                      </a:cubicBezTo>
                      <a:cubicBezTo>
                        <a:pt x="307" y="0"/>
                        <a:pt x="228" y="65"/>
                        <a:pt x="207" y="155"/>
                      </a:cubicBezTo>
                      <a:cubicBezTo>
                        <a:pt x="205" y="155"/>
                        <a:pt x="205" y="155"/>
                        <a:pt x="202" y="155"/>
                      </a:cubicBezTo>
                      <a:cubicBezTo>
                        <a:pt x="92" y="155"/>
                        <a:pt x="0" y="244"/>
                        <a:pt x="0" y="356"/>
                      </a:cubicBezTo>
                      <a:cubicBezTo>
                        <a:pt x="0" y="469"/>
                        <a:pt x="89" y="558"/>
                        <a:pt x="202" y="558"/>
                      </a:cubicBezTo>
                      <a:lnTo>
                        <a:pt x="810" y="558"/>
                      </a:lnTo>
                      <a:cubicBezTo>
                        <a:pt x="907" y="558"/>
                        <a:pt x="989" y="480"/>
                        <a:pt x="989" y="380"/>
                      </a:cubicBezTo>
                      <a:cubicBezTo>
                        <a:pt x="989" y="278"/>
                        <a:pt x="910" y="199"/>
                        <a:pt x="810" y="199"/>
                      </a:cubicBezTo>
                    </a:path>
                  </a:pathLst>
                </a:custGeom>
                <a:solidFill>
                  <a:srgbClr val="00B0F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8" name="Freeform 45">
                  <a:extLst>
                    <a:ext uri="{FF2B5EF4-FFF2-40B4-BE49-F238E27FC236}">
                      <a16:creationId xmlns:a16="http://schemas.microsoft.com/office/drawing/2014/main" id="{0256BF22-5A5B-408E-8486-6EA98683E4A5}"/>
                    </a:ext>
                  </a:extLst>
                </p:cNvPr>
                <p:cNvSpPr>
                  <a:spLocks noChangeArrowheads="1"/>
                </p:cNvSpPr>
                <p:nvPr/>
              </p:nvSpPr>
              <p:spPr bwMode="auto">
                <a:xfrm>
                  <a:off x="7069138" y="5265738"/>
                  <a:ext cx="128587" cy="112712"/>
                </a:xfrm>
                <a:custGeom>
                  <a:avLst/>
                  <a:gdLst>
                    <a:gd name="T0" fmla="*/ 47 w 355"/>
                    <a:gd name="T1" fmla="*/ 314 h 315"/>
                    <a:gd name="T2" fmla="*/ 0 w 355"/>
                    <a:gd name="T3" fmla="*/ 259 h 315"/>
                    <a:gd name="T4" fmla="*/ 45 w 355"/>
                    <a:gd name="T5" fmla="*/ 223 h 315"/>
                    <a:gd name="T6" fmla="*/ 92 w 355"/>
                    <a:gd name="T7" fmla="*/ 278 h 315"/>
                    <a:gd name="T8" fmla="*/ 47 w 355"/>
                    <a:gd name="T9" fmla="*/ 314 h 315"/>
                    <a:gd name="T10" fmla="*/ 136 w 355"/>
                    <a:gd name="T11" fmla="*/ 238 h 315"/>
                    <a:gd name="T12" fmla="*/ 89 w 355"/>
                    <a:gd name="T13" fmla="*/ 183 h 315"/>
                    <a:gd name="T14" fmla="*/ 134 w 355"/>
                    <a:gd name="T15" fmla="*/ 147 h 315"/>
                    <a:gd name="T16" fmla="*/ 181 w 355"/>
                    <a:gd name="T17" fmla="*/ 202 h 315"/>
                    <a:gd name="T18" fmla="*/ 136 w 355"/>
                    <a:gd name="T19" fmla="*/ 238 h 315"/>
                    <a:gd name="T20" fmla="*/ 223 w 355"/>
                    <a:gd name="T21" fmla="*/ 165 h 315"/>
                    <a:gd name="T22" fmla="*/ 176 w 355"/>
                    <a:gd name="T23" fmla="*/ 110 h 315"/>
                    <a:gd name="T24" fmla="*/ 220 w 355"/>
                    <a:gd name="T25" fmla="*/ 73 h 315"/>
                    <a:gd name="T26" fmla="*/ 267 w 355"/>
                    <a:gd name="T27" fmla="*/ 128 h 315"/>
                    <a:gd name="T28" fmla="*/ 223 w 355"/>
                    <a:gd name="T29" fmla="*/ 165 h 315"/>
                    <a:gd name="T30" fmla="*/ 309 w 355"/>
                    <a:gd name="T31" fmla="*/ 92 h 315"/>
                    <a:gd name="T32" fmla="*/ 262 w 355"/>
                    <a:gd name="T33" fmla="*/ 37 h 315"/>
                    <a:gd name="T34" fmla="*/ 307 w 355"/>
                    <a:gd name="T35" fmla="*/ 0 h 315"/>
                    <a:gd name="T36" fmla="*/ 354 w 355"/>
                    <a:gd name="T37" fmla="*/ 55 h 315"/>
                    <a:gd name="T38" fmla="*/ 309 w 355"/>
                    <a:gd name="T39" fmla="*/ 9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5" h="315">
                      <a:moveTo>
                        <a:pt x="47" y="314"/>
                      </a:moveTo>
                      <a:lnTo>
                        <a:pt x="0" y="259"/>
                      </a:lnTo>
                      <a:lnTo>
                        <a:pt x="45" y="223"/>
                      </a:lnTo>
                      <a:lnTo>
                        <a:pt x="92" y="278"/>
                      </a:lnTo>
                      <a:lnTo>
                        <a:pt x="47" y="314"/>
                      </a:lnTo>
                      <a:close/>
                      <a:moveTo>
                        <a:pt x="136" y="238"/>
                      </a:moveTo>
                      <a:lnTo>
                        <a:pt x="89" y="183"/>
                      </a:lnTo>
                      <a:lnTo>
                        <a:pt x="134" y="147"/>
                      </a:lnTo>
                      <a:lnTo>
                        <a:pt x="181" y="202"/>
                      </a:lnTo>
                      <a:lnTo>
                        <a:pt x="136" y="238"/>
                      </a:lnTo>
                      <a:close/>
                      <a:moveTo>
                        <a:pt x="223" y="165"/>
                      </a:moveTo>
                      <a:lnTo>
                        <a:pt x="176" y="110"/>
                      </a:lnTo>
                      <a:lnTo>
                        <a:pt x="220" y="73"/>
                      </a:lnTo>
                      <a:lnTo>
                        <a:pt x="267" y="128"/>
                      </a:lnTo>
                      <a:lnTo>
                        <a:pt x="223" y="165"/>
                      </a:lnTo>
                      <a:close/>
                      <a:moveTo>
                        <a:pt x="309" y="92"/>
                      </a:moveTo>
                      <a:lnTo>
                        <a:pt x="262" y="37"/>
                      </a:lnTo>
                      <a:lnTo>
                        <a:pt x="307" y="0"/>
                      </a:lnTo>
                      <a:lnTo>
                        <a:pt x="354" y="55"/>
                      </a:lnTo>
                      <a:lnTo>
                        <a:pt x="309" y="92"/>
                      </a:ln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291" name="Rectangle 290">
              <a:extLst>
                <a:ext uri="{FF2B5EF4-FFF2-40B4-BE49-F238E27FC236}">
                  <a16:creationId xmlns:a16="http://schemas.microsoft.com/office/drawing/2014/main" id="{EADAF747-C35D-4B75-9E43-6B7AF12D34F3}"/>
                </a:ext>
              </a:extLst>
            </p:cNvPr>
            <p:cNvSpPr/>
            <p:nvPr/>
          </p:nvSpPr>
          <p:spPr>
            <a:xfrm>
              <a:off x="9452672" y="2054814"/>
              <a:ext cx="805942" cy="203681"/>
            </a:xfrm>
            <a:prstGeom prst="rect">
              <a:avLst/>
            </a:prstGeom>
          </p:spPr>
          <p:txBody>
            <a:bodyPr wrap="square">
              <a:spAutoFit/>
            </a:bodyPr>
            <a:lstStyle/>
            <a:p>
              <a:pPr algn="ctr"/>
              <a:r>
                <a:rPr lang="en-US" sz="1000" b="1" dirty="0">
                  <a:latin typeface="Arial" charset="0"/>
                  <a:ea typeface="Arial" charset="0"/>
                  <a:cs typeface="Arial" charset="0"/>
                </a:rPr>
                <a:t>FastConnect</a:t>
              </a:r>
              <a:r>
                <a:rPr lang="en-US" sz="800" b="1" dirty="0">
                  <a:latin typeface="Arial" charset="0"/>
                  <a:ea typeface="Arial" charset="0"/>
                  <a:cs typeface="Arial" charset="0"/>
                </a:rPr>
                <a:t> </a:t>
              </a:r>
            </a:p>
          </p:txBody>
        </p:sp>
      </p:grpSp>
      <p:sp>
        <p:nvSpPr>
          <p:cNvPr id="59" name="Rectangle 58">
            <a:extLst>
              <a:ext uri="{FF2B5EF4-FFF2-40B4-BE49-F238E27FC236}">
                <a16:creationId xmlns:a16="http://schemas.microsoft.com/office/drawing/2014/main" id="{A0D3C46A-E585-46FF-91F9-C4426D8C2782}"/>
              </a:ext>
            </a:extLst>
          </p:cNvPr>
          <p:cNvSpPr/>
          <p:nvPr/>
        </p:nvSpPr>
        <p:spPr>
          <a:xfrm>
            <a:off x="4285728" y="57120"/>
            <a:ext cx="7826067" cy="67251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9" name="TextBox 338">
            <a:extLst>
              <a:ext uri="{FF2B5EF4-FFF2-40B4-BE49-F238E27FC236}">
                <a16:creationId xmlns:a16="http://schemas.microsoft.com/office/drawing/2014/main" id="{57CDD8BE-ED67-486C-A4F5-1CA3A699D6FC}"/>
              </a:ext>
            </a:extLst>
          </p:cNvPr>
          <p:cNvSpPr txBox="1"/>
          <p:nvPr/>
        </p:nvSpPr>
        <p:spPr>
          <a:xfrm>
            <a:off x="6975829" y="59529"/>
            <a:ext cx="2958282" cy="307777"/>
          </a:xfrm>
          <a:prstGeom prst="rect">
            <a:avLst/>
          </a:prstGeom>
          <a:noFill/>
        </p:spPr>
        <p:txBody>
          <a:bodyPr wrap="square" rtlCol="0">
            <a:spAutoFit/>
          </a:bodyPr>
          <a:lstStyle/>
          <a:p>
            <a:r>
              <a:rPr lang="en-US" sz="1400" b="1" dirty="0"/>
              <a:t>Oracle Cloud Infrastructure (Region) </a:t>
            </a:r>
            <a:endParaRPr lang="en-IN" sz="1400" b="1" dirty="0"/>
          </a:p>
        </p:txBody>
      </p:sp>
      <p:pic>
        <p:nvPicPr>
          <p:cNvPr id="340" name="Picture 339">
            <a:extLst>
              <a:ext uri="{FF2B5EF4-FFF2-40B4-BE49-F238E27FC236}">
                <a16:creationId xmlns:a16="http://schemas.microsoft.com/office/drawing/2014/main" id="{2834B768-474D-4DA6-918B-E38A83057199}"/>
              </a:ext>
            </a:extLst>
          </p:cNvPr>
          <p:cNvPicPr>
            <a:picLocks noChangeAspect="1"/>
          </p:cNvPicPr>
          <p:nvPr/>
        </p:nvPicPr>
        <p:blipFill>
          <a:blip r:embed="rId10"/>
          <a:stretch>
            <a:fillRect/>
          </a:stretch>
        </p:blipFill>
        <p:spPr>
          <a:xfrm>
            <a:off x="10724813" y="122493"/>
            <a:ext cx="1288991" cy="162673"/>
          </a:xfrm>
          <a:prstGeom prst="rect">
            <a:avLst/>
          </a:prstGeom>
        </p:spPr>
      </p:pic>
      <p:sp>
        <p:nvSpPr>
          <p:cNvPr id="60" name="Rectangle 59">
            <a:extLst>
              <a:ext uri="{FF2B5EF4-FFF2-40B4-BE49-F238E27FC236}">
                <a16:creationId xmlns:a16="http://schemas.microsoft.com/office/drawing/2014/main" id="{C4E87F13-B40C-4FE4-9D4A-1EA9402C9AC2}"/>
              </a:ext>
            </a:extLst>
          </p:cNvPr>
          <p:cNvSpPr/>
          <p:nvPr/>
        </p:nvSpPr>
        <p:spPr>
          <a:xfrm>
            <a:off x="4483661" y="388327"/>
            <a:ext cx="7430200" cy="62525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a:extLst>
              <a:ext uri="{FF2B5EF4-FFF2-40B4-BE49-F238E27FC236}">
                <a16:creationId xmlns:a16="http://schemas.microsoft.com/office/drawing/2014/main" id="{D9B2E881-6A97-4879-A024-8E40C31E7396}"/>
              </a:ext>
            </a:extLst>
          </p:cNvPr>
          <p:cNvSpPr/>
          <p:nvPr/>
        </p:nvSpPr>
        <p:spPr>
          <a:xfrm>
            <a:off x="5656865" y="802247"/>
            <a:ext cx="1721253" cy="5716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a:extLst>
              <a:ext uri="{FF2B5EF4-FFF2-40B4-BE49-F238E27FC236}">
                <a16:creationId xmlns:a16="http://schemas.microsoft.com/office/drawing/2014/main" id="{32E4D4F8-9940-4B21-A89D-4EA6143A300C}"/>
              </a:ext>
            </a:extLst>
          </p:cNvPr>
          <p:cNvSpPr/>
          <p:nvPr/>
        </p:nvSpPr>
        <p:spPr>
          <a:xfrm>
            <a:off x="7512542" y="784966"/>
            <a:ext cx="1776002" cy="5716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a:extLst>
              <a:ext uri="{FF2B5EF4-FFF2-40B4-BE49-F238E27FC236}">
                <a16:creationId xmlns:a16="http://schemas.microsoft.com/office/drawing/2014/main" id="{6040C92D-D983-4D05-80A4-DD0D30A30AC5}"/>
              </a:ext>
            </a:extLst>
          </p:cNvPr>
          <p:cNvSpPr/>
          <p:nvPr/>
        </p:nvSpPr>
        <p:spPr>
          <a:xfrm>
            <a:off x="9399578" y="809879"/>
            <a:ext cx="1895981" cy="5708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5" name="Arrow: Left 354">
            <a:extLst>
              <a:ext uri="{FF2B5EF4-FFF2-40B4-BE49-F238E27FC236}">
                <a16:creationId xmlns:a16="http://schemas.microsoft.com/office/drawing/2014/main" id="{4B5F83FD-4605-49D9-9339-EE898AD74AD6}"/>
              </a:ext>
            </a:extLst>
          </p:cNvPr>
          <p:cNvSpPr/>
          <p:nvPr/>
        </p:nvSpPr>
        <p:spPr>
          <a:xfrm>
            <a:off x="3629043" y="722176"/>
            <a:ext cx="873361" cy="12558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6" name="Picture 355">
            <a:extLst>
              <a:ext uri="{FF2B5EF4-FFF2-40B4-BE49-F238E27FC236}">
                <a16:creationId xmlns:a16="http://schemas.microsoft.com/office/drawing/2014/main" id="{C5FE1394-CA1A-482F-896A-42CEBE9C0BAA}"/>
              </a:ext>
            </a:extLst>
          </p:cNvPr>
          <p:cNvPicPr>
            <a:picLocks noChangeAspect="1"/>
          </p:cNvPicPr>
          <p:nvPr/>
        </p:nvPicPr>
        <p:blipFill>
          <a:blip r:embed="rId6"/>
          <a:stretch>
            <a:fillRect/>
          </a:stretch>
        </p:blipFill>
        <p:spPr>
          <a:xfrm>
            <a:off x="4545263" y="538210"/>
            <a:ext cx="399132" cy="386659"/>
          </a:xfrm>
          <a:prstGeom prst="rect">
            <a:avLst/>
          </a:prstGeom>
        </p:spPr>
      </p:pic>
      <p:sp>
        <p:nvSpPr>
          <p:cNvPr id="357" name="Rectangle 356">
            <a:extLst>
              <a:ext uri="{FF2B5EF4-FFF2-40B4-BE49-F238E27FC236}">
                <a16:creationId xmlns:a16="http://schemas.microsoft.com/office/drawing/2014/main" id="{69191450-605B-4C2C-A8C5-847AAA0E29A4}"/>
              </a:ext>
            </a:extLst>
          </p:cNvPr>
          <p:cNvSpPr/>
          <p:nvPr/>
        </p:nvSpPr>
        <p:spPr>
          <a:xfrm>
            <a:off x="4799106" y="1100518"/>
            <a:ext cx="6613961" cy="4993196"/>
          </a:xfrm>
          <a:prstGeom prst="rect">
            <a:avLst/>
          </a:prstGeom>
          <a:noFill/>
          <a:ln w="28575">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2" name="TextBox 61">
            <a:extLst>
              <a:ext uri="{FF2B5EF4-FFF2-40B4-BE49-F238E27FC236}">
                <a16:creationId xmlns:a16="http://schemas.microsoft.com/office/drawing/2014/main" id="{5C0217A4-3240-4DC7-8615-0D2617D05AC9}"/>
              </a:ext>
            </a:extLst>
          </p:cNvPr>
          <p:cNvSpPr txBox="1"/>
          <p:nvPr/>
        </p:nvSpPr>
        <p:spPr>
          <a:xfrm>
            <a:off x="5934315" y="786117"/>
            <a:ext cx="1363133" cy="276999"/>
          </a:xfrm>
          <a:prstGeom prst="rect">
            <a:avLst/>
          </a:prstGeom>
          <a:noFill/>
        </p:spPr>
        <p:txBody>
          <a:bodyPr wrap="square" rtlCol="0">
            <a:spAutoFit/>
          </a:bodyPr>
          <a:lstStyle/>
          <a:p>
            <a:r>
              <a:rPr lang="en-US" sz="1200" b="1" dirty="0"/>
              <a:t>Fault Domain 1</a:t>
            </a:r>
            <a:endParaRPr lang="en-IN" sz="1200" b="1" dirty="0"/>
          </a:p>
        </p:txBody>
      </p:sp>
      <p:sp>
        <p:nvSpPr>
          <p:cNvPr id="359" name="TextBox 358">
            <a:extLst>
              <a:ext uri="{FF2B5EF4-FFF2-40B4-BE49-F238E27FC236}">
                <a16:creationId xmlns:a16="http://schemas.microsoft.com/office/drawing/2014/main" id="{9131B472-472C-4675-870E-0516F5970A9D}"/>
              </a:ext>
            </a:extLst>
          </p:cNvPr>
          <p:cNvSpPr txBox="1"/>
          <p:nvPr/>
        </p:nvSpPr>
        <p:spPr>
          <a:xfrm>
            <a:off x="7604128" y="408569"/>
            <a:ext cx="2104326" cy="307777"/>
          </a:xfrm>
          <a:prstGeom prst="rect">
            <a:avLst/>
          </a:prstGeom>
          <a:noFill/>
        </p:spPr>
        <p:txBody>
          <a:bodyPr wrap="square" rtlCol="0">
            <a:spAutoFit/>
          </a:bodyPr>
          <a:lstStyle/>
          <a:p>
            <a:r>
              <a:rPr lang="en-US" sz="1400" b="1" dirty="0"/>
              <a:t>Availability  Domain</a:t>
            </a:r>
            <a:endParaRPr lang="en-IN" sz="1400" b="1" dirty="0"/>
          </a:p>
        </p:txBody>
      </p:sp>
      <p:sp>
        <p:nvSpPr>
          <p:cNvPr id="360" name="TextBox 359">
            <a:extLst>
              <a:ext uri="{FF2B5EF4-FFF2-40B4-BE49-F238E27FC236}">
                <a16:creationId xmlns:a16="http://schemas.microsoft.com/office/drawing/2014/main" id="{62CCB065-0E54-438A-94CB-CA0F502B6F58}"/>
              </a:ext>
            </a:extLst>
          </p:cNvPr>
          <p:cNvSpPr txBox="1"/>
          <p:nvPr/>
        </p:nvSpPr>
        <p:spPr>
          <a:xfrm>
            <a:off x="7805297" y="801494"/>
            <a:ext cx="1363133" cy="276999"/>
          </a:xfrm>
          <a:prstGeom prst="rect">
            <a:avLst/>
          </a:prstGeom>
          <a:noFill/>
        </p:spPr>
        <p:txBody>
          <a:bodyPr wrap="square" rtlCol="0">
            <a:spAutoFit/>
          </a:bodyPr>
          <a:lstStyle/>
          <a:p>
            <a:r>
              <a:rPr lang="en-US" sz="1200" b="1" dirty="0"/>
              <a:t>Fault Domain 2</a:t>
            </a:r>
            <a:endParaRPr lang="en-IN" sz="1200" b="1" dirty="0"/>
          </a:p>
        </p:txBody>
      </p:sp>
      <p:sp>
        <p:nvSpPr>
          <p:cNvPr id="361" name="TextBox 360">
            <a:extLst>
              <a:ext uri="{FF2B5EF4-FFF2-40B4-BE49-F238E27FC236}">
                <a16:creationId xmlns:a16="http://schemas.microsoft.com/office/drawing/2014/main" id="{AD3C4930-563D-4CD3-9F0C-F99B3F404A2D}"/>
              </a:ext>
            </a:extLst>
          </p:cNvPr>
          <p:cNvSpPr txBox="1"/>
          <p:nvPr/>
        </p:nvSpPr>
        <p:spPr>
          <a:xfrm>
            <a:off x="9738189" y="792415"/>
            <a:ext cx="1363133" cy="276999"/>
          </a:xfrm>
          <a:prstGeom prst="rect">
            <a:avLst/>
          </a:prstGeom>
          <a:noFill/>
        </p:spPr>
        <p:txBody>
          <a:bodyPr wrap="square" rtlCol="0">
            <a:spAutoFit/>
          </a:bodyPr>
          <a:lstStyle/>
          <a:p>
            <a:r>
              <a:rPr lang="en-US" sz="1200" b="1" dirty="0"/>
              <a:t>Fault Domain 3</a:t>
            </a:r>
            <a:endParaRPr lang="en-IN" sz="1200" b="1" dirty="0"/>
          </a:p>
        </p:txBody>
      </p:sp>
      <p:grpSp>
        <p:nvGrpSpPr>
          <p:cNvPr id="362" name="Group 361">
            <a:extLst>
              <a:ext uri="{FF2B5EF4-FFF2-40B4-BE49-F238E27FC236}">
                <a16:creationId xmlns:a16="http://schemas.microsoft.com/office/drawing/2014/main" id="{2875FA2B-A103-4DE7-9A5D-66F7EC206BDE}"/>
              </a:ext>
            </a:extLst>
          </p:cNvPr>
          <p:cNvGrpSpPr/>
          <p:nvPr/>
        </p:nvGrpSpPr>
        <p:grpSpPr>
          <a:xfrm>
            <a:off x="4256872" y="2141635"/>
            <a:ext cx="1054063" cy="1254978"/>
            <a:chOff x="2558095" y="2625219"/>
            <a:chExt cx="805942" cy="1074332"/>
          </a:xfrm>
        </p:grpSpPr>
        <p:grpSp>
          <p:nvGrpSpPr>
            <p:cNvPr id="363" name="Group 362">
              <a:extLst>
                <a:ext uri="{FF2B5EF4-FFF2-40B4-BE49-F238E27FC236}">
                  <a16:creationId xmlns:a16="http://schemas.microsoft.com/office/drawing/2014/main" id="{B1002850-AC05-4888-AB43-7975E7933733}"/>
                </a:ext>
              </a:extLst>
            </p:cNvPr>
            <p:cNvGrpSpPr/>
            <p:nvPr/>
          </p:nvGrpSpPr>
          <p:grpSpPr>
            <a:xfrm>
              <a:off x="2681212" y="2625219"/>
              <a:ext cx="582945" cy="635162"/>
              <a:chOff x="2681212" y="2882206"/>
              <a:chExt cx="582945" cy="635162"/>
            </a:xfrm>
          </p:grpSpPr>
          <p:sp>
            <p:nvSpPr>
              <p:cNvPr id="365" name="Rectangle 364">
                <a:extLst>
                  <a:ext uri="{FF2B5EF4-FFF2-40B4-BE49-F238E27FC236}">
                    <a16:creationId xmlns:a16="http://schemas.microsoft.com/office/drawing/2014/main" id="{46159940-5C8E-4000-BE9C-08EEF878B332}"/>
                  </a:ext>
                </a:extLst>
              </p:cNvPr>
              <p:cNvSpPr/>
              <p:nvPr/>
            </p:nvSpPr>
            <p:spPr>
              <a:xfrm>
                <a:off x="2681212" y="2882206"/>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366" name="Group 365">
                <a:extLst>
                  <a:ext uri="{FF2B5EF4-FFF2-40B4-BE49-F238E27FC236}">
                    <a16:creationId xmlns:a16="http://schemas.microsoft.com/office/drawing/2014/main" id="{62E372CA-F1DC-49AC-9123-AFCC966C2CD1}"/>
                  </a:ext>
                </a:extLst>
              </p:cNvPr>
              <p:cNvGrpSpPr/>
              <p:nvPr/>
            </p:nvGrpSpPr>
            <p:grpSpPr>
              <a:xfrm>
                <a:off x="2764251" y="2955081"/>
                <a:ext cx="426432" cy="465796"/>
                <a:chOff x="5830888" y="5080000"/>
                <a:chExt cx="515937" cy="563563"/>
              </a:xfrm>
            </p:grpSpPr>
            <p:sp>
              <p:nvSpPr>
                <p:cNvPr id="367" name="Freeform 47">
                  <a:extLst>
                    <a:ext uri="{FF2B5EF4-FFF2-40B4-BE49-F238E27FC236}">
                      <a16:creationId xmlns:a16="http://schemas.microsoft.com/office/drawing/2014/main" id="{4F2BACE6-7FAB-4A58-A84A-AAB1FAD4E801}"/>
                    </a:ext>
                  </a:extLst>
                </p:cNvPr>
                <p:cNvSpPr>
                  <a:spLocks noChangeArrowheads="1"/>
                </p:cNvSpPr>
                <p:nvPr/>
              </p:nvSpPr>
              <p:spPr bwMode="auto">
                <a:xfrm>
                  <a:off x="6057900" y="5189538"/>
                  <a:ext cx="61913" cy="222250"/>
                </a:xfrm>
                <a:custGeom>
                  <a:avLst/>
                  <a:gdLst>
                    <a:gd name="T0" fmla="*/ 107 w 174"/>
                    <a:gd name="T1" fmla="*/ 152 h 617"/>
                    <a:gd name="T2" fmla="*/ 173 w 174"/>
                    <a:gd name="T3" fmla="*/ 152 h 617"/>
                    <a:gd name="T4" fmla="*/ 86 w 174"/>
                    <a:gd name="T5" fmla="*/ 0 h 617"/>
                    <a:gd name="T6" fmla="*/ 0 w 174"/>
                    <a:gd name="T7" fmla="*/ 152 h 617"/>
                    <a:gd name="T8" fmla="*/ 65 w 174"/>
                    <a:gd name="T9" fmla="*/ 152 h 617"/>
                    <a:gd name="T10" fmla="*/ 65 w 174"/>
                    <a:gd name="T11" fmla="*/ 466 h 617"/>
                    <a:gd name="T12" fmla="*/ 0 w 174"/>
                    <a:gd name="T13" fmla="*/ 466 h 617"/>
                    <a:gd name="T14" fmla="*/ 86 w 174"/>
                    <a:gd name="T15" fmla="*/ 616 h 617"/>
                    <a:gd name="T16" fmla="*/ 173 w 174"/>
                    <a:gd name="T17" fmla="*/ 466 h 617"/>
                    <a:gd name="T18" fmla="*/ 107 w 174"/>
                    <a:gd name="T19" fmla="*/ 466 h 617"/>
                    <a:gd name="T20" fmla="*/ 107 w 174"/>
                    <a:gd name="T21" fmla="*/ 15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617">
                      <a:moveTo>
                        <a:pt x="107" y="152"/>
                      </a:moveTo>
                      <a:lnTo>
                        <a:pt x="173" y="152"/>
                      </a:lnTo>
                      <a:lnTo>
                        <a:pt x="86" y="0"/>
                      </a:lnTo>
                      <a:lnTo>
                        <a:pt x="0" y="152"/>
                      </a:lnTo>
                      <a:lnTo>
                        <a:pt x="65" y="152"/>
                      </a:lnTo>
                      <a:lnTo>
                        <a:pt x="65" y="466"/>
                      </a:lnTo>
                      <a:lnTo>
                        <a:pt x="0" y="466"/>
                      </a:lnTo>
                      <a:lnTo>
                        <a:pt x="86" y="616"/>
                      </a:lnTo>
                      <a:lnTo>
                        <a:pt x="173" y="466"/>
                      </a:lnTo>
                      <a:lnTo>
                        <a:pt x="107" y="466"/>
                      </a:lnTo>
                      <a:lnTo>
                        <a:pt x="107" y="152"/>
                      </a:ln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 name="Freeform 48">
                  <a:extLst>
                    <a:ext uri="{FF2B5EF4-FFF2-40B4-BE49-F238E27FC236}">
                      <a16:creationId xmlns:a16="http://schemas.microsoft.com/office/drawing/2014/main" id="{2BCA6BC5-3A72-440F-9CA3-1B16756D0F99}"/>
                    </a:ext>
                  </a:extLst>
                </p:cNvPr>
                <p:cNvSpPr>
                  <a:spLocks noChangeArrowheads="1"/>
                </p:cNvSpPr>
                <p:nvPr/>
              </p:nvSpPr>
              <p:spPr bwMode="auto">
                <a:xfrm>
                  <a:off x="5975350" y="5268913"/>
                  <a:ext cx="93663" cy="61912"/>
                </a:xfrm>
                <a:custGeom>
                  <a:avLst/>
                  <a:gdLst>
                    <a:gd name="T0" fmla="*/ 257 w 258"/>
                    <a:gd name="T1" fmla="*/ 87 h 174"/>
                    <a:gd name="T2" fmla="*/ 107 w 258"/>
                    <a:gd name="T3" fmla="*/ 0 h 174"/>
                    <a:gd name="T4" fmla="*/ 107 w 258"/>
                    <a:gd name="T5" fmla="*/ 63 h 174"/>
                    <a:gd name="T6" fmla="*/ 0 w 258"/>
                    <a:gd name="T7" fmla="*/ 63 h 174"/>
                    <a:gd name="T8" fmla="*/ 0 w 258"/>
                    <a:gd name="T9" fmla="*/ 108 h 174"/>
                    <a:gd name="T10" fmla="*/ 107 w 258"/>
                    <a:gd name="T11" fmla="*/ 108 h 174"/>
                    <a:gd name="T12" fmla="*/ 107 w 258"/>
                    <a:gd name="T13" fmla="*/ 173 h 174"/>
                    <a:gd name="T14" fmla="*/ 257 w 258"/>
                    <a:gd name="T15" fmla="*/ 87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74">
                      <a:moveTo>
                        <a:pt x="257" y="87"/>
                      </a:moveTo>
                      <a:lnTo>
                        <a:pt x="107" y="0"/>
                      </a:lnTo>
                      <a:lnTo>
                        <a:pt x="107" y="63"/>
                      </a:lnTo>
                      <a:lnTo>
                        <a:pt x="0" y="63"/>
                      </a:lnTo>
                      <a:lnTo>
                        <a:pt x="0" y="108"/>
                      </a:lnTo>
                      <a:lnTo>
                        <a:pt x="107" y="108"/>
                      </a:lnTo>
                      <a:lnTo>
                        <a:pt x="107" y="173"/>
                      </a:lnTo>
                      <a:lnTo>
                        <a:pt x="257" y="87"/>
                      </a:ln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9" name="Freeform 49">
                  <a:extLst>
                    <a:ext uri="{FF2B5EF4-FFF2-40B4-BE49-F238E27FC236}">
                      <a16:creationId xmlns:a16="http://schemas.microsoft.com/office/drawing/2014/main" id="{4F478354-DF71-4419-95CB-F8245517C373}"/>
                    </a:ext>
                  </a:extLst>
                </p:cNvPr>
                <p:cNvSpPr>
                  <a:spLocks noChangeArrowheads="1"/>
                </p:cNvSpPr>
                <p:nvPr/>
              </p:nvSpPr>
              <p:spPr bwMode="auto">
                <a:xfrm>
                  <a:off x="6110288" y="5268913"/>
                  <a:ext cx="93662" cy="61912"/>
                </a:xfrm>
                <a:custGeom>
                  <a:avLst/>
                  <a:gdLst>
                    <a:gd name="T0" fmla="*/ 152 w 258"/>
                    <a:gd name="T1" fmla="*/ 0 h 174"/>
                    <a:gd name="T2" fmla="*/ 0 w 258"/>
                    <a:gd name="T3" fmla="*/ 87 h 174"/>
                    <a:gd name="T4" fmla="*/ 152 w 258"/>
                    <a:gd name="T5" fmla="*/ 173 h 174"/>
                    <a:gd name="T6" fmla="*/ 152 w 258"/>
                    <a:gd name="T7" fmla="*/ 108 h 174"/>
                    <a:gd name="T8" fmla="*/ 257 w 258"/>
                    <a:gd name="T9" fmla="*/ 108 h 174"/>
                    <a:gd name="T10" fmla="*/ 257 w 258"/>
                    <a:gd name="T11" fmla="*/ 63 h 174"/>
                    <a:gd name="T12" fmla="*/ 152 w 258"/>
                    <a:gd name="T13" fmla="*/ 63 h 174"/>
                    <a:gd name="T14" fmla="*/ 152 w 258"/>
                    <a:gd name="T15" fmla="*/ 0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74">
                      <a:moveTo>
                        <a:pt x="152" y="0"/>
                      </a:moveTo>
                      <a:lnTo>
                        <a:pt x="0" y="87"/>
                      </a:lnTo>
                      <a:lnTo>
                        <a:pt x="152" y="173"/>
                      </a:lnTo>
                      <a:lnTo>
                        <a:pt x="152" y="108"/>
                      </a:lnTo>
                      <a:lnTo>
                        <a:pt x="257" y="108"/>
                      </a:lnTo>
                      <a:lnTo>
                        <a:pt x="257" y="63"/>
                      </a:lnTo>
                      <a:lnTo>
                        <a:pt x="152" y="63"/>
                      </a:lnTo>
                      <a:lnTo>
                        <a:pt x="152" y="0"/>
                      </a:ln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0" name="Freeform 50">
                  <a:extLst>
                    <a:ext uri="{FF2B5EF4-FFF2-40B4-BE49-F238E27FC236}">
                      <a16:creationId xmlns:a16="http://schemas.microsoft.com/office/drawing/2014/main" id="{D79CCDD1-DFF2-40A8-BCAD-6BAE6BC26A37}"/>
                    </a:ext>
                  </a:extLst>
                </p:cNvPr>
                <p:cNvSpPr>
                  <a:spLocks noChangeArrowheads="1"/>
                </p:cNvSpPr>
                <p:nvPr/>
              </p:nvSpPr>
              <p:spPr bwMode="auto">
                <a:xfrm>
                  <a:off x="6075363" y="5524500"/>
                  <a:ext cx="23812" cy="19050"/>
                </a:xfrm>
                <a:custGeom>
                  <a:avLst/>
                  <a:gdLst>
                    <a:gd name="T0" fmla="*/ 52 w 66"/>
                    <a:gd name="T1" fmla="*/ 5 h 53"/>
                    <a:gd name="T2" fmla="*/ 26 w 66"/>
                    <a:gd name="T3" fmla="*/ 0 h 53"/>
                    <a:gd name="T4" fmla="*/ 0 w 66"/>
                    <a:gd name="T5" fmla="*/ 0 h 53"/>
                    <a:gd name="T6" fmla="*/ 0 w 66"/>
                    <a:gd name="T7" fmla="*/ 52 h 53"/>
                    <a:gd name="T8" fmla="*/ 34 w 66"/>
                    <a:gd name="T9" fmla="*/ 52 h 53"/>
                    <a:gd name="T10" fmla="*/ 55 w 66"/>
                    <a:gd name="T11" fmla="*/ 47 h 53"/>
                    <a:gd name="T12" fmla="*/ 65 w 66"/>
                    <a:gd name="T13" fmla="*/ 26 h 53"/>
                    <a:gd name="T14" fmla="*/ 52 w 66"/>
                    <a:gd name="T15" fmla="*/ 5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3">
                      <a:moveTo>
                        <a:pt x="52" y="5"/>
                      </a:moveTo>
                      <a:cubicBezTo>
                        <a:pt x="47" y="0"/>
                        <a:pt x="39" y="0"/>
                        <a:pt x="26" y="0"/>
                      </a:cubicBezTo>
                      <a:lnTo>
                        <a:pt x="0" y="0"/>
                      </a:lnTo>
                      <a:lnTo>
                        <a:pt x="0" y="52"/>
                      </a:lnTo>
                      <a:lnTo>
                        <a:pt x="34" y="52"/>
                      </a:lnTo>
                      <a:cubicBezTo>
                        <a:pt x="39" y="52"/>
                        <a:pt x="47" y="52"/>
                        <a:pt x="55" y="47"/>
                      </a:cubicBezTo>
                      <a:cubicBezTo>
                        <a:pt x="58" y="44"/>
                        <a:pt x="65" y="39"/>
                        <a:pt x="65" y="26"/>
                      </a:cubicBezTo>
                      <a:cubicBezTo>
                        <a:pt x="63" y="16"/>
                        <a:pt x="55" y="8"/>
                        <a:pt x="52" y="5"/>
                      </a:cubicBez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1" name="Freeform 51">
                  <a:extLst>
                    <a:ext uri="{FF2B5EF4-FFF2-40B4-BE49-F238E27FC236}">
                      <a16:creationId xmlns:a16="http://schemas.microsoft.com/office/drawing/2014/main" id="{0F747C0E-EA5D-46F4-98E1-E766B5DEBB2E}"/>
                    </a:ext>
                  </a:extLst>
                </p:cNvPr>
                <p:cNvSpPr>
                  <a:spLocks noChangeArrowheads="1"/>
                </p:cNvSpPr>
                <p:nvPr/>
              </p:nvSpPr>
              <p:spPr bwMode="auto">
                <a:xfrm>
                  <a:off x="6003925" y="5526088"/>
                  <a:ext cx="28575" cy="47625"/>
                </a:xfrm>
                <a:custGeom>
                  <a:avLst/>
                  <a:gdLst>
                    <a:gd name="T0" fmla="*/ 42 w 80"/>
                    <a:gd name="T1" fmla="*/ 3 h 131"/>
                    <a:gd name="T2" fmla="*/ 0 w 80"/>
                    <a:gd name="T3" fmla="*/ 0 h 131"/>
                    <a:gd name="T4" fmla="*/ 0 w 80"/>
                    <a:gd name="T5" fmla="*/ 129 h 131"/>
                    <a:gd name="T6" fmla="*/ 16 w 80"/>
                    <a:gd name="T7" fmla="*/ 129 h 131"/>
                    <a:gd name="T8" fmla="*/ 61 w 80"/>
                    <a:gd name="T9" fmla="*/ 116 h 131"/>
                    <a:gd name="T10" fmla="*/ 79 w 80"/>
                    <a:gd name="T11" fmla="*/ 63 h 131"/>
                    <a:gd name="T12" fmla="*/ 42 w 80"/>
                    <a:gd name="T13" fmla="*/ 3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2" y="3"/>
                      </a:moveTo>
                      <a:cubicBezTo>
                        <a:pt x="34" y="0"/>
                        <a:pt x="24" y="0"/>
                        <a:pt x="0" y="0"/>
                      </a:cubicBezTo>
                      <a:lnTo>
                        <a:pt x="0" y="129"/>
                      </a:lnTo>
                      <a:cubicBezTo>
                        <a:pt x="6" y="129"/>
                        <a:pt x="11" y="129"/>
                        <a:pt x="16" y="129"/>
                      </a:cubicBezTo>
                      <a:cubicBezTo>
                        <a:pt x="34" y="129"/>
                        <a:pt x="48" y="130"/>
                        <a:pt x="61" y="116"/>
                      </a:cubicBezTo>
                      <a:cubicBezTo>
                        <a:pt x="77" y="101"/>
                        <a:pt x="79" y="71"/>
                        <a:pt x="79" y="63"/>
                      </a:cubicBezTo>
                      <a:cubicBezTo>
                        <a:pt x="79" y="35"/>
                        <a:pt x="68" y="11"/>
                        <a:pt x="42" y="3"/>
                      </a:cubicBez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2" name="Freeform 52">
                  <a:extLst>
                    <a:ext uri="{FF2B5EF4-FFF2-40B4-BE49-F238E27FC236}">
                      <a16:creationId xmlns:a16="http://schemas.microsoft.com/office/drawing/2014/main" id="{3325DD49-CE48-46C6-82F0-6CBEDD42E53E}"/>
                    </a:ext>
                  </a:extLst>
                </p:cNvPr>
                <p:cNvSpPr>
                  <a:spLocks noChangeArrowheads="1"/>
                </p:cNvSpPr>
                <p:nvPr/>
              </p:nvSpPr>
              <p:spPr bwMode="auto">
                <a:xfrm>
                  <a:off x="5830888" y="5080000"/>
                  <a:ext cx="515937" cy="563563"/>
                </a:xfrm>
                <a:custGeom>
                  <a:avLst/>
                  <a:gdLst>
                    <a:gd name="T0" fmla="*/ 1350 w 1432"/>
                    <a:gd name="T1" fmla="*/ 0 h 1564"/>
                    <a:gd name="T2" fmla="*/ 79 w 1432"/>
                    <a:gd name="T3" fmla="*/ 0 h 1564"/>
                    <a:gd name="T4" fmla="*/ 0 w 1432"/>
                    <a:gd name="T5" fmla="*/ 79 h 1564"/>
                    <a:gd name="T6" fmla="*/ 0 w 1432"/>
                    <a:gd name="T7" fmla="*/ 1484 h 1564"/>
                    <a:gd name="T8" fmla="*/ 79 w 1432"/>
                    <a:gd name="T9" fmla="*/ 1563 h 1564"/>
                    <a:gd name="T10" fmla="*/ 1350 w 1432"/>
                    <a:gd name="T11" fmla="*/ 1563 h 1564"/>
                    <a:gd name="T12" fmla="*/ 1429 w 1432"/>
                    <a:gd name="T13" fmla="*/ 1484 h 1564"/>
                    <a:gd name="T14" fmla="*/ 1429 w 1432"/>
                    <a:gd name="T15" fmla="*/ 79 h 1564"/>
                    <a:gd name="T16" fmla="*/ 1350 w 1432"/>
                    <a:gd name="T17" fmla="*/ 0 h 1564"/>
                    <a:gd name="T18" fmla="*/ 535 w 1432"/>
                    <a:gd name="T19" fmla="*/ 1395 h 1564"/>
                    <a:gd name="T20" fmla="*/ 501 w 1432"/>
                    <a:gd name="T21" fmla="*/ 1397 h 1564"/>
                    <a:gd name="T22" fmla="*/ 440 w 1432"/>
                    <a:gd name="T23" fmla="*/ 1397 h 1564"/>
                    <a:gd name="T24" fmla="*/ 440 w 1432"/>
                    <a:gd name="T25" fmla="*/ 1209 h 1564"/>
                    <a:gd name="T26" fmla="*/ 503 w 1432"/>
                    <a:gd name="T27" fmla="*/ 1209 h 1564"/>
                    <a:gd name="T28" fmla="*/ 569 w 1432"/>
                    <a:gd name="T29" fmla="*/ 1227 h 1564"/>
                    <a:gd name="T30" fmla="*/ 600 w 1432"/>
                    <a:gd name="T31" fmla="*/ 1303 h 1564"/>
                    <a:gd name="T32" fmla="*/ 535 w 1432"/>
                    <a:gd name="T33" fmla="*/ 1395 h 1564"/>
                    <a:gd name="T34" fmla="*/ 744 w 1432"/>
                    <a:gd name="T35" fmla="*/ 1397 h 1564"/>
                    <a:gd name="T36" fmla="*/ 734 w 1432"/>
                    <a:gd name="T37" fmla="*/ 1332 h 1564"/>
                    <a:gd name="T38" fmla="*/ 713 w 1432"/>
                    <a:gd name="T39" fmla="*/ 1321 h 1564"/>
                    <a:gd name="T40" fmla="*/ 679 w 1432"/>
                    <a:gd name="T41" fmla="*/ 1321 h 1564"/>
                    <a:gd name="T42" fmla="*/ 679 w 1432"/>
                    <a:gd name="T43" fmla="*/ 1397 h 1564"/>
                    <a:gd name="T44" fmla="*/ 637 w 1432"/>
                    <a:gd name="T45" fmla="*/ 1397 h 1564"/>
                    <a:gd name="T46" fmla="*/ 637 w 1432"/>
                    <a:gd name="T47" fmla="*/ 1206 h 1564"/>
                    <a:gd name="T48" fmla="*/ 710 w 1432"/>
                    <a:gd name="T49" fmla="*/ 1206 h 1564"/>
                    <a:gd name="T50" fmla="*/ 768 w 1432"/>
                    <a:gd name="T51" fmla="*/ 1219 h 1564"/>
                    <a:gd name="T52" fmla="*/ 784 w 1432"/>
                    <a:gd name="T53" fmla="*/ 1256 h 1564"/>
                    <a:gd name="T54" fmla="*/ 744 w 1432"/>
                    <a:gd name="T55" fmla="*/ 1303 h 1564"/>
                    <a:gd name="T56" fmla="*/ 779 w 1432"/>
                    <a:gd name="T57" fmla="*/ 1348 h 1564"/>
                    <a:gd name="T58" fmla="*/ 784 w 1432"/>
                    <a:gd name="T59" fmla="*/ 1384 h 1564"/>
                    <a:gd name="T60" fmla="*/ 789 w 1432"/>
                    <a:gd name="T61" fmla="*/ 1397 h 1564"/>
                    <a:gd name="T62" fmla="*/ 744 w 1432"/>
                    <a:gd name="T63" fmla="*/ 1397 h 1564"/>
                    <a:gd name="T64" fmla="*/ 870 w 1432"/>
                    <a:gd name="T65" fmla="*/ 1355 h 1564"/>
                    <a:gd name="T66" fmla="*/ 915 w 1432"/>
                    <a:gd name="T67" fmla="*/ 1371 h 1564"/>
                    <a:gd name="T68" fmla="*/ 946 w 1432"/>
                    <a:gd name="T69" fmla="*/ 1369 h 1564"/>
                    <a:gd name="T70" fmla="*/ 946 w 1432"/>
                    <a:gd name="T71" fmla="*/ 1327 h 1564"/>
                    <a:gd name="T72" fmla="*/ 910 w 1432"/>
                    <a:gd name="T73" fmla="*/ 1327 h 1564"/>
                    <a:gd name="T74" fmla="*/ 910 w 1432"/>
                    <a:gd name="T75" fmla="*/ 1295 h 1564"/>
                    <a:gd name="T76" fmla="*/ 988 w 1432"/>
                    <a:gd name="T77" fmla="*/ 1295 h 1564"/>
                    <a:gd name="T78" fmla="*/ 988 w 1432"/>
                    <a:gd name="T79" fmla="*/ 1389 h 1564"/>
                    <a:gd name="T80" fmla="*/ 917 w 1432"/>
                    <a:gd name="T81" fmla="*/ 1400 h 1564"/>
                    <a:gd name="T82" fmla="*/ 836 w 1432"/>
                    <a:gd name="T83" fmla="*/ 1374 h 1564"/>
                    <a:gd name="T84" fmla="*/ 810 w 1432"/>
                    <a:gd name="T85" fmla="*/ 1303 h 1564"/>
                    <a:gd name="T86" fmla="*/ 910 w 1432"/>
                    <a:gd name="T87" fmla="*/ 1201 h 1564"/>
                    <a:gd name="T88" fmla="*/ 975 w 1432"/>
                    <a:gd name="T89" fmla="*/ 1224 h 1564"/>
                    <a:gd name="T90" fmla="*/ 988 w 1432"/>
                    <a:gd name="T91" fmla="*/ 1264 h 1564"/>
                    <a:gd name="T92" fmla="*/ 946 w 1432"/>
                    <a:gd name="T93" fmla="*/ 1264 h 1564"/>
                    <a:gd name="T94" fmla="*/ 941 w 1432"/>
                    <a:gd name="T95" fmla="*/ 1245 h 1564"/>
                    <a:gd name="T96" fmla="*/ 910 w 1432"/>
                    <a:gd name="T97" fmla="*/ 1230 h 1564"/>
                    <a:gd name="T98" fmla="*/ 855 w 1432"/>
                    <a:gd name="T99" fmla="*/ 1303 h 1564"/>
                    <a:gd name="T100" fmla="*/ 870 w 1432"/>
                    <a:gd name="T101" fmla="*/ 1355 h 1564"/>
                    <a:gd name="T102" fmla="*/ 716 w 1432"/>
                    <a:gd name="T103" fmla="*/ 1030 h 1564"/>
                    <a:gd name="T104" fmla="*/ 296 w 1432"/>
                    <a:gd name="T105" fmla="*/ 611 h 1564"/>
                    <a:gd name="T106" fmla="*/ 716 w 1432"/>
                    <a:gd name="T107" fmla="*/ 191 h 1564"/>
                    <a:gd name="T108" fmla="*/ 1135 w 1432"/>
                    <a:gd name="T109" fmla="*/ 611 h 1564"/>
                    <a:gd name="T110" fmla="*/ 716 w 1432"/>
                    <a:gd name="T111" fmla="*/ 1030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32" h="1564">
                      <a:moveTo>
                        <a:pt x="1350" y="0"/>
                      </a:moveTo>
                      <a:lnTo>
                        <a:pt x="79" y="0"/>
                      </a:lnTo>
                      <a:cubicBezTo>
                        <a:pt x="34" y="0"/>
                        <a:pt x="0" y="34"/>
                        <a:pt x="0" y="79"/>
                      </a:cubicBezTo>
                      <a:lnTo>
                        <a:pt x="0" y="1484"/>
                      </a:lnTo>
                      <a:cubicBezTo>
                        <a:pt x="0" y="1528"/>
                        <a:pt x="34" y="1563"/>
                        <a:pt x="79" y="1563"/>
                      </a:cubicBezTo>
                      <a:lnTo>
                        <a:pt x="1350" y="1563"/>
                      </a:lnTo>
                      <a:cubicBezTo>
                        <a:pt x="1395" y="1563"/>
                        <a:pt x="1429" y="1528"/>
                        <a:pt x="1429" y="1484"/>
                      </a:cubicBezTo>
                      <a:lnTo>
                        <a:pt x="1429" y="79"/>
                      </a:lnTo>
                      <a:cubicBezTo>
                        <a:pt x="1431" y="37"/>
                        <a:pt x="1395" y="0"/>
                        <a:pt x="1350" y="0"/>
                      </a:cubicBezTo>
                      <a:close/>
                      <a:moveTo>
                        <a:pt x="535" y="1395"/>
                      </a:moveTo>
                      <a:cubicBezTo>
                        <a:pt x="527" y="1395"/>
                        <a:pt x="519" y="1397"/>
                        <a:pt x="501" y="1397"/>
                      </a:cubicBezTo>
                      <a:lnTo>
                        <a:pt x="440" y="1397"/>
                      </a:lnTo>
                      <a:lnTo>
                        <a:pt x="440" y="1209"/>
                      </a:lnTo>
                      <a:lnTo>
                        <a:pt x="503" y="1209"/>
                      </a:lnTo>
                      <a:cubicBezTo>
                        <a:pt x="514" y="1209"/>
                        <a:pt x="546" y="1209"/>
                        <a:pt x="569" y="1227"/>
                      </a:cubicBezTo>
                      <a:cubicBezTo>
                        <a:pt x="593" y="1245"/>
                        <a:pt x="600" y="1274"/>
                        <a:pt x="600" y="1303"/>
                      </a:cubicBezTo>
                      <a:cubicBezTo>
                        <a:pt x="603" y="1358"/>
                        <a:pt x="571" y="1389"/>
                        <a:pt x="535" y="1395"/>
                      </a:cubicBezTo>
                      <a:close/>
                      <a:moveTo>
                        <a:pt x="744" y="1397"/>
                      </a:moveTo>
                      <a:cubicBezTo>
                        <a:pt x="742" y="1387"/>
                        <a:pt x="737" y="1340"/>
                        <a:pt x="734" y="1332"/>
                      </a:cubicBezTo>
                      <a:cubicBezTo>
                        <a:pt x="731" y="1321"/>
                        <a:pt x="721" y="1321"/>
                        <a:pt x="713" y="1321"/>
                      </a:cubicBezTo>
                      <a:lnTo>
                        <a:pt x="679" y="1321"/>
                      </a:lnTo>
                      <a:lnTo>
                        <a:pt x="679" y="1397"/>
                      </a:lnTo>
                      <a:lnTo>
                        <a:pt x="637" y="1397"/>
                      </a:lnTo>
                      <a:lnTo>
                        <a:pt x="637" y="1206"/>
                      </a:lnTo>
                      <a:lnTo>
                        <a:pt x="710" y="1206"/>
                      </a:lnTo>
                      <a:cubicBezTo>
                        <a:pt x="731" y="1206"/>
                        <a:pt x="752" y="1206"/>
                        <a:pt x="768" y="1219"/>
                      </a:cubicBezTo>
                      <a:cubicBezTo>
                        <a:pt x="781" y="1230"/>
                        <a:pt x="784" y="1243"/>
                        <a:pt x="784" y="1256"/>
                      </a:cubicBezTo>
                      <a:cubicBezTo>
                        <a:pt x="784" y="1292"/>
                        <a:pt x="752" y="1300"/>
                        <a:pt x="744" y="1303"/>
                      </a:cubicBezTo>
                      <a:cubicBezTo>
                        <a:pt x="773" y="1306"/>
                        <a:pt x="776" y="1321"/>
                        <a:pt x="779" y="1348"/>
                      </a:cubicBezTo>
                      <a:cubicBezTo>
                        <a:pt x="781" y="1371"/>
                        <a:pt x="784" y="1379"/>
                        <a:pt x="784" y="1384"/>
                      </a:cubicBezTo>
                      <a:cubicBezTo>
                        <a:pt x="786" y="1392"/>
                        <a:pt x="786" y="1395"/>
                        <a:pt x="789" y="1397"/>
                      </a:cubicBezTo>
                      <a:lnTo>
                        <a:pt x="744" y="1397"/>
                      </a:lnTo>
                      <a:close/>
                      <a:moveTo>
                        <a:pt x="870" y="1355"/>
                      </a:moveTo>
                      <a:cubicBezTo>
                        <a:pt x="881" y="1366"/>
                        <a:pt x="891" y="1371"/>
                        <a:pt x="915" y="1371"/>
                      </a:cubicBezTo>
                      <a:cubicBezTo>
                        <a:pt x="936" y="1371"/>
                        <a:pt x="941" y="1369"/>
                        <a:pt x="946" y="1369"/>
                      </a:cubicBezTo>
                      <a:lnTo>
                        <a:pt x="946" y="1327"/>
                      </a:lnTo>
                      <a:lnTo>
                        <a:pt x="910" y="1327"/>
                      </a:lnTo>
                      <a:lnTo>
                        <a:pt x="910" y="1295"/>
                      </a:lnTo>
                      <a:lnTo>
                        <a:pt x="988" y="1295"/>
                      </a:lnTo>
                      <a:lnTo>
                        <a:pt x="988" y="1389"/>
                      </a:lnTo>
                      <a:cubicBezTo>
                        <a:pt x="975" y="1392"/>
                        <a:pt x="957" y="1400"/>
                        <a:pt x="917" y="1400"/>
                      </a:cubicBezTo>
                      <a:cubicBezTo>
                        <a:pt x="873" y="1400"/>
                        <a:pt x="852" y="1390"/>
                        <a:pt x="836" y="1374"/>
                      </a:cubicBezTo>
                      <a:cubicBezTo>
                        <a:pt x="815" y="1354"/>
                        <a:pt x="810" y="1324"/>
                        <a:pt x="810" y="1303"/>
                      </a:cubicBezTo>
                      <a:cubicBezTo>
                        <a:pt x="810" y="1235"/>
                        <a:pt x="852" y="1201"/>
                        <a:pt x="910" y="1201"/>
                      </a:cubicBezTo>
                      <a:cubicBezTo>
                        <a:pt x="933" y="1201"/>
                        <a:pt x="959" y="1209"/>
                        <a:pt x="975" y="1224"/>
                      </a:cubicBezTo>
                      <a:cubicBezTo>
                        <a:pt x="988" y="1240"/>
                        <a:pt x="988" y="1253"/>
                        <a:pt x="988" y="1264"/>
                      </a:cubicBezTo>
                      <a:lnTo>
                        <a:pt x="946" y="1264"/>
                      </a:lnTo>
                      <a:cubicBezTo>
                        <a:pt x="946" y="1258"/>
                        <a:pt x="946" y="1251"/>
                        <a:pt x="941" y="1245"/>
                      </a:cubicBezTo>
                      <a:cubicBezTo>
                        <a:pt x="933" y="1232"/>
                        <a:pt x="917" y="1230"/>
                        <a:pt x="910" y="1230"/>
                      </a:cubicBezTo>
                      <a:cubicBezTo>
                        <a:pt x="862" y="1230"/>
                        <a:pt x="855" y="1272"/>
                        <a:pt x="855" y="1303"/>
                      </a:cubicBezTo>
                      <a:cubicBezTo>
                        <a:pt x="855" y="1316"/>
                        <a:pt x="855" y="1340"/>
                        <a:pt x="870" y="1355"/>
                      </a:cubicBezTo>
                      <a:close/>
                      <a:moveTo>
                        <a:pt x="716" y="1030"/>
                      </a:moveTo>
                      <a:cubicBezTo>
                        <a:pt x="485" y="1030"/>
                        <a:pt x="296" y="842"/>
                        <a:pt x="296" y="611"/>
                      </a:cubicBezTo>
                      <a:cubicBezTo>
                        <a:pt x="296" y="380"/>
                        <a:pt x="485" y="191"/>
                        <a:pt x="716" y="191"/>
                      </a:cubicBezTo>
                      <a:cubicBezTo>
                        <a:pt x="946" y="191"/>
                        <a:pt x="1135" y="380"/>
                        <a:pt x="1135" y="611"/>
                      </a:cubicBezTo>
                      <a:cubicBezTo>
                        <a:pt x="1132" y="842"/>
                        <a:pt x="946" y="1030"/>
                        <a:pt x="716" y="1030"/>
                      </a:cubicBezTo>
                      <a:close/>
                    </a:path>
                  </a:pathLst>
                </a:custGeom>
                <a:solidFill>
                  <a:srgbClr val="00206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364" name="Rectangle 363">
              <a:extLst>
                <a:ext uri="{FF2B5EF4-FFF2-40B4-BE49-F238E27FC236}">
                  <a16:creationId xmlns:a16="http://schemas.microsoft.com/office/drawing/2014/main" id="{80E7E2D8-C17E-4724-BCE6-721428304115}"/>
                </a:ext>
              </a:extLst>
            </p:cNvPr>
            <p:cNvSpPr/>
            <p:nvPr/>
          </p:nvSpPr>
          <p:spPr>
            <a:xfrm>
              <a:off x="2558095" y="3264819"/>
              <a:ext cx="805942" cy="434732"/>
            </a:xfrm>
            <a:prstGeom prst="rect">
              <a:avLst/>
            </a:prstGeom>
          </p:spPr>
          <p:txBody>
            <a:bodyPr wrap="square">
              <a:spAutoFit/>
            </a:bodyPr>
            <a:lstStyle/>
            <a:p>
              <a:pPr algn="ctr"/>
              <a:r>
                <a:rPr lang="en-US" sz="900" b="1" dirty="0">
                  <a:latin typeface="Arial" charset="0"/>
                  <a:ea typeface="Arial" charset="0"/>
                  <a:cs typeface="Arial" charset="0"/>
                </a:rPr>
                <a:t>Dynamic Routing Gateway</a:t>
              </a:r>
            </a:p>
          </p:txBody>
        </p:sp>
      </p:grpSp>
      <p:sp>
        <p:nvSpPr>
          <p:cNvPr id="373" name="Rectangle 372">
            <a:extLst>
              <a:ext uri="{FF2B5EF4-FFF2-40B4-BE49-F238E27FC236}">
                <a16:creationId xmlns:a16="http://schemas.microsoft.com/office/drawing/2014/main" id="{86FB3E93-0A3A-4379-B076-41727DE3CF9F}"/>
              </a:ext>
            </a:extLst>
          </p:cNvPr>
          <p:cNvSpPr/>
          <p:nvPr/>
        </p:nvSpPr>
        <p:spPr>
          <a:xfrm>
            <a:off x="5810653" y="1239773"/>
            <a:ext cx="5348875" cy="4228603"/>
          </a:xfrm>
          <a:prstGeom prst="rect">
            <a:avLst/>
          </a:prstGeom>
          <a:solidFill>
            <a:schemeClr val="accent5">
              <a:lumMod val="20000"/>
              <a:lumOff val="80000"/>
            </a:schemeClr>
          </a:solidFill>
          <a:ln>
            <a:solidFill>
              <a:srgbClr val="00206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374" name="Group 373">
            <a:extLst>
              <a:ext uri="{FF2B5EF4-FFF2-40B4-BE49-F238E27FC236}">
                <a16:creationId xmlns:a16="http://schemas.microsoft.com/office/drawing/2014/main" id="{BA0E1323-77CE-4E6B-8B18-0F37D9B4D5ED}"/>
              </a:ext>
            </a:extLst>
          </p:cNvPr>
          <p:cNvGrpSpPr/>
          <p:nvPr/>
        </p:nvGrpSpPr>
        <p:grpSpPr>
          <a:xfrm>
            <a:off x="6333904" y="4133907"/>
            <a:ext cx="4277107" cy="708877"/>
            <a:chOff x="3649230" y="5112096"/>
            <a:chExt cx="4787732" cy="655900"/>
          </a:xfrm>
        </p:grpSpPr>
        <p:sp>
          <p:nvSpPr>
            <p:cNvPr id="375" name="Parallelogram 374">
              <a:extLst>
                <a:ext uri="{FF2B5EF4-FFF2-40B4-BE49-F238E27FC236}">
                  <a16:creationId xmlns:a16="http://schemas.microsoft.com/office/drawing/2014/main" id="{4FBC9E2A-2EFB-4A38-8F28-832DEC0C1DBD}"/>
                </a:ext>
              </a:extLst>
            </p:cNvPr>
            <p:cNvSpPr/>
            <p:nvPr/>
          </p:nvSpPr>
          <p:spPr>
            <a:xfrm>
              <a:off x="3649230" y="5601114"/>
              <a:ext cx="4787732" cy="166882"/>
            </a:xfrm>
            <a:prstGeom prst="parallelogram">
              <a:avLst>
                <a:gd name="adj" fmla="val 107737"/>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798" dirty="0">
                <a:solidFill>
                  <a:schemeClr val="tx2"/>
                </a:solidFill>
              </a:endParaRPr>
            </a:p>
          </p:txBody>
        </p:sp>
        <p:pic>
          <p:nvPicPr>
            <p:cNvPr id="376" name="Picture 375">
              <a:extLst>
                <a:ext uri="{FF2B5EF4-FFF2-40B4-BE49-F238E27FC236}">
                  <a16:creationId xmlns:a16="http://schemas.microsoft.com/office/drawing/2014/main" id="{B03BFECD-8CCC-4513-A4CC-139D0F698C3A}"/>
                </a:ext>
              </a:extLst>
            </p:cNvPr>
            <p:cNvPicPr>
              <a:picLocks noChangeAspect="1"/>
            </p:cNvPicPr>
            <p:nvPr/>
          </p:nvPicPr>
          <p:blipFill>
            <a:blip r:embed="rId11"/>
            <a:stretch>
              <a:fillRect/>
            </a:stretch>
          </p:blipFill>
          <p:spPr>
            <a:xfrm>
              <a:off x="3679740" y="5112096"/>
              <a:ext cx="4757222" cy="487919"/>
            </a:xfrm>
            <a:prstGeom prst="rect">
              <a:avLst/>
            </a:prstGeom>
          </p:spPr>
        </p:pic>
      </p:grpSp>
      <p:grpSp>
        <p:nvGrpSpPr>
          <p:cNvPr id="377" name="Group 376">
            <a:extLst>
              <a:ext uri="{FF2B5EF4-FFF2-40B4-BE49-F238E27FC236}">
                <a16:creationId xmlns:a16="http://schemas.microsoft.com/office/drawing/2014/main" id="{EE21D7F9-4D66-4775-8EA2-E0C6E039A9F1}"/>
              </a:ext>
            </a:extLst>
          </p:cNvPr>
          <p:cNvGrpSpPr/>
          <p:nvPr/>
        </p:nvGrpSpPr>
        <p:grpSpPr>
          <a:xfrm>
            <a:off x="6404525" y="4798916"/>
            <a:ext cx="1133384" cy="659620"/>
            <a:chOff x="6934754" y="4724401"/>
            <a:chExt cx="886996" cy="1064432"/>
          </a:xfrm>
        </p:grpSpPr>
        <p:sp>
          <p:nvSpPr>
            <p:cNvPr id="378" name="Rectangle 377">
              <a:extLst>
                <a:ext uri="{FF2B5EF4-FFF2-40B4-BE49-F238E27FC236}">
                  <a16:creationId xmlns:a16="http://schemas.microsoft.com/office/drawing/2014/main" id="{CA73AADC-9A22-4146-A29B-9FB851E095DC}"/>
                </a:ext>
              </a:extLst>
            </p:cNvPr>
            <p:cNvSpPr/>
            <p:nvPr/>
          </p:nvSpPr>
          <p:spPr>
            <a:xfrm>
              <a:off x="6934754" y="4724401"/>
              <a:ext cx="886996" cy="1064432"/>
            </a:xfrm>
            <a:prstGeom prst="rect">
              <a:avLst/>
            </a:prstGeom>
            <a:solidFill>
              <a:schemeClr val="tx2"/>
            </a:solidFill>
          </p:spPr>
          <p:txBody>
            <a:bodyPr wrap="square" lIns="91440" tIns="91440" rIns="91440" bIns="91440" rtlCol="0" anchor="ctr">
              <a:noAutofit/>
            </a:bodyPr>
            <a:lstStyle/>
            <a:p>
              <a:pPr algn="ctr">
                <a:lnSpc>
                  <a:spcPct val="90000"/>
                </a:lnSpc>
              </a:pPr>
              <a:endParaRPr lang="en-US" sz="1500" dirty="0">
                <a:solidFill>
                  <a:prstClr val="white"/>
                </a:solidFill>
              </a:endParaRPr>
            </a:p>
          </p:txBody>
        </p:sp>
        <p:grpSp>
          <p:nvGrpSpPr>
            <p:cNvPr id="379" name="Group 378">
              <a:extLst>
                <a:ext uri="{FF2B5EF4-FFF2-40B4-BE49-F238E27FC236}">
                  <a16:creationId xmlns:a16="http://schemas.microsoft.com/office/drawing/2014/main" id="{ECFDE557-6C71-4758-A040-4DEE0548CF9C}"/>
                </a:ext>
              </a:extLst>
            </p:cNvPr>
            <p:cNvGrpSpPr/>
            <p:nvPr/>
          </p:nvGrpSpPr>
          <p:grpSpPr>
            <a:xfrm>
              <a:off x="6953033" y="4748540"/>
              <a:ext cx="850438" cy="1038835"/>
              <a:chOff x="6953033" y="4739070"/>
              <a:chExt cx="850438" cy="1038835"/>
            </a:xfrm>
          </p:grpSpPr>
          <p:pic>
            <p:nvPicPr>
              <p:cNvPr id="380" name="Picture 379" descr="VMW_ICON_StorageArray_2D(F).png">
                <a:extLst>
                  <a:ext uri="{FF2B5EF4-FFF2-40B4-BE49-F238E27FC236}">
                    <a16:creationId xmlns:a16="http://schemas.microsoft.com/office/drawing/2014/main" id="{EA1FBF7A-4E25-4464-8EE5-3D53372C8F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517204"/>
                <a:ext cx="850438" cy="260701"/>
              </a:xfrm>
              <a:prstGeom prst="rect">
                <a:avLst/>
              </a:prstGeom>
            </p:spPr>
          </p:pic>
          <p:pic>
            <p:nvPicPr>
              <p:cNvPr id="381" name="Picture 380" descr="VMW_ICON_StorageArray_2D(F).png">
                <a:extLst>
                  <a:ext uri="{FF2B5EF4-FFF2-40B4-BE49-F238E27FC236}">
                    <a16:creationId xmlns:a16="http://schemas.microsoft.com/office/drawing/2014/main" id="{936E1262-3C39-439F-A431-ED9756C7C31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257117"/>
                <a:ext cx="850438" cy="260701"/>
              </a:xfrm>
              <a:prstGeom prst="rect">
                <a:avLst/>
              </a:prstGeom>
            </p:spPr>
          </p:pic>
          <p:pic>
            <p:nvPicPr>
              <p:cNvPr id="382" name="Picture 381" descr="VMW_ICON_StorageArray_2D(F).png">
                <a:extLst>
                  <a:ext uri="{FF2B5EF4-FFF2-40B4-BE49-F238E27FC236}">
                    <a16:creationId xmlns:a16="http://schemas.microsoft.com/office/drawing/2014/main" id="{742B8399-7E59-4CAB-A6F3-125DF278DD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997030"/>
                <a:ext cx="850438" cy="260701"/>
              </a:xfrm>
              <a:prstGeom prst="rect">
                <a:avLst/>
              </a:prstGeom>
            </p:spPr>
          </p:pic>
          <p:pic>
            <p:nvPicPr>
              <p:cNvPr id="383" name="Picture 382" descr="VMW_ICON_StorageArray_2D(F).png">
                <a:extLst>
                  <a:ext uri="{FF2B5EF4-FFF2-40B4-BE49-F238E27FC236}">
                    <a16:creationId xmlns:a16="http://schemas.microsoft.com/office/drawing/2014/main" id="{86D643E9-D1D9-41E3-B7FF-B27CD96030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739070"/>
                <a:ext cx="850438" cy="260701"/>
              </a:xfrm>
              <a:prstGeom prst="rect">
                <a:avLst/>
              </a:prstGeom>
            </p:spPr>
          </p:pic>
        </p:grpSp>
      </p:grpSp>
      <p:grpSp>
        <p:nvGrpSpPr>
          <p:cNvPr id="384" name="Group 383">
            <a:extLst>
              <a:ext uri="{FF2B5EF4-FFF2-40B4-BE49-F238E27FC236}">
                <a16:creationId xmlns:a16="http://schemas.microsoft.com/office/drawing/2014/main" id="{14F8864A-2C1F-4C0D-8C10-85E10204F4A4}"/>
              </a:ext>
            </a:extLst>
          </p:cNvPr>
          <p:cNvGrpSpPr/>
          <p:nvPr/>
        </p:nvGrpSpPr>
        <p:grpSpPr>
          <a:xfrm>
            <a:off x="7821501" y="4823703"/>
            <a:ext cx="1133384" cy="659620"/>
            <a:chOff x="6934754" y="4724401"/>
            <a:chExt cx="886996" cy="1064432"/>
          </a:xfrm>
        </p:grpSpPr>
        <p:sp>
          <p:nvSpPr>
            <p:cNvPr id="385" name="Rectangle 384">
              <a:extLst>
                <a:ext uri="{FF2B5EF4-FFF2-40B4-BE49-F238E27FC236}">
                  <a16:creationId xmlns:a16="http://schemas.microsoft.com/office/drawing/2014/main" id="{B26C07F8-743F-4A20-8B4A-C32A7BF516F7}"/>
                </a:ext>
              </a:extLst>
            </p:cNvPr>
            <p:cNvSpPr/>
            <p:nvPr/>
          </p:nvSpPr>
          <p:spPr>
            <a:xfrm>
              <a:off x="6934754" y="4724401"/>
              <a:ext cx="886996" cy="1064432"/>
            </a:xfrm>
            <a:prstGeom prst="rect">
              <a:avLst/>
            </a:prstGeom>
            <a:solidFill>
              <a:schemeClr val="tx2"/>
            </a:solidFill>
          </p:spPr>
          <p:txBody>
            <a:bodyPr wrap="square" lIns="91440" tIns="91440" rIns="91440" bIns="91440" rtlCol="0" anchor="ctr">
              <a:noAutofit/>
            </a:bodyPr>
            <a:lstStyle/>
            <a:p>
              <a:pPr algn="ctr">
                <a:lnSpc>
                  <a:spcPct val="90000"/>
                </a:lnSpc>
              </a:pPr>
              <a:endParaRPr lang="en-US" sz="1500" dirty="0">
                <a:solidFill>
                  <a:prstClr val="white"/>
                </a:solidFill>
              </a:endParaRPr>
            </a:p>
          </p:txBody>
        </p:sp>
        <p:grpSp>
          <p:nvGrpSpPr>
            <p:cNvPr id="386" name="Group 385">
              <a:extLst>
                <a:ext uri="{FF2B5EF4-FFF2-40B4-BE49-F238E27FC236}">
                  <a16:creationId xmlns:a16="http://schemas.microsoft.com/office/drawing/2014/main" id="{51C90648-7A8A-494A-88B1-E06389BC8D65}"/>
                </a:ext>
              </a:extLst>
            </p:cNvPr>
            <p:cNvGrpSpPr/>
            <p:nvPr/>
          </p:nvGrpSpPr>
          <p:grpSpPr>
            <a:xfrm>
              <a:off x="6953033" y="4748540"/>
              <a:ext cx="850438" cy="1038835"/>
              <a:chOff x="6953033" y="4739070"/>
              <a:chExt cx="850438" cy="1038835"/>
            </a:xfrm>
          </p:grpSpPr>
          <p:pic>
            <p:nvPicPr>
              <p:cNvPr id="387" name="Picture 386" descr="VMW_ICON_StorageArray_2D(F).png">
                <a:extLst>
                  <a:ext uri="{FF2B5EF4-FFF2-40B4-BE49-F238E27FC236}">
                    <a16:creationId xmlns:a16="http://schemas.microsoft.com/office/drawing/2014/main" id="{7B0C1A57-832D-490E-B39D-A39EBB6A7A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517204"/>
                <a:ext cx="850438" cy="260701"/>
              </a:xfrm>
              <a:prstGeom prst="rect">
                <a:avLst/>
              </a:prstGeom>
            </p:spPr>
          </p:pic>
          <p:pic>
            <p:nvPicPr>
              <p:cNvPr id="388" name="Picture 387" descr="VMW_ICON_StorageArray_2D(F).png">
                <a:extLst>
                  <a:ext uri="{FF2B5EF4-FFF2-40B4-BE49-F238E27FC236}">
                    <a16:creationId xmlns:a16="http://schemas.microsoft.com/office/drawing/2014/main" id="{733366ED-D349-45C5-9F73-67C806E8F0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257117"/>
                <a:ext cx="850438" cy="260701"/>
              </a:xfrm>
              <a:prstGeom prst="rect">
                <a:avLst/>
              </a:prstGeom>
            </p:spPr>
          </p:pic>
          <p:pic>
            <p:nvPicPr>
              <p:cNvPr id="389" name="Picture 388" descr="VMW_ICON_StorageArray_2D(F).png">
                <a:extLst>
                  <a:ext uri="{FF2B5EF4-FFF2-40B4-BE49-F238E27FC236}">
                    <a16:creationId xmlns:a16="http://schemas.microsoft.com/office/drawing/2014/main" id="{434D8322-2382-4893-91EE-C4AF7EB493A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997030"/>
                <a:ext cx="850438" cy="260701"/>
              </a:xfrm>
              <a:prstGeom prst="rect">
                <a:avLst/>
              </a:prstGeom>
            </p:spPr>
          </p:pic>
          <p:pic>
            <p:nvPicPr>
              <p:cNvPr id="390" name="Picture 389" descr="VMW_ICON_StorageArray_2D(F).png">
                <a:extLst>
                  <a:ext uri="{FF2B5EF4-FFF2-40B4-BE49-F238E27FC236}">
                    <a16:creationId xmlns:a16="http://schemas.microsoft.com/office/drawing/2014/main" id="{7B06E28E-46DA-4FB9-902D-380848060C4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739070"/>
                <a:ext cx="850438" cy="260701"/>
              </a:xfrm>
              <a:prstGeom prst="rect">
                <a:avLst/>
              </a:prstGeom>
            </p:spPr>
          </p:pic>
        </p:grpSp>
      </p:grpSp>
      <p:grpSp>
        <p:nvGrpSpPr>
          <p:cNvPr id="391" name="Group 390">
            <a:extLst>
              <a:ext uri="{FF2B5EF4-FFF2-40B4-BE49-F238E27FC236}">
                <a16:creationId xmlns:a16="http://schemas.microsoft.com/office/drawing/2014/main" id="{BC96D936-BECB-45B5-83CF-3FEF49139163}"/>
              </a:ext>
            </a:extLst>
          </p:cNvPr>
          <p:cNvGrpSpPr/>
          <p:nvPr/>
        </p:nvGrpSpPr>
        <p:grpSpPr>
          <a:xfrm>
            <a:off x="9223564" y="4817144"/>
            <a:ext cx="1133384" cy="659620"/>
            <a:chOff x="6934754" y="4724401"/>
            <a:chExt cx="886996" cy="1064432"/>
          </a:xfrm>
        </p:grpSpPr>
        <p:sp>
          <p:nvSpPr>
            <p:cNvPr id="392" name="Rectangle 391">
              <a:extLst>
                <a:ext uri="{FF2B5EF4-FFF2-40B4-BE49-F238E27FC236}">
                  <a16:creationId xmlns:a16="http://schemas.microsoft.com/office/drawing/2014/main" id="{FBF42B4B-F2EA-47DE-BEB7-A53C731DB0A4}"/>
                </a:ext>
              </a:extLst>
            </p:cNvPr>
            <p:cNvSpPr/>
            <p:nvPr/>
          </p:nvSpPr>
          <p:spPr>
            <a:xfrm>
              <a:off x="6934754" y="4724401"/>
              <a:ext cx="886996" cy="1064432"/>
            </a:xfrm>
            <a:prstGeom prst="rect">
              <a:avLst/>
            </a:prstGeom>
            <a:solidFill>
              <a:schemeClr val="tx2"/>
            </a:solidFill>
          </p:spPr>
          <p:txBody>
            <a:bodyPr wrap="square" lIns="91440" tIns="91440" rIns="91440" bIns="91440" rtlCol="0" anchor="ctr">
              <a:noAutofit/>
            </a:bodyPr>
            <a:lstStyle/>
            <a:p>
              <a:pPr algn="ctr">
                <a:lnSpc>
                  <a:spcPct val="90000"/>
                </a:lnSpc>
              </a:pPr>
              <a:endParaRPr lang="en-US" sz="1500" dirty="0">
                <a:solidFill>
                  <a:prstClr val="white"/>
                </a:solidFill>
              </a:endParaRPr>
            </a:p>
          </p:txBody>
        </p:sp>
        <p:grpSp>
          <p:nvGrpSpPr>
            <p:cNvPr id="393" name="Group 392">
              <a:extLst>
                <a:ext uri="{FF2B5EF4-FFF2-40B4-BE49-F238E27FC236}">
                  <a16:creationId xmlns:a16="http://schemas.microsoft.com/office/drawing/2014/main" id="{40FB70C4-5B9D-45DE-8BA3-72E533CDD62E}"/>
                </a:ext>
              </a:extLst>
            </p:cNvPr>
            <p:cNvGrpSpPr/>
            <p:nvPr/>
          </p:nvGrpSpPr>
          <p:grpSpPr>
            <a:xfrm>
              <a:off x="6953033" y="4748540"/>
              <a:ext cx="850438" cy="1038835"/>
              <a:chOff x="6953033" y="4739070"/>
              <a:chExt cx="850438" cy="1038835"/>
            </a:xfrm>
          </p:grpSpPr>
          <p:pic>
            <p:nvPicPr>
              <p:cNvPr id="394" name="Picture 393" descr="VMW_ICON_StorageArray_2D(F).png">
                <a:extLst>
                  <a:ext uri="{FF2B5EF4-FFF2-40B4-BE49-F238E27FC236}">
                    <a16:creationId xmlns:a16="http://schemas.microsoft.com/office/drawing/2014/main" id="{D76A7BA9-E659-4CEA-84C5-AFACA751D2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517204"/>
                <a:ext cx="850438" cy="260701"/>
              </a:xfrm>
              <a:prstGeom prst="rect">
                <a:avLst/>
              </a:prstGeom>
            </p:spPr>
          </p:pic>
          <p:pic>
            <p:nvPicPr>
              <p:cNvPr id="395" name="Picture 394" descr="VMW_ICON_StorageArray_2D(F).png">
                <a:extLst>
                  <a:ext uri="{FF2B5EF4-FFF2-40B4-BE49-F238E27FC236}">
                    <a16:creationId xmlns:a16="http://schemas.microsoft.com/office/drawing/2014/main" id="{B4CAB207-0DB3-4FD0-A472-F0438317440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5257117"/>
                <a:ext cx="850438" cy="260701"/>
              </a:xfrm>
              <a:prstGeom prst="rect">
                <a:avLst/>
              </a:prstGeom>
            </p:spPr>
          </p:pic>
          <p:pic>
            <p:nvPicPr>
              <p:cNvPr id="396" name="Picture 395" descr="VMW_ICON_StorageArray_2D(F).png">
                <a:extLst>
                  <a:ext uri="{FF2B5EF4-FFF2-40B4-BE49-F238E27FC236}">
                    <a16:creationId xmlns:a16="http://schemas.microsoft.com/office/drawing/2014/main" id="{27428514-21C8-48B9-99BD-B81FE9CB28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997030"/>
                <a:ext cx="850438" cy="260701"/>
              </a:xfrm>
              <a:prstGeom prst="rect">
                <a:avLst/>
              </a:prstGeom>
            </p:spPr>
          </p:pic>
          <p:pic>
            <p:nvPicPr>
              <p:cNvPr id="397" name="Picture 396" descr="VMW_ICON_StorageArray_2D(F).png">
                <a:extLst>
                  <a:ext uri="{FF2B5EF4-FFF2-40B4-BE49-F238E27FC236}">
                    <a16:creationId xmlns:a16="http://schemas.microsoft.com/office/drawing/2014/main" id="{693FC0BA-1F5B-4D71-AD51-744D80D85A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53033" y="4739070"/>
                <a:ext cx="850438" cy="260701"/>
              </a:xfrm>
              <a:prstGeom prst="rect">
                <a:avLst/>
              </a:prstGeom>
            </p:spPr>
          </p:pic>
        </p:grpSp>
      </p:grpSp>
      <p:sp>
        <p:nvSpPr>
          <p:cNvPr id="398" name="TextBox 397">
            <a:extLst>
              <a:ext uri="{FF2B5EF4-FFF2-40B4-BE49-F238E27FC236}">
                <a16:creationId xmlns:a16="http://schemas.microsoft.com/office/drawing/2014/main" id="{5F0CD7C5-B1D8-4BE0-9F51-91C221473430}"/>
              </a:ext>
            </a:extLst>
          </p:cNvPr>
          <p:cNvSpPr txBox="1"/>
          <p:nvPr/>
        </p:nvSpPr>
        <p:spPr>
          <a:xfrm>
            <a:off x="6640115" y="5427814"/>
            <a:ext cx="3342344" cy="276999"/>
          </a:xfrm>
          <a:prstGeom prst="rect">
            <a:avLst/>
          </a:prstGeom>
          <a:solidFill>
            <a:schemeClr val="accent5">
              <a:lumMod val="20000"/>
              <a:lumOff val="80000"/>
            </a:schemeClr>
          </a:solidFill>
          <a:ln>
            <a:solidFill>
              <a:srgbClr val="002060"/>
            </a:solidFill>
          </a:ln>
        </p:spPr>
        <p:txBody>
          <a:bodyPr wrap="square" rtlCol="0">
            <a:spAutoFit/>
          </a:bodyPr>
          <a:lstStyle/>
          <a:p>
            <a:r>
              <a:rPr lang="en-US" sz="1200" b="1" dirty="0"/>
              <a:t>            BM.DenseIO2.52 - OCI Compute Cluster </a:t>
            </a:r>
            <a:endParaRPr lang="en-IN" sz="1200" b="1" dirty="0"/>
          </a:p>
        </p:txBody>
      </p:sp>
      <p:sp>
        <p:nvSpPr>
          <p:cNvPr id="399" name="Rectangle: Rounded Corners 398">
            <a:extLst>
              <a:ext uri="{FF2B5EF4-FFF2-40B4-BE49-F238E27FC236}">
                <a16:creationId xmlns:a16="http://schemas.microsoft.com/office/drawing/2014/main" id="{D39D87B9-6FEE-49C9-B942-5EC95C282851}"/>
              </a:ext>
            </a:extLst>
          </p:cNvPr>
          <p:cNvSpPr/>
          <p:nvPr/>
        </p:nvSpPr>
        <p:spPr>
          <a:xfrm>
            <a:off x="6230305" y="3678854"/>
            <a:ext cx="1254034" cy="457748"/>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COMPUTE (vSphere)</a:t>
            </a:r>
            <a:r>
              <a:rPr lang="en-US" sz="1100" b="1" dirty="0"/>
              <a:t> </a:t>
            </a:r>
            <a:endParaRPr lang="en-IN" sz="1100" b="1" dirty="0"/>
          </a:p>
        </p:txBody>
      </p:sp>
      <p:sp>
        <p:nvSpPr>
          <p:cNvPr id="400" name="Rectangle: Rounded Corners 399">
            <a:extLst>
              <a:ext uri="{FF2B5EF4-FFF2-40B4-BE49-F238E27FC236}">
                <a16:creationId xmlns:a16="http://schemas.microsoft.com/office/drawing/2014/main" id="{04D2763A-7252-4AFC-8FD5-13285EC752A9}"/>
              </a:ext>
            </a:extLst>
          </p:cNvPr>
          <p:cNvSpPr/>
          <p:nvPr/>
        </p:nvSpPr>
        <p:spPr>
          <a:xfrm>
            <a:off x="7784807" y="3675565"/>
            <a:ext cx="1254034" cy="4577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NETWORK</a:t>
            </a:r>
          </a:p>
          <a:p>
            <a:pPr algn="ctr"/>
            <a:r>
              <a:rPr lang="en-US" sz="1200" b="1" dirty="0">
                <a:solidFill>
                  <a:schemeClr val="tx1"/>
                </a:solidFill>
              </a:rPr>
              <a:t> (NSX-T)</a:t>
            </a:r>
            <a:endParaRPr lang="en-IN" sz="1200" b="1" dirty="0">
              <a:solidFill>
                <a:schemeClr val="tx1"/>
              </a:solidFill>
            </a:endParaRPr>
          </a:p>
        </p:txBody>
      </p:sp>
      <p:sp>
        <p:nvSpPr>
          <p:cNvPr id="401" name="Rectangle: Rounded Corners 400">
            <a:extLst>
              <a:ext uri="{FF2B5EF4-FFF2-40B4-BE49-F238E27FC236}">
                <a16:creationId xmlns:a16="http://schemas.microsoft.com/office/drawing/2014/main" id="{4E02FCED-B2E8-45ED-A33A-9377E552C01F}"/>
              </a:ext>
            </a:extLst>
          </p:cNvPr>
          <p:cNvSpPr/>
          <p:nvPr/>
        </p:nvSpPr>
        <p:spPr>
          <a:xfrm>
            <a:off x="9351009" y="3669872"/>
            <a:ext cx="1254034" cy="4577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STORAGE (</a:t>
            </a:r>
            <a:r>
              <a:rPr lang="en-US" sz="1200" b="1" dirty="0" err="1"/>
              <a:t>vSAN</a:t>
            </a:r>
            <a:r>
              <a:rPr lang="en-US" sz="1200" b="1" dirty="0"/>
              <a:t>)</a:t>
            </a:r>
            <a:endParaRPr lang="en-IN" sz="1200" b="1" dirty="0"/>
          </a:p>
        </p:txBody>
      </p:sp>
      <p:pic>
        <p:nvPicPr>
          <p:cNvPr id="402" name="Picture 401">
            <a:extLst>
              <a:ext uri="{FF2B5EF4-FFF2-40B4-BE49-F238E27FC236}">
                <a16:creationId xmlns:a16="http://schemas.microsoft.com/office/drawing/2014/main" id="{75AB6731-1DF1-43FB-9758-10E78EFE7B9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75673" y="3403502"/>
            <a:ext cx="303987" cy="251351"/>
          </a:xfrm>
          <a:prstGeom prst="rect">
            <a:avLst/>
          </a:prstGeom>
        </p:spPr>
      </p:pic>
      <p:pic>
        <p:nvPicPr>
          <p:cNvPr id="403" name="Picture 402" descr="VMW_ICON_Script_2D_(F).png">
            <a:extLst>
              <a:ext uri="{FF2B5EF4-FFF2-40B4-BE49-F238E27FC236}">
                <a16:creationId xmlns:a16="http://schemas.microsoft.com/office/drawing/2014/main" id="{55EA1508-4CC0-4F6A-9D14-A58EA2A9F03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25066" y="3393173"/>
            <a:ext cx="263712" cy="302908"/>
          </a:xfrm>
          <a:prstGeom prst="rect">
            <a:avLst/>
          </a:prstGeom>
        </p:spPr>
      </p:pic>
      <p:pic>
        <p:nvPicPr>
          <p:cNvPr id="405" name="Picture 404">
            <a:extLst>
              <a:ext uri="{FF2B5EF4-FFF2-40B4-BE49-F238E27FC236}">
                <a16:creationId xmlns:a16="http://schemas.microsoft.com/office/drawing/2014/main" id="{59D03EF0-409D-416D-8C77-B52705EFF92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276715" y="3386091"/>
            <a:ext cx="232756" cy="269211"/>
          </a:xfrm>
          <a:prstGeom prst="rect">
            <a:avLst/>
          </a:prstGeom>
        </p:spPr>
      </p:pic>
      <p:pic>
        <p:nvPicPr>
          <p:cNvPr id="406" name="Picture 3" descr="C:\Users\Abject-3D\Desktop\VMWare Files\FINAL diagrams\Basic Virtualization\3D PNGs\ICON_ThinApp_3D_Q408_Comm_0.png">
            <a:extLst>
              <a:ext uri="{FF2B5EF4-FFF2-40B4-BE49-F238E27FC236}">
                <a16:creationId xmlns:a16="http://schemas.microsoft.com/office/drawing/2014/main" id="{6930FE79-9C10-4A5E-9C7A-480CAC2539BC}"/>
              </a:ext>
            </a:extLst>
          </p:cNvPr>
          <p:cNvPicPr>
            <a:picLocks noChangeAspect="1" noChangeArrowheads="1"/>
          </p:cNvPicPr>
          <p:nvPr/>
        </p:nvPicPr>
        <p:blipFill>
          <a:blip r:embed="rId16"/>
          <a:srcRect/>
          <a:stretch>
            <a:fillRect/>
          </a:stretch>
        </p:blipFill>
        <p:spPr bwMode="auto">
          <a:xfrm>
            <a:off x="9985104" y="3409322"/>
            <a:ext cx="213316" cy="279496"/>
          </a:xfrm>
          <a:prstGeom prst="rect">
            <a:avLst/>
          </a:prstGeom>
          <a:effectLst>
            <a:outerShdw blurRad="63500" sx="102000" sy="102000" algn="ctr" rotWithShape="0">
              <a:prstClr val="black">
                <a:alpha val="40000"/>
              </a:prstClr>
            </a:outerShdw>
          </a:effectLst>
        </p:spPr>
      </p:pic>
      <p:pic>
        <p:nvPicPr>
          <p:cNvPr id="407" name="Picture 406">
            <a:extLst>
              <a:ext uri="{FF2B5EF4-FFF2-40B4-BE49-F238E27FC236}">
                <a16:creationId xmlns:a16="http://schemas.microsoft.com/office/drawing/2014/main" id="{340D7B11-CBEC-4099-AA03-4426A29FD7A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21441" y="3393097"/>
            <a:ext cx="202892" cy="265450"/>
          </a:xfrm>
          <a:prstGeom prst="rect">
            <a:avLst/>
          </a:prstGeom>
          <a:effectLst>
            <a:outerShdw blurRad="63500" sx="102000" sy="102000" algn="ctr" rotWithShape="0">
              <a:prstClr val="black">
                <a:alpha val="40000"/>
              </a:prstClr>
            </a:outerShdw>
          </a:effectLst>
        </p:spPr>
      </p:pic>
      <p:pic>
        <p:nvPicPr>
          <p:cNvPr id="408" name="Picture 407">
            <a:extLst>
              <a:ext uri="{FF2B5EF4-FFF2-40B4-BE49-F238E27FC236}">
                <a16:creationId xmlns:a16="http://schemas.microsoft.com/office/drawing/2014/main" id="{5895237F-476A-40E6-863D-036CD3E6312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576327" y="3407930"/>
            <a:ext cx="185917" cy="243241"/>
          </a:xfrm>
          <a:prstGeom prst="rect">
            <a:avLst/>
          </a:prstGeom>
          <a:effectLst>
            <a:outerShdw blurRad="63500" sx="102000" sy="102000" algn="ctr" rotWithShape="0">
              <a:prstClr val="black">
                <a:alpha val="40000"/>
              </a:prstClr>
            </a:outerShdw>
          </a:effectLst>
        </p:spPr>
      </p:pic>
      <p:sp>
        <p:nvSpPr>
          <p:cNvPr id="409" name="Rectangle: Rounded Corners 408">
            <a:extLst>
              <a:ext uri="{FF2B5EF4-FFF2-40B4-BE49-F238E27FC236}">
                <a16:creationId xmlns:a16="http://schemas.microsoft.com/office/drawing/2014/main" id="{5CE8E88A-A551-45D2-8106-E8491F13421D}"/>
              </a:ext>
            </a:extLst>
          </p:cNvPr>
          <p:cNvSpPr/>
          <p:nvPr/>
        </p:nvSpPr>
        <p:spPr>
          <a:xfrm>
            <a:off x="6361160" y="2879233"/>
            <a:ext cx="4198782" cy="253633"/>
          </a:xfrm>
          <a:prstGeom prst="roundRect">
            <a:avLst/>
          </a:prstGeom>
          <a:solidFill>
            <a:srgbClr val="00206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a:p>
            <a:pPr algn="ctr"/>
            <a:r>
              <a:rPr lang="en-US" sz="1100" b="1" dirty="0">
                <a:solidFill>
                  <a:schemeClr val="bg1"/>
                </a:solidFill>
              </a:rPr>
              <a:t>NSX Overlay Customer Logical Segments</a:t>
            </a:r>
            <a:endParaRPr lang="en-IN" sz="1100" b="1" dirty="0">
              <a:solidFill>
                <a:schemeClr val="bg1"/>
              </a:solidFill>
            </a:endParaRPr>
          </a:p>
          <a:p>
            <a:pPr algn="ctr"/>
            <a:endParaRPr lang="en-IN" sz="1100" dirty="0">
              <a:solidFill>
                <a:schemeClr val="bg1"/>
              </a:solidFill>
            </a:endParaRPr>
          </a:p>
        </p:txBody>
      </p:sp>
      <p:sp>
        <p:nvSpPr>
          <p:cNvPr id="410" name="TextBox 409">
            <a:extLst>
              <a:ext uri="{FF2B5EF4-FFF2-40B4-BE49-F238E27FC236}">
                <a16:creationId xmlns:a16="http://schemas.microsoft.com/office/drawing/2014/main" id="{DEDDC97D-AD5F-4DD8-97AC-8798BAC89C92}"/>
              </a:ext>
            </a:extLst>
          </p:cNvPr>
          <p:cNvSpPr txBox="1"/>
          <p:nvPr/>
        </p:nvSpPr>
        <p:spPr>
          <a:xfrm>
            <a:off x="9461053" y="3183184"/>
            <a:ext cx="1108429" cy="246221"/>
          </a:xfrm>
          <a:prstGeom prst="rect">
            <a:avLst/>
          </a:prstGeom>
          <a:noFill/>
        </p:spPr>
        <p:txBody>
          <a:bodyPr wrap="square">
            <a:spAutoFit/>
          </a:bodyPr>
          <a:lstStyle/>
          <a:p>
            <a:r>
              <a:rPr lang="en-US" sz="1000" b="1" dirty="0"/>
              <a:t>Storage Policies</a:t>
            </a:r>
            <a:endParaRPr lang="en-IN" sz="1000" dirty="0"/>
          </a:p>
        </p:txBody>
      </p:sp>
      <p:sp>
        <p:nvSpPr>
          <p:cNvPr id="411" name="Rectangle: Rounded Corners 410">
            <a:extLst>
              <a:ext uri="{FF2B5EF4-FFF2-40B4-BE49-F238E27FC236}">
                <a16:creationId xmlns:a16="http://schemas.microsoft.com/office/drawing/2014/main" id="{A814A38C-15AF-49AE-9325-7454FB180384}"/>
              </a:ext>
            </a:extLst>
          </p:cNvPr>
          <p:cNvSpPr/>
          <p:nvPr/>
        </p:nvSpPr>
        <p:spPr>
          <a:xfrm>
            <a:off x="7036302" y="2328592"/>
            <a:ext cx="853392" cy="54749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2" name="Rectangle: Rounded Corners 411">
            <a:extLst>
              <a:ext uri="{FF2B5EF4-FFF2-40B4-BE49-F238E27FC236}">
                <a16:creationId xmlns:a16="http://schemas.microsoft.com/office/drawing/2014/main" id="{DE24A95A-BE47-442B-87A1-C400BC660828}"/>
              </a:ext>
            </a:extLst>
          </p:cNvPr>
          <p:cNvSpPr/>
          <p:nvPr/>
        </p:nvSpPr>
        <p:spPr>
          <a:xfrm>
            <a:off x="7969377" y="2342228"/>
            <a:ext cx="854133" cy="53103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3" name="Rectangle: Rounded Corners 412">
            <a:extLst>
              <a:ext uri="{FF2B5EF4-FFF2-40B4-BE49-F238E27FC236}">
                <a16:creationId xmlns:a16="http://schemas.microsoft.com/office/drawing/2014/main" id="{6DE11A56-2F44-455C-8276-4C7072950BC7}"/>
              </a:ext>
            </a:extLst>
          </p:cNvPr>
          <p:cNvSpPr/>
          <p:nvPr/>
        </p:nvSpPr>
        <p:spPr>
          <a:xfrm>
            <a:off x="8926594" y="2334183"/>
            <a:ext cx="872981" cy="55485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4" name="Picture 150" descr="ICON_VM_basic_label_Q308">
            <a:extLst>
              <a:ext uri="{FF2B5EF4-FFF2-40B4-BE49-F238E27FC236}">
                <a16:creationId xmlns:a16="http://schemas.microsoft.com/office/drawing/2014/main" id="{B104D341-F776-46FF-9AEB-01657419632D}"/>
              </a:ext>
            </a:extLst>
          </p:cNvPr>
          <p:cNvPicPr>
            <a:picLocks noChangeAspect="1" noChangeArrowheads="1"/>
          </p:cNvPicPr>
          <p:nvPr/>
        </p:nvPicPr>
        <p:blipFill>
          <a:blip r:embed="rId9"/>
          <a:srcRect/>
          <a:stretch>
            <a:fillRect/>
          </a:stretch>
        </p:blipFill>
        <p:spPr bwMode="auto">
          <a:xfrm>
            <a:off x="7250292" y="2487051"/>
            <a:ext cx="198887" cy="230833"/>
          </a:xfrm>
          <a:prstGeom prst="rect">
            <a:avLst/>
          </a:prstGeom>
          <a:noFill/>
          <a:ln w="9525">
            <a:noFill/>
            <a:miter lim="800000"/>
            <a:headEnd/>
            <a:tailEnd/>
          </a:ln>
        </p:spPr>
      </p:pic>
      <p:pic>
        <p:nvPicPr>
          <p:cNvPr id="415" name="Picture 150" descr="ICON_VM_basic_label_Q308">
            <a:extLst>
              <a:ext uri="{FF2B5EF4-FFF2-40B4-BE49-F238E27FC236}">
                <a16:creationId xmlns:a16="http://schemas.microsoft.com/office/drawing/2014/main" id="{797598D4-F6DD-4A8D-B6DF-592AD44B2FA0}"/>
              </a:ext>
            </a:extLst>
          </p:cNvPr>
          <p:cNvPicPr>
            <a:picLocks noChangeAspect="1" noChangeArrowheads="1"/>
          </p:cNvPicPr>
          <p:nvPr/>
        </p:nvPicPr>
        <p:blipFill>
          <a:blip r:embed="rId9"/>
          <a:srcRect/>
          <a:stretch>
            <a:fillRect/>
          </a:stretch>
        </p:blipFill>
        <p:spPr bwMode="auto">
          <a:xfrm>
            <a:off x="7467032" y="2475656"/>
            <a:ext cx="210320" cy="244101"/>
          </a:xfrm>
          <a:prstGeom prst="rect">
            <a:avLst/>
          </a:prstGeom>
          <a:noFill/>
          <a:ln w="9525">
            <a:noFill/>
            <a:miter lim="800000"/>
            <a:headEnd/>
            <a:tailEnd/>
          </a:ln>
        </p:spPr>
      </p:pic>
      <p:pic>
        <p:nvPicPr>
          <p:cNvPr id="418" name="Picture 150" descr="ICON_VM_basic_label_Q308">
            <a:extLst>
              <a:ext uri="{FF2B5EF4-FFF2-40B4-BE49-F238E27FC236}">
                <a16:creationId xmlns:a16="http://schemas.microsoft.com/office/drawing/2014/main" id="{550D4BC3-FE65-4404-9AF1-B21083426150}"/>
              </a:ext>
            </a:extLst>
          </p:cNvPr>
          <p:cNvPicPr>
            <a:picLocks noChangeAspect="1" noChangeArrowheads="1"/>
          </p:cNvPicPr>
          <p:nvPr/>
        </p:nvPicPr>
        <p:blipFill>
          <a:blip r:embed="rId9"/>
          <a:srcRect/>
          <a:stretch>
            <a:fillRect/>
          </a:stretch>
        </p:blipFill>
        <p:spPr bwMode="auto">
          <a:xfrm>
            <a:off x="8384181" y="2495038"/>
            <a:ext cx="192483" cy="223401"/>
          </a:xfrm>
          <a:prstGeom prst="rect">
            <a:avLst/>
          </a:prstGeom>
          <a:noFill/>
          <a:ln w="9525">
            <a:noFill/>
            <a:miter lim="800000"/>
            <a:headEnd/>
            <a:tailEnd/>
          </a:ln>
        </p:spPr>
      </p:pic>
      <p:pic>
        <p:nvPicPr>
          <p:cNvPr id="419" name="Picture 150" descr="ICON_VM_basic_label_Q308">
            <a:extLst>
              <a:ext uri="{FF2B5EF4-FFF2-40B4-BE49-F238E27FC236}">
                <a16:creationId xmlns:a16="http://schemas.microsoft.com/office/drawing/2014/main" id="{E7493717-E61F-4EFB-9F3E-4561CB0224CB}"/>
              </a:ext>
            </a:extLst>
          </p:cNvPr>
          <p:cNvPicPr>
            <a:picLocks noChangeAspect="1" noChangeArrowheads="1"/>
          </p:cNvPicPr>
          <p:nvPr/>
        </p:nvPicPr>
        <p:blipFill>
          <a:blip r:embed="rId9"/>
          <a:srcRect/>
          <a:stretch>
            <a:fillRect/>
          </a:stretch>
        </p:blipFill>
        <p:spPr bwMode="auto">
          <a:xfrm>
            <a:off x="8121178" y="2505616"/>
            <a:ext cx="207748" cy="241117"/>
          </a:xfrm>
          <a:prstGeom prst="rect">
            <a:avLst/>
          </a:prstGeom>
          <a:noFill/>
          <a:ln w="9525">
            <a:noFill/>
            <a:miter lim="800000"/>
            <a:headEnd/>
            <a:tailEnd/>
          </a:ln>
        </p:spPr>
      </p:pic>
      <p:pic>
        <p:nvPicPr>
          <p:cNvPr id="421" name="Picture 150" descr="ICON_VM_basic_label_Q308">
            <a:extLst>
              <a:ext uri="{FF2B5EF4-FFF2-40B4-BE49-F238E27FC236}">
                <a16:creationId xmlns:a16="http://schemas.microsoft.com/office/drawing/2014/main" id="{2F6E9ECC-281E-4A46-9B14-A0193D5E4FFA}"/>
              </a:ext>
            </a:extLst>
          </p:cNvPr>
          <p:cNvPicPr>
            <a:picLocks noChangeAspect="1" noChangeArrowheads="1"/>
          </p:cNvPicPr>
          <p:nvPr/>
        </p:nvPicPr>
        <p:blipFill>
          <a:blip r:embed="rId9"/>
          <a:srcRect/>
          <a:stretch>
            <a:fillRect/>
          </a:stretch>
        </p:blipFill>
        <p:spPr bwMode="auto">
          <a:xfrm>
            <a:off x="9088974" y="2504094"/>
            <a:ext cx="222164" cy="257848"/>
          </a:xfrm>
          <a:prstGeom prst="rect">
            <a:avLst/>
          </a:prstGeom>
          <a:noFill/>
          <a:ln w="9525">
            <a:noFill/>
            <a:miter lim="800000"/>
            <a:headEnd/>
            <a:tailEnd/>
          </a:ln>
        </p:spPr>
      </p:pic>
      <p:pic>
        <p:nvPicPr>
          <p:cNvPr id="422" name="Picture 150" descr="ICON_VM_basic_label_Q308">
            <a:extLst>
              <a:ext uri="{FF2B5EF4-FFF2-40B4-BE49-F238E27FC236}">
                <a16:creationId xmlns:a16="http://schemas.microsoft.com/office/drawing/2014/main" id="{48F993D7-1719-43F4-B7B4-43F8AE28804B}"/>
              </a:ext>
            </a:extLst>
          </p:cNvPr>
          <p:cNvPicPr>
            <a:picLocks noChangeAspect="1" noChangeArrowheads="1"/>
          </p:cNvPicPr>
          <p:nvPr/>
        </p:nvPicPr>
        <p:blipFill>
          <a:blip r:embed="rId9"/>
          <a:srcRect/>
          <a:stretch>
            <a:fillRect/>
          </a:stretch>
        </p:blipFill>
        <p:spPr bwMode="auto">
          <a:xfrm>
            <a:off x="9362657" y="2499772"/>
            <a:ext cx="209469" cy="243114"/>
          </a:xfrm>
          <a:prstGeom prst="rect">
            <a:avLst/>
          </a:prstGeom>
          <a:noFill/>
          <a:ln w="9525">
            <a:noFill/>
            <a:miter lim="800000"/>
            <a:headEnd/>
            <a:tailEnd/>
          </a:ln>
        </p:spPr>
      </p:pic>
      <p:sp>
        <p:nvSpPr>
          <p:cNvPr id="424" name="TextBox 423">
            <a:extLst>
              <a:ext uri="{FF2B5EF4-FFF2-40B4-BE49-F238E27FC236}">
                <a16:creationId xmlns:a16="http://schemas.microsoft.com/office/drawing/2014/main" id="{30B38180-0D83-4E08-B0ED-1761ADD2E13C}"/>
              </a:ext>
            </a:extLst>
          </p:cNvPr>
          <p:cNvSpPr txBox="1"/>
          <p:nvPr/>
        </p:nvSpPr>
        <p:spPr>
          <a:xfrm>
            <a:off x="7101061" y="2315740"/>
            <a:ext cx="669821" cy="230832"/>
          </a:xfrm>
          <a:prstGeom prst="rect">
            <a:avLst/>
          </a:prstGeom>
          <a:noFill/>
        </p:spPr>
        <p:txBody>
          <a:bodyPr wrap="square" rtlCol="0">
            <a:spAutoFit/>
          </a:bodyPr>
          <a:lstStyle/>
          <a:p>
            <a:r>
              <a:rPr lang="en-US" sz="900" b="1" dirty="0"/>
              <a:t>   Finance</a:t>
            </a:r>
            <a:endParaRPr lang="en-IN" sz="900" b="1" dirty="0"/>
          </a:p>
        </p:txBody>
      </p:sp>
      <p:sp>
        <p:nvSpPr>
          <p:cNvPr id="425" name="TextBox 424">
            <a:extLst>
              <a:ext uri="{FF2B5EF4-FFF2-40B4-BE49-F238E27FC236}">
                <a16:creationId xmlns:a16="http://schemas.microsoft.com/office/drawing/2014/main" id="{A911FC7E-3484-4489-BEE2-4C2B9D79216B}"/>
              </a:ext>
            </a:extLst>
          </p:cNvPr>
          <p:cNvSpPr txBox="1"/>
          <p:nvPr/>
        </p:nvSpPr>
        <p:spPr>
          <a:xfrm>
            <a:off x="8137433" y="2323951"/>
            <a:ext cx="669821" cy="230832"/>
          </a:xfrm>
          <a:prstGeom prst="rect">
            <a:avLst/>
          </a:prstGeom>
          <a:noFill/>
        </p:spPr>
        <p:txBody>
          <a:bodyPr wrap="square" rtlCol="0">
            <a:spAutoFit/>
          </a:bodyPr>
          <a:lstStyle/>
          <a:p>
            <a:r>
              <a:rPr lang="en-US" sz="900" b="1" dirty="0"/>
              <a:t>Sales</a:t>
            </a:r>
            <a:endParaRPr lang="en-IN" sz="900" b="1" dirty="0"/>
          </a:p>
        </p:txBody>
      </p:sp>
      <p:sp>
        <p:nvSpPr>
          <p:cNvPr id="426" name="TextBox 425">
            <a:extLst>
              <a:ext uri="{FF2B5EF4-FFF2-40B4-BE49-F238E27FC236}">
                <a16:creationId xmlns:a16="http://schemas.microsoft.com/office/drawing/2014/main" id="{34F89A2A-4760-4CFF-9DF5-6DA637FF0D3A}"/>
              </a:ext>
            </a:extLst>
          </p:cNvPr>
          <p:cNvSpPr txBox="1"/>
          <p:nvPr/>
        </p:nvSpPr>
        <p:spPr>
          <a:xfrm>
            <a:off x="8955528" y="2319843"/>
            <a:ext cx="817798" cy="230832"/>
          </a:xfrm>
          <a:prstGeom prst="rect">
            <a:avLst/>
          </a:prstGeom>
          <a:noFill/>
        </p:spPr>
        <p:txBody>
          <a:bodyPr wrap="square" rtlCol="0">
            <a:spAutoFit/>
          </a:bodyPr>
          <a:lstStyle/>
          <a:p>
            <a:r>
              <a:rPr lang="en-US" sz="900" b="1" dirty="0"/>
              <a:t>  Engineering</a:t>
            </a:r>
            <a:endParaRPr lang="en-IN" sz="900" b="1" dirty="0"/>
          </a:p>
        </p:txBody>
      </p:sp>
      <p:sp>
        <p:nvSpPr>
          <p:cNvPr id="427" name="TextBox 426">
            <a:extLst>
              <a:ext uri="{FF2B5EF4-FFF2-40B4-BE49-F238E27FC236}">
                <a16:creationId xmlns:a16="http://schemas.microsoft.com/office/drawing/2014/main" id="{F18FC890-08A6-49A0-A4A8-FF2030E4C23F}"/>
              </a:ext>
            </a:extLst>
          </p:cNvPr>
          <p:cNvSpPr txBox="1"/>
          <p:nvPr/>
        </p:nvSpPr>
        <p:spPr>
          <a:xfrm>
            <a:off x="5013955" y="1061856"/>
            <a:ext cx="544488" cy="307777"/>
          </a:xfrm>
          <a:prstGeom prst="rect">
            <a:avLst/>
          </a:prstGeom>
          <a:noFill/>
        </p:spPr>
        <p:txBody>
          <a:bodyPr wrap="square" rtlCol="0">
            <a:spAutoFit/>
          </a:bodyPr>
          <a:lstStyle/>
          <a:p>
            <a:r>
              <a:rPr lang="en-US" sz="1400" b="1" dirty="0">
                <a:solidFill>
                  <a:srgbClr val="FF0000"/>
                </a:solidFill>
              </a:rPr>
              <a:t>VCN</a:t>
            </a:r>
            <a:endParaRPr lang="en-IN" sz="1400" b="1" dirty="0">
              <a:solidFill>
                <a:srgbClr val="FF0000"/>
              </a:solidFill>
            </a:endParaRPr>
          </a:p>
        </p:txBody>
      </p:sp>
      <p:cxnSp>
        <p:nvCxnSpPr>
          <p:cNvPr id="452" name="Straight Connector 451">
            <a:extLst>
              <a:ext uri="{FF2B5EF4-FFF2-40B4-BE49-F238E27FC236}">
                <a16:creationId xmlns:a16="http://schemas.microsoft.com/office/drawing/2014/main" id="{2CD0CD18-59B8-42A3-B4F5-91830D8DF88E}"/>
              </a:ext>
            </a:extLst>
          </p:cNvPr>
          <p:cNvCxnSpPr>
            <a:cxnSpLocks/>
            <a:endCxn id="434" idx="8"/>
          </p:cNvCxnSpPr>
          <p:nvPr/>
        </p:nvCxnSpPr>
        <p:spPr>
          <a:xfrm flipV="1">
            <a:off x="1862894" y="2431128"/>
            <a:ext cx="1033657" cy="3304"/>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2B7D476D-D3CE-4FE6-A8BC-F254A818C9AD}"/>
              </a:ext>
            </a:extLst>
          </p:cNvPr>
          <p:cNvCxnSpPr>
            <a:cxnSpLocks/>
          </p:cNvCxnSpPr>
          <p:nvPr/>
        </p:nvCxnSpPr>
        <p:spPr>
          <a:xfrm>
            <a:off x="3798557" y="2447576"/>
            <a:ext cx="792941"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nvGrpSpPr>
          <p:cNvPr id="457" name="Group 456">
            <a:extLst>
              <a:ext uri="{FF2B5EF4-FFF2-40B4-BE49-F238E27FC236}">
                <a16:creationId xmlns:a16="http://schemas.microsoft.com/office/drawing/2014/main" id="{1995DD38-B544-4666-A668-5C42C382EEA0}"/>
              </a:ext>
            </a:extLst>
          </p:cNvPr>
          <p:cNvGrpSpPr/>
          <p:nvPr/>
        </p:nvGrpSpPr>
        <p:grpSpPr>
          <a:xfrm>
            <a:off x="11115046" y="1007720"/>
            <a:ext cx="582945" cy="635162"/>
            <a:chOff x="10131618" y="1758788"/>
            <a:chExt cx="582945" cy="635162"/>
          </a:xfrm>
        </p:grpSpPr>
        <p:sp>
          <p:nvSpPr>
            <p:cNvPr id="458" name="Rectangle 457">
              <a:extLst>
                <a:ext uri="{FF2B5EF4-FFF2-40B4-BE49-F238E27FC236}">
                  <a16:creationId xmlns:a16="http://schemas.microsoft.com/office/drawing/2014/main" id="{BE0702F7-9FA2-4866-AA29-F1009CC4C4D2}"/>
                </a:ext>
              </a:extLst>
            </p:cNvPr>
            <p:cNvSpPr/>
            <p:nvPr/>
          </p:nvSpPr>
          <p:spPr>
            <a:xfrm>
              <a:off x="10131618"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459" name="Group 458">
              <a:extLst>
                <a:ext uri="{FF2B5EF4-FFF2-40B4-BE49-F238E27FC236}">
                  <a16:creationId xmlns:a16="http://schemas.microsoft.com/office/drawing/2014/main" id="{E1754A0C-2C04-4F5A-8240-C63E374BC6ED}"/>
                </a:ext>
              </a:extLst>
            </p:cNvPr>
            <p:cNvGrpSpPr/>
            <p:nvPr/>
          </p:nvGrpSpPr>
          <p:grpSpPr>
            <a:xfrm>
              <a:off x="10214652" y="1854090"/>
              <a:ext cx="421184" cy="421184"/>
              <a:chOff x="6894513" y="4081463"/>
              <a:chExt cx="509587" cy="509587"/>
            </a:xfrm>
          </p:grpSpPr>
          <p:sp>
            <p:nvSpPr>
              <p:cNvPr id="460" name="Freeform 31">
                <a:extLst>
                  <a:ext uri="{FF2B5EF4-FFF2-40B4-BE49-F238E27FC236}">
                    <a16:creationId xmlns:a16="http://schemas.microsoft.com/office/drawing/2014/main" id="{FA4B8E0E-C6B6-46C0-9853-A2FBDA1219E1}"/>
                  </a:ext>
                </a:extLst>
              </p:cNvPr>
              <p:cNvSpPr>
                <a:spLocks noChangeArrowheads="1"/>
              </p:cNvSpPr>
              <p:nvPr/>
            </p:nvSpPr>
            <p:spPr bwMode="auto">
              <a:xfrm>
                <a:off x="7138988" y="4381500"/>
                <a:ext cx="109537" cy="80963"/>
              </a:xfrm>
              <a:custGeom>
                <a:avLst/>
                <a:gdLst>
                  <a:gd name="T0" fmla="*/ 18 w 303"/>
                  <a:gd name="T1" fmla="*/ 0 h 227"/>
                  <a:gd name="T2" fmla="*/ 0 w 303"/>
                  <a:gd name="T3" fmla="*/ 27 h 227"/>
                  <a:gd name="T4" fmla="*/ 76 w 303"/>
                  <a:gd name="T5" fmla="*/ 218 h 227"/>
                  <a:gd name="T6" fmla="*/ 81 w 303"/>
                  <a:gd name="T7" fmla="*/ 218 h 227"/>
                  <a:gd name="T8" fmla="*/ 115 w 303"/>
                  <a:gd name="T9" fmla="*/ 226 h 227"/>
                  <a:gd name="T10" fmla="*/ 302 w 303"/>
                  <a:gd name="T11" fmla="*/ 48 h 227"/>
                  <a:gd name="T12" fmla="*/ 296 w 303"/>
                  <a:gd name="T13" fmla="*/ 32 h 227"/>
                  <a:gd name="T14" fmla="*/ 18 w 303"/>
                  <a:gd name="T15" fmla="*/ 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27">
                    <a:moveTo>
                      <a:pt x="18" y="0"/>
                    </a:moveTo>
                    <a:cubicBezTo>
                      <a:pt x="13" y="11"/>
                      <a:pt x="8" y="19"/>
                      <a:pt x="0" y="27"/>
                    </a:cubicBezTo>
                    <a:lnTo>
                      <a:pt x="76" y="218"/>
                    </a:lnTo>
                    <a:cubicBezTo>
                      <a:pt x="79" y="218"/>
                      <a:pt x="79" y="218"/>
                      <a:pt x="81" y="218"/>
                    </a:cubicBezTo>
                    <a:cubicBezTo>
                      <a:pt x="94" y="218"/>
                      <a:pt x="105" y="221"/>
                      <a:pt x="115" y="226"/>
                    </a:cubicBezTo>
                    <a:lnTo>
                      <a:pt x="302" y="48"/>
                    </a:lnTo>
                    <a:cubicBezTo>
                      <a:pt x="299" y="42"/>
                      <a:pt x="296" y="37"/>
                      <a:pt x="296" y="32"/>
                    </a:cubicBezTo>
                    <a:lnTo>
                      <a:pt x="18" y="0"/>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1" name="Freeform 32">
                <a:extLst>
                  <a:ext uri="{FF2B5EF4-FFF2-40B4-BE49-F238E27FC236}">
                    <a16:creationId xmlns:a16="http://schemas.microsoft.com/office/drawing/2014/main" id="{F589B687-C0C2-40E4-B11D-31C5CC8F3AE9}"/>
                  </a:ext>
                </a:extLst>
              </p:cNvPr>
              <p:cNvSpPr>
                <a:spLocks noChangeArrowheads="1"/>
              </p:cNvSpPr>
              <p:nvPr/>
            </p:nvSpPr>
            <p:spPr bwMode="auto">
              <a:xfrm>
                <a:off x="7053263" y="4381500"/>
                <a:ext cx="96837" cy="80963"/>
              </a:xfrm>
              <a:custGeom>
                <a:avLst/>
                <a:gdLst>
                  <a:gd name="T0" fmla="*/ 194 w 271"/>
                  <a:gd name="T1" fmla="*/ 39 h 227"/>
                  <a:gd name="T2" fmla="*/ 131 w 271"/>
                  <a:gd name="T3" fmla="*/ 0 h 227"/>
                  <a:gd name="T4" fmla="*/ 2 w 271"/>
                  <a:gd name="T5" fmla="*/ 21 h 227"/>
                  <a:gd name="T6" fmla="*/ 0 w 271"/>
                  <a:gd name="T7" fmla="*/ 32 h 227"/>
                  <a:gd name="T8" fmla="*/ 270 w 271"/>
                  <a:gd name="T9" fmla="*/ 226 h 227"/>
                  <a:gd name="T10" fmla="*/ 196 w 271"/>
                  <a:gd name="T11" fmla="*/ 39 h 227"/>
                  <a:gd name="T12" fmla="*/ 194 w 271"/>
                  <a:gd name="T13" fmla="*/ 39 h 227"/>
                </a:gdLst>
                <a:ahLst/>
                <a:cxnLst>
                  <a:cxn ang="0">
                    <a:pos x="T0" y="T1"/>
                  </a:cxn>
                  <a:cxn ang="0">
                    <a:pos x="T2" y="T3"/>
                  </a:cxn>
                  <a:cxn ang="0">
                    <a:pos x="T4" y="T5"/>
                  </a:cxn>
                  <a:cxn ang="0">
                    <a:pos x="T6" y="T7"/>
                  </a:cxn>
                  <a:cxn ang="0">
                    <a:pos x="T8" y="T9"/>
                  </a:cxn>
                  <a:cxn ang="0">
                    <a:pos x="T10" y="T11"/>
                  </a:cxn>
                  <a:cxn ang="0">
                    <a:pos x="T12" y="T13"/>
                  </a:cxn>
                </a:cxnLst>
                <a:rect l="0" t="0" r="r" b="b"/>
                <a:pathLst>
                  <a:path w="271" h="227">
                    <a:moveTo>
                      <a:pt x="194" y="39"/>
                    </a:moveTo>
                    <a:cubicBezTo>
                      <a:pt x="167" y="39"/>
                      <a:pt x="144" y="24"/>
                      <a:pt x="131" y="0"/>
                    </a:cubicBezTo>
                    <a:lnTo>
                      <a:pt x="2" y="21"/>
                    </a:lnTo>
                    <a:cubicBezTo>
                      <a:pt x="2" y="24"/>
                      <a:pt x="0" y="29"/>
                      <a:pt x="0" y="32"/>
                    </a:cubicBezTo>
                    <a:lnTo>
                      <a:pt x="270" y="226"/>
                    </a:lnTo>
                    <a:lnTo>
                      <a:pt x="196" y="39"/>
                    </a:lnTo>
                    <a:lnTo>
                      <a:pt x="194" y="39"/>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2" name="Freeform 33">
                <a:extLst>
                  <a:ext uri="{FF2B5EF4-FFF2-40B4-BE49-F238E27FC236}">
                    <a16:creationId xmlns:a16="http://schemas.microsoft.com/office/drawing/2014/main" id="{E8C586D8-D52E-473F-A272-6B4E1597412E}"/>
                  </a:ext>
                </a:extLst>
              </p:cNvPr>
              <p:cNvSpPr>
                <a:spLocks noChangeArrowheads="1"/>
              </p:cNvSpPr>
              <p:nvPr/>
            </p:nvSpPr>
            <p:spPr bwMode="auto">
              <a:xfrm>
                <a:off x="7042150" y="4267200"/>
                <a:ext cx="63500" cy="107950"/>
              </a:xfrm>
              <a:custGeom>
                <a:avLst/>
                <a:gdLst>
                  <a:gd name="T0" fmla="*/ 176 w 177"/>
                  <a:gd name="T1" fmla="*/ 235 h 299"/>
                  <a:gd name="T2" fmla="*/ 68 w 177"/>
                  <a:gd name="T3" fmla="*/ 0 h 299"/>
                  <a:gd name="T4" fmla="*/ 66 w 177"/>
                  <a:gd name="T5" fmla="*/ 0 h 299"/>
                  <a:gd name="T6" fmla="*/ 0 w 177"/>
                  <a:gd name="T7" fmla="*/ 269 h 299"/>
                  <a:gd name="T8" fmla="*/ 26 w 177"/>
                  <a:gd name="T9" fmla="*/ 298 h 299"/>
                  <a:gd name="T10" fmla="*/ 155 w 177"/>
                  <a:gd name="T11" fmla="*/ 277 h 299"/>
                  <a:gd name="T12" fmla="*/ 176 w 177"/>
                  <a:gd name="T13" fmla="*/ 235 h 299"/>
                </a:gdLst>
                <a:ahLst/>
                <a:cxnLst>
                  <a:cxn ang="0">
                    <a:pos x="T0" y="T1"/>
                  </a:cxn>
                  <a:cxn ang="0">
                    <a:pos x="T2" y="T3"/>
                  </a:cxn>
                  <a:cxn ang="0">
                    <a:pos x="T4" y="T5"/>
                  </a:cxn>
                  <a:cxn ang="0">
                    <a:pos x="T6" y="T7"/>
                  </a:cxn>
                  <a:cxn ang="0">
                    <a:pos x="T8" y="T9"/>
                  </a:cxn>
                  <a:cxn ang="0">
                    <a:pos x="T10" y="T11"/>
                  </a:cxn>
                  <a:cxn ang="0">
                    <a:pos x="T12" y="T13"/>
                  </a:cxn>
                </a:cxnLst>
                <a:rect l="0" t="0" r="r" b="b"/>
                <a:pathLst>
                  <a:path w="177" h="299">
                    <a:moveTo>
                      <a:pt x="176" y="235"/>
                    </a:moveTo>
                    <a:lnTo>
                      <a:pt x="68" y="0"/>
                    </a:lnTo>
                    <a:lnTo>
                      <a:pt x="66" y="0"/>
                    </a:lnTo>
                    <a:lnTo>
                      <a:pt x="0" y="269"/>
                    </a:lnTo>
                    <a:cubicBezTo>
                      <a:pt x="11" y="277"/>
                      <a:pt x="18" y="285"/>
                      <a:pt x="26" y="298"/>
                    </a:cubicBezTo>
                    <a:lnTo>
                      <a:pt x="155" y="277"/>
                    </a:lnTo>
                    <a:cubicBezTo>
                      <a:pt x="157" y="261"/>
                      <a:pt x="165" y="246"/>
                      <a:pt x="176" y="235"/>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3" name="Freeform 34">
                <a:extLst>
                  <a:ext uri="{FF2B5EF4-FFF2-40B4-BE49-F238E27FC236}">
                    <a16:creationId xmlns:a16="http://schemas.microsoft.com/office/drawing/2014/main" id="{D0A8D986-F192-47B7-A858-04801E29FBF4}"/>
                  </a:ext>
                </a:extLst>
              </p:cNvPr>
              <p:cNvSpPr>
                <a:spLocks noChangeArrowheads="1"/>
              </p:cNvSpPr>
              <p:nvPr/>
            </p:nvSpPr>
            <p:spPr bwMode="auto">
              <a:xfrm>
                <a:off x="7080250" y="4251325"/>
                <a:ext cx="144463" cy="96838"/>
              </a:xfrm>
              <a:custGeom>
                <a:avLst/>
                <a:gdLst>
                  <a:gd name="T0" fmla="*/ 118 w 402"/>
                  <a:gd name="T1" fmla="*/ 261 h 270"/>
                  <a:gd name="T2" fmla="*/ 149 w 402"/>
                  <a:gd name="T3" fmla="*/ 269 h 270"/>
                  <a:gd name="T4" fmla="*/ 401 w 402"/>
                  <a:gd name="T5" fmla="*/ 18 h 270"/>
                  <a:gd name="T6" fmla="*/ 395 w 402"/>
                  <a:gd name="T7" fmla="*/ 8 h 270"/>
                  <a:gd name="T8" fmla="*/ 18 w 402"/>
                  <a:gd name="T9" fmla="*/ 0 h 270"/>
                  <a:gd name="T10" fmla="*/ 0 w 402"/>
                  <a:gd name="T11" fmla="*/ 29 h 270"/>
                  <a:gd name="T12" fmla="*/ 107 w 402"/>
                  <a:gd name="T13" fmla="*/ 263 h 270"/>
                  <a:gd name="T14" fmla="*/ 118 w 402"/>
                  <a:gd name="T15" fmla="*/ 261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2" h="270">
                    <a:moveTo>
                      <a:pt x="118" y="261"/>
                    </a:moveTo>
                    <a:cubicBezTo>
                      <a:pt x="128" y="261"/>
                      <a:pt x="141" y="263"/>
                      <a:pt x="149" y="269"/>
                    </a:cubicBezTo>
                    <a:lnTo>
                      <a:pt x="401" y="18"/>
                    </a:lnTo>
                    <a:cubicBezTo>
                      <a:pt x="398" y="15"/>
                      <a:pt x="398" y="10"/>
                      <a:pt x="395" y="8"/>
                    </a:cubicBezTo>
                    <a:lnTo>
                      <a:pt x="18" y="0"/>
                    </a:lnTo>
                    <a:cubicBezTo>
                      <a:pt x="15" y="10"/>
                      <a:pt x="7" y="21"/>
                      <a:pt x="0" y="29"/>
                    </a:cubicBezTo>
                    <a:lnTo>
                      <a:pt x="107" y="263"/>
                    </a:lnTo>
                    <a:cubicBezTo>
                      <a:pt x="112" y="261"/>
                      <a:pt x="115" y="261"/>
                      <a:pt x="118" y="261"/>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4" name="Freeform 35">
                <a:extLst>
                  <a:ext uri="{FF2B5EF4-FFF2-40B4-BE49-F238E27FC236}">
                    <a16:creationId xmlns:a16="http://schemas.microsoft.com/office/drawing/2014/main" id="{71C97EC1-66F2-4A4B-9448-6E9FF33B3A9B}"/>
                  </a:ext>
                </a:extLst>
              </p:cNvPr>
              <p:cNvSpPr>
                <a:spLocks noChangeArrowheads="1"/>
              </p:cNvSpPr>
              <p:nvPr/>
            </p:nvSpPr>
            <p:spPr bwMode="auto">
              <a:xfrm>
                <a:off x="7145338" y="4268788"/>
                <a:ext cx="112712" cy="107950"/>
              </a:xfrm>
              <a:custGeom>
                <a:avLst/>
                <a:gdLst>
                  <a:gd name="T0" fmla="*/ 252 w 311"/>
                  <a:gd name="T1" fmla="*/ 0 h 299"/>
                  <a:gd name="T2" fmla="*/ 0 w 311"/>
                  <a:gd name="T3" fmla="*/ 251 h 299"/>
                  <a:gd name="T4" fmla="*/ 6 w 311"/>
                  <a:gd name="T5" fmla="*/ 269 h 299"/>
                  <a:gd name="T6" fmla="*/ 278 w 311"/>
                  <a:gd name="T7" fmla="*/ 298 h 299"/>
                  <a:gd name="T8" fmla="*/ 310 w 311"/>
                  <a:gd name="T9" fmla="*/ 264 h 299"/>
                  <a:gd name="T10" fmla="*/ 270 w 311"/>
                  <a:gd name="T11" fmla="*/ 8 h 299"/>
                  <a:gd name="T12" fmla="*/ 252 w 311"/>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311" h="299">
                    <a:moveTo>
                      <a:pt x="252" y="0"/>
                    </a:moveTo>
                    <a:lnTo>
                      <a:pt x="0" y="251"/>
                    </a:lnTo>
                    <a:cubicBezTo>
                      <a:pt x="3" y="256"/>
                      <a:pt x="6" y="262"/>
                      <a:pt x="6" y="269"/>
                    </a:cubicBezTo>
                    <a:lnTo>
                      <a:pt x="278" y="298"/>
                    </a:lnTo>
                    <a:cubicBezTo>
                      <a:pt x="286" y="283"/>
                      <a:pt x="297" y="272"/>
                      <a:pt x="310" y="264"/>
                    </a:cubicBezTo>
                    <a:lnTo>
                      <a:pt x="270" y="8"/>
                    </a:lnTo>
                    <a:cubicBezTo>
                      <a:pt x="265" y="6"/>
                      <a:pt x="257" y="3"/>
                      <a:pt x="252" y="0"/>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5" name="Freeform 36">
                <a:extLst>
                  <a:ext uri="{FF2B5EF4-FFF2-40B4-BE49-F238E27FC236}">
                    <a16:creationId xmlns:a16="http://schemas.microsoft.com/office/drawing/2014/main" id="{C56CA870-C90E-42FE-8A5A-C78F3D472C7F}"/>
                  </a:ext>
                </a:extLst>
              </p:cNvPr>
              <p:cNvSpPr>
                <a:spLocks noChangeArrowheads="1"/>
              </p:cNvSpPr>
              <p:nvPr/>
            </p:nvSpPr>
            <p:spPr bwMode="auto">
              <a:xfrm>
                <a:off x="6894513" y="4081463"/>
                <a:ext cx="509587" cy="509587"/>
              </a:xfrm>
              <a:custGeom>
                <a:avLst/>
                <a:gdLst>
                  <a:gd name="T0" fmla="*/ 708 w 1417"/>
                  <a:gd name="T1" fmla="*/ 0 h 1415"/>
                  <a:gd name="T2" fmla="*/ 0 w 1417"/>
                  <a:gd name="T3" fmla="*/ 707 h 1415"/>
                  <a:gd name="T4" fmla="*/ 708 w 1417"/>
                  <a:gd name="T5" fmla="*/ 1414 h 1415"/>
                  <a:gd name="T6" fmla="*/ 1416 w 1417"/>
                  <a:gd name="T7" fmla="*/ 707 h 1415"/>
                  <a:gd name="T8" fmla="*/ 708 w 1417"/>
                  <a:gd name="T9" fmla="*/ 0 h 1415"/>
                  <a:gd name="T10" fmla="*/ 1041 w 1417"/>
                  <a:gd name="T11" fmla="*/ 919 h 1415"/>
                  <a:gd name="T12" fmla="*/ 1007 w 1417"/>
                  <a:gd name="T13" fmla="*/ 911 h 1415"/>
                  <a:gd name="T14" fmla="*/ 821 w 1417"/>
                  <a:gd name="T15" fmla="*/ 1089 h 1415"/>
                  <a:gd name="T16" fmla="*/ 828 w 1417"/>
                  <a:gd name="T17" fmla="*/ 1121 h 1415"/>
                  <a:gd name="T18" fmla="*/ 758 w 1417"/>
                  <a:gd name="T19" fmla="*/ 1192 h 1415"/>
                  <a:gd name="T20" fmla="*/ 687 w 1417"/>
                  <a:gd name="T21" fmla="*/ 1121 h 1415"/>
                  <a:gd name="T22" fmla="*/ 690 w 1417"/>
                  <a:gd name="T23" fmla="*/ 1100 h 1415"/>
                  <a:gd name="T24" fmla="*/ 412 w 1417"/>
                  <a:gd name="T25" fmla="*/ 903 h 1415"/>
                  <a:gd name="T26" fmla="*/ 370 w 1417"/>
                  <a:gd name="T27" fmla="*/ 916 h 1415"/>
                  <a:gd name="T28" fmla="*/ 299 w 1417"/>
                  <a:gd name="T29" fmla="*/ 846 h 1415"/>
                  <a:gd name="T30" fmla="*/ 364 w 1417"/>
                  <a:gd name="T31" fmla="*/ 775 h 1415"/>
                  <a:gd name="T32" fmla="*/ 430 w 1417"/>
                  <a:gd name="T33" fmla="*/ 506 h 1415"/>
                  <a:gd name="T34" fmla="*/ 396 w 1417"/>
                  <a:gd name="T35" fmla="*/ 445 h 1415"/>
                  <a:gd name="T36" fmla="*/ 467 w 1417"/>
                  <a:gd name="T37" fmla="*/ 375 h 1415"/>
                  <a:gd name="T38" fmla="*/ 535 w 1417"/>
                  <a:gd name="T39" fmla="*/ 424 h 1415"/>
                  <a:gd name="T40" fmla="*/ 912 w 1417"/>
                  <a:gd name="T41" fmla="*/ 432 h 1415"/>
                  <a:gd name="T42" fmla="*/ 978 w 1417"/>
                  <a:gd name="T43" fmla="*/ 385 h 1415"/>
                  <a:gd name="T44" fmla="*/ 1049 w 1417"/>
                  <a:gd name="T45" fmla="*/ 456 h 1415"/>
                  <a:gd name="T46" fmla="*/ 1009 w 1417"/>
                  <a:gd name="T47" fmla="*/ 519 h 1415"/>
                  <a:gd name="T48" fmla="*/ 1049 w 1417"/>
                  <a:gd name="T49" fmla="*/ 775 h 1415"/>
                  <a:gd name="T50" fmla="*/ 1109 w 1417"/>
                  <a:gd name="T51" fmla="*/ 846 h 1415"/>
                  <a:gd name="T52" fmla="*/ 1041 w 1417"/>
                  <a:gd name="T53" fmla="*/ 919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17" h="1415">
                    <a:moveTo>
                      <a:pt x="708" y="0"/>
                    </a:moveTo>
                    <a:cubicBezTo>
                      <a:pt x="317" y="0"/>
                      <a:pt x="0" y="317"/>
                      <a:pt x="0" y="707"/>
                    </a:cubicBezTo>
                    <a:cubicBezTo>
                      <a:pt x="0" y="1098"/>
                      <a:pt x="317" y="1414"/>
                      <a:pt x="708" y="1414"/>
                    </a:cubicBezTo>
                    <a:cubicBezTo>
                      <a:pt x="1099" y="1414"/>
                      <a:pt x="1416" y="1097"/>
                      <a:pt x="1416" y="707"/>
                    </a:cubicBezTo>
                    <a:cubicBezTo>
                      <a:pt x="1413" y="314"/>
                      <a:pt x="1099" y="0"/>
                      <a:pt x="708" y="0"/>
                    </a:cubicBezTo>
                    <a:close/>
                    <a:moveTo>
                      <a:pt x="1041" y="919"/>
                    </a:moveTo>
                    <a:cubicBezTo>
                      <a:pt x="1028" y="919"/>
                      <a:pt x="1017" y="916"/>
                      <a:pt x="1007" y="911"/>
                    </a:cubicBezTo>
                    <a:lnTo>
                      <a:pt x="821" y="1089"/>
                    </a:lnTo>
                    <a:cubicBezTo>
                      <a:pt x="826" y="1100"/>
                      <a:pt x="828" y="1110"/>
                      <a:pt x="828" y="1121"/>
                    </a:cubicBezTo>
                    <a:cubicBezTo>
                      <a:pt x="828" y="1160"/>
                      <a:pt x="798" y="1192"/>
                      <a:pt x="758" y="1192"/>
                    </a:cubicBezTo>
                    <a:cubicBezTo>
                      <a:pt x="719" y="1192"/>
                      <a:pt x="687" y="1160"/>
                      <a:pt x="687" y="1121"/>
                    </a:cubicBezTo>
                    <a:cubicBezTo>
                      <a:pt x="687" y="1113"/>
                      <a:pt x="690" y="1108"/>
                      <a:pt x="690" y="1100"/>
                    </a:cubicBezTo>
                    <a:lnTo>
                      <a:pt x="412" y="903"/>
                    </a:lnTo>
                    <a:cubicBezTo>
                      <a:pt x="399" y="911"/>
                      <a:pt x="385" y="916"/>
                      <a:pt x="370" y="916"/>
                    </a:cubicBezTo>
                    <a:cubicBezTo>
                      <a:pt x="330" y="916"/>
                      <a:pt x="299" y="885"/>
                      <a:pt x="299" y="846"/>
                    </a:cubicBezTo>
                    <a:cubicBezTo>
                      <a:pt x="299" y="809"/>
                      <a:pt x="328" y="777"/>
                      <a:pt x="364" y="775"/>
                    </a:cubicBezTo>
                    <a:lnTo>
                      <a:pt x="430" y="506"/>
                    </a:lnTo>
                    <a:cubicBezTo>
                      <a:pt x="409" y="493"/>
                      <a:pt x="396" y="472"/>
                      <a:pt x="396" y="445"/>
                    </a:cubicBezTo>
                    <a:cubicBezTo>
                      <a:pt x="396" y="406"/>
                      <a:pt x="427" y="375"/>
                      <a:pt x="467" y="375"/>
                    </a:cubicBezTo>
                    <a:cubicBezTo>
                      <a:pt x="498" y="375"/>
                      <a:pt x="524" y="396"/>
                      <a:pt x="535" y="424"/>
                    </a:cubicBezTo>
                    <a:lnTo>
                      <a:pt x="912" y="432"/>
                    </a:lnTo>
                    <a:cubicBezTo>
                      <a:pt x="923" y="404"/>
                      <a:pt x="949" y="385"/>
                      <a:pt x="978" y="385"/>
                    </a:cubicBezTo>
                    <a:cubicBezTo>
                      <a:pt x="1017" y="385"/>
                      <a:pt x="1049" y="417"/>
                      <a:pt x="1049" y="456"/>
                    </a:cubicBezTo>
                    <a:cubicBezTo>
                      <a:pt x="1049" y="485"/>
                      <a:pt x="1033" y="508"/>
                      <a:pt x="1009" y="519"/>
                    </a:cubicBezTo>
                    <a:lnTo>
                      <a:pt x="1049" y="775"/>
                    </a:lnTo>
                    <a:cubicBezTo>
                      <a:pt x="1083" y="780"/>
                      <a:pt x="1109" y="809"/>
                      <a:pt x="1109" y="846"/>
                    </a:cubicBezTo>
                    <a:cubicBezTo>
                      <a:pt x="1112" y="885"/>
                      <a:pt x="1080" y="919"/>
                      <a:pt x="1041" y="919"/>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nvGrpSpPr>
          <p:cNvPr id="480" name="Group 479">
            <a:extLst>
              <a:ext uri="{FF2B5EF4-FFF2-40B4-BE49-F238E27FC236}">
                <a16:creationId xmlns:a16="http://schemas.microsoft.com/office/drawing/2014/main" id="{603D413D-A7F6-49F7-97C4-CD20FCD3CB23}"/>
              </a:ext>
            </a:extLst>
          </p:cNvPr>
          <p:cNvGrpSpPr/>
          <p:nvPr/>
        </p:nvGrpSpPr>
        <p:grpSpPr>
          <a:xfrm>
            <a:off x="4536094" y="5250752"/>
            <a:ext cx="582945" cy="635162"/>
            <a:chOff x="11128158" y="1758788"/>
            <a:chExt cx="582945" cy="635162"/>
          </a:xfrm>
        </p:grpSpPr>
        <p:sp>
          <p:nvSpPr>
            <p:cNvPr id="481" name="Rectangle 480">
              <a:extLst>
                <a:ext uri="{FF2B5EF4-FFF2-40B4-BE49-F238E27FC236}">
                  <a16:creationId xmlns:a16="http://schemas.microsoft.com/office/drawing/2014/main" id="{3C243513-3844-4906-BB52-A874BCF155BE}"/>
                </a:ext>
              </a:extLst>
            </p:cNvPr>
            <p:cNvSpPr/>
            <p:nvPr/>
          </p:nvSpPr>
          <p:spPr>
            <a:xfrm>
              <a:off x="11128158"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482" name="Group 481">
              <a:extLst>
                <a:ext uri="{FF2B5EF4-FFF2-40B4-BE49-F238E27FC236}">
                  <a16:creationId xmlns:a16="http://schemas.microsoft.com/office/drawing/2014/main" id="{89E5B90D-005C-488D-B8AA-367354D431FA}"/>
                </a:ext>
              </a:extLst>
            </p:cNvPr>
            <p:cNvGrpSpPr/>
            <p:nvPr/>
          </p:nvGrpSpPr>
          <p:grpSpPr>
            <a:xfrm>
              <a:off x="11241397" y="1822288"/>
              <a:ext cx="366075" cy="514343"/>
              <a:chOff x="2633663" y="5051425"/>
              <a:chExt cx="442912" cy="622300"/>
            </a:xfrm>
          </p:grpSpPr>
          <p:sp>
            <p:nvSpPr>
              <p:cNvPr id="483" name="Freeform 56">
                <a:extLst>
                  <a:ext uri="{FF2B5EF4-FFF2-40B4-BE49-F238E27FC236}">
                    <a16:creationId xmlns:a16="http://schemas.microsoft.com/office/drawing/2014/main" id="{E0FA01A1-30A6-4EA3-BE49-4E6E0A4993DF}"/>
                  </a:ext>
                </a:extLst>
              </p:cNvPr>
              <p:cNvSpPr>
                <a:spLocks noChangeArrowheads="1"/>
              </p:cNvSpPr>
              <p:nvPr/>
            </p:nvSpPr>
            <p:spPr bwMode="auto">
              <a:xfrm>
                <a:off x="2633663" y="5300663"/>
                <a:ext cx="442912" cy="73025"/>
              </a:xfrm>
              <a:custGeom>
                <a:avLst/>
                <a:gdLst>
                  <a:gd name="T0" fmla="*/ 1201 w 1230"/>
                  <a:gd name="T1" fmla="*/ 199 h 202"/>
                  <a:gd name="T2" fmla="*/ 1229 w 1230"/>
                  <a:gd name="T3" fmla="*/ 173 h 202"/>
                  <a:gd name="T4" fmla="*/ 1229 w 1230"/>
                  <a:gd name="T5" fmla="*/ 28 h 202"/>
                  <a:gd name="T6" fmla="*/ 1201 w 1230"/>
                  <a:gd name="T7" fmla="*/ 2 h 202"/>
                  <a:gd name="T8" fmla="*/ 401 w 1230"/>
                  <a:gd name="T9" fmla="*/ 2 h 202"/>
                  <a:gd name="T10" fmla="*/ 401 w 1230"/>
                  <a:gd name="T11" fmla="*/ 201 h 202"/>
                  <a:gd name="T12" fmla="*/ 1201 w 1230"/>
                  <a:gd name="T13" fmla="*/ 199 h 202"/>
                  <a:gd name="T14" fmla="*/ 333 w 1230"/>
                  <a:gd name="T15" fmla="*/ 199 h 202"/>
                  <a:gd name="T16" fmla="*/ 333 w 1230"/>
                  <a:gd name="T17" fmla="*/ 0 h 202"/>
                  <a:gd name="T18" fmla="*/ 29 w 1230"/>
                  <a:gd name="T19" fmla="*/ 0 h 202"/>
                  <a:gd name="T20" fmla="*/ 0 w 1230"/>
                  <a:gd name="T21" fmla="*/ 26 h 202"/>
                  <a:gd name="T22" fmla="*/ 0 w 1230"/>
                  <a:gd name="T23" fmla="*/ 170 h 202"/>
                  <a:gd name="T24" fmla="*/ 29 w 1230"/>
                  <a:gd name="T25" fmla="*/ 196 h 202"/>
                  <a:gd name="T26" fmla="*/ 333 w 1230"/>
                  <a:gd name="T27" fmla="*/ 19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0" h="202">
                    <a:moveTo>
                      <a:pt x="1201" y="199"/>
                    </a:moveTo>
                    <a:cubicBezTo>
                      <a:pt x="1216" y="199"/>
                      <a:pt x="1229" y="186"/>
                      <a:pt x="1229" y="173"/>
                    </a:cubicBezTo>
                    <a:lnTo>
                      <a:pt x="1229" y="28"/>
                    </a:lnTo>
                    <a:cubicBezTo>
                      <a:pt x="1229" y="13"/>
                      <a:pt x="1216" y="2"/>
                      <a:pt x="1201" y="2"/>
                    </a:cubicBezTo>
                    <a:lnTo>
                      <a:pt x="401" y="2"/>
                    </a:lnTo>
                    <a:lnTo>
                      <a:pt x="401" y="201"/>
                    </a:lnTo>
                    <a:lnTo>
                      <a:pt x="1201" y="199"/>
                    </a:lnTo>
                    <a:close/>
                    <a:moveTo>
                      <a:pt x="333" y="199"/>
                    </a:moveTo>
                    <a:lnTo>
                      <a:pt x="333" y="0"/>
                    </a:lnTo>
                    <a:lnTo>
                      <a:pt x="29" y="0"/>
                    </a:lnTo>
                    <a:cubicBezTo>
                      <a:pt x="13" y="0"/>
                      <a:pt x="0" y="13"/>
                      <a:pt x="0" y="26"/>
                    </a:cubicBezTo>
                    <a:lnTo>
                      <a:pt x="0" y="170"/>
                    </a:lnTo>
                    <a:cubicBezTo>
                      <a:pt x="0" y="186"/>
                      <a:pt x="13" y="196"/>
                      <a:pt x="29" y="196"/>
                    </a:cubicBezTo>
                    <a:lnTo>
                      <a:pt x="333" y="199"/>
                    </a:ln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4" name="Freeform 57">
                <a:extLst>
                  <a:ext uri="{FF2B5EF4-FFF2-40B4-BE49-F238E27FC236}">
                    <a16:creationId xmlns:a16="http://schemas.microsoft.com/office/drawing/2014/main" id="{E992A4FC-41E9-4D30-83AF-22081C6777E6}"/>
                  </a:ext>
                </a:extLst>
              </p:cNvPr>
              <p:cNvSpPr>
                <a:spLocks noChangeArrowheads="1"/>
              </p:cNvSpPr>
              <p:nvPr/>
            </p:nvSpPr>
            <p:spPr bwMode="auto">
              <a:xfrm>
                <a:off x="2867025" y="5529263"/>
                <a:ext cx="209550" cy="73025"/>
              </a:xfrm>
              <a:custGeom>
                <a:avLst/>
                <a:gdLst>
                  <a:gd name="T0" fmla="*/ 551 w 580"/>
                  <a:gd name="T1" fmla="*/ 0 h 201"/>
                  <a:gd name="T2" fmla="*/ 0 w 580"/>
                  <a:gd name="T3" fmla="*/ 0 h 201"/>
                  <a:gd name="T4" fmla="*/ 0 w 580"/>
                  <a:gd name="T5" fmla="*/ 200 h 201"/>
                  <a:gd name="T6" fmla="*/ 551 w 580"/>
                  <a:gd name="T7" fmla="*/ 200 h 201"/>
                  <a:gd name="T8" fmla="*/ 579 w 580"/>
                  <a:gd name="T9" fmla="*/ 171 h 201"/>
                  <a:gd name="T10" fmla="*/ 579 w 580"/>
                  <a:gd name="T11" fmla="*/ 29 h 201"/>
                  <a:gd name="T12" fmla="*/ 551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551" y="0"/>
                    </a:moveTo>
                    <a:lnTo>
                      <a:pt x="0" y="0"/>
                    </a:lnTo>
                    <a:lnTo>
                      <a:pt x="0" y="200"/>
                    </a:lnTo>
                    <a:lnTo>
                      <a:pt x="551" y="200"/>
                    </a:lnTo>
                    <a:cubicBezTo>
                      <a:pt x="566" y="200"/>
                      <a:pt x="579" y="186"/>
                      <a:pt x="579" y="171"/>
                    </a:cubicBezTo>
                    <a:lnTo>
                      <a:pt x="579" y="29"/>
                    </a:lnTo>
                    <a:cubicBezTo>
                      <a:pt x="579" y="13"/>
                      <a:pt x="566" y="0"/>
                      <a:pt x="551" y="0"/>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5" name="Freeform 58">
                <a:extLst>
                  <a:ext uri="{FF2B5EF4-FFF2-40B4-BE49-F238E27FC236}">
                    <a16:creationId xmlns:a16="http://schemas.microsoft.com/office/drawing/2014/main" id="{3DD47985-C7D1-4307-BA7D-C9169C92ACB7}"/>
                  </a:ext>
                </a:extLst>
              </p:cNvPr>
              <p:cNvSpPr>
                <a:spLocks noChangeArrowheads="1"/>
              </p:cNvSpPr>
              <p:nvPr/>
            </p:nvSpPr>
            <p:spPr bwMode="auto">
              <a:xfrm>
                <a:off x="2633663" y="5529263"/>
                <a:ext cx="209550" cy="73025"/>
              </a:xfrm>
              <a:custGeom>
                <a:avLst/>
                <a:gdLst>
                  <a:gd name="T0" fmla="*/ 29 w 580"/>
                  <a:gd name="T1" fmla="*/ 0 h 201"/>
                  <a:gd name="T2" fmla="*/ 0 w 580"/>
                  <a:gd name="T3" fmla="*/ 27 h 201"/>
                  <a:gd name="T4" fmla="*/ 0 w 580"/>
                  <a:gd name="T5" fmla="*/ 171 h 201"/>
                  <a:gd name="T6" fmla="*/ 29 w 580"/>
                  <a:gd name="T7" fmla="*/ 200 h 201"/>
                  <a:gd name="T8" fmla="*/ 579 w 580"/>
                  <a:gd name="T9" fmla="*/ 200 h 201"/>
                  <a:gd name="T10" fmla="*/ 579 w 580"/>
                  <a:gd name="T11" fmla="*/ 0 h 201"/>
                  <a:gd name="T12" fmla="*/ 29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29" y="0"/>
                    </a:moveTo>
                    <a:cubicBezTo>
                      <a:pt x="13" y="0"/>
                      <a:pt x="0" y="13"/>
                      <a:pt x="0" y="27"/>
                    </a:cubicBezTo>
                    <a:lnTo>
                      <a:pt x="0" y="171"/>
                    </a:lnTo>
                    <a:cubicBezTo>
                      <a:pt x="0" y="186"/>
                      <a:pt x="13" y="200"/>
                      <a:pt x="29" y="200"/>
                    </a:cubicBezTo>
                    <a:lnTo>
                      <a:pt x="579" y="200"/>
                    </a:lnTo>
                    <a:lnTo>
                      <a:pt x="579" y="0"/>
                    </a:lnTo>
                    <a:lnTo>
                      <a:pt x="29" y="0"/>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6" name="Freeform 59">
                <a:extLst>
                  <a:ext uri="{FF2B5EF4-FFF2-40B4-BE49-F238E27FC236}">
                    <a16:creationId xmlns:a16="http://schemas.microsoft.com/office/drawing/2014/main" id="{FDC21E02-0AD9-47E9-9107-6E5718F21F2B}"/>
                  </a:ext>
                </a:extLst>
              </p:cNvPr>
              <p:cNvSpPr>
                <a:spLocks noChangeArrowheads="1"/>
              </p:cNvSpPr>
              <p:nvPr/>
            </p:nvSpPr>
            <p:spPr bwMode="auto">
              <a:xfrm>
                <a:off x="2867025" y="5192713"/>
                <a:ext cx="146050" cy="71437"/>
              </a:xfrm>
              <a:custGeom>
                <a:avLst/>
                <a:gdLst>
                  <a:gd name="T0" fmla="*/ 380 w 407"/>
                  <a:gd name="T1" fmla="*/ 199 h 200"/>
                  <a:gd name="T2" fmla="*/ 406 w 407"/>
                  <a:gd name="T3" fmla="*/ 173 h 200"/>
                  <a:gd name="T4" fmla="*/ 406 w 407"/>
                  <a:gd name="T5" fmla="*/ 29 h 200"/>
                  <a:gd name="T6" fmla="*/ 380 w 407"/>
                  <a:gd name="T7" fmla="*/ 0 h 200"/>
                  <a:gd name="T8" fmla="*/ 0 w 407"/>
                  <a:gd name="T9" fmla="*/ 0 h 200"/>
                  <a:gd name="T10" fmla="*/ 0 w 407"/>
                  <a:gd name="T11" fmla="*/ 199 h 200"/>
                  <a:gd name="T12" fmla="*/ 380 w 407"/>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07" h="200">
                    <a:moveTo>
                      <a:pt x="380" y="199"/>
                    </a:moveTo>
                    <a:cubicBezTo>
                      <a:pt x="396" y="199"/>
                      <a:pt x="406" y="186"/>
                      <a:pt x="406" y="173"/>
                    </a:cubicBezTo>
                    <a:lnTo>
                      <a:pt x="406" y="29"/>
                    </a:lnTo>
                    <a:cubicBezTo>
                      <a:pt x="406" y="13"/>
                      <a:pt x="393" y="0"/>
                      <a:pt x="380" y="0"/>
                    </a:cubicBezTo>
                    <a:lnTo>
                      <a:pt x="0" y="0"/>
                    </a:lnTo>
                    <a:lnTo>
                      <a:pt x="0" y="199"/>
                    </a:lnTo>
                    <a:lnTo>
                      <a:pt x="380" y="199"/>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7" name="Freeform 60">
                <a:extLst>
                  <a:ext uri="{FF2B5EF4-FFF2-40B4-BE49-F238E27FC236}">
                    <a16:creationId xmlns:a16="http://schemas.microsoft.com/office/drawing/2014/main" id="{8F37BE81-3DE0-49CA-8027-04BF117F1EFC}"/>
                  </a:ext>
                </a:extLst>
              </p:cNvPr>
              <p:cNvSpPr>
                <a:spLocks noChangeArrowheads="1"/>
              </p:cNvSpPr>
              <p:nvPr/>
            </p:nvSpPr>
            <p:spPr bwMode="auto">
              <a:xfrm>
                <a:off x="2693988" y="5192713"/>
                <a:ext cx="147637" cy="71437"/>
              </a:xfrm>
              <a:custGeom>
                <a:avLst/>
                <a:gdLst>
                  <a:gd name="T0" fmla="*/ 29 w 410"/>
                  <a:gd name="T1" fmla="*/ 199 h 200"/>
                  <a:gd name="T2" fmla="*/ 409 w 410"/>
                  <a:gd name="T3" fmla="*/ 199 h 200"/>
                  <a:gd name="T4" fmla="*/ 409 w 410"/>
                  <a:gd name="T5" fmla="*/ 0 h 200"/>
                  <a:gd name="T6" fmla="*/ 29 w 410"/>
                  <a:gd name="T7" fmla="*/ 0 h 200"/>
                  <a:gd name="T8" fmla="*/ 0 w 410"/>
                  <a:gd name="T9" fmla="*/ 29 h 200"/>
                  <a:gd name="T10" fmla="*/ 0 w 410"/>
                  <a:gd name="T11" fmla="*/ 173 h 200"/>
                  <a:gd name="T12" fmla="*/ 29 w 410"/>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10" h="200">
                    <a:moveTo>
                      <a:pt x="29" y="199"/>
                    </a:moveTo>
                    <a:lnTo>
                      <a:pt x="409" y="199"/>
                    </a:lnTo>
                    <a:lnTo>
                      <a:pt x="409" y="0"/>
                    </a:lnTo>
                    <a:lnTo>
                      <a:pt x="29" y="0"/>
                    </a:lnTo>
                    <a:cubicBezTo>
                      <a:pt x="13" y="0"/>
                      <a:pt x="0" y="13"/>
                      <a:pt x="0" y="29"/>
                    </a:cubicBezTo>
                    <a:lnTo>
                      <a:pt x="0" y="173"/>
                    </a:lnTo>
                    <a:cubicBezTo>
                      <a:pt x="3" y="186"/>
                      <a:pt x="16" y="199"/>
                      <a:pt x="29" y="199"/>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8" name="Freeform 61">
                <a:extLst>
                  <a:ext uri="{FF2B5EF4-FFF2-40B4-BE49-F238E27FC236}">
                    <a16:creationId xmlns:a16="http://schemas.microsoft.com/office/drawing/2014/main" id="{F0D4E1C1-59F7-498A-8DB2-E452276F55FC}"/>
                  </a:ext>
                </a:extLst>
              </p:cNvPr>
              <p:cNvSpPr>
                <a:spLocks noChangeArrowheads="1"/>
              </p:cNvSpPr>
              <p:nvPr/>
            </p:nvSpPr>
            <p:spPr bwMode="auto">
              <a:xfrm>
                <a:off x="2841625" y="5600700"/>
                <a:ext cx="25400" cy="3175"/>
              </a:xfrm>
              <a:custGeom>
                <a:avLst/>
                <a:gdLst>
                  <a:gd name="T0" fmla="*/ 34 w 69"/>
                  <a:gd name="T1" fmla="*/ 7 h 8"/>
                  <a:gd name="T2" fmla="*/ 0 w 69"/>
                  <a:gd name="T3" fmla="*/ 7 h 8"/>
                  <a:gd name="T4" fmla="*/ 0 w 69"/>
                  <a:gd name="T5" fmla="*/ 0 h 8"/>
                  <a:gd name="T6" fmla="*/ 68 w 69"/>
                  <a:gd name="T7" fmla="*/ 0 h 8"/>
                  <a:gd name="T8" fmla="*/ 68 w 69"/>
                  <a:gd name="T9" fmla="*/ 7 h 8"/>
                  <a:gd name="T10" fmla="*/ 34 w 69"/>
                  <a:gd name="T11" fmla="*/ 7 h 8"/>
                </a:gdLst>
                <a:ahLst/>
                <a:cxnLst>
                  <a:cxn ang="0">
                    <a:pos x="T0" y="T1"/>
                  </a:cxn>
                  <a:cxn ang="0">
                    <a:pos x="T2" y="T3"/>
                  </a:cxn>
                  <a:cxn ang="0">
                    <a:pos x="T4" y="T5"/>
                  </a:cxn>
                  <a:cxn ang="0">
                    <a:pos x="T6" y="T7"/>
                  </a:cxn>
                  <a:cxn ang="0">
                    <a:pos x="T8" y="T9"/>
                  </a:cxn>
                  <a:cxn ang="0">
                    <a:pos x="T10" y="T11"/>
                  </a:cxn>
                </a:cxnLst>
                <a:rect l="0" t="0" r="r" b="b"/>
                <a:pathLst>
                  <a:path w="69" h="8">
                    <a:moveTo>
                      <a:pt x="34" y="7"/>
                    </a:moveTo>
                    <a:lnTo>
                      <a:pt x="0" y="7"/>
                    </a:lnTo>
                    <a:lnTo>
                      <a:pt x="0" y="0"/>
                    </a:lnTo>
                    <a:lnTo>
                      <a:pt x="68" y="0"/>
                    </a:lnTo>
                    <a:lnTo>
                      <a:pt x="68" y="7"/>
                    </a:lnTo>
                    <a:lnTo>
                      <a:pt x="34" y="7"/>
                    </a:lnTo>
                  </a:path>
                </a:pathLst>
              </a:custGeom>
              <a:solidFill>
                <a:srgbClr val="F8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9" name="Freeform 62">
                <a:extLst>
                  <a:ext uri="{FF2B5EF4-FFF2-40B4-BE49-F238E27FC236}">
                    <a16:creationId xmlns:a16="http://schemas.microsoft.com/office/drawing/2014/main" id="{509FA0E1-CD2F-4929-8EA9-7C8478DF0AE9}"/>
                  </a:ext>
                </a:extLst>
              </p:cNvPr>
              <p:cNvSpPr>
                <a:spLocks noChangeArrowheads="1"/>
              </p:cNvSpPr>
              <p:nvPr/>
            </p:nvSpPr>
            <p:spPr bwMode="auto">
              <a:xfrm>
                <a:off x="2693988" y="5414963"/>
                <a:ext cx="212725" cy="71437"/>
              </a:xfrm>
              <a:custGeom>
                <a:avLst/>
                <a:gdLst>
                  <a:gd name="T0" fmla="*/ 29 w 589"/>
                  <a:gd name="T1" fmla="*/ 0 h 200"/>
                  <a:gd name="T2" fmla="*/ 0 w 589"/>
                  <a:gd name="T3" fmla="*/ 29 h 200"/>
                  <a:gd name="T4" fmla="*/ 0 w 589"/>
                  <a:gd name="T5" fmla="*/ 173 h 200"/>
                  <a:gd name="T6" fmla="*/ 29 w 589"/>
                  <a:gd name="T7" fmla="*/ 199 h 200"/>
                  <a:gd name="T8" fmla="*/ 588 w 589"/>
                  <a:gd name="T9" fmla="*/ 199 h 200"/>
                  <a:gd name="T10" fmla="*/ 588 w 589"/>
                  <a:gd name="T11" fmla="*/ 0 h 200"/>
                  <a:gd name="T12" fmla="*/ 29 w 58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589" h="200">
                    <a:moveTo>
                      <a:pt x="29" y="0"/>
                    </a:moveTo>
                    <a:cubicBezTo>
                      <a:pt x="13" y="0"/>
                      <a:pt x="0" y="13"/>
                      <a:pt x="0" y="29"/>
                    </a:cubicBezTo>
                    <a:lnTo>
                      <a:pt x="0" y="173"/>
                    </a:lnTo>
                    <a:cubicBezTo>
                      <a:pt x="0" y="188"/>
                      <a:pt x="13" y="199"/>
                      <a:pt x="29" y="199"/>
                    </a:cubicBezTo>
                    <a:lnTo>
                      <a:pt x="588" y="199"/>
                    </a:lnTo>
                    <a:lnTo>
                      <a:pt x="588" y="0"/>
                    </a:lnTo>
                    <a:lnTo>
                      <a:pt x="29" y="0"/>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0" name="Freeform 63">
                <a:extLst>
                  <a:ext uri="{FF2B5EF4-FFF2-40B4-BE49-F238E27FC236}">
                    <a16:creationId xmlns:a16="http://schemas.microsoft.com/office/drawing/2014/main" id="{7C1FFFA7-E863-4592-88E5-BF695A687758}"/>
                  </a:ext>
                </a:extLst>
              </p:cNvPr>
              <p:cNvSpPr>
                <a:spLocks noChangeArrowheads="1"/>
              </p:cNvSpPr>
              <p:nvPr/>
            </p:nvSpPr>
            <p:spPr bwMode="auto">
              <a:xfrm>
                <a:off x="2930525" y="5414963"/>
                <a:ext cx="82550" cy="71437"/>
              </a:xfrm>
              <a:custGeom>
                <a:avLst/>
                <a:gdLst>
                  <a:gd name="T0" fmla="*/ 0 w 229"/>
                  <a:gd name="T1" fmla="*/ 0 h 200"/>
                  <a:gd name="T2" fmla="*/ 0 w 229"/>
                  <a:gd name="T3" fmla="*/ 199 h 200"/>
                  <a:gd name="T4" fmla="*/ 202 w 229"/>
                  <a:gd name="T5" fmla="*/ 199 h 200"/>
                  <a:gd name="T6" fmla="*/ 228 w 229"/>
                  <a:gd name="T7" fmla="*/ 173 h 200"/>
                  <a:gd name="T8" fmla="*/ 228 w 229"/>
                  <a:gd name="T9" fmla="*/ 29 h 200"/>
                  <a:gd name="T10" fmla="*/ 202 w 229"/>
                  <a:gd name="T11" fmla="*/ 0 h 200"/>
                  <a:gd name="T12" fmla="*/ 0 w 22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9" h="200">
                    <a:moveTo>
                      <a:pt x="0" y="0"/>
                    </a:moveTo>
                    <a:lnTo>
                      <a:pt x="0" y="199"/>
                    </a:lnTo>
                    <a:lnTo>
                      <a:pt x="202" y="199"/>
                    </a:lnTo>
                    <a:cubicBezTo>
                      <a:pt x="218" y="199"/>
                      <a:pt x="228" y="186"/>
                      <a:pt x="228" y="173"/>
                    </a:cubicBezTo>
                    <a:lnTo>
                      <a:pt x="228" y="29"/>
                    </a:lnTo>
                    <a:cubicBezTo>
                      <a:pt x="228" y="13"/>
                      <a:pt x="215" y="0"/>
                      <a:pt x="202" y="0"/>
                    </a:cubicBezTo>
                    <a:lnTo>
                      <a:pt x="0" y="0"/>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 name="Freeform 64">
                <a:extLst>
                  <a:ext uri="{FF2B5EF4-FFF2-40B4-BE49-F238E27FC236}">
                    <a16:creationId xmlns:a16="http://schemas.microsoft.com/office/drawing/2014/main" id="{33AD2CA7-8DE1-4A0B-9771-24B6D0F39A1D}"/>
                  </a:ext>
                </a:extLst>
              </p:cNvPr>
              <p:cNvSpPr>
                <a:spLocks noChangeArrowheads="1"/>
              </p:cNvSpPr>
              <p:nvPr/>
            </p:nvSpPr>
            <p:spPr bwMode="auto">
              <a:xfrm>
                <a:off x="2841625" y="5600700"/>
                <a:ext cx="25400" cy="73025"/>
              </a:xfrm>
              <a:custGeom>
                <a:avLst/>
                <a:gdLst>
                  <a:gd name="T0" fmla="*/ 34 w 69"/>
                  <a:gd name="T1" fmla="*/ 201 h 202"/>
                  <a:gd name="T2" fmla="*/ 0 w 69"/>
                  <a:gd name="T3" fmla="*/ 201 h 202"/>
                  <a:gd name="T4" fmla="*/ 0 w 69"/>
                  <a:gd name="T5" fmla="*/ 0 h 202"/>
                  <a:gd name="T6" fmla="*/ 68 w 69"/>
                  <a:gd name="T7" fmla="*/ 0 h 202"/>
                  <a:gd name="T8" fmla="*/ 68 w 69"/>
                  <a:gd name="T9" fmla="*/ 201 h 202"/>
                  <a:gd name="T10" fmla="*/ 34 w 69"/>
                  <a:gd name="T11" fmla="*/ 201 h 202"/>
                </a:gdLst>
                <a:ahLst/>
                <a:cxnLst>
                  <a:cxn ang="0">
                    <a:pos x="T0" y="T1"/>
                  </a:cxn>
                  <a:cxn ang="0">
                    <a:pos x="T2" y="T3"/>
                  </a:cxn>
                  <a:cxn ang="0">
                    <a:pos x="T4" y="T5"/>
                  </a:cxn>
                  <a:cxn ang="0">
                    <a:pos x="T6" y="T7"/>
                  </a:cxn>
                  <a:cxn ang="0">
                    <a:pos x="T8" y="T9"/>
                  </a:cxn>
                  <a:cxn ang="0">
                    <a:pos x="T10" y="T11"/>
                  </a:cxn>
                </a:cxnLst>
                <a:rect l="0" t="0" r="r" b="b"/>
                <a:pathLst>
                  <a:path w="69" h="202">
                    <a:moveTo>
                      <a:pt x="34" y="201"/>
                    </a:moveTo>
                    <a:lnTo>
                      <a:pt x="0" y="201"/>
                    </a:lnTo>
                    <a:lnTo>
                      <a:pt x="0" y="0"/>
                    </a:lnTo>
                    <a:lnTo>
                      <a:pt x="68" y="0"/>
                    </a:lnTo>
                    <a:lnTo>
                      <a:pt x="68" y="201"/>
                    </a:lnTo>
                    <a:lnTo>
                      <a:pt x="34" y="201"/>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2" name="Freeform 65">
                <a:extLst>
                  <a:ext uri="{FF2B5EF4-FFF2-40B4-BE49-F238E27FC236}">
                    <a16:creationId xmlns:a16="http://schemas.microsoft.com/office/drawing/2014/main" id="{A91487EC-4BBE-45DD-846D-A3DA0D0379F5}"/>
                  </a:ext>
                </a:extLst>
              </p:cNvPr>
              <p:cNvSpPr>
                <a:spLocks noChangeArrowheads="1"/>
              </p:cNvSpPr>
              <p:nvPr/>
            </p:nvSpPr>
            <p:spPr bwMode="auto">
              <a:xfrm>
                <a:off x="2805113" y="5051425"/>
                <a:ext cx="100012" cy="141288"/>
              </a:xfrm>
              <a:custGeom>
                <a:avLst/>
                <a:gdLst>
                  <a:gd name="T0" fmla="*/ 275 w 276"/>
                  <a:gd name="T1" fmla="*/ 236 h 394"/>
                  <a:gd name="T2" fmla="*/ 139 w 276"/>
                  <a:gd name="T3" fmla="*/ 0 h 394"/>
                  <a:gd name="T4" fmla="*/ 0 w 276"/>
                  <a:gd name="T5" fmla="*/ 236 h 394"/>
                  <a:gd name="T6" fmla="*/ 102 w 276"/>
                  <a:gd name="T7" fmla="*/ 236 h 394"/>
                  <a:gd name="T8" fmla="*/ 102 w 276"/>
                  <a:gd name="T9" fmla="*/ 393 h 394"/>
                  <a:gd name="T10" fmla="*/ 173 w 276"/>
                  <a:gd name="T11" fmla="*/ 393 h 394"/>
                  <a:gd name="T12" fmla="*/ 173 w 276"/>
                  <a:gd name="T13" fmla="*/ 236 h 394"/>
                  <a:gd name="T14" fmla="*/ 275 w 276"/>
                  <a:gd name="T15" fmla="*/ 236 h 3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94">
                    <a:moveTo>
                      <a:pt x="275" y="236"/>
                    </a:moveTo>
                    <a:lnTo>
                      <a:pt x="139" y="0"/>
                    </a:lnTo>
                    <a:lnTo>
                      <a:pt x="0" y="236"/>
                    </a:lnTo>
                    <a:lnTo>
                      <a:pt x="102" y="236"/>
                    </a:lnTo>
                    <a:lnTo>
                      <a:pt x="102" y="393"/>
                    </a:lnTo>
                    <a:lnTo>
                      <a:pt x="173" y="393"/>
                    </a:lnTo>
                    <a:lnTo>
                      <a:pt x="173" y="236"/>
                    </a:lnTo>
                    <a:lnTo>
                      <a:pt x="275" y="236"/>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pic>
        <p:nvPicPr>
          <p:cNvPr id="493" name="Graphic 492">
            <a:extLst>
              <a:ext uri="{FF2B5EF4-FFF2-40B4-BE49-F238E27FC236}">
                <a16:creationId xmlns:a16="http://schemas.microsoft.com/office/drawing/2014/main" id="{38AA05A6-0ED2-4FA8-A6F0-49212E05B38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29759" y="1885202"/>
            <a:ext cx="1090437" cy="1090437"/>
          </a:xfrm>
          <a:prstGeom prst="rect">
            <a:avLst/>
          </a:prstGeom>
        </p:spPr>
      </p:pic>
      <p:grpSp>
        <p:nvGrpSpPr>
          <p:cNvPr id="494" name="Group 493">
            <a:extLst>
              <a:ext uri="{FF2B5EF4-FFF2-40B4-BE49-F238E27FC236}">
                <a16:creationId xmlns:a16="http://schemas.microsoft.com/office/drawing/2014/main" id="{4F67D3FF-35C7-4A45-9C67-F3A6567AE0F6}"/>
              </a:ext>
            </a:extLst>
          </p:cNvPr>
          <p:cNvGrpSpPr/>
          <p:nvPr/>
        </p:nvGrpSpPr>
        <p:grpSpPr>
          <a:xfrm>
            <a:off x="9799575" y="5576576"/>
            <a:ext cx="933579" cy="830372"/>
            <a:chOff x="8891707" y="1468849"/>
            <a:chExt cx="933579" cy="830372"/>
          </a:xfrm>
        </p:grpSpPr>
        <p:grpSp>
          <p:nvGrpSpPr>
            <p:cNvPr id="495" name="Group 494">
              <a:extLst>
                <a:ext uri="{FF2B5EF4-FFF2-40B4-BE49-F238E27FC236}">
                  <a16:creationId xmlns:a16="http://schemas.microsoft.com/office/drawing/2014/main" id="{2DC1A504-6EB6-420F-8EC7-A5236A3F058B}"/>
                </a:ext>
              </a:extLst>
            </p:cNvPr>
            <p:cNvGrpSpPr/>
            <p:nvPr/>
          </p:nvGrpSpPr>
          <p:grpSpPr>
            <a:xfrm>
              <a:off x="9113143" y="1468849"/>
              <a:ext cx="582945" cy="635162"/>
              <a:chOff x="9113143" y="1758788"/>
              <a:chExt cx="582945" cy="635162"/>
            </a:xfrm>
          </p:grpSpPr>
          <p:sp>
            <p:nvSpPr>
              <p:cNvPr id="497" name="Rectangle 496">
                <a:extLst>
                  <a:ext uri="{FF2B5EF4-FFF2-40B4-BE49-F238E27FC236}">
                    <a16:creationId xmlns:a16="http://schemas.microsoft.com/office/drawing/2014/main" id="{4E6D71CA-E648-449D-B359-E492D932FE9A}"/>
                  </a:ext>
                </a:extLst>
              </p:cNvPr>
              <p:cNvSpPr/>
              <p:nvPr/>
            </p:nvSpPr>
            <p:spPr>
              <a:xfrm>
                <a:off x="9113143"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98" name="Freeform 30">
                <a:extLst>
                  <a:ext uri="{FF2B5EF4-FFF2-40B4-BE49-F238E27FC236}">
                    <a16:creationId xmlns:a16="http://schemas.microsoft.com/office/drawing/2014/main" id="{9101035E-599C-4BD4-BDCC-26D4037C8D65}"/>
                  </a:ext>
                </a:extLst>
              </p:cNvPr>
              <p:cNvSpPr>
                <a:spLocks noChangeArrowheads="1"/>
              </p:cNvSpPr>
              <p:nvPr/>
            </p:nvSpPr>
            <p:spPr bwMode="auto">
              <a:xfrm>
                <a:off x="9207801" y="1847739"/>
                <a:ext cx="394941" cy="429056"/>
              </a:xfrm>
              <a:custGeom>
                <a:avLst/>
                <a:gdLst>
                  <a:gd name="T0" fmla="*/ 1022 w 1327"/>
                  <a:gd name="T1" fmla="*/ 21 h 1442"/>
                  <a:gd name="T2" fmla="*/ 663 w 1327"/>
                  <a:gd name="T3" fmla="*/ 0 h 1442"/>
                  <a:gd name="T4" fmla="*/ 304 w 1327"/>
                  <a:gd name="T5" fmla="*/ 21 h 1442"/>
                  <a:gd name="T6" fmla="*/ 0 w 1327"/>
                  <a:gd name="T7" fmla="*/ 121 h 1442"/>
                  <a:gd name="T8" fmla="*/ 0 w 1327"/>
                  <a:gd name="T9" fmla="*/ 1320 h 1442"/>
                  <a:gd name="T10" fmla="*/ 304 w 1327"/>
                  <a:gd name="T11" fmla="*/ 1420 h 1442"/>
                  <a:gd name="T12" fmla="*/ 663 w 1327"/>
                  <a:gd name="T13" fmla="*/ 1441 h 1442"/>
                  <a:gd name="T14" fmla="*/ 1022 w 1327"/>
                  <a:gd name="T15" fmla="*/ 1420 h 1442"/>
                  <a:gd name="T16" fmla="*/ 1326 w 1327"/>
                  <a:gd name="T17" fmla="*/ 1320 h 1442"/>
                  <a:gd name="T18" fmla="*/ 1326 w 1327"/>
                  <a:gd name="T19" fmla="*/ 121 h 1442"/>
                  <a:gd name="T20" fmla="*/ 1022 w 1327"/>
                  <a:gd name="T21" fmla="*/ 21 h 1442"/>
                  <a:gd name="T22" fmla="*/ 346 w 1327"/>
                  <a:gd name="T23" fmla="*/ 1042 h 1442"/>
                  <a:gd name="T24" fmla="*/ 257 w 1327"/>
                  <a:gd name="T25" fmla="*/ 953 h 1442"/>
                  <a:gd name="T26" fmla="*/ 346 w 1327"/>
                  <a:gd name="T27" fmla="*/ 864 h 1442"/>
                  <a:gd name="T28" fmla="*/ 435 w 1327"/>
                  <a:gd name="T29" fmla="*/ 953 h 1442"/>
                  <a:gd name="T30" fmla="*/ 346 w 1327"/>
                  <a:gd name="T31" fmla="*/ 1042 h 1442"/>
                  <a:gd name="T32" fmla="*/ 377 w 1327"/>
                  <a:gd name="T33" fmla="*/ 661 h 1442"/>
                  <a:gd name="T34" fmla="*/ 480 w 1327"/>
                  <a:gd name="T35" fmla="*/ 459 h 1442"/>
                  <a:gd name="T36" fmla="*/ 582 w 1327"/>
                  <a:gd name="T37" fmla="*/ 661 h 1442"/>
                  <a:gd name="T38" fmla="*/ 377 w 1327"/>
                  <a:gd name="T39" fmla="*/ 661 h 1442"/>
                  <a:gd name="T40" fmla="*/ 550 w 1327"/>
                  <a:gd name="T41" fmla="*/ 791 h 1442"/>
                  <a:gd name="T42" fmla="*/ 655 w 1327"/>
                  <a:gd name="T43" fmla="*/ 746 h 1442"/>
                  <a:gd name="T44" fmla="*/ 760 w 1327"/>
                  <a:gd name="T45" fmla="*/ 791 h 1442"/>
                  <a:gd name="T46" fmla="*/ 760 w 1327"/>
                  <a:gd name="T47" fmla="*/ 940 h 1442"/>
                  <a:gd name="T48" fmla="*/ 655 w 1327"/>
                  <a:gd name="T49" fmla="*/ 985 h 1442"/>
                  <a:gd name="T50" fmla="*/ 550 w 1327"/>
                  <a:gd name="T51" fmla="*/ 940 h 1442"/>
                  <a:gd name="T52" fmla="*/ 550 w 1327"/>
                  <a:gd name="T53" fmla="*/ 791 h 1442"/>
                  <a:gd name="T54" fmla="*/ 689 w 1327"/>
                  <a:gd name="T55" fmla="*/ 1265 h 1442"/>
                  <a:gd name="T56" fmla="*/ 600 w 1327"/>
                  <a:gd name="T57" fmla="*/ 1176 h 1442"/>
                  <a:gd name="T58" fmla="*/ 689 w 1327"/>
                  <a:gd name="T59" fmla="*/ 1087 h 1442"/>
                  <a:gd name="T60" fmla="*/ 778 w 1327"/>
                  <a:gd name="T61" fmla="*/ 1176 h 1442"/>
                  <a:gd name="T62" fmla="*/ 689 w 1327"/>
                  <a:gd name="T63" fmla="*/ 1265 h 1442"/>
                  <a:gd name="T64" fmla="*/ 757 w 1327"/>
                  <a:gd name="T65" fmla="*/ 558 h 1442"/>
                  <a:gd name="T66" fmla="*/ 870 w 1327"/>
                  <a:gd name="T67" fmla="*/ 446 h 1442"/>
                  <a:gd name="T68" fmla="*/ 983 w 1327"/>
                  <a:gd name="T69" fmla="*/ 558 h 1442"/>
                  <a:gd name="T70" fmla="*/ 870 w 1327"/>
                  <a:gd name="T71" fmla="*/ 671 h 1442"/>
                  <a:gd name="T72" fmla="*/ 757 w 1327"/>
                  <a:gd name="T73" fmla="*/ 558 h 1442"/>
                  <a:gd name="T74" fmla="*/ 917 w 1327"/>
                  <a:gd name="T75" fmla="*/ 1003 h 1442"/>
                  <a:gd name="T76" fmla="*/ 1007 w 1327"/>
                  <a:gd name="T77" fmla="*/ 825 h 1442"/>
                  <a:gd name="T78" fmla="*/ 1096 w 1327"/>
                  <a:gd name="T79" fmla="*/ 1003 h 1442"/>
                  <a:gd name="T80" fmla="*/ 917 w 1327"/>
                  <a:gd name="T81" fmla="*/ 1003 h 1442"/>
                  <a:gd name="T82" fmla="*/ 1269 w 1327"/>
                  <a:gd name="T83" fmla="*/ 220 h 1442"/>
                  <a:gd name="T84" fmla="*/ 660 w 1327"/>
                  <a:gd name="T85" fmla="*/ 315 h 1442"/>
                  <a:gd name="T86" fmla="*/ 52 w 1327"/>
                  <a:gd name="T87" fmla="*/ 220 h 1442"/>
                  <a:gd name="T88" fmla="*/ 52 w 1327"/>
                  <a:gd name="T89" fmla="*/ 220 h 1442"/>
                  <a:gd name="T90" fmla="*/ 660 w 1327"/>
                  <a:gd name="T91" fmla="*/ 126 h 1442"/>
                  <a:gd name="T92" fmla="*/ 1269 w 1327"/>
                  <a:gd name="T93" fmla="*/ 22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27" h="1442">
                    <a:moveTo>
                      <a:pt x="1022" y="21"/>
                    </a:moveTo>
                    <a:cubicBezTo>
                      <a:pt x="849" y="0"/>
                      <a:pt x="671" y="0"/>
                      <a:pt x="663" y="0"/>
                    </a:cubicBezTo>
                    <a:cubicBezTo>
                      <a:pt x="655" y="0"/>
                      <a:pt x="477" y="0"/>
                      <a:pt x="304" y="21"/>
                    </a:cubicBezTo>
                    <a:cubicBezTo>
                      <a:pt x="2" y="58"/>
                      <a:pt x="0" y="121"/>
                      <a:pt x="0" y="121"/>
                    </a:cubicBezTo>
                    <a:lnTo>
                      <a:pt x="0" y="1320"/>
                    </a:lnTo>
                    <a:cubicBezTo>
                      <a:pt x="0" y="1320"/>
                      <a:pt x="2" y="1383"/>
                      <a:pt x="304" y="1420"/>
                    </a:cubicBezTo>
                    <a:cubicBezTo>
                      <a:pt x="477" y="1441"/>
                      <a:pt x="655" y="1441"/>
                      <a:pt x="663" y="1441"/>
                    </a:cubicBezTo>
                    <a:cubicBezTo>
                      <a:pt x="671" y="1441"/>
                      <a:pt x="849" y="1441"/>
                      <a:pt x="1022" y="1420"/>
                    </a:cubicBezTo>
                    <a:cubicBezTo>
                      <a:pt x="1324" y="1383"/>
                      <a:pt x="1326" y="1320"/>
                      <a:pt x="1326" y="1320"/>
                    </a:cubicBezTo>
                    <a:lnTo>
                      <a:pt x="1326" y="121"/>
                    </a:lnTo>
                    <a:cubicBezTo>
                      <a:pt x="1326" y="121"/>
                      <a:pt x="1324" y="58"/>
                      <a:pt x="1022" y="21"/>
                    </a:cubicBezTo>
                    <a:close/>
                    <a:moveTo>
                      <a:pt x="346" y="1042"/>
                    </a:moveTo>
                    <a:cubicBezTo>
                      <a:pt x="296" y="1042"/>
                      <a:pt x="257" y="1003"/>
                      <a:pt x="257" y="953"/>
                    </a:cubicBezTo>
                    <a:cubicBezTo>
                      <a:pt x="257" y="906"/>
                      <a:pt x="296" y="864"/>
                      <a:pt x="346" y="864"/>
                    </a:cubicBezTo>
                    <a:cubicBezTo>
                      <a:pt x="396" y="864"/>
                      <a:pt x="435" y="903"/>
                      <a:pt x="435" y="953"/>
                    </a:cubicBezTo>
                    <a:cubicBezTo>
                      <a:pt x="435" y="1003"/>
                      <a:pt x="396" y="1042"/>
                      <a:pt x="346" y="1042"/>
                    </a:cubicBezTo>
                    <a:close/>
                    <a:moveTo>
                      <a:pt x="377" y="661"/>
                    </a:moveTo>
                    <a:lnTo>
                      <a:pt x="480" y="459"/>
                    </a:lnTo>
                    <a:lnTo>
                      <a:pt x="582" y="661"/>
                    </a:lnTo>
                    <a:lnTo>
                      <a:pt x="377" y="661"/>
                    </a:lnTo>
                    <a:close/>
                    <a:moveTo>
                      <a:pt x="550" y="791"/>
                    </a:moveTo>
                    <a:lnTo>
                      <a:pt x="655" y="746"/>
                    </a:lnTo>
                    <a:lnTo>
                      <a:pt x="760" y="791"/>
                    </a:lnTo>
                    <a:lnTo>
                      <a:pt x="760" y="940"/>
                    </a:lnTo>
                    <a:lnTo>
                      <a:pt x="655" y="985"/>
                    </a:lnTo>
                    <a:lnTo>
                      <a:pt x="550" y="940"/>
                    </a:lnTo>
                    <a:lnTo>
                      <a:pt x="550" y="791"/>
                    </a:lnTo>
                    <a:close/>
                    <a:moveTo>
                      <a:pt x="689" y="1265"/>
                    </a:moveTo>
                    <a:cubicBezTo>
                      <a:pt x="640" y="1265"/>
                      <a:pt x="600" y="1226"/>
                      <a:pt x="600" y="1176"/>
                    </a:cubicBezTo>
                    <a:cubicBezTo>
                      <a:pt x="600" y="1129"/>
                      <a:pt x="640" y="1087"/>
                      <a:pt x="689" y="1087"/>
                    </a:cubicBezTo>
                    <a:cubicBezTo>
                      <a:pt x="739" y="1087"/>
                      <a:pt x="778" y="1126"/>
                      <a:pt x="778" y="1176"/>
                    </a:cubicBezTo>
                    <a:cubicBezTo>
                      <a:pt x="776" y="1226"/>
                      <a:pt x="736" y="1265"/>
                      <a:pt x="689" y="1265"/>
                    </a:cubicBezTo>
                    <a:close/>
                    <a:moveTo>
                      <a:pt x="757" y="558"/>
                    </a:moveTo>
                    <a:cubicBezTo>
                      <a:pt x="757" y="496"/>
                      <a:pt x="807" y="446"/>
                      <a:pt x="870" y="446"/>
                    </a:cubicBezTo>
                    <a:cubicBezTo>
                      <a:pt x="933" y="446"/>
                      <a:pt x="983" y="496"/>
                      <a:pt x="983" y="558"/>
                    </a:cubicBezTo>
                    <a:cubicBezTo>
                      <a:pt x="983" y="621"/>
                      <a:pt x="933" y="671"/>
                      <a:pt x="870" y="671"/>
                    </a:cubicBezTo>
                    <a:cubicBezTo>
                      <a:pt x="807" y="671"/>
                      <a:pt x="757" y="621"/>
                      <a:pt x="757" y="558"/>
                    </a:cubicBezTo>
                    <a:close/>
                    <a:moveTo>
                      <a:pt x="917" y="1003"/>
                    </a:moveTo>
                    <a:lnTo>
                      <a:pt x="1007" y="825"/>
                    </a:lnTo>
                    <a:lnTo>
                      <a:pt x="1096" y="1003"/>
                    </a:lnTo>
                    <a:lnTo>
                      <a:pt x="917" y="1003"/>
                    </a:lnTo>
                    <a:close/>
                    <a:moveTo>
                      <a:pt x="1269" y="220"/>
                    </a:moveTo>
                    <a:cubicBezTo>
                      <a:pt x="1245" y="254"/>
                      <a:pt x="1030" y="315"/>
                      <a:pt x="660" y="315"/>
                    </a:cubicBezTo>
                    <a:cubicBezTo>
                      <a:pt x="291" y="315"/>
                      <a:pt x="76" y="254"/>
                      <a:pt x="52" y="220"/>
                    </a:cubicBezTo>
                    <a:lnTo>
                      <a:pt x="52" y="220"/>
                    </a:lnTo>
                    <a:cubicBezTo>
                      <a:pt x="73" y="186"/>
                      <a:pt x="288" y="126"/>
                      <a:pt x="660" y="126"/>
                    </a:cubicBezTo>
                    <a:cubicBezTo>
                      <a:pt x="1033" y="123"/>
                      <a:pt x="1248" y="184"/>
                      <a:pt x="1269" y="220"/>
                    </a:cubicBezTo>
                    <a:close/>
                  </a:path>
                </a:pathLst>
              </a:custGeom>
              <a:solidFill>
                <a:srgbClr val="C0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496" name="Rectangle 495">
              <a:extLst>
                <a:ext uri="{FF2B5EF4-FFF2-40B4-BE49-F238E27FC236}">
                  <a16:creationId xmlns:a16="http://schemas.microsoft.com/office/drawing/2014/main" id="{1E64AC33-BF83-45F4-9B81-CDC1963BEFFD}"/>
                </a:ext>
              </a:extLst>
            </p:cNvPr>
            <p:cNvSpPr/>
            <p:nvPr/>
          </p:nvSpPr>
          <p:spPr>
            <a:xfrm>
              <a:off x="8891707" y="2083777"/>
              <a:ext cx="933579" cy="215444"/>
            </a:xfrm>
            <a:prstGeom prst="rect">
              <a:avLst/>
            </a:prstGeom>
          </p:spPr>
          <p:txBody>
            <a:bodyPr wrap="square">
              <a:spAutoFit/>
            </a:bodyPr>
            <a:lstStyle/>
            <a:p>
              <a:pPr algn="ctr"/>
              <a:r>
                <a:rPr lang="en-US" sz="800" b="1" dirty="0">
                  <a:latin typeface="Arial" charset="0"/>
                  <a:ea typeface="Arial" charset="0"/>
                  <a:cs typeface="Arial" charset="0"/>
                </a:rPr>
                <a:t>Object Storage</a:t>
              </a:r>
            </a:p>
          </p:txBody>
        </p:sp>
      </p:grpSp>
      <p:sp>
        <p:nvSpPr>
          <p:cNvPr id="499" name="TextBox 498">
            <a:extLst>
              <a:ext uri="{FF2B5EF4-FFF2-40B4-BE49-F238E27FC236}">
                <a16:creationId xmlns:a16="http://schemas.microsoft.com/office/drawing/2014/main" id="{B77D5B01-A2E3-433A-A8D2-B45FB6B5C579}"/>
              </a:ext>
            </a:extLst>
          </p:cNvPr>
          <p:cNvSpPr txBox="1"/>
          <p:nvPr/>
        </p:nvSpPr>
        <p:spPr>
          <a:xfrm>
            <a:off x="1686582" y="2741238"/>
            <a:ext cx="689242" cy="261610"/>
          </a:xfrm>
          <a:prstGeom prst="rect">
            <a:avLst/>
          </a:prstGeom>
          <a:noFill/>
        </p:spPr>
        <p:txBody>
          <a:bodyPr wrap="square" rtlCol="0">
            <a:spAutoFit/>
          </a:bodyPr>
          <a:lstStyle/>
          <a:p>
            <a:r>
              <a:rPr lang="en-US" sz="1100" dirty="0">
                <a:solidFill>
                  <a:schemeClr val="bg1"/>
                </a:solidFill>
              </a:rPr>
              <a:t>Router</a:t>
            </a:r>
            <a:endParaRPr lang="en-IN" sz="1100" dirty="0">
              <a:solidFill>
                <a:schemeClr val="bg1"/>
              </a:solidFill>
            </a:endParaRPr>
          </a:p>
        </p:txBody>
      </p:sp>
      <p:sp>
        <p:nvSpPr>
          <p:cNvPr id="501" name="Arrow: Up 500">
            <a:extLst>
              <a:ext uri="{FF2B5EF4-FFF2-40B4-BE49-F238E27FC236}">
                <a16:creationId xmlns:a16="http://schemas.microsoft.com/office/drawing/2014/main" id="{F4F7CC6B-A8E0-4260-9CC6-5ABC40653EEA}"/>
              </a:ext>
            </a:extLst>
          </p:cNvPr>
          <p:cNvSpPr/>
          <p:nvPr/>
        </p:nvSpPr>
        <p:spPr>
          <a:xfrm>
            <a:off x="8234227" y="3176676"/>
            <a:ext cx="362342" cy="487724"/>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3" name="TextBox 502">
            <a:extLst>
              <a:ext uri="{FF2B5EF4-FFF2-40B4-BE49-F238E27FC236}">
                <a16:creationId xmlns:a16="http://schemas.microsoft.com/office/drawing/2014/main" id="{D9EAEB5E-757A-43FC-9210-52A4AD782859}"/>
              </a:ext>
            </a:extLst>
          </p:cNvPr>
          <p:cNvSpPr txBox="1"/>
          <p:nvPr/>
        </p:nvSpPr>
        <p:spPr>
          <a:xfrm rot="5400000">
            <a:off x="10587479" y="3500954"/>
            <a:ext cx="2211232" cy="276999"/>
          </a:xfrm>
          <a:prstGeom prst="rect">
            <a:avLst/>
          </a:prstGeom>
          <a:noFill/>
        </p:spPr>
        <p:txBody>
          <a:bodyPr wrap="square" rtlCol="0">
            <a:spAutoFit/>
          </a:bodyPr>
          <a:lstStyle/>
          <a:p>
            <a:r>
              <a:rPr lang="en-US" sz="1200" b="1" dirty="0"/>
              <a:t>OCI – Virtual Cloud Network</a:t>
            </a:r>
            <a:endParaRPr lang="en-IN" sz="1200" b="1" dirty="0"/>
          </a:p>
        </p:txBody>
      </p:sp>
      <p:sp>
        <p:nvSpPr>
          <p:cNvPr id="506" name="TextBox 505">
            <a:extLst>
              <a:ext uri="{FF2B5EF4-FFF2-40B4-BE49-F238E27FC236}">
                <a16:creationId xmlns:a16="http://schemas.microsoft.com/office/drawing/2014/main" id="{9B815581-7FF9-4E88-A9EB-7C0F30A523A2}"/>
              </a:ext>
            </a:extLst>
          </p:cNvPr>
          <p:cNvSpPr txBox="1"/>
          <p:nvPr/>
        </p:nvSpPr>
        <p:spPr>
          <a:xfrm>
            <a:off x="4931034" y="5451324"/>
            <a:ext cx="689242" cy="261610"/>
          </a:xfrm>
          <a:prstGeom prst="rect">
            <a:avLst/>
          </a:prstGeom>
          <a:noFill/>
        </p:spPr>
        <p:txBody>
          <a:bodyPr wrap="square" rtlCol="0">
            <a:spAutoFit/>
          </a:bodyPr>
          <a:lstStyle/>
          <a:p>
            <a:r>
              <a:rPr lang="en-US" sz="1100" b="1" dirty="0"/>
              <a:t> NSG</a:t>
            </a:r>
            <a:endParaRPr lang="en-IN" sz="1100" b="1" dirty="0"/>
          </a:p>
        </p:txBody>
      </p:sp>
      <p:grpSp>
        <p:nvGrpSpPr>
          <p:cNvPr id="507" name="Group 506">
            <a:extLst>
              <a:ext uri="{FF2B5EF4-FFF2-40B4-BE49-F238E27FC236}">
                <a16:creationId xmlns:a16="http://schemas.microsoft.com/office/drawing/2014/main" id="{9188A547-1098-43D0-9719-587468AD8B47}"/>
              </a:ext>
            </a:extLst>
          </p:cNvPr>
          <p:cNvGrpSpPr/>
          <p:nvPr/>
        </p:nvGrpSpPr>
        <p:grpSpPr>
          <a:xfrm>
            <a:off x="5821170" y="5583796"/>
            <a:ext cx="805942" cy="932196"/>
            <a:chOff x="5792301" y="1481549"/>
            <a:chExt cx="805942" cy="932196"/>
          </a:xfrm>
        </p:grpSpPr>
        <p:grpSp>
          <p:nvGrpSpPr>
            <p:cNvPr id="508" name="Group 507">
              <a:extLst>
                <a:ext uri="{FF2B5EF4-FFF2-40B4-BE49-F238E27FC236}">
                  <a16:creationId xmlns:a16="http://schemas.microsoft.com/office/drawing/2014/main" id="{305F738D-131B-4C13-95C0-AADD22209E58}"/>
                </a:ext>
              </a:extLst>
            </p:cNvPr>
            <p:cNvGrpSpPr/>
            <p:nvPr/>
          </p:nvGrpSpPr>
          <p:grpSpPr>
            <a:xfrm>
              <a:off x="5830775" y="1481549"/>
              <a:ext cx="724280" cy="543828"/>
              <a:chOff x="5830775" y="1771488"/>
              <a:chExt cx="724280" cy="543828"/>
            </a:xfrm>
          </p:grpSpPr>
          <p:sp>
            <p:nvSpPr>
              <p:cNvPr id="510" name="Rectangle 509">
                <a:extLst>
                  <a:ext uri="{FF2B5EF4-FFF2-40B4-BE49-F238E27FC236}">
                    <a16:creationId xmlns:a16="http://schemas.microsoft.com/office/drawing/2014/main" id="{21478C25-5124-4CE3-8831-F6A41AC79DD7}"/>
                  </a:ext>
                </a:extLst>
              </p:cNvPr>
              <p:cNvSpPr/>
              <p:nvPr/>
            </p:nvSpPr>
            <p:spPr>
              <a:xfrm>
                <a:off x="5830775" y="1771488"/>
                <a:ext cx="724280" cy="54382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11" name="Group 510">
                <a:extLst>
                  <a:ext uri="{FF2B5EF4-FFF2-40B4-BE49-F238E27FC236}">
                    <a16:creationId xmlns:a16="http://schemas.microsoft.com/office/drawing/2014/main" id="{15FC7892-07DB-4E82-8196-3C7CB0C6F99E}"/>
                  </a:ext>
                </a:extLst>
              </p:cNvPr>
              <p:cNvGrpSpPr/>
              <p:nvPr/>
            </p:nvGrpSpPr>
            <p:grpSpPr>
              <a:xfrm>
                <a:off x="5871029" y="1866789"/>
                <a:ext cx="640304" cy="398878"/>
                <a:chOff x="2498725" y="4094163"/>
                <a:chExt cx="774700" cy="482600"/>
              </a:xfrm>
            </p:grpSpPr>
            <p:sp>
              <p:nvSpPr>
                <p:cNvPr id="512" name="Freeform 2">
                  <a:extLst>
                    <a:ext uri="{FF2B5EF4-FFF2-40B4-BE49-F238E27FC236}">
                      <a16:creationId xmlns:a16="http://schemas.microsoft.com/office/drawing/2014/main" id="{B5457F29-AF18-4EF7-A569-2A2C06524D8B}"/>
                    </a:ext>
                  </a:extLst>
                </p:cNvPr>
                <p:cNvSpPr>
                  <a:spLocks noChangeArrowheads="1"/>
                </p:cNvSpPr>
                <p:nvPr/>
              </p:nvSpPr>
              <p:spPr bwMode="auto">
                <a:xfrm>
                  <a:off x="2770188" y="4516438"/>
                  <a:ext cx="60325" cy="60325"/>
                </a:xfrm>
                <a:custGeom>
                  <a:avLst/>
                  <a:gdLst>
                    <a:gd name="T0" fmla="*/ 168 w 169"/>
                    <a:gd name="T1" fmla="*/ 84 h 169"/>
                    <a:gd name="T2" fmla="*/ 157 w 169"/>
                    <a:gd name="T3" fmla="*/ 126 h 169"/>
                    <a:gd name="T4" fmla="*/ 126 w 169"/>
                    <a:gd name="T5" fmla="*/ 156 h 169"/>
                    <a:gd name="T6" fmla="*/ 84 w 169"/>
                    <a:gd name="T7" fmla="*/ 168 h 169"/>
                    <a:gd name="T8" fmla="*/ 42 w 169"/>
                    <a:gd name="T9" fmla="*/ 156 h 169"/>
                    <a:gd name="T10" fmla="*/ 11 w 169"/>
                    <a:gd name="T11" fmla="*/ 126 h 169"/>
                    <a:gd name="T12" fmla="*/ 0 w 169"/>
                    <a:gd name="T13" fmla="*/ 84 h 169"/>
                    <a:gd name="T14" fmla="*/ 11 w 169"/>
                    <a:gd name="T15" fmla="*/ 42 h 169"/>
                    <a:gd name="T16" fmla="*/ 42 w 169"/>
                    <a:gd name="T17" fmla="*/ 11 h 169"/>
                    <a:gd name="T18" fmla="*/ 84 w 169"/>
                    <a:gd name="T19" fmla="*/ 0 h 169"/>
                    <a:gd name="T20" fmla="*/ 126 w 169"/>
                    <a:gd name="T21" fmla="*/ 11 h 169"/>
                    <a:gd name="T22" fmla="*/ 157 w 169"/>
                    <a:gd name="T23" fmla="*/ 42 h 169"/>
                    <a:gd name="T24" fmla="*/ 168 w 169"/>
                    <a:gd name="T25" fmla="*/ 8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69">
                      <a:moveTo>
                        <a:pt x="168" y="84"/>
                      </a:moveTo>
                      <a:cubicBezTo>
                        <a:pt x="168" y="99"/>
                        <a:pt x="164" y="113"/>
                        <a:pt x="157" y="126"/>
                      </a:cubicBezTo>
                      <a:cubicBezTo>
                        <a:pt x="149" y="140"/>
                        <a:pt x="139" y="149"/>
                        <a:pt x="126" y="156"/>
                      </a:cubicBezTo>
                      <a:cubicBezTo>
                        <a:pt x="113" y="164"/>
                        <a:pt x="99" y="168"/>
                        <a:pt x="84" y="168"/>
                      </a:cubicBezTo>
                      <a:cubicBezTo>
                        <a:pt x="69" y="168"/>
                        <a:pt x="55" y="164"/>
                        <a:pt x="42" y="156"/>
                      </a:cubicBezTo>
                      <a:cubicBezTo>
                        <a:pt x="29" y="149"/>
                        <a:pt x="18" y="140"/>
                        <a:pt x="11" y="126"/>
                      </a:cubicBezTo>
                      <a:cubicBezTo>
                        <a:pt x="3" y="113"/>
                        <a:pt x="0" y="100"/>
                        <a:pt x="0" y="84"/>
                      </a:cubicBezTo>
                      <a:cubicBezTo>
                        <a:pt x="0" y="69"/>
                        <a:pt x="3" y="55"/>
                        <a:pt x="11" y="42"/>
                      </a:cubicBezTo>
                      <a:cubicBezTo>
                        <a:pt x="18" y="29"/>
                        <a:pt x="29" y="19"/>
                        <a:pt x="42" y="11"/>
                      </a:cubicBezTo>
                      <a:cubicBezTo>
                        <a:pt x="55" y="3"/>
                        <a:pt x="69" y="0"/>
                        <a:pt x="84" y="0"/>
                      </a:cubicBezTo>
                      <a:cubicBezTo>
                        <a:pt x="99" y="0"/>
                        <a:pt x="113" y="3"/>
                        <a:pt x="126" y="11"/>
                      </a:cubicBezTo>
                      <a:cubicBezTo>
                        <a:pt x="139" y="19"/>
                        <a:pt x="149" y="29"/>
                        <a:pt x="157" y="42"/>
                      </a:cubicBezTo>
                      <a:cubicBezTo>
                        <a:pt x="164" y="55"/>
                        <a:pt x="168" y="68"/>
                        <a:pt x="168" y="84"/>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3" name="Freeform 3">
                  <a:extLst>
                    <a:ext uri="{FF2B5EF4-FFF2-40B4-BE49-F238E27FC236}">
                      <a16:creationId xmlns:a16="http://schemas.microsoft.com/office/drawing/2014/main" id="{71B2F8D6-7892-44C5-957D-7710DE6E9E7F}"/>
                    </a:ext>
                  </a:extLst>
                </p:cNvPr>
                <p:cNvSpPr>
                  <a:spLocks noChangeArrowheads="1"/>
                </p:cNvSpPr>
                <p:nvPr/>
              </p:nvSpPr>
              <p:spPr bwMode="auto">
                <a:xfrm>
                  <a:off x="2854325"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28" y="0"/>
                        <a:pt x="84" y="0"/>
                      </a:cubicBezTo>
                      <a:close/>
                      <a:moveTo>
                        <a:pt x="84" y="134"/>
                      </a:moveTo>
                      <a:cubicBezTo>
                        <a:pt x="55" y="134"/>
                        <a:pt x="34" y="110"/>
                        <a:pt x="34" y="84"/>
                      </a:cubicBezTo>
                      <a:cubicBezTo>
                        <a:pt x="34" y="55"/>
                        <a:pt x="58" y="34"/>
                        <a:pt x="84" y="34"/>
                      </a:cubicBezTo>
                      <a:cubicBezTo>
                        <a:pt x="113" y="34"/>
                        <a:pt x="134" y="58"/>
                        <a:pt x="134" y="84"/>
                      </a:cubicBezTo>
                      <a:cubicBezTo>
                        <a:pt x="134" y="110"/>
                        <a:pt x="110" y="134"/>
                        <a:pt x="84" y="134"/>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4" name="Freeform 4">
                  <a:extLst>
                    <a:ext uri="{FF2B5EF4-FFF2-40B4-BE49-F238E27FC236}">
                      <a16:creationId xmlns:a16="http://schemas.microsoft.com/office/drawing/2014/main" id="{D49CF12B-E419-487A-9F53-1DF847671C4A}"/>
                    </a:ext>
                  </a:extLst>
                </p:cNvPr>
                <p:cNvSpPr>
                  <a:spLocks noChangeArrowheads="1"/>
                </p:cNvSpPr>
                <p:nvPr/>
              </p:nvSpPr>
              <p:spPr bwMode="auto">
                <a:xfrm>
                  <a:off x="2938463"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31" y="0"/>
                        <a:pt x="84" y="0"/>
                      </a:cubicBezTo>
                      <a:close/>
                      <a:moveTo>
                        <a:pt x="84" y="134"/>
                      </a:moveTo>
                      <a:cubicBezTo>
                        <a:pt x="55" y="134"/>
                        <a:pt x="34" y="110"/>
                        <a:pt x="34" y="84"/>
                      </a:cubicBezTo>
                      <a:cubicBezTo>
                        <a:pt x="34" y="55"/>
                        <a:pt x="58" y="34"/>
                        <a:pt x="84" y="34"/>
                      </a:cubicBezTo>
                      <a:cubicBezTo>
                        <a:pt x="110" y="34"/>
                        <a:pt x="134" y="58"/>
                        <a:pt x="134" y="84"/>
                      </a:cubicBezTo>
                      <a:cubicBezTo>
                        <a:pt x="134" y="110"/>
                        <a:pt x="113" y="134"/>
                        <a:pt x="84" y="134"/>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5" name="Freeform 5">
                  <a:extLst>
                    <a:ext uri="{FF2B5EF4-FFF2-40B4-BE49-F238E27FC236}">
                      <a16:creationId xmlns:a16="http://schemas.microsoft.com/office/drawing/2014/main" id="{F8ADD6EA-5C4C-43E2-BD18-B29F09672E43}"/>
                    </a:ext>
                  </a:extLst>
                </p:cNvPr>
                <p:cNvSpPr>
                  <a:spLocks noChangeArrowheads="1"/>
                </p:cNvSpPr>
                <p:nvPr/>
              </p:nvSpPr>
              <p:spPr bwMode="auto">
                <a:xfrm>
                  <a:off x="3198813" y="4235450"/>
                  <a:ext cx="74612" cy="112713"/>
                </a:xfrm>
                <a:custGeom>
                  <a:avLst/>
                  <a:gdLst>
                    <a:gd name="T0" fmla="*/ 158 w 206"/>
                    <a:gd name="T1" fmla="*/ 110 h 314"/>
                    <a:gd name="T2" fmla="*/ 55 w 206"/>
                    <a:gd name="T3" fmla="*/ 8 h 314"/>
                    <a:gd name="T4" fmla="*/ 24 w 206"/>
                    <a:gd name="T5" fmla="*/ 8 h 314"/>
                    <a:gd name="T6" fmla="*/ 8 w 206"/>
                    <a:gd name="T7" fmla="*/ 23 h 314"/>
                    <a:gd name="T8" fmla="*/ 8 w 206"/>
                    <a:gd name="T9" fmla="*/ 55 h 314"/>
                    <a:gd name="T10" fmla="*/ 110 w 206"/>
                    <a:gd name="T11" fmla="*/ 157 h 314"/>
                    <a:gd name="T12" fmla="*/ 8 w 206"/>
                    <a:gd name="T13" fmla="*/ 259 h 314"/>
                    <a:gd name="T14" fmla="*/ 8 w 206"/>
                    <a:gd name="T15" fmla="*/ 290 h 314"/>
                    <a:gd name="T16" fmla="*/ 24 w 206"/>
                    <a:gd name="T17" fmla="*/ 305 h 314"/>
                    <a:gd name="T18" fmla="*/ 55 w 206"/>
                    <a:gd name="T19" fmla="*/ 305 h 314"/>
                    <a:gd name="T20" fmla="*/ 158 w 206"/>
                    <a:gd name="T21" fmla="*/ 204 h 314"/>
                    <a:gd name="T22" fmla="*/ 205 w 206"/>
                    <a:gd name="T23" fmla="*/ 157 h 314"/>
                    <a:gd name="T24" fmla="*/ 158 w 206"/>
                    <a:gd name="T25" fmla="*/ 11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58" y="110"/>
                      </a:moveTo>
                      <a:lnTo>
                        <a:pt x="55" y="8"/>
                      </a:lnTo>
                      <a:cubicBezTo>
                        <a:pt x="47" y="0"/>
                        <a:pt x="32" y="0"/>
                        <a:pt x="24" y="8"/>
                      </a:cubicBezTo>
                      <a:lnTo>
                        <a:pt x="8" y="23"/>
                      </a:lnTo>
                      <a:cubicBezTo>
                        <a:pt x="0" y="31"/>
                        <a:pt x="0" y="47"/>
                        <a:pt x="8" y="55"/>
                      </a:cubicBezTo>
                      <a:lnTo>
                        <a:pt x="110" y="157"/>
                      </a:lnTo>
                      <a:lnTo>
                        <a:pt x="8" y="259"/>
                      </a:lnTo>
                      <a:cubicBezTo>
                        <a:pt x="0" y="266"/>
                        <a:pt x="0" y="282"/>
                        <a:pt x="8" y="290"/>
                      </a:cubicBezTo>
                      <a:lnTo>
                        <a:pt x="24" y="305"/>
                      </a:lnTo>
                      <a:cubicBezTo>
                        <a:pt x="32" y="313"/>
                        <a:pt x="47" y="313"/>
                        <a:pt x="55" y="305"/>
                      </a:cubicBezTo>
                      <a:lnTo>
                        <a:pt x="158" y="204"/>
                      </a:lnTo>
                      <a:lnTo>
                        <a:pt x="205" y="157"/>
                      </a:lnTo>
                      <a:lnTo>
                        <a:pt x="158" y="110"/>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6" name="Freeform 6">
                  <a:extLst>
                    <a:ext uri="{FF2B5EF4-FFF2-40B4-BE49-F238E27FC236}">
                      <a16:creationId xmlns:a16="http://schemas.microsoft.com/office/drawing/2014/main" id="{340937C8-B714-4788-A007-9AA9E23D43E3}"/>
                    </a:ext>
                  </a:extLst>
                </p:cNvPr>
                <p:cNvSpPr>
                  <a:spLocks noChangeArrowheads="1"/>
                </p:cNvSpPr>
                <p:nvPr/>
              </p:nvSpPr>
              <p:spPr bwMode="auto">
                <a:xfrm>
                  <a:off x="2498725" y="4235450"/>
                  <a:ext cx="74613" cy="112713"/>
                </a:xfrm>
                <a:custGeom>
                  <a:avLst/>
                  <a:gdLst>
                    <a:gd name="T0" fmla="*/ 197 w 206"/>
                    <a:gd name="T1" fmla="*/ 23 h 314"/>
                    <a:gd name="T2" fmla="*/ 181 w 206"/>
                    <a:gd name="T3" fmla="*/ 8 h 314"/>
                    <a:gd name="T4" fmla="*/ 149 w 206"/>
                    <a:gd name="T5" fmla="*/ 8 h 314"/>
                    <a:gd name="T6" fmla="*/ 47 w 206"/>
                    <a:gd name="T7" fmla="*/ 110 h 314"/>
                    <a:gd name="T8" fmla="*/ 0 w 206"/>
                    <a:gd name="T9" fmla="*/ 157 h 314"/>
                    <a:gd name="T10" fmla="*/ 47 w 206"/>
                    <a:gd name="T11" fmla="*/ 204 h 314"/>
                    <a:gd name="T12" fmla="*/ 149 w 206"/>
                    <a:gd name="T13" fmla="*/ 305 h 314"/>
                    <a:gd name="T14" fmla="*/ 181 w 206"/>
                    <a:gd name="T15" fmla="*/ 305 h 314"/>
                    <a:gd name="T16" fmla="*/ 197 w 206"/>
                    <a:gd name="T17" fmla="*/ 290 h 314"/>
                    <a:gd name="T18" fmla="*/ 197 w 206"/>
                    <a:gd name="T19" fmla="*/ 259 h 314"/>
                    <a:gd name="T20" fmla="*/ 94 w 206"/>
                    <a:gd name="T21" fmla="*/ 157 h 314"/>
                    <a:gd name="T22" fmla="*/ 197 w 206"/>
                    <a:gd name="T23" fmla="*/ 55 h 314"/>
                    <a:gd name="T24" fmla="*/ 197 w 206"/>
                    <a:gd name="T25" fmla="*/ 2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97" y="23"/>
                      </a:moveTo>
                      <a:lnTo>
                        <a:pt x="181" y="8"/>
                      </a:lnTo>
                      <a:cubicBezTo>
                        <a:pt x="173" y="0"/>
                        <a:pt x="157" y="0"/>
                        <a:pt x="149" y="8"/>
                      </a:cubicBezTo>
                      <a:lnTo>
                        <a:pt x="47" y="110"/>
                      </a:lnTo>
                      <a:lnTo>
                        <a:pt x="0" y="157"/>
                      </a:lnTo>
                      <a:lnTo>
                        <a:pt x="47" y="204"/>
                      </a:lnTo>
                      <a:lnTo>
                        <a:pt x="149" y="305"/>
                      </a:lnTo>
                      <a:cubicBezTo>
                        <a:pt x="157" y="313"/>
                        <a:pt x="173" y="313"/>
                        <a:pt x="181" y="305"/>
                      </a:cubicBezTo>
                      <a:lnTo>
                        <a:pt x="197" y="290"/>
                      </a:lnTo>
                      <a:cubicBezTo>
                        <a:pt x="205" y="282"/>
                        <a:pt x="205" y="266"/>
                        <a:pt x="197" y="259"/>
                      </a:cubicBezTo>
                      <a:lnTo>
                        <a:pt x="94" y="157"/>
                      </a:lnTo>
                      <a:lnTo>
                        <a:pt x="197" y="55"/>
                      </a:lnTo>
                      <a:cubicBezTo>
                        <a:pt x="205" y="47"/>
                        <a:pt x="205" y="31"/>
                        <a:pt x="197" y="23"/>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7" name="Freeform 7">
                  <a:extLst>
                    <a:ext uri="{FF2B5EF4-FFF2-40B4-BE49-F238E27FC236}">
                      <a16:creationId xmlns:a16="http://schemas.microsoft.com/office/drawing/2014/main" id="{8CB9B507-2A8F-4C05-8D7E-FF8612FDA517}"/>
                    </a:ext>
                  </a:extLst>
                </p:cNvPr>
                <p:cNvSpPr>
                  <a:spLocks noChangeArrowheads="1"/>
                </p:cNvSpPr>
                <p:nvPr/>
              </p:nvSpPr>
              <p:spPr bwMode="auto">
                <a:xfrm>
                  <a:off x="2593975" y="4094163"/>
                  <a:ext cx="581025" cy="398462"/>
                </a:xfrm>
                <a:custGeom>
                  <a:avLst/>
                  <a:gdLst>
                    <a:gd name="T0" fmla="*/ 45 w 1614"/>
                    <a:gd name="T1" fmla="*/ 0 h 1109"/>
                    <a:gd name="T2" fmla="*/ 0 w 1614"/>
                    <a:gd name="T3" fmla="*/ 1063 h 1109"/>
                    <a:gd name="T4" fmla="*/ 1568 w 1614"/>
                    <a:gd name="T5" fmla="*/ 1108 h 1109"/>
                    <a:gd name="T6" fmla="*/ 1613 w 1614"/>
                    <a:gd name="T7" fmla="*/ 44 h 1109"/>
                    <a:gd name="T8" fmla="*/ 1020 w 1614"/>
                    <a:gd name="T9" fmla="*/ 241 h 1109"/>
                    <a:gd name="T10" fmla="*/ 1099 w 1614"/>
                    <a:gd name="T11" fmla="*/ 320 h 1109"/>
                    <a:gd name="T12" fmla="*/ 1020 w 1614"/>
                    <a:gd name="T13" fmla="*/ 241 h 1109"/>
                    <a:gd name="T14" fmla="*/ 638 w 1614"/>
                    <a:gd name="T15" fmla="*/ 728 h 1109"/>
                    <a:gd name="T16" fmla="*/ 396 w 1614"/>
                    <a:gd name="T17" fmla="*/ 728 h 1109"/>
                    <a:gd name="T18" fmla="*/ 163 w 1614"/>
                    <a:gd name="T19" fmla="*/ 840 h 1109"/>
                    <a:gd name="T20" fmla="*/ 887 w 1614"/>
                    <a:gd name="T21" fmla="*/ 155 h 1109"/>
                    <a:gd name="T22" fmla="*/ 845 w 1614"/>
                    <a:gd name="T23" fmla="*/ 825 h 1109"/>
                    <a:gd name="T24" fmla="*/ 1099 w 1614"/>
                    <a:gd name="T25" fmla="*/ 516 h 1109"/>
                    <a:gd name="T26" fmla="*/ 1018 w 1614"/>
                    <a:gd name="T27" fmla="*/ 595 h 1109"/>
                    <a:gd name="T28" fmla="*/ 1102 w 1614"/>
                    <a:gd name="T29" fmla="*/ 869 h 1109"/>
                    <a:gd name="T30" fmla="*/ 1020 w 1614"/>
                    <a:gd name="T31" fmla="*/ 791 h 1109"/>
                    <a:gd name="T32" fmla="*/ 1102 w 1614"/>
                    <a:gd name="T33" fmla="*/ 869 h 1109"/>
                    <a:gd name="T34" fmla="*/ 1316 w 1614"/>
                    <a:gd name="T35" fmla="*/ 906 h 1109"/>
                    <a:gd name="T36" fmla="*/ 1235 w 1614"/>
                    <a:gd name="T37" fmla="*/ 791 h 1109"/>
                    <a:gd name="T38" fmla="*/ 1316 w 1614"/>
                    <a:gd name="T39" fmla="*/ 838 h 1109"/>
                    <a:gd name="T40" fmla="*/ 1442 w 1614"/>
                    <a:gd name="T41" fmla="*/ 746 h 1109"/>
                    <a:gd name="T42" fmla="*/ 1251 w 1614"/>
                    <a:gd name="T43" fmla="*/ 493 h 1109"/>
                    <a:gd name="T44" fmla="*/ 1285 w 1614"/>
                    <a:gd name="T45" fmla="*/ 459 h 1109"/>
                    <a:gd name="T46" fmla="*/ 1385 w 1614"/>
                    <a:gd name="T47" fmla="*/ 459 h 1109"/>
                    <a:gd name="T48" fmla="*/ 1419 w 1614"/>
                    <a:gd name="T49" fmla="*/ 493 h 1109"/>
                    <a:gd name="T50" fmla="*/ 1419 w 1614"/>
                    <a:gd name="T51" fmla="*/ 592 h 1109"/>
                    <a:gd name="T52" fmla="*/ 1403 w 1614"/>
                    <a:gd name="T53" fmla="*/ 634 h 1109"/>
                    <a:gd name="T54" fmla="*/ 1337 w 1614"/>
                    <a:gd name="T55" fmla="*/ 577 h 1109"/>
                    <a:gd name="T56" fmla="*/ 1272 w 1614"/>
                    <a:gd name="T57" fmla="*/ 634 h 1109"/>
                    <a:gd name="T58" fmla="*/ 1256 w 1614"/>
                    <a:gd name="T59" fmla="*/ 592 h 1109"/>
                    <a:gd name="T60" fmla="*/ 1251 w 1614"/>
                    <a:gd name="T61" fmla="*/ 493 h 1109"/>
                    <a:gd name="T62" fmla="*/ 1316 w 1614"/>
                    <a:gd name="T63" fmla="*/ 354 h 1109"/>
                    <a:gd name="T64" fmla="*/ 1235 w 1614"/>
                    <a:gd name="T65" fmla="*/ 238 h 1109"/>
                    <a:gd name="T66" fmla="*/ 1316 w 1614"/>
                    <a:gd name="T67" fmla="*/ 286 h 1109"/>
                    <a:gd name="T68" fmla="*/ 1442 w 1614"/>
                    <a:gd name="T69" fmla="*/ 194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14" h="1109">
                      <a:moveTo>
                        <a:pt x="1568" y="0"/>
                      </a:moveTo>
                      <a:lnTo>
                        <a:pt x="45" y="0"/>
                      </a:lnTo>
                      <a:cubicBezTo>
                        <a:pt x="21" y="0"/>
                        <a:pt x="0" y="21"/>
                        <a:pt x="0" y="44"/>
                      </a:cubicBezTo>
                      <a:lnTo>
                        <a:pt x="0" y="1063"/>
                      </a:lnTo>
                      <a:cubicBezTo>
                        <a:pt x="0" y="1087"/>
                        <a:pt x="21" y="1108"/>
                        <a:pt x="45" y="1108"/>
                      </a:cubicBezTo>
                      <a:lnTo>
                        <a:pt x="1568" y="1108"/>
                      </a:lnTo>
                      <a:cubicBezTo>
                        <a:pt x="1592" y="1108"/>
                        <a:pt x="1613" y="1087"/>
                        <a:pt x="1613" y="1063"/>
                      </a:cubicBezTo>
                      <a:lnTo>
                        <a:pt x="1613" y="44"/>
                      </a:lnTo>
                      <a:cubicBezTo>
                        <a:pt x="1613" y="21"/>
                        <a:pt x="1592" y="0"/>
                        <a:pt x="1568" y="0"/>
                      </a:cubicBezTo>
                      <a:close/>
                      <a:moveTo>
                        <a:pt x="1020" y="241"/>
                      </a:moveTo>
                      <a:lnTo>
                        <a:pt x="1099" y="241"/>
                      </a:lnTo>
                      <a:lnTo>
                        <a:pt x="1099" y="320"/>
                      </a:lnTo>
                      <a:lnTo>
                        <a:pt x="1020" y="320"/>
                      </a:lnTo>
                      <a:lnTo>
                        <a:pt x="1020" y="241"/>
                      </a:lnTo>
                      <a:close/>
                      <a:moveTo>
                        <a:pt x="845" y="825"/>
                      </a:moveTo>
                      <a:lnTo>
                        <a:pt x="638" y="728"/>
                      </a:lnTo>
                      <a:cubicBezTo>
                        <a:pt x="638" y="730"/>
                        <a:pt x="603" y="767"/>
                        <a:pt x="517" y="767"/>
                      </a:cubicBezTo>
                      <a:cubicBezTo>
                        <a:pt x="430" y="767"/>
                        <a:pt x="396" y="728"/>
                        <a:pt x="396" y="728"/>
                      </a:cubicBezTo>
                      <a:lnTo>
                        <a:pt x="189" y="825"/>
                      </a:lnTo>
                      <a:cubicBezTo>
                        <a:pt x="179" y="830"/>
                        <a:pt x="171" y="835"/>
                        <a:pt x="163" y="840"/>
                      </a:cubicBezTo>
                      <a:lnTo>
                        <a:pt x="163" y="155"/>
                      </a:lnTo>
                      <a:lnTo>
                        <a:pt x="887" y="155"/>
                      </a:lnTo>
                      <a:lnTo>
                        <a:pt x="887" y="856"/>
                      </a:lnTo>
                      <a:cubicBezTo>
                        <a:pt x="874" y="844"/>
                        <a:pt x="862" y="832"/>
                        <a:pt x="845" y="825"/>
                      </a:cubicBezTo>
                      <a:close/>
                      <a:moveTo>
                        <a:pt x="1018" y="516"/>
                      </a:moveTo>
                      <a:lnTo>
                        <a:pt x="1099" y="516"/>
                      </a:lnTo>
                      <a:lnTo>
                        <a:pt x="1099" y="595"/>
                      </a:lnTo>
                      <a:lnTo>
                        <a:pt x="1018" y="595"/>
                      </a:lnTo>
                      <a:lnTo>
                        <a:pt x="1018" y="516"/>
                      </a:lnTo>
                      <a:close/>
                      <a:moveTo>
                        <a:pt x="1102" y="869"/>
                      </a:moveTo>
                      <a:lnTo>
                        <a:pt x="1020" y="869"/>
                      </a:lnTo>
                      <a:lnTo>
                        <a:pt x="1020" y="791"/>
                      </a:lnTo>
                      <a:lnTo>
                        <a:pt x="1102" y="791"/>
                      </a:lnTo>
                      <a:lnTo>
                        <a:pt x="1102" y="869"/>
                      </a:lnTo>
                      <a:close/>
                      <a:moveTo>
                        <a:pt x="1442" y="780"/>
                      </a:moveTo>
                      <a:lnTo>
                        <a:pt x="1316" y="906"/>
                      </a:lnTo>
                      <a:lnTo>
                        <a:pt x="1235" y="825"/>
                      </a:lnTo>
                      <a:cubicBezTo>
                        <a:pt x="1225" y="814"/>
                        <a:pt x="1225" y="801"/>
                        <a:pt x="1235" y="791"/>
                      </a:cubicBezTo>
                      <a:cubicBezTo>
                        <a:pt x="1246" y="780"/>
                        <a:pt x="1259" y="780"/>
                        <a:pt x="1269" y="791"/>
                      </a:cubicBezTo>
                      <a:lnTo>
                        <a:pt x="1316" y="838"/>
                      </a:lnTo>
                      <a:lnTo>
                        <a:pt x="1408" y="746"/>
                      </a:lnTo>
                      <a:cubicBezTo>
                        <a:pt x="1419" y="736"/>
                        <a:pt x="1432" y="736"/>
                        <a:pt x="1442" y="746"/>
                      </a:cubicBezTo>
                      <a:cubicBezTo>
                        <a:pt x="1453" y="756"/>
                        <a:pt x="1453" y="770"/>
                        <a:pt x="1442" y="780"/>
                      </a:cubicBezTo>
                      <a:close/>
                      <a:moveTo>
                        <a:pt x="1251" y="493"/>
                      </a:moveTo>
                      <a:cubicBezTo>
                        <a:pt x="1240" y="482"/>
                        <a:pt x="1240" y="469"/>
                        <a:pt x="1251" y="459"/>
                      </a:cubicBezTo>
                      <a:cubicBezTo>
                        <a:pt x="1261" y="448"/>
                        <a:pt x="1275" y="448"/>
                        <a:pt x="1285" y="459"/>
                      </a:cubicBezTo>
                      <a:lnTo>
                        <a:pt x="1335" y="508"/>
                      </a:lnTo>
                      <a:lnTo>
                        <a:pt x="1385" y="459"/>
                      </a:lnTo>
                      <a:cubicBezTo>
                        <a:pt x="1395" y="448"/>
                        <a:pt x="1408" y="448"/>
                        <a:pt x="1419" y="459"/>
                      </a:cubicBezTo>
                      <a:cubicBezTo>
                        <a:pt x="1429" y="469"/>
                        <a:pt x="1429" y="482"/>
                        <a:pt x="1419" y="493"/>
                      </a:cubicBezTo>
                      <a:lnTo>
                        <a:pt x="1369" y="543"/>
                      </a:lnTo>
                      <a:lnTo>
                        <a:pt x="1419" y="592"/>
                      </a:lnTo>
                      <a:cubicBezTo>
                        <a:pt x="1429" y="603"/>
                        <a:pt x="1429" y="616"/>
                        <a:pt x="1419" y="626"/>
                      </a:cubicBezTo>
                      <a:cubicBezTo>
                        <a:pt x="1413" y="632"/>
                        <a:pt x="1408" y="634"/>
                        <a:pt x="1403" y="634"/>
                      </a:cubicBezTo>
                      <a:cubicBezTo>
                        <a:pt x="1398" y="634"/>
                        <a:pt x="1390" y="632"/>
                        <a:pt x="1387" y="626"/>
                      </a:cubicBezTo>
                      <a:lnTo>
                        <a:pt x="1337" y="577"/>
                      </a:lnTo>
                      <a:lnTo>
                        <a:pt x="1288" y="626"/>
                      </a:lnTo>
                      <a:cubicBezTo>
                        <a:pt x="1282" y="632"/>
                        <a:pt x="1277" y="634"/>
                        <a:pt x="1272" y="634"/>
                      </a:cubicBezTo>
                      <a:cubicBezTo>
                        <a:pt x="1267" y="634"/>
                        <a:pt x="1259" y="632"/>
                        <a:pt x="1256" y="626"/>
                      </a:cubicBezTo>
                      <a:cubicBezTo>
                        <a:pt x="1246" y="616"/>
                        <a:pt x="1246" y="603"/>
                        <a:pt x="1256" y="592"/>
                      </a:cubicBezTo>
                      <a:lnTo>
                        <a:pt x="1306" y="543"/>
                      </a:lnTo>
                      <a:lnTo>
                        <a:pt x="1251" y="493"/>
                      </a:lnTo>
                      <a:close/>
                      <a:moveTo>
                        <a:pt x="1442" y="228"/>
                      </a:moveTo>
                      <a:lnTo>
                        <a:pt x="1316" y="354"/>
                      </a:lnTo>
                      <a:lnTo>
                        <a:pt x="1235" y="273"/>
                      </a:lnTo>
                      <a:cubicBezTo>
                        <a:pt x="1225" y="262"/>
                        <a:pt x="1225" y="249"/>
                        <a:pt x="1235" y="238"/>
                      </a:cubicBezTo>
                      <a:cubicBezTo>
                        <a:pt x="1246" y="228"/>
                        <a:pt x="1259" y="228"/>
                        <a:pt x="1269" y="238"/>
                      </a:cubicBezTo>
                      <a:lnTo>
                        <a:pt x="1316" y="286"/>
                      </a:lnTo>
                      <a:lnTo>
                        <a:pt x="1408" y="194"/>
                      </a:lnTo>
                      <a:cubicBezTo>
                        <a:pt x="1419" y="183"/>
                        <a:pt x="1432" y="183"/>
                        <a:pt x="1442" y="194"/>
                      </a:cubicBezTo>
                      <a:cubicBezTo>
                        <a:pt x="1453" y="204"/>
                        <a:pt x="1453" y="220"/>
                        <a:pt x="1442" y="228"/>
                      </a:cubicBezTo>
                      <a:close/>
                    </a:path>
                  </a:pathLst>
                </a:custGeom>
                <a:solidFill>
                  <a:srgbClr val="00B05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8" name="Freeform 8">
                  <a:extLst>
                    <a:ext uri="{FF2B5EF4-FFF2-40B4-BE49-F238E27FC236}">
                      <a16:creationId xmlns:a16="http://schemas.microsoft.com/office/drawing/2014/main" id="{6C557E6E-A06B-413A-BD70-91E55F0D4F74}"/>
                    </a:ext>
                  </a:extLst>
                </p:cNvPr>
                <p:cNvSpPr>
                  <a:spLocks noChangeArrowheads="1"/>
                </p:cNvSpPr>
                <p:nvPr/>
              </p:nvSpPr>
              <p:spPr bwMode="auto">
                <a:xfrm>
                  <a:off x="2724150" y="4176713"/>
                  <a:ext cx="114300" cy="166687"/>
                </a:xfrm>
                <a:custGeom>
                  <a:avLst/>
                  <a:gdLst>
                    <a:gd name="T0" fmla="*/ 2 w 318"/>
                    <a:gd name="T1" fmla="*/ 270 h 464"/>
                    <a:gd name="T2" fmla="*/ 10 w 318"/>
                    <a:gd name="T3" fmla="*/ 317 h 464"/>
                    <a:gd name="T4" fmla="*/ 39 w 318"/>
                    <a:gd name="T5" fmla="*/ 343 h 464"/>
                    <a:gd name="T6" fmla="*/ 39 w 318"/>
                    <a:gd name="T7" fmla="*/ 343 h 464"/>
                    <a:gd name="T8" fmla="*/ 157 w 318"/>
                    <a:gd name="T9" fmla="*/ 463 h 464"/>
                    <a:gd name="T10" fmla="*/ 157 w 318"/>
                    <a:gd name="T11" fmla="*/ 463 h 464"/>
                    <a:gd name="T12" fmla="*/ 157 w 318"/>
                    <a:gd name="T13" fmla="*/ 463 h 464"/>
                    <a:gd name="T14" fmla="*/ 157 w 318"/>
                    <a:gd name="T15" fmla="*/ 463 h 464"/>
                    <a:gd name="T16" fmla="*/ 157 w 318"/>
                    <a:gd name="T17" fmla="*/ 463 h 464"/>
                    <a:gd name="T18" fmla="*/ 157 w 318"/>
                    <a:gd name="T19" fmla="*/ 463 h 464"/>
                    <a:gd name="T20" fmla="*/ 157 w 318"/>
                    <a:gd name="T21" fmla="*/ 463 h 464"/>
                    <a:gd name="T22" fmla="*/ 157 w 318"/>
                    <a:gd name="T23" fmla="*/ 463 h 464"/>
                    <a:gd name="T24" fmla="*/ 157 w 318"/>
                    <a:gd name="T25" fmla="*/ 463 h 464"/>
                    <a:gd name="T26" fmla="*/ 157 w 318"/>
                    <a:gd name="T27" fmla="*/ 463 h 464"/>
                    <a:gd name="T28" fmla="*/ 157 w 318"/>
                    <a:gd name="T29" fmla="*/ 463 h 464"/>
                    <a:gd name="T30" fmla="*/ 275 w 318"/>
                    <a:gd name="T31" fmla="*/ 343 h 464"/>
                    <a:gd name="T32" fmla="*/ 275 w 318"/>
                    <a:gd name="T33" fmla="*/ 343 h 464"/>
                    <a:gd name="T34" fmla="*/ 306 w 318"/>
                    <a:gd name="T35" fmla="*/ 317 h 464"/>
                    <a:gd name="T36" fmla="*/ 314 w 318"/>
                    <a:gd name="T37" fmla="*/ 270 h 464"/>
                    <a:gd name="T38" fmla="*/ 298 w 318"/>
                    <a:gd name="T39" fmla="*/ 238 h 464"/>
                    <a:gd name="T40" fmla="*/ 309 w 318"/>
                    <a:gd name="T41" fmla="*/ 149 h 464"/>
                    <a:gd name="T42" fmla="*/ 191 w 318"/>
                    <a:gd name="T43" fmla="*/ 28 h 464"/>
                    <a:gd name="T44" fmla="*/ 167 w 318"/>
                    <a:gd name="T45" fmla="*/ 0 h 464"/>
                    <a:gd name="T46" fmla="*/ 5 w 318"/>
                    <a:gd name="T47" fmla="*/ 141 h 464"/>
                    <a:gd name="T48" fmla="*/ 5 w 318"/>
                    <a:gd name="T49" fmla="*/ 157 h 464"/>
                    <a:gd name="T50" fmla="*/ 15 w 318"/>
                    <a:gd name="T51" fmla="*/ 238 h 464"/>
                    <a:gd name="T52" fmla="*/ 2 w 318"/>
                    <a:gd name="T53" fmla="*/ 2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464">
                      <a:moveTo>
                        <a:pt x="2" y="270"/>
                      </a:moveTo>
                      <a:lnTo>
                        <a:pt x="10" y="317"/>
                      </a:lnTo>
                      <a:cubicBezTo>
                        <a:pt x="13" y="333"/>
                        <a:pt x="26" y="343"/>
                        <a:pt x="39" y="343"/>
                      </a:cubicBezTo>
                      <a:lnTo>
                        <a:pt x="39" y="343"/>
                      </a:lnTo>
                      <a:cubicBezTo>
                        <a:pt x="55" y="457"/>
                        <a:pt x="141" y="463"/>
                        <a:pt x="157" y="463"/>
                      </a:cubicBezTo>
                      <a:lnTo>
                        <a:pt x="157" y="463"/>
                      </a:lnTo>
                      <a:lnTo>
                        <a:pt x="157" y="463"/>
                      </a:lnTo>
                      <a:lnTo>
                        <a:pt x="157" y="463"/>
                      </a:lnTo>
                      <a:lnTo>
                        <a:pt x="157" y="463"/>
                      </a:lnTo>
                      <a:lnTo>
                        <a:pt x="157" y="463"/>
                      </a:lnTo>
                      <a:lnTo>
                        <a:pt x="157" y="463"/>
                      </a:lnTo>
                      <a:lnTo>
                        <a:pt x="157" y="463"/>
                      </a:lnTo>
                      <a:lnTo>
                        <a:pt x="157" y="463"/>
                      </a:lnTo>
                      <a:lnTo>
                        <a:pt x="157" y="463"/>
                      </a:lnTo>
                      <a:lnTo>
                        <a:pt x="157" y="463"/>
                      </a:lnTo>
                      <a:cubicBezTo>
                        <a:pt x="170" y="463"/>
                        <a:pt x="259" y="457"/>
                        <a:pt x="275" y="343"/>
                      </a:cubicBezTo>
                      <a:lnTo>
                        <a:pt x="275" y="343"/>
                      </a:lnTo>
                      <a:cubicBezTo>
                        <a:pt x="291" y="343"/>
                        <a:pt x="304" y="333"/>
                        <a:pt x="306" y="317"/>
                      </a:cubicBezTo>
                      <a:lnTo>
                        <a:pt x="314" y="270"/>
                      </a:lnTo>
                      <a:cubicBezTo>
                        <a:pt x="317" y="256"/>
                        <a:pt x="309" y="243"/>
                        <a:pt x="298" y="238"/>
                      </a:cubicBezTo>
                      <a:cubicBezTo>
                        <a:pt x="304" y="217"/>
                        <a:pt x="309" y="180"/>
                        <a:pt x="309" y="149"/>
                      </a:cubicBezTo>
                      <a:cubicBezTo>
                        <a:pt x="309" y="94"/>
                        <a:pt x="259" y="36"/>
                        <a:pt x="191" y="28"/>
                      </a:cubicBezTo>
                      <a:lnTo>
                        <a:pt x="167" y="0"/>
                      </a:lnTo>
                      <a:cubicBezTo>
                        <a:pt x="5" y="7"/>
                        <a:pt x="5" y="141"/>
                        <a:pt x="5" y="141"/>
                      </a:cubicBezTo>
                      <a:lnTo>
                        <a:pt x="5" y="157"/>
                      </a:lnTo>
                      <a:cubicBezTo>
                        <a:pt x="5" y="188"/>
                        <a:pt x="10" y="220"/>
                        <a:pt x="15" y="238"/>
                      </a:cubicBezTo>
                      <a:cubicBezTo>
                        <a:pt x="5" y="243"/>
                        <a:pt x="0" y="256"/>
                        <a:pt x="2" y="270"/>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509" name="Rectangle 508">
              <a:extLst>
                <a:ext uri="{FF2B5EF4-FFF2-40B4-BE49-F238E27FC236}">
                  <a16:creationId xmlns:a16="http://schemas.microsoft.com/office/drawing/2014/main" id="{ED61681C-74B1-441C-892D-2CA0F2F2A272}"/>
                </a:ext>
              </a:extLst>
            </p:cNvPr>
            <p:cNvSpPr/>
            <p:nvPr/>
          </p:nvSpPr>
          <p:spPr>
            <a:xfrm>
              <a:off x="5792301" y="2075191"/>
              <a:ext cx="805942" cy="338554"/>
            </a:xfrm>
            <a:prstGeom prst="rect">
              <a:avLst/>
            </a:prstGeom>
          </p:spPr>
          <p:txBody>
            <a:bodyPr wrap="square">
              <a:spAutoFit/>
            </a:bodyPr>
            <a:lstStyle/>
            <a:p>
              <a:pPr algn="ctr"/>
              <a:r>
                <a:rPr lang="en-US" sz="800" b="1" dirty="0">
                  <a:latin typeface="Arial" charset="0"/>
                  <a:ea typeface="Arial" charset="0"/>
                  <a:cs typeface="Arial" charset="0"/>
                </a:rPr>
                <a:t>ID &amp; Access</a:t>
              </a:r>
            </a:p>
            <a:p>
              <a:pPr algn="ctr"/>
              <a:r>
                <a:rPr lang="en-US" sz="800" b="1" dirty="0">
                  <a:latin typeface="Arial" charset="0"/>
                  <a:ea typeface="Arial" charset="0"/>
                  <a:cs typeface="Arial" charset="0"/>
                </a:rPr>
                <a:t>Management </a:t>
              </a:r>
            </a:p>
          </p:txBody>
        </p:sp>
      </p:grpSp>
      <p:grpSp>
        <p:nvGrpSpPr>
          <p:cNvPr id="519" name="Group 518">
            <a:extLst>
              <a:ext uri="{FF2B5EF4-FFF2-40B4-BE49-F238E27FC236}">
                <a16:creationId xmlns:a16="http://schemas.microsoft.com/office/drawing/2014/main" id="{70EABB5B-B5DC-44CD-8E1E-D4D857380040}"/>
              </a:ext>
            </a:extLst>
          </p:cNvPr>
          <p:cNvGrpSpPr/>
          <p:nvPr/>
        </p:nvGrpSpPr>
        <p:grpSpPr>
          <a:xfrm>
            <a:off x="11150553" y="5532784"/>
            <a:ext cx="595644" cy="824441"/>
            <a:chOff x="3674869" y="4320417"/>
            <a:chExt cx="595644" cy="824441"/>
          </a:xfrm>
        </p:grpSpPr>
        <p:grpSp>
          <p:nvGrpSpPr>
            <p:cNvPr id="520" name="Group 519">
              <a:extLst>
                <a:ext uri="{FF2B5EF4-FFF2-40B4-BE49-F238E27FC236}">
                  <a16:creationId xmlns:a16="http://schemas.microsoft.com/office/drawing/2014/main" id="{7BD0D654-F036-4C9E-94DE-7ACED6F044C9}"/>
                </a:ext>
              </a:extLst>
            </p:cNvPr>
            <p:cNvGrpSpPr/>
            <p:nvPr/>
          </p:nvGrpSpPr>
          <p:grpSpPr>
            <a:xfrm>
              <a:off x="3680635" y="4320417"/>
              <a:ext cx="582945" cy="635162"/>
              <a:chOff x="11128158" y="2882206"/>
              <a:chExt cx="582945" cy="635162"/>
            </a:xfrm>
          </p:grpSpPr>
          <p:sp>
            <p:nvSpPr>
              <p:cNvPr id="522" name="Rectangle 521">
                <a:extLst>
                  <a:ext uri="{FF2B5EF4-FFF2-40B4-BE49-F238E27FC236}">
                    <a16:creationId xmlns:a16="http://schemas.microsoft.com/office/drawing/2014/main" id="{548E8DC5-1229-426F-8ABF-FCA6FD8EB23F}"/>
                  </a:ext>
                </a:extLst>
              </p:cNvPr>
              <p:cNvSpPr/>
              <p:nvPr/>
            </p:nvSpPr>
            <p:spPr>
              <a:xfrm>
                <a:off x="11128158" y="2882206"/>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23" name="Freeform 28">
                <a:extLst>
                  <a:ext uri="{FF2B5EF4-FFF2-40B4-BE49-F238E27FC236}">
                    <a16:creationId xmlns:a16="http://schemas.microsoft.com/office/drawing/2014/main" id="{EDA4BC28-C7DF-4185-BC7B-05398B1DBF93}"/>
                  </a:ext>
                </a:extLst>
              </p:cNvPr>
              <p:cNvSpPr>
                <a:spLocks noChangeArrowheads="1"/>
              </p:cNvSpPr>
              <p:nvPr/>
            </p:nvSpPr>
            <p:spPr bwMode="auto">
              <a:xfrm>
                <a:off x="11241003" y="2951107"/>
                <a:ext cx="359515" cy="478917"/>
              </a:xfrm>
              <a:custGeom>
                <a:avLst/>
                <a:gdLst>
                  <a:gd name="T0" fmla="*/ 603 w 1207"/>
                  <a:gd name="T1" fmla="*/ 0 h 1610"/>
                  <a:gd name="T2" fmla="*/ 0 w 1207"/>
                  <a:gd name="T3" fmla="*/ 260 h 1610"/>
                  <a:gd name="T4" fmla="*/ 0 w 1207"/>
                  <a:gd name="T5" fmla="*/ 834 h 1610"/>
                  <a:gd name="T6" fmla="*/ 0 w 1207"/>
                  <a:gd name="T7" fmla="*/ 834 h 1610"/>
                  <a:gd name="T8" fmla="*/ 603 w 1207"/>
                  <a:gd name="T9" fmla="*/ 1609 h 1610"/>
                  <a:gd name="T10" fmla="*/ 1206 w 1207"/>
                  <a:gd name="T11" fmla="*/ 834 h 1610"/>
                  <a:gd name="T12" fmla="*/ 1206 w 1207"/>
                  <a:gd name="T13" fmla="*/ 834 h 1610"/>
                  <a:gd name="T14" fmla="*/ 1206 w 1207"/>
                  <a:gd name="T15" fmla="*/ 260 h 1610"/>
                  <a:gd name="T16" fmla="*/ 603 w 1207"/>
                  <a:gd name="T17" fmla="*/ 0 h 1610"/>
                  <a:gd name="T18" fmla="*/ 702 w 1207"/>
                  <a:gd name="T19" fmla="*/ 1051 h 1610"/>
                  <a:gd name="T20" fmla="*/ 267 w 1207"/>
                  <a:gd name="T21" fmla="*/ 1051 h 1610"/>
                  <a:gd name="T22" fmla="*/ 267 w 1207"/>
                  <a:gd name="T23" fmla="*/ 990 h 1610"/>
                  <a:gd name="T24" fmla="*/ 702 w 1207"/>
                  <a:gd name="T25" fmla="*/ 990 h 1610"/>
                  <a:gd name="T26" fmla="*/ 702 w 1207"/>
                  <a:gd name="T27" fmla="*/ 1051 h 1610"/>
                  <a:gd name="T28" fmla="*/ 702 w 1207"/>
                  <a:gd name="T29" fmla="*/ 816 h 1610"/>
                  <a:gd name="T30" fmla="*/ 267 w 1207"/>
                  <a:gd name="T31" fmla="*/ 816 h 1610"/>
                  <a:gd name="T32" fmla="*/ 267 w 1207"/>
                  <a:gd name="T33" fmla="*/ 756 h 1610"/>
                  <a:gd name="T34" fmla="*/ 702 w 1207"/>
                  <a:gd name="T35" fmla="*/ 756 h 1610"/>
                  <a:gd name="T36" fmla="*/ 702 w 1207"/>
                  <a:gd name="T37" fmla="*/ 816 h 1610"/>
                  <a:gd name="T38" fmla="*/ 702 w 1207"/>
                  <a:gd name="T39" fmla="*/ 567 h 1610"/>
                  <a:gd name="T40" fmla="*/ 267 w 1207"/>
                  <a:gd name="T41" fmla="*/ 567 h 1610"/>
                  <a:gd name="T42" fmla="*/ 267 w 1207"/>
                  <a:gd name="T43" fmla="*/ 506 h 1610"/>
                  <a:gd name="T44" fmla="*/ 702 w 1207"/>
                  <a:gd name="T45" fmla="*/ 506 h 1610"/>
                  <a:gd name="T46" fmla="*/ 702 w 1207"/>
                  <a:gd name="T47" fmla="*/ 567 h 1610"/>
                  <a:gd name="T48" fmla="*/ 964 w 1207"/>
                  <a:gd name="T49" fmla="*/ 967 h 1610"/>
                  <a:gd name="T50" fmla="*/ 860 w 1207"/>
                  <a:gd name="T51" fmla="*/ 1072 h 1610"/>
                  <a:gd name="T52" fmla="*/ 791 w 1207"/>
                  <a:gd name="T53" fmla="*/ 1004 h 1610"/>
                  <a:gd name="T54" fmla="*/ 791 w 1207"/>
                  <a:gd name="T55" fmla="*/ 975 h 1610"/>
                  <a:gd name="T56" fmla="*/ 820 w 1207"/>
                  <a:gd name="T57" fmla="*/ 975 h 1610"/>
                  <a:gd name="T58" fmla="*/ 860 w 1207"/>
                  <a:gd name="T59" fmla="*/ 1014 h 1610"/>
                  <a:gd name="T60" fmla="*/ 938 w 1207"/>
                  <a:gd name="T61" fmla="*/ 935 h 1610"/>
                  <a:gd name="T62" fmla="*/ 967 w 1207"/>
                  <a:gd name="T63" fmla="*/ 935 h 1610"/>
                  <a:gd name="T64" fmla="*/ 964 w 1207"/>
                  <a:gd name="T65" fmla="*/ 967 h 1610"/>
                  <a:gd name="T66" fmla="*/ 815 w 1207"/>
                  <a:gd name="T67" fmla="*/ 732 h 1610"/>
                  <a:gd name="T68" fmla="*/ 815 w 1207"/>
                  <a:gd name="T69" fmla="*/ 703 h 1610"/>
                  <a:gd name="T70" fmla="*/ 844 w 1207"/>
                  <a:gd name="T71" fmla="*/ 703 h 1610"/>
                  <a:gd name="T72" fmla="*/ 886 w 1207"/>
                  <a:gd name="T73" fmla="*/ 745 h 1610"/>
                  <a:gd name="T74" fmla="*/ 928 w 1207"/>
                  <a:gd name="T75" fmla="*/ 703 h 1610"/>
                  <a:gd name="T76" fmla="*/ 957 w 1207"/>
                  <a:gd name="T77" fmla="*/ 703 h 1610"/>
                  <a:gd name="T78" fmla="*/ 957 w 1207"/>
                  <a:gd name="T79" fmla="*/ 732 h 1610"/>
                  <a:gd name="T80" fmla="*/ 915 w 1207"/>
                  <a:gd name="T81" fmla="*/ 774 h 1610"/>
                  <a:gd name="T82" fmla="*/ 957 w 1207"/>
                  <a:gd name="T83" fmla="*/ 816 h 1610"/>
                  <a:gd name="T84" fmla="*/ 957 w 1207"/>
                  <a:gd name="T85" fmla="*/ 845 h 1610"/>
                  <a:gd name="T86" fmla="*/ 943 w 1207"/>
                  <a:gd name="T87" fmla="*/ 850 h 1610"/>
                  <a:gd name="T88" fmla="*/ 930 w 1207"/>
                  <a:gd name="T89" fmla="*/ 845 h 1610"/>
                  <a:gd name="T90" fmla="*/ 888 w 1207"/>
                  <a:gd name="T91" fmla="*/ 803 h 1610"/>
                  <a:gd name="T92" fmla="*/ 846 w 1207"/>
                  <a:gd name="T93" fmla="*/ 845 h 1610"/>
                  <a:gd name="T94" fmla="*/ 833 w 1207"/>
                  <a:gd name="T95" fmla="*/ 850 h 1610"/>
                  <a:gd name="T96" fmla="*/ 820 w 1207"/>
                  <a:gd name="T97" fmla="*/ 845 h 1610"/>
                  <a:gd name="T98" fmla="*/ 820 w 1207"/>
                  <a:gd name="T99" fmla="*/ 816 h 1610"/>
                  <a:gd name="T100" fmla="*/ 862 w 1207"/>
                  <a:gd name="T101" fmla="*/ 774 h 1610"/>
                  <a:gd name="T102" fmla="*/ 815 w 1207"/>
                  <a:gd name="T103" fmla="*/ 732 h 1610"/>
                  <a:gd name="T104" fmla="*/ 970 w 1207"/>
                  <a:gd name="T105" fmla="*/ 501 h 1610"/>
                  <a:gd name="T106" fmla="*/ 865 w 1207"/>
                  <a:gd name="T107" fmla="*/ 606 h 1610"/>
                  <a:gd name="T108" fmla="*/ 797 w 1207"/>
                  <a:gd name="T109" fmla="*/ 538 h 1610"/>
                  <a:gd name="T110" fmla="*/ 797 w 1207"/>
                  <a:gd name="T111" fmla="*/ 509 h 1610"/>
                  <a:gd name="T112" fmla="*/ 825 w 1207"/>
                  <a:gd name="T113" fmla="*/ 509 h 1610"/>
                  <a:gd name="T114" fmla="*/ 865 w 1207"/>
                  <a:gd name="T115" fmla="*/ 548 h 1610"/>
                  <a:gd name="T116" fmla="*/ 943 w 1207"/>
                  <a:gd name="T117" fmla="*/ 470 h 1610"/>
                  <a:gd name="T118" fmla="*/ 972 w 1207"/>
                  <a:gd name="T119" fmla="*/ 470 h 1610"/>
                  <a:gd name="T120" fmla="*/ 970 w 1207"/>
                  <a:gd name="T121" fmla="*/ 501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7" h="1610">
                    <a:moveTo>
                      <a:pt x="603" y="0"/>
                    </a:moveTo>
                    <a:lnTo>
                      <a:pt x="0" y="260"/>
                    </a:lnTo>
                    <a:lnTo>
                      <a:pt x="0" y="834"/>
                    </a:lnTo>
                    <a:lnTo>
                      <a:pt x="0" y="834"/>
                    </a:lnTo>
                    <a:cubicBezTo>
                      <a:pt x="18" y="1153"/>
                      <a:pt x="251" y="1433"/>
                      <a:pt x="603" y="1609"/>
                    </a:cubicBezTo>
                    <a:cubicBezTo>
                      <a:pt x="954" y="1433"/>
                      <a:pt x="1187" y="1153"/>
                      <a:pt x="1206" y="834"/>
                    </a:cubicBezTo>
                    <a:lnTo>
                      <a:pt x="1206" y="834"/>
                    </a:lnTo>
                    <a:lnTo>
                      <a:pt x="1206" y="260"/>
                    </a:lnTo>
                    <a:lnTo>
                      <a:pt x="603" y="0"/>
                    </a:lnTo>
                    <a:close/>
                    <a:moveTo>
                      <a:pt x="702" y="1051"/>
                    </a:moveTo>
                    <a:lnTo>
                      <a:pt x="267" y="1051"/>
                    </a:lnTo>
                    <a:lnTo>
                      <a:pt x="267" y="990"/>
                    </a:lnTo>
                    <a:lnTo>
                      <a:pt x="702" y="990"/>
                    </a:lnTo>
                    <a:lnTo>
                      <a:pt x="702" y="1051"/>
                    </a:lnTo>
                    <a:close/>
                    <a:moveTo>
                      <a:pt x="702" y="816"/>
                    </a:moveTo>
                    <a:lnTo>
                      <a:pt x="267" y="816"/>
                    </a:lnTo>
                    <a:lnTo>
                      <a:pt x="267" y="756"/>
                    </a:lnTo>
                    <a:lnTo>
                      <a:pt x="702" y="756"/>
                    </a:lnTo>
                    <a:lnTo>
                      <a:pt x="702" y="816"/>
                    </a:lnTo>
                    <a:close/>
                    <a:moveTo>
                      <a:pt x="702" y="567"/>
                    </a:moveTo>
                    <a:lnTo>
                      <a:pt x="267" y="567"/>
                    </a:lnTo>
                    <a:lnTo>
                      <a:pt x="267" y="506"/>
                    </a:lnTo>
                    <a:lnTo>
                      <a:pt x="702" y="506"/>
                    </a:lnTo>
                    <a:lnTo>
                      <a:pt x="702" y="567"/>
                    </a:lnTo>
                    <a:close/>
                    <a:moveTo>
                      <a:pt x="964" y="967"/>
                    </a:moveTo>
                    <a:lnTo>
                      <a:pt x="860" y="1072"/>
                    </a:lnTo>
                    <a:lnTo>
                      <a:pt x="791" y="1004"/>
                    </a:lnTo>
                    <a:cubicBezTo>
                      <a:pt x="784" y="996"/>
                      <a:pt x="783" y="983"/>
                      <a:pt x="791" y="975"/>
                    </a:cubicBezTo>
                    <a:cubicBezTo>
                      <a:pt x="798" y="967"/>
                      <a:pt x="812" y="967"/>
                      <a:pt x="820" y="975"/>
                    </a:cubicBezTo>
                    <a:lnTo>
                      <a:pt x="860" y="1014"/>
                    </a:lnTo>
                    <a:lnTo>
                      <a:pt x="938" y="935"/>
                    </a:lnTo>
                    <a:cubicBezTo>
                      <a:pt x="946" y="928"/>
                      <a:pt x="959" y="928"/>
                      <a:pt x="967" y="935"/>
                    </a:cubicBezTo>
                    <a:cubicBezTo>
                      <a:pt x="972" y="946"/>
                      <a:pt x="972" y="959"/>
                      <a:pt x="964" y="967"/>
                    </a:cubicBezTo>
                    <a:close/>
                    <a:moveTo>
                      <a:pt x="815" y="732"/>
                    </a:moveTo>
                    <a:cubicBezTo>
                      <a:pt x="807" y="724"/>
                      <a:pt x="807" y="711"/>
                      <a:pt x="815" y="703"/>
                    </a:cubicBezTo>
                    <a:cubicBezTo>
                      <a:pt x="823" y="695"/>
                      <a:pt x="836" y="695"/>
                      <a:pt x="844" y="703"/>
                    </a:cubicBezTo>
                    <a:lnTo>
                      <a:pt x="886" y="745"/>
                    </a:lnTo>
                    <a:lnTo>
                      <a:pt x="928" y="703"/>
                    </a:lnTo>
                    <a:cubicBezTo>
                      <a:pt x="936" y="695"/>
                      <a:pt x="949" y="695"/>
                      <a:pt x="957" y="703"/>
                    </a:cubicBezTo>
                    <a:cubicBezTo>
                      <a:pt x="964" y="711"/>
                      <a:pt x="964" y="724"/>
                      <a:pt x="957" y="732"/>
                    </a:cubicBezTo>
                    <a:lnTo>
                      <a:pt x="915" y="774"/>
                    </a:lnTo>
                    <a:lnTo>
                      <a:pt x="957" y="816"/>
                    </a:lnTo>
                    <a:cubicBezTo>
                      <a:pt x="964" y="824"/>
                      <a:pt x="964" y="837"/>
                      <a:pt x="957" y="845"/>
                    </a:cubicBezTo>
                    <a:cubicBezTo>
                      <a:pt x="954" y="847"/>
                      <a:pt x="948" y="850"/>
                      <a:pt x="943" y="850"/>
                    </a:cubicBezTo>
                    <a:cubicBezTo>
                      <a:pt x="937" y="850"/>
                      <a:pt x="933" y="847"/>
                      <a:pt x="930" y="845"/>
                    </a:cubicBezTo>
                    <a:lnTo>
                      <a:pt x="888" y="803"/>
                    </a:lnTo>
                    <a:lnTo>
                      <a:pt x="846" y="845"/>
                    </a:lnTo>
                    <a:cubicBezTo>
                      <a:pt x="844" y="847"/>
                      <a:pt x="838" y="850"/>
                      <a:pt x="833" y="850"/>
                    </a:cubicBezTo>
                    <a:cubicBezTo>
                      <a:pt x="827" y="850"/>
                      <a:pt x="823" y="847"/>
                      <a:pt x="820" y="845"/>
                    </a:cubicBezTo>
                    <a:cubicBezTo>
                      <a:pt x="812" y="837"/>
                      <a:pt x="812" y="824"/>
                      <a:pt x="820" y="816"/>
                    </a:cubicBezTo>
                    <a:lnTo>
                      <a:pt x="862" y="774"/>
                    </a:lnTo>
                    <a:lnTo>
                      <a:pt x="815" y="732"/>
                    </a:lnTo>
                    <a:close/>
                    <a:moveTo>
                      <a:pt x="970" y="501"/>
                    </a:moveTo>
                    <a:lnTo>
                      <a:pt x="865" y="606"/>
                    </a:lnTo>
                    <a:lnTo>
                      <a:pt x="797" y="538"/>
                    </a:lnTo>
                    <a:cubicBezTo>
                      <a:pt x="789" y="530"/>
                      <a:pt x="789" y="517"/>
                      <a:pt x="797" y="509"/>
                    </a:cubicBezTo>
                    <a:cubicBezTo>
                      <a:pt x="805" y="501"/>
                      <a:pt x="818" y="501"/>
                      <a:pt x="825" y="509"/>
                    </a:cubicBezTo>
                    <a:lnTo>
                      <a:pt x="865" y="548"/>
                    </a:lnTo>
                    <a:lnTo>
                      <a:pt x="943" y="470"/>
                    </a:lnTo>
                    <a:cubicBezTo>
                      <a:pt x="951" y="462"/>
                      <a:pt x="964" y="462"/>
                      <a:pt x="972" y="470"/>
                    </a:cubicBezTo>
                    <a:cubicBezTo>
                      <a:pt x="978" y="480"/>
                      <a:pt x="978" y="493"/>
                      <a:pt x="970" y="501"/>
                    </a:cubicBezTo>
                    <a:close/>
                  </a:path>
                </a:pathLst>
              </a:custGeom>
              <a:solidFill>
                <a:srgbClr val="7030A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521" name="Rectangle 520">
              <a:extLst>
                <a:ext uri="{FF2B5EF4-FFF2-40B4-BE49-F238E27FC236}">
                  <a16:creationId xmlns:a16="http://schemas.microsoft.com/office/drawing/2014/main" id="{B62DC840-3D3D-4E4E-A2B9-33312194E5D8}"/>
                </a:ext>
              </a:extLst>
            </p:cNvPr>
            <p:cNvSpPr/>
            <p:nvPr/>
          </p:nvSpPr>
          <p:spPr>
            <a:xfrm>
              <a:off x="3674869" y="4929414"/>
              <a:ext cx="595644" cy="215444"/>
            </a:xfrm>
            <a:prstGeom prst="rect">
              <a:avLst/>
            </a:prstGeom>
          </p:spPr>
          <p:txBody>
            <a:bodyPr wrap="square">
              <a:spAutoFit/>
            </a:bodyPr>
            <a:lstStyle/>
            <a:p>
              <a:pPr algn="ctr"/>
              <a:r>
                <a:rPr lang="en-US" sz="800" b="1" dirty="0">
                  <a:latin typeface="Arial" charset="0"/>
                  <a:ea typeface="Arial" charset="0"/>
                  <a:cs typeface="Arial" charset="0"/>
                </a:rPr>
                <a:t>Security</a:t>
              </a:r>
            </a:p>
          </p:txBody>
        </p:sp>
      </p:grpSp>
      <p:grpSp>
        <p:nvGrpSpPr>
          <p:cNvPr id="524" name="Group 523">
            <a:extLst>
              <a:ext uri="{FF2B5EF4-FFF2-40B4-BE49-F238E27FC236}">
                <a16:creationId xmlns:a16="http://schemas.microsoft.com/office/drawing/2014/main" id="{847E15D2-899C-4D14-8702-4776DA6C6D7D}"/>
              </a:ext>
            </a:extLst>
          </p:cNvPr>
          <p:cNvGrpSpPr/>
          <p:nvPr/>
        </p:nvGrpSpPr>
        <p:grpSpPr>
          <a:xfrm>
            <a:off x="4461735" y="628499"/>
            <a:ext cx="1145717" cy="1257289"/>
            <a:chOff x="1526467" y="2625219"/>
            <a:chExt cx="805942" cy="937162"/>
          </a:xfrm>
        </p:grpSpPr>
        <p:grpSp>
          <p:nvGrpSpPr>
            <p:cNvPr id="525" name="Group 524">
              <a:extLst>
                <a:ext uri="{FF2B5EF4-FFF2-40B4-BE49-F238E27FC236}">
                  <a16:creationId xmlns:a16="http://schemas.microsoft.com/office/drawing/2014/main" id="{9683E9F8-6F59-4EB6-861A-637FF061C678}"/>
                </a:ext>
              </a:extLst>
            </p:cNvPr>
            <p:cNvGrpSpPr/>
            <p:nvPr/>
          </p:nvGrpSpPr>
          <p:grpSpPr>
            <a:xfrm>
              <a:off x="1604613" y="2625219"/>
              <a:ext cx="667030" cy="635162"/>
              <a:chOff x="1604613" y="2882206"/>
              <a:chExt cx="667030" cy="635162"/>
            </a:xfrm>
          </p:grpSpPr>
          <p:sp>
            <p:nvSpPr>
              <p:cNvPr id="527" name="Rectangle 526">
                <a:extLst>
                  <a:ext uri="{FF2B5EF4-FFF2-40B4-BE49-F238E27FC236}">
                    <a16:creationId xmlns:a16="http://schemas.microsoft.com/office/drawing/2014/main" id="{F2EE6C6C-3D54-4532-B5D7-D1D7118FA58D}"/>
                  </a:ext>
                </a:extLst>
              </p:cNvPr>
              <p:cNvSpPr/>
              <p:nvPr/>
            </p:nvSpPr>
            <p:spPr>
              <a:xfrm>
                <a:off x="1604613" y="2882206"/>
                <a:ext cx="667030"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28" name="Group 527">
                <a:extLst>
                  <a:ext uri="{FF2B5EF4-FFF2-40B4-BE49-F238E27FC236}">
                    <a16:creationId xmlns:a16="http://schemas.microsoft.com/office/drawing/2014/main" id="{6ECDE18B-EACB-466C-BD1B-0B7AFDADEA27}"/>
                  </a:ext>
                </a:extLst>
              </p:cNvPr>
              <p:cNvGrpSpPr/>
              <p:nvPr/>
            </p:nvGrpSpPr>
            <p:grpSpPr>
              <a:xfrm>
                <a:off x="1656521" y="2969368"/>
                <a:ext cx="566827" cy="444801"/>
                <a:chOff x="4667250" y="5094288"/>
                <a:chExt cx="685800" cy="538162"/>
              </a:xfrm>
            </p:grpSpPr>
            <p:sp>
              <p:nvSpPr>
                <p:cNvPr id="529" name="Freeform 53">
                  <a:extLst>
                    <a:ext uri="{FF2B5EF4-FFF2-40B4-BE49-F238E27FC236}">
                      <a16:creationId xmlns:a16="http://schemas.microsoft.com/office/drawing/2014/main" id="{F3FB7679-C353-4D9E-BD67-99C63BBF814C}"/>
                    </a:ext>
                  </a:extLst>
                </p:cNvPr>
                <p:cNvSpPr>
                  <a:spLocks noChangeArrowheads="1"/>
                </p:cNvSpPr>
                <p:nvPr/>
              </p:nvSpPr>
              <p:spPr bwMode="auto">
                <a:xfrm>
                  <a:off x="4997450" y="5094288"/>
                  <a:ext cx="355600" cy="201612"/>
                </a:xfrm>
                <a:custGeom>
                  <a:avLst/>
                  <a:gdLst>
                    <a:gd name="T0" fmla="*/ 809 w 988"/>
                    <a:gd name="T1" fmla="*/ 199 h 559"/>
                    <a:gd name="T2" fmla="*/ 793 w 988"/>
                    <a:gd name="T3" fmla="*/ 199 h 559"/>
                    <a:gd name="T4" fmla="*/ 623 w 988"/>
                    <a:gd name="T5" fmla="*/ 76 h 559"/>
                    <a:gd name="T6" fmla="*/ 565 w 988"/>
                    <a:gd name="T7" fmla="*/ 86 h 559"/>
                    <a:gd name="T8" fmla="*/ 400 w 988"/>
                    <a:gd name="T9" fmla="*/ 0 h 559"/>
                    <a:gd name="T10" fmla="*/ 206 w 988"/>
                    <a:gd name="T11" fmla="*/ 154 h 559"/>
                    <a:gd name="T12" fmla="*/ 201 w 988"/>
                    <a:gd name="T13" fmla="*/ 154 h 559"/>
                    <a:gd name="T14" fmla="*/ 0 w 988"/>
                    <a:gd name="T15" fmla="*/ 356 h 559"/>
                    <a:gd name="T16" fmla="*/ 201 w 988"/>
                    <a:gd name="T17" fmla="*/ 558 h 559"/>
                    <a:gd name="T18" fmla="*/ 809 w 988"/>
                    <a:gd name="T19" fmla="*/ 558 h 559"/>
                    <a:gd name="T20" fmla="*/ 987 w 988"/>
                    <a:gd name="T21" fmla="*/ 380 h 559"/>
                    <a:gd name="T22" fmla="*/ 809 w 988"/>
                    <a:gd name="T23"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8" h="559">
                      <a:moveTo>
                        <a:pt x="809" y="199"/>
                      </a:moveTo>
                      <a:cubicBezTo>
                        <a:pt x="803" y="199"/>
                        <a:pt x="798" y="199"/>
                        <a:pt x="793" y="199"/>
                      </a:cubicBezTo>
                      <a:cubicBezTo>
                        <a:pt x="769" y="128"/>
                        <a:pt x="704" y="76"/>
                        <a:pt x="623" y="76"/>
                      </a:cubicBezTo>
                      <a:cubicBezTo>
                        <a:pt x="602" y="76"/>
                        <a:pt x="583" y="78"/>
                        <a:pt x="565" y="86"/>
                      </a:cubicBezTo>
                      <a:cubicBezTo>
                        <a:pt x="528" y="34"/>
                        <a:pt x="468" y="0"/>
                        <a:pt x="400" y="0"/>
                      </a:cubicBezTo>
                      <a:cubicBezTo>
                        <a:pt x="305" y="0"/>
                        <a:pt x="227" y="65"/>
                        <a:pt x="206" y="154"/>
                      </a:cubicBezTo>
                      <a:cubicBezTo>
                        <a:pt x="203" y="154"/>
                        <a:pt x="203" y="154"/>
                        <a:pt x="201" y="154"/>
                      </a:cubicBezTo>
                      <a:cubicBezTo>
                        <a:pt x="90" y="154"/>
                        <a:pt x="0" y="244"/>
                        <a:pt x="0" y="356"/>
                      </a:cubicBezTo>
                      <a:cubicBezTo>
                        <a:pt x="0" y="469"/>
                        <a:pt x="88" y="558"/>
                        <a:pt x="201" y="558"/>
                      </a:cubicBezTo>
                      <a:lnTo>
                        <a:pt x="809" y="558"/>
                      </a:lnTo>
                      <a:cubicBezTo>
                        <a:pt x="906" y="558"/>
                        <a:pt x="987" y="480"/>
                        <a:pt x="987" y="380"/>
                      </a:cubicBezTo>
                      <a:cubicBezTo>
                        <a:pt x="987" y="278"/>
                        <a:pt x="906" y="199"/>
                        <a:pt x="809" y="199"/>
                      </a:cubicBezTo>
                    </a:path>
                  </a:pathLst>
                </a:custGeom>
                <a:solidFill>
                  <a:schemeClr val="accent1">
                    <a:lumMod val="75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0" name="Freeform 54">
                  <a:extLst>
                    <a:ext uri="{FF2B5EF4-FFF2-40B4-BE49-F238E27FC236}">
                      <a16:creationId xmlns:a16="http://schemas.microsoft.com/office/drawing/2014/main" id="{F44C686F-59CA-4906-BDA7-62731CEC5215}"/>
                    </a:ext>
                  </a:extLst>
                </p:cNvPr>
                <p:cNvSpPr>
                  <a:spLocks noChangeArrowheads="1"/>
                </p:cNvSpPr>
                <p:nvPr/>
              </p:nvSpPr>
              <p:spPr bwMode="auto">
                <a:xfrm>
                  <a:off x="4918075" y="5287963"/>
                  <a:ext cx="127000" cy="112712"/>
                </a:xfrm>
                <a:custGeom>
                  <a:avLst/>
                  <a:gdLst>
                    <a:gd name="T0" fmla="*/ 48 w 354"/>
                    <a:gd name="T1" fmla="*/ 314 h 315"/>
                    <a:gd name="T2" fmla="*/ 0 w 354"/>
                    <a:gd name="T3" fmla="*/ 259 h 315"/>
                    <a:gd name="T4" fmla="*/ 45 w 354"/>
                    <a:gd name="T5" fmla="*/ 223 h 315"/>
                    <a:gd name="T6" fmla="*/ 92 w 354"/>
                    <a:gd name="T7" fmla="*/ 278 h 315"/>
                    <a:gd name="T8" fmla="*/ 48 w 354"/>
                    <a:gd name="T9" fmla="*/ 314 h 315"/>
                    <a:gd name="T10" fmla="*/ 134 w 354"/>
                    <a:gd name="T11" fmla="*/ 241 h 315"/>
                    <a:gd name="T12" fmla="*/ 87 w 354"/>
                    <a:gd name="T13" fmla="*/ 186 h 315"/>
                    <a:gd name="T14" fmla="*/ 132 w 354"/>
                    <a:gd name="T15" fmla="*/ 149 h 315"/>
                    <a:gd name="T16" fmla="*/ 179 w 354"/>
                    <a:gd name="T17" fmla="*/ 204 h 315"/>
                    <a:gd name="T18" fmla="*/ 134 w 354"/>
                    <a:gd name="T19" fmla="*/ 241 h 315"/>
                    <a:gd name="T20" fmla="*/ 223 w 354"/>
                    <a:gd name="T21" fmla="*/ 165 h 315"/>
                    <a:gd name="T22" fmla="*/ 176 w 354"/>
                    <a:gd name="T23" fmla="*/ 110 h 315"/>
                    <a:gd name="T24" fmla="*/ 221 w 354"/>
                    <a:gd name="T25" fmla="*/ 73 h 315"/>
                    <a:gd name="T26" fmla="*/ 267 w 354"/>
                    <a:gd name="T27" fmla="*/ 128 h 315"/>
                    <a:gd name="T28" fmla="*/ 223 w 354"/>
                    <a:gd name="T29" fmla="*/ 165 h 315"/>
                    <a:gd name="T30" fmla="*/ 309 w 354"/>
                    <a:gd name="T31" fmla="*/ 92 h 315"/>
                    <a:gd name="T32" fmla="*/ 262 w 354"/>
                    <a:gd name="T33" fmla="*/ 37 h 315"/>
                    <a:gd name="T34" fmla="*/ 306 w 354"/>
                    <a:gd name="T35" fmla="*/ 0 h 315"/>
                    <a:gd name="T36" fmla="*/ 353 w 354"/>
                    <a:gd name="T37" fmla="*/ 55 h 315"/>
                    <a:gd name="T38" fmla="*/ 309 w 354"/>
                    <a:gd name="T39" fmla="*/ 9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15">
                      <a:moveTo>
                        <a:pt x="48" y="314"/>
                      </a:moveTo>
                      <a:lnTo>
                        <a:pt x="0" y="259"/>
                      </a:lnTo>
                      <a:lnTo>
                        <a:pt x="45" y="223"/>
                      </a:lnTo>
                      <a:lnTo>
                        <a:pt x="92" y="278"/>
                      </a:lnTo>
                      <a:lnTo>
                        <a:pt x="48" y="314"/>
                      </a:lnTo>
                      <a:close/>
                      <a:moveTo>
                        <a:pt x="134" y="241"/>
                      </a:moveTo>
                      <a:lnTo>
                        <a:pt x="87" y="186"/>
                      </a:lnTo>
                      <a:lnTo>
                        <a:pt x="132" y="149"/>
                      </a:lnTo>
                      <a:lnTo>
                        <a:pt x="179" y="204"/>
                      </a:lnTo>
                      <a:lnTo>
                        <a:pt x="134" y="241"/>
                      </a:lnTo>
                      <a:close/>
                      <a:moveTo>
                        <a:pt x="223" y="165"/>
                      </a:moveTo>
                      <a:lnTo>
                        <a:pt x="176" y="110"/>
                      </a:lnTo>
                      <a:lnTo>
                        <a:pt x="221" y="73"/>
                      </a:lnTo>
                      <a:lnTo>
                        <a:pt x="267" y="128"/>
                      </a:lnTo>
                      <a:lnTo>
                        <a:pt x="223" y="165"/>
                      </a:lnTo>
                      <a:close/>
                      <a:moveTo>
                        <a:pt x="309" y="92"/>
                      </a:moveTo>
                      <a:lnTo>
                        <a:pt x="262" y="37"/>
                      </a:lnTo>
                      <a:lnTo>
                        <a:pt x="306" y="0"/>
                      </a:lnTo>
                      <a:lnTo>
                        <a:pt x="353" y="55"/>
                      </a:lnTo>
                      <a:lnTo>
                        <a:pt x="309" y="92"/>
                      </a:ln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1" name="Freeform 55">
                  <a:extLst>
                    <a:ext uri="{FF2B5EF4-FFF2-40B4-BE49-F238E27FC236}">
                      <a16:creationId xmlns:a16="http://schemas.microsoft.com/office/drawing/2014/main" id="{FFB4B210-379B-4490-A62B-20B575900802}"/>
                    </a:ext>
                  </a:extLst>
                </p:cNvPr>
                <p:cNvSpPr>
                  <a:spLocks noChangeArrowheads="1"/>
                </p:cNvSpPr>
                <p:nvPr/>
              </p:nvSpPr>
              <p:spPr bwMode="auto">
                <a:xfrm>
                  <a:off x="4667250" y="5346700"/>
                  <a:ext cx="285750" cy="285750"/>
                </a:xfrm>
                <a:custGeom>
                  <a:avLst/>
                  <a:gdLst>
                    <a:gd name="T0" fmla="*/ 396 w 793"/>
                    <a:gd name="T1" fmla="*/ 0 h 793"/>
                    <a:gd name="T2" fmla="*/ 0 w 793"/>
                    <a:gd name="T3" fmla="*/ 396 h 793"/>
                    <a:gd name="T4" fmla="*/ 396 w 793"/>
                    <a:gd name="T5" fmla="*/ 792 h 793"/>
                    <a:gd name="T6" fmla="*/ 792 w 793"/>
                    <a:gd name="T7" fmla="*/ 396 h 793"/>
                    <a:gd name="T8" fmla="*/ 396 w 793"/>
                    <a:gd name="T9" fmla="*/ 0 h 793"/>
                    <a:gd name="T10" fmla="*/ 103 w 793"/>
                    <a:gd name="T11" fmla="*/ 375 h 793"/>
                    <a:gd name="T12" fmla="*/ 202 w 793"/>
                    <a:gd name="T13" fmla="*/ 375 h 793"/>
                    <a:gd name="T14" fmla="*/ 202 w 793"/>
                    <a:gd name="T15" fmla="*/ 312 h 793"/>
                    <a:gd name="T16" fmla="*/ 344 w 793"/>
                    <a:gd name="T17" fmla="*/ 394 h 793"/>
                    <a:gd name="T18" fmla="*/ 202 w 793"/>
                    <a:gd name="T19" fmla="*/ 475 h 793"/>
                    <a:gd name="T20" fmla="*/ 202 w 793"/>
                    <a:gd name="T21" fmla="*/ 412 h 793"/>
                    <a:gd name="T22" fmla="*/ 103 w 793"/>
                    <a:gd name="T23" fmla="*/ 412 h 793"/>
                    <a:gd name="T24" fmla="*/ 103 w 793"/>
                    <a:gd name="T25" fmla="*/ 375 h 793"/>
                    <a:gd name="T26" fmla="*/ 399 w 793"/>
                    <a:gd name="T27" fmla="*/ 687 h 793"/>
                    <a:gd name="T28" fmla="*/ 318 w 793"/>
                    <a:gd name="T29" fmla="*/ 546 h 793"/>
                    <a:gd name="T30" fmla="*/ 381 w 793"/>
                    <a:gd name="T31" fmla="*/ 546 h 793"/>
                    <a:gd name="T32" fmla="*/ 381 w 793"/>
                    <a:gd name="T33" fmla="*/ 247 h 793"/>
                    <a:gd name="T34" fmla="*/ 318 w 793"/>
                    <a:gd name="T35" fmla="*/ 247 h 793"/>
                    <a:gd name="T36" fmla="*/ 399 w 793"/>
                    <a:gd name="T37" fmla="*/ 105 h 793"/>
                    <a:gd name="T38" fmla="*/ 480 w 793"/>
                    <a:gd name="T39" fmla="*/ 247 h 793"/>
                    <a:gd name="T40" fmla="*/ 417 w 793"/>
                    <a:gd name="T41" fmla="*/ 247 h 793"/>
                    <a:gd name="T42" fmla="*/ 417 w 793"/>
                    <a:gd name="T43" fmla="*/ 543 h 793"/>
                    <a:gd name="T44" fmla="*/ 480 w 793"/>
                    <a:gd name="T45" fmla="*/ 543 h 793"/>
                    <a:gd name="T46" fmla="*/ 399 w 793"/>
                    <a:gd name="T47" fmla="*/ 687 h 793"/>
                    <a:gd name="T48" fmla="*/ 596 w 793"/>
                    <a:gd name="T49" fmla="*/ 480 h 793"/>
                    <a:gd name="T50" fmla="*/ 454 w 793"/>
                    <a:gd name="T51" fmla="*/ 399 h 793"/>
                    <a:gd name="T52" fmla="*/ 596 w 793"/>
                    <a:gd name="T53" fmla="*/ 318 h 793"/>
                    <a:gd name="T54" fmla="*/ 596 w 793"/>
                    <a:gd name="T55" fmla="*/ 380 h 793"/>
                    <a:gd name="T56" fmla="*/ 695 w 793"/>
                    <a:gd name="T57" fmla="*/ 380 h 793"/>
                    <a:gd name="T58" fmla="*/ 695 w 793"/>
                    <a:gd name="T59" fmla="*/ 422 h 793"/>
                    <a:gd name="T60" fmla="*/ 596 w 793"/>
                    <a:gd name="T61" fmla="*/ 422 h 793"/>
                    <a:gd name="T62" fmla="*/ 596 w 793"/>
                    <a:gd name="T63" fmla="*/ 48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3" h="793">
                      <a:moveTo>
                        <a:pt x="396" y="0"/>
                      </a:moveTo>
                      <a:cubicBezTo>
                        <a:pt x="178" y="0"/>
                        <a:pt x="0" y="179"/>
                        <a:pt x="0" y="396"/>
                      </a:cubicBezTo>
                      <a:cubicBezTo>
                        <a:pt x="0" y="614"/>
                        <a:pt x="178" y="792"/>
                        <a:pt x="396" y="792"/>
                      </a:cubicBezTo>
                      <a:cubicBezTo>
                        <a:pt x="613" y="792"/>
                        <a:pt x="792" y="614"/>
                        <a:pt x="792" y="396"/>
                      </a:cubicBezTo>
                      <a:cubicBezTo>
                        <a:pt x="792" y="176"/>
                        <a:pt x="613" y="0"/>
                        <a:pt x="396" y="0"/>
                      </a:cubicBezTo>
                      <a:close/>
                      <a:moveTo>
                        <a:pt x="103" y="375"/>
                      </a:moveTo>
                      <a:lnTo>
                        <a:pt x="202" y="375"/>
                      </a:lnTo>
                      <a:lnTo>
                        <a:pt x="202" y="312"/>
                      </a:lnTo>
                      <a:lnTo>
                        <a:pt x="344" y="394"/>
                      </a:lnTo>
                      <a:lnTo>
                        <a:pt x="202" y="475"/>
                      </a:lnTo>
                      <a:lnTo>
                        <a:pt x="202" y="412"/>
                      </a:lnTo>
                      <a:lnTo>
                        <a:pt x="103" y="412"/>
                      </a:lnTo>
                      <a:lnTo>
                        <a:pt x="103" y="375"/>
                      </a:lnTo>
                      <a:close/>
                      <a:moveTo>
                        <a:pt x="399" y="687"/>
                      </a:moveTo>
                      <a:lnTo>
                        <a:pt x="318" y="546"/>
                      </a:lnTo>
                      <a:lnTo>
                        <a:pt x="381" y="546"/>
                      </a:lnTo>
                      <a:lnTo>
                        <a:pt x="381" y="247"/>
                      </a:lnTo>
                      <a:lnTo>
                        <a:pt x="318" y="247"/>
                      </a:lnTo>
                      <a:lnTo>
                        <a:pt x="399" y="105"/>
                      </a:lnTo>
                      <a:lnTo>
                        <a:pt x="480" y="247"/>
                      </a:lnTo>
                      <a:lnTo>
                        <a:pt x="417" y="247"/>
                      </a:lnTo>
                      <a:lnTo>
                        <a:pt x="417" y="543"/>
                      </a:lnTo>
                      <a:lnTo>
                        <a:pt x="480" y="543"/>
                      </a:lnTo>
                      <a:lnTo>
                        <a:pt x="399" y="687"/>
                      </a:lnTo>
                      <a:close/>
                      <a:moveTo>
                        <a:pt x="596" y="480"/>
                      </a:moveTo>
                      <a:lnTo>
                        <a:pt x="454" y="399"/>
                      </a:lnTo>
                      <a:lnTo>
                        <a:pt x="596" y="318"/>
                      </a:lnTo>
                      <a:lnTo>
                        <a:pt x="596" y="380"/>
                      </a:lnTo>
                      <a:lnTo>
                        <a:pt x="695" y="380"/>
                      </a:lnTo>
                      <a:lnTo>
                        <a:pt x="695" y="422"/>
                      </a:lnTo>
                      <a:lnTo>
                        <a:pt x="596" y="422"/>
                      </a:lnTo>
                      <a:lnTo>
                        <a:pt x="596" y="480"/>
                      </a:lnTo>
                      <a:close/>
                    </a:path>
                  </a:pathLst>
                </a:custGeom>
                <a:solidFill>
                  <a:srgbClr val="00206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526" name="Rectangle 525">
              <a:extLst>
                <a:ext uri="{FF2B5EF4-FFF2-40B4-BE49-F238E27FC236}">
                  <a16:creationId xmlns:a16="http://schemas.microsoft.com/office/drawing/2014/main" id="{AF43630F-11FC-42BF-A1BF-3C75406EE329}"/>
                </a:ext>
              </a:extLst>
            </p:cNvPr>
            <p:cNvSpPr/>
            <p:nvPr/>
          </p:nvSpPr>
          <p:spPr>
            <a:xfrm>
              <a:off x="1526467" y="3259796"/>
              <a:ext cx="805942" cy="302585"/>
            </a:xfrm>
            <a:prstGeom prst="rect">
              <a:avLst/>
            </a:prstGeom>
          </p:spPr>
          <p:txBody>
            <a:bodyPr wrap="square">
              <a:spAutoFit/>
            </a:bodyPr>
            <a:lstStyle/>
            <a:p>
              <a:pPr algn="ctr"/>
              <a:r>
                <a:rPr lang="en-US" sz="900" b="1" dirty="0">
                  <a:latin typeface="Arial" charset="0"/>
                  <a:ea typeface="Arial" charset="0"/>
                  <a:cs typeface="Arial" charset="0"/>
                </a:rPr>
                <a:t>Internet Gateway</a:t>
              </a:r>
            </a:p>
          </p:txBody>
        </p:sp>
      </p:grpSp>
      <p:grpSp>
        <p:nvGrpSpPr>
          <p:cNvPr id="532" name="Group 531">
            <a:extLst>
              <a:ext uri="{FF2B5EF4-FFF2-40B4-BE49-F238E27FC236}">
                <a16:creationId xmlns:a16="http://schemas.microsoft.com/office/drawing/2014/main" id="{43E3BC7B-1CC4-4CD5-947E-2CBC590420D3}"/>
              </a:ext>
            </a:extLst>
          </p:cNvPr>
          <p:cNvGrpSpPr/>
          <p:nvPr/>
        </p:nvGrpSpPr>
        <p:grpSpPr>
          <a:xfrm>
            <a:off x="7889694" y="5647482"/>
            <a:ext cx="1059246" cy="767640"/>
            <a:chOff x="3538792" y="1468849"/>
            <a:chExt cx="1059246" cy="830578"/>
          </a:xfrm>
        </p:grpSpPr>
        <p:grpSp>
          <p:nvGrpSpPr>
            <p:cNvPr id="533" name="Group 532">
              <a:extLst>
                <a:ext uri="{FF2B5EF4-FFF2-40B4-BE49-F238E27FC236}">
                  <a16:creationId xmlns:a16="http://schemas.microsoft.com/office/drawing/2014/main" id="{75C1168E-191D-4EF3-BEE4-8CF4FDC64107}"/>
                </a:ext>
              </a:extLst>
            </p:cNvPr>
            <p:cNvGrpSpPr/>
            <p:nvPr/>
          </p:nvGrpSpPr>
          <p:grpSpPr>
            <a:xfrm>
              <a:off x="3716745" y="1468849"/>
              <a:ext cx="582945" cy="635162"/>
              <a:chOff x="3716745" y="1758788"/>
              <a:chExt cx="582945" cy="635162"/>
            </a:xfrm>
          </p:grpSpPr>
          <p:sp>
            <p:nvSpPr>
              <p:cNvPr id="535" name="Rectangle 534">
                <a:extLst>
                  <a:ext uri="{FF2B5EF4-FFF2-40B4-BE49-F238E27FC236}">
                    <a16:creationId xmlns:a16="http://schemas.microsoft.com/office/drawing/2014/main" id="{D6B1AF5A-A605-4189-97B7-72AD559CD76A}"/>
                  </a:ext>
                </a:extLst>
              </p:cNvPr>
              <p:cNvSpPr/>
              <p:nvPr/>
            </p:nvSpPr>
            <p:spPr>
              <a:xfrm>
                <a:off x="3716745"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36" name="Group 535">
                <a:extLst>
                  <a:ext uri="{FF2B5EF4-FFF2-40B4-BE49-F238E27FC236}">
                    <a16:creationId xmlns:a16="http://schemas.microsoft.com/office/drawing/2014/main" id="{2E13AF08-0741-4D74-B82F-F18409633D45}"/>
                  </a:ext>
                </a:extLst>
              </p:cNvPr>
              <p:cNvGrpSpPr/>
              <p:nvPr/>
            </p:nvGrpSpPr>
            <p:grpSpPr>
              <a:xfrm>
                <a:off x="3795657" y="1844483"/>
                <a:ext cx="425120" cy="464483"/>
                <a:chOff x="5838825" y="2987675"/>
                <a:chExt cx="514350" cy="561975"/>
              </a:xfrm>
            </p:grpSpPr>
            <p:sp>
              <p:nvSpPr>
                <p:cNvPr id="537" name="Freeform 39">
                  <a:extLst>
                    <a:ext uri="{FF2B5EF4-FFF2-40B4-BE49-F238E27FC236}">
                      <a16:creationId xmlns:a16="http://schemas.microsoft.com/office/drawing/2014/main" id="{6AB4819E-0C64-4B63-A3ED-E85444A39BAB}"/>
                    </a:ext>
                  </a:extLst>
                </p:cNvPr>
                <p:cNvSpPr>
                  <a:spLocks noChangeArrowheads="1"/>
                </p:cNvSpPr>
                <p:nvPr/>
              </p:nvSpPr>
              <p:spPr bwMode="auto">
                <a:xfrm>
                  <a:off x="6105525" y="3278188"/>
                  <a:ext cx="125413" cy="130175"/>
                </a:xfrm>
                <a:custGeom>
                  <a:avLst/>
                  <a:gdLst>
                    <a:gd name="T0" fmla="*/ 236 w 349"/>
                    <a:gd name="T1" fmla="*/ 81 h 360"/>
                    <a:gd name="T2" fmla="*/ 236 w 349"/>
                    <a:gd name="T3" fmla="*/ 0 h 360"/>
                    <a:gd name="T4" fmla="*/ 113 w 349"/>
                    <a:gd name="T5" fmla="*/ 0 h 360"/>
                    <a:gd name="T6" fmla="*/ 113 w 349"/>
                    <a:gd name="T7" fmla="*/ 81 h 360"/>
                    <a:gd name="T8" fmla="*/ 81 w 349"/>
                    <a:gd name="T9" fmla="*/ 113 h 360"/>
                    <a:gd name="T10" fmla="*/ 0 w 349"/>
                    <a:gd name="T11" fmla="*/ 113 h 360"/>
                    <a:gd name="T12" fmla="*/ 0 w 349"/>
                    <a:gd name="T13" fmla="*/ 359 h 360"/>
                    <a:gd name="T14" fmla="*/ 236 w 349"/>
                    <a:gd name="T15" fmla="*/ 359 h 360"/>
                    <a:gd name="T16" fmla="*/ 236 w 349"/>
                    <a:gd name="T17" fmla="*/ 278 h 360"/>
                    <a:gd name="T18" fmla="*/ 267 w 349"/>
                    <a:gd name="T19" fmla="*/ 246 h 360"/>
                    <a:gd name="T20" fmla="*/ 348 w 349"/>
                    <a:gd name="T21" fmla="*/ 246 h 360"/>
                    <a:gd name="T22" fmla="*/ 348 w 349"/>
                    <a:gd name="T23" fmla="*/ 115 h 360"/>
                    <a:gd name="T24" fmla="*/ 267 w 349"/>
                    <a:gd name="T25" fmla="*/ 115 h 360"/>
                    <a:gd name="T26" fmla="*/ 236 w 349"/>
                    <a:gd name="T27" fmla="*/ 8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360">
                      <a:moveTo>
                        <a:pt x="236" y="81"/>
                      </a:moveTo>
                      <a:lnTo>
                        <a:pt x="236" y="0"/>
                      </a:lnTo>
                      <a:lnTo>
                        <a:pt x="113" y="0"/>
                      </a:lnTo>
                      <a:lnTo>
                        <a:pt x="113" y="81"/>
                      </a:lnTo>
                      <a:cubicBezTo>
                        <a:pt x="113" y="99"/>
                        <a:pt x="97" y="113"/>
                        <a:pt x="81" y="113"/>
                      </a:cubicBezTo>
                      <a:lnTo>
                        <a:pt x="0" y="113"/>
                      </a:lnTo>
                      <a:lnTo>
                        <a:pt x="0" y="359"/>
                      </a:lnTo>
                      <a:lnTo>
                        <a:pt x="236" y="359"/>
                      </a:lnTo>
                      <a:lnTo>
                        <a:pt x="236" y="278"/>
                      </a:lnTo>
                      <a:cubicBezTo>
                        <a:pt x="236" y="259"/>
                        <a:pt x="251" y="246"/>
                        <a:pt x="267" y="246"/>
                      </a:cubicBezTo>
                      <a:lnTo>
                        <a:pt x="348" y="246"/>
                      </a:lnTo>
                      <a:lnTo>
                        <a:pt x="348" y="115"/>
                      </a:lnTo>
                      <a:lnTo>
                        <a:pt x="267" y="115"/>
                      </a:lnTo>
                      <a:cubicBezTo>
                        <a:pt x="251" y="113"/>
                        <a:pt x="236" y="99"/>
                        <a:pt x="236" y="81"/>
                      </a:cubicBez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8" name="Freeform 40">
                  <a:extLst>
                    <a:ext uri="{FF2B5EF4-FFF2-40B4-BE49-F238E27FC236}">
                      <a16:creationId xmlns:a16="http://schemas.microsoft.com/office/drawing/2014/main" id="{FD42B6CB-D40D-4BDB-9613-92873B877407}"/>
                    </a:ext>
                  </a:extLst>
                </p:cNvPr>
                <p:cNvSpPr>
                  <a:spLocks noChangeArrowheads="1"/>
                </p:cNvSpPr>
                <p:nvPr/>
              </p:nvSpPr>
              <p:spPr bwMode="auto">
                <a:xfrm>
                  <a:off x="5838825" y="2987675"/>
                  <a:ext cx="514350" cy="561975"/>
                </a:xfrm>
                <a:custGeom>
                  <a:avLst/>
                  <a:gdLst>
                    <a:gd name="T0" fmla="*/ 79 w 1430"/>
                    <a:gd name="T1" fmla="*/ 0 h 1563"/>
                    <a:gd name="T2" fmla="*/ 0 w 1430"/>
                    <a:gd name="T3" fmla="*/ 1484 h 1563"/>
                    <a:gd name="T4" fmla="*/ 1350 w 1430"/>
                    <a:gd name="T5" fmla="*/ 1562 h 1563"/>
                    <a:gd name="T6" fmla="*/ 1429 w 1430"/>
                    <a:gd name="T7" fmla="*/ 79 h 1563"/>
                    <a:gd name="T8" fmla="*/ 1245 w 1430"/>
                    <a:gd name="T9" fmla="*/ 886 h 1563"/>
                    <a:gd name="T10" fmla="*/ 1133 w 1430"/>
                    <a:gd name="T11" fmla="*/ 918 h 1563"/>
                    <a:gd name="T12" fmla="*/ 1214 w 1430"/>
                    <a:gd name="T13" fmla="*/ 1049 h 1563"/>
                    <a:gd name="T14" fmla="*/ 1245 w 1430"/>
                    <a:gd name="T15" fmla="*/ 1287 h 1563"/>
                    <a:gd name="T16" fmla="*/ 1007 w 1430"/>
                    <a:gd name="T17" fmla="*/ 1319 h 1563"/>
                    <a:gd name="T18" fmla="*/ 975 w 1430"/>
                    <a:gd name="T19" fmla="*/ 1206 h 1563"/>
                    <a:gd name="T20" fmla="*/ 695 w 1430"/>
                    <a:gd name="T21" fmla="*/ 915 h 1563"/>
                    <a:gd name="T22" fmla="*/ 582 w 1430"/>
                    <a:gd name="T23" fmla="*/ 883 h 1563"/>
                    <a:gd name="T24" fmla="*/ 459 w 1430"/>
                    <a:gd name="T25" fmla="*/ 802 h 1563"/>
                    <a:gd name="T26" fmla="*/ 427 w 1430"/>
                    <a:gd name="T27" fmla="*/ 915 h 1563"/>
                    <a:gd name="T28" fmla="*/ 346 w 1430"/>
                    <a:gd name="T29" fmla="*/ 1046 h 1563"/>
                    <a:gd name="T30" fmla="*/ 459 w 1430"/>
                    <a:gd name="T31" fmla="*/ 1077 h 1563"/>
                    <a:gd name="T32" fmla="*/ 427 w 1430"/>
                    <a:gd name="T33" fmla="*/ 1316 h 1563"/>
                    <a:gd name="T34" fmla="*/ 189 w 1430"/>
                    <a:gd name="T35" fmla="*/ 1285 h 1563"/>
                    <a:gd name="T36" fmla="*/ 220 w 1430"/>
                    <a:gd name="T37" fmla="*/ 1051 h 1563"/>
                    <a:gd name="T38" fmla="*/ 302 w 1430"/>
                    <a:gd name="T39" fmla="*/ 920 h 1563"/>
                    <a:gd name="T40" fmla="*/ 189 w 1430"/>
                    <a:gd name="T41" fmla="*/ 889 h 1563"/>
                    <a:gd name="T42" fmla="*/ 220 w 1430"/>
                    <a:gd name="T43" fmla="*/ 650 h 1563"/>
                    <a:gd name="T44" fmla="*/ 459 w 1430"/>
                    <a:gd name="T45" fmla="*/ 682 h 1563"/>
                    <a:gd name="T46" fmla="*/ 582 w 1430"/>
                    <a:gd name="T47" fmla="*/ 763 h 1563"/>
                    <a:gd name="T48" fmla="*/ 614 w 1430"/>
                    <a:gd name="T49" fmla="*/ 650 h 1563"/>
                    <a:gd name="T50" fmla="*/ 695 w 1430"/>
                    <a:gd name="T51" fmla="*/ 519 h 1563"/>
                    <a:gd name="T52" fmla="*/ 582 w 1430"/>
                    <a:gd name="T53" fmla="*/ 488 h 1563"/>
                    <a:gd name="T54" fmla="*/ 614 w 1430"/>
                    <a:gd name="T55" fmla="*/ 249 h 1563"/>
                    <a:gd name="T56" fmla="*/ 852 w 1430"/>
                    <a:gd name="T57" fmla="*/ 280 h 1563"/>
                    <a:gd name="T58" fmla="*/ 821 w 1430"/>
                    <a:gd name="T59" fmla="*/ 519 h 1563"/>
                    <a:gd name="T60" fmla="*/ 739 w 1430"/>
                    <a:gd name="T61" fmla="*/ 650 h 1563"/>
                    <a:gd name="T62" fmla="*/ 852 w 1430"/>
                    <a:gd name="T63" fmla="*/ 682 h 1563"/>
                    <a:gd name="T64" fmla="*/ 975 w 1430"/>
                    <a:gd name="T65" fmla="*/ 763 h 1563"/>
                    <a:gd name="T66" fmla="*/ 1007 w 1430"/>
                    <a:gd name="T67" fmla="*/ 650 h 1563"/>
                    <a:gd name="T68" fmla="*/ 1245 w 1430"/>
                    <a:gd name="T69" fmla="*/ 682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0" h="1563">
                      <a:moveTo>
                        <a:pt x="1350" y="0"/>
                      </a:moveTo>
                      <a:lnTo>
                        <a:pt x="79" y="0"/>
                      </a:lnTo>
                      <a:cubicBezTo>
                        <a:pt x="34" y="0"/>
                        <a:pt x="0" y="34"/>
                        <a:pt x="0" y="79"/>
                      </a:cubicBezTo>
                      <a:lnTo>
                        <a:pt x="0" y="1484"/>
                      </a:lnTo>
                      <a:cubicBezTo>
                        <a:pt x="0" y="1528"/>
                        <a:pt x="34" y="1562"/>
                        <a:pt x="79" y="1562"/>
                      </a:cubicBezTo>
                      <a:lnTo>
                        <a:pt x="1350" y="1562"/>
                      </a:lnTo>
                      <a:cubicBezTo>
                        <a:pt x="1395" y="1562"/>
                        <a:pt x="1429" y="1528"/>
                        <a:pt x="1429" y="1484"/>
                      </a:cubicBezTo>
                      <a:lnTo>
                        <a:pt x="1429" y="79"/>
                      </a:lnTo>
                      <a:cubicBezTo>
                        <a:pt x="1429" y="37"/>
                        <a:pt x="1395" y="0"/>
                        <a:pt x="1350" y="0"/>
                      </a:cubicBezTo>
                      <a:close/>
                      <a:moveTo>
                        <a:pt x="1245" y="886"/>
                      </a:moveTo>
                      <a:cubicBezTo>
                        <a:pt x="1245" y="904"/>
                        <a:pt x="1230" y="918"/>
                        <a:pt x="1214" y="918"/>
                      </a:cubicBezTo>
                      <a:lnTo>
                        <a:pt x="1133" y="918"/>
                      </a:lnTo>
                      <a:lnTo>
                        <a:pt x="1133" y="1049"/>
                      </a:lnTo>
                      <a:lnTo>
                        <a:pt x="1214" y="1049"/>
                      </a:lnTo>
                      <a:cubicBezTo>
                        <a:pt x="1232" y="1049"/>
                        <a:pt x="1245" y="1064"/>
                        <a:pt x="1245" y="1080"/>
                      </a:cubicBezTo>
                      <a:lnTo>
                        <a:pt x="1245" y="1287"/>
                      </a:lnTo>
                      <a:cubicBezTo>
                        <a:pt x="1245" y="1306"/>
                        <a:pt x="1230" y="1319"/>
                        <a:pt x="1214" y="1319"/>
                      </a:cubicBezTo>
                      <a:lnTo>
                        <a:pt x="1007" y="1319"/>
                      </a:lnTo>
                      <a:cubicBezTo>
                        <a:pt x="988" y="1319"/>
                        <a:pt x="975" y="1303"/>
                        <a:pt x="975" y="1287"/>
                      </a:cubicBezTo>
                      <a:lnTo>
                        <a:pt x="975" y="1206"/>
                      </a:lnTo>
                      <a:lnTo>
                        <a:pt x="695" y="1206"/>
                      </a:lnTo>
                      <a:lnTo>
                        <a:pt x="695" y="915"/>
                      </a:lnTo>
                      <a:lnTo>
                        <a:pt x="614" y="915"/>
                      </a:lnTo>
                      <a:cubicBezTo>
                        <a:pt x="595" y="915"/>
                        <a:pt x="582" y="899"/>
                        <a:pt x="582" y="883"/>
                      </a:cubicBezTo>
                      <a:lnTo>
                        <a:pt x="582" y="802"/>
                      </a:lnTo>
                      <a:lnTo>
                        <a:pt x="459" y="802"/>
                      </a:lnTo>
                      <a:lnTo>
                        <a:pt x="459" y="883"/>
                      </a:lnTo>
                      <a:cubicBezTo>
                        <a:pt x="459" y="902"/>
                        <a:pt x="443" y="915"/>
                        <a:pt x="427" y="915"/>
                      </a:cubicBezTo>
                      <a:lnTo>
                        <a:pt x="346" y="915"/>
                      </a:lnTo>
                      <a:lnTo>
                        <a:pt x="346" y="1046"/>
                      </a:lnTo>
                      <a:lnTo>
                        <a:pt x="427" y="1046"/>
                      </a:lnTo>
                      <a:cubicBezTo>
                        <a:pt x="446" y="1046"/>
                        <a:pt x="459" y="1062"/>
                        <a:pt x="459" y="1077"/>
                      </a:cubicBezTo>
                      <a:lnTo>
                        <a:pt x="459" y="1285"/>
                      </a:lnTo>
                      <a:cubicBezTo>
                        <a:pt x="459" y="1303"/>
                        <a:pt x="443" y="1316"/>
                        <a:pt x="427" y="1316"/>
                      </a:cubicBezTo>
                      <a:lnTo>
                        <a:pt x="220" y="1316"/>
                      </a:lnTo>
                      <a:cubicBezTo>
                        <a:pt x="202" y="1316"/>
                        <a:pt x="189" y="1300"/>
                        <a:pt x="189" y="1285"/>
                      </a:cubicBezTo>
                      <a:lnTo>
                        <a:pt x="189" y="1083"/>
                      </a:lnTo>
                      <a:cubicBezTo>
                        <a:pt x="189" y="1064"/>
                        <a:pt x="205" y="1051"/>
                        <a:pt x="220" y="1051"/>
                      </a:cubicBezTo>
                      <a:lnTo>
                        <a:pt x="302" y="1051"/>
                      </a:lnTo>
                      <a:lnTo>
                        <a:pt x="302" y="920"/>
                      </a:lnTo>
                      <a:lnTo>
                        <a:pt x="220" y="920"/>
                      </a:lnTo>
                      <a:cubicBezTo>
                        <a:pt x="202" y="920"/>
                        <a:pt x="189" y="904"/>
                        <a:pt x="189" y="889"/>
                      </a:cubicBezTo>
                      <a:lnTo>
                        <a:pt x="189" y="682"/>
                      </a:lnTo>
                      <a:cubicBezTo>
                        <a:pt x="189" y="663"/>
                        <a:pt x="205" y="650"/>
                        <a:pt x="220" y="650"/>
                      </a:cubicBezTo>
                      <a:lnTo>
                        <a:pt x="427" y="650"/>
                      </a:lnTo>
                      <a:cubicBezTo>
                        <a:pt x="446" y="650"/>
                        <a:pt x="459" y="666"/>
                        <a:pt x="459" y="682"/>
                      </a:cubicBezTo>
                      <a:lnTo>
                        <a:pt x="459" y="763"/>
                      </a:lnTo>
                      <a:lnTo>
                        <a:pt x="582" y="763"/>
                      </a:lnTo>
                      <a:lnTo>
                        <a:pt x="582" y="682"/>
                      </a:lnTo>
                      <a:cubicBezTo>
                        <a:pt x="582" y="663"/>
                        <a:pt x="598" y="650"/>
                        <a:pt x="614" y="650"/>
                      </a:cubicBezTo>
                      <a:lnTo>
                        <a:pt x="695" y="650"/>
                      </a:lnTo>
                      <a:lnTo>
                        <a:pt x="695" y="519"/>
                      </a:lnTo>
                      <a:lnTo>
                        <a:pt x="614" y="519"/>
                      </a:lnTo>
                      <a:cubicBezTo>
                        <a:pt x="595" y="519"/>
                        <a:pt x="582" y="503"/>
                        <a:pt x="582" y="488"/>
                      </a:cubicBezTo>
                      <a:lnTo>
                        <a:pt x="582" y="280"/>
                      </a:lnTo>
                      <a:cubicBezTo>
                        <a:pt x="582" y="262"/>
                        <a:pt x="598" y="249"/>
                        <a:pt x="614" y="249"/>
                      </a:cubicBezTo>
                      <a:lnTo>
                        <a:pt x="821" y="249"/>
                      </a:lnTo>
                      <a:cubicBezTo>
                        <a:pt x="839" y="249"/>
                        <a:pt x="852" y="265"/>
                        <a:pt x="852" y="280"/>
                      </a:cubicBezTo>
                      <a:lnTo>
                        <a:pt x="852" y="488"/>
                      </a:lnTo>
                      <a:cubicBezTo>
                        <a:pt x="852" y="506"/>
                        <a:pt x="836" y="519"/>
                        <a:pt x="821" y="519"/>
                      </a:cubicBezTo>
                      <a:lnTo>
                        <a:pt x="739" y="519"/>
                      </a:lnTo>
                      <a:lnTo>
                        <a:pt x="739" y="650"/>
                      </a:lnTo>
                      <a:lnTo>
                        <a:pt x="821" y="650"/>
                      </a:lnTo>
                      <a:cubicBezTo>
                        <a:pt x="839" y="650"/>
                        <a:pt x="852" y="666"/>
                        <a:pt x="852" y="682"/>
                      </a:cubicBezTo>
                      <a:lnTo>
                        <a:pt x="852" y="763"/>
                      </a:lnTo>
                      <a:lnTo>
                        <a:pt x="975" y="763"/>
                      </a:lnTo>
                      <a:lnTo>
                        <a:pt x="975" y="682"/>
                      </a:lnTo>
                      <a:cubicBezTo>
                        <a:pt x="975" y="663"/>
                        <a:pt x="991" y="650"/>
                        <a:pt x="1007" y="650"/>
                      </a:cubicBezTo>
                      <a:lnTo>
                        <a:pt x="1214" y="650"/>
                      </a:lnTo>
                      <a:cubicBezTo>
                        <a:pt x="1232" y="650"/>
                        <a:pt x="1245" y="666"/>
                        <a:pt x="1245" y="682"/>
                      </a:cubicBezTo>
                      <a:lnTo>
                        <a:pt x="1245" y="886"/>
                      </a:lnTo>
                      <a:close/>
                    </a:path>
                  </a:pathLst>
                </a:custGeom>
                <a:solidFill>
                  <a:srgbClr val="FF000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534" name="Rectangle 533">
              <a:extLst>
                <a:ext uri="{FF2B5EF4-FFF2-40B4-BE49-F238E27FC236}">
                  <a16:creationId xmlns:a16="http://schemas.microsoft.com/office/drawing/2014/main" id="{90F4400B-56AF-4AF0-A3B2-9D32DECAAEB1}"/>
                </a:ext>
              </a:extLst>
            </p:cNvPr>
            <p:cNvSpPr/>
            <p:nvPr/>
          </p:nvSpPr>
          <p:spPr>
            <a:xfrm>
              <a:off x="3538792" y="2066319"/>
              <a:ext cx="1059246" cy="233108"/>
            </a:xfrm>
            <a:prstGeom prst="rect">
              <a:avLst/>
            </a:prstGeom>
          </p:spPr>
          <p:txBody>
            <a:bodyPr wrap="square">
              <a:spAutoFit/>
            </a:bodyPr>
            <a:lstStyle/>
            <a:p>
              <a:pPr algn="ctr"/>
              <a:r>
                <a:rPr lang="en-US" sz="800" b="1" dirty="0">
                  <a:latin typeface="Arial" charset="0"/>
                  <a:ea typeface="Arial" charset="0"/>
                  <a:cs typeface="Arial" charset="0"/>
                </a:rPr>
                <a:t>Database System</a:t>
              </a:r>
            </a:p>
          </p:txBody>
        </p:sp>
      </p:grpSp>
      <p:grpSp>
        <p:nvGrpSpPr>
          <p:cNvPr id="539" name="Group 538">
            <a:extLst>
              <a:ext uri="{FF2B5EF4-FFF2-40B4-BE49-F238E27FC236}">
                <a16:creationId xmlns:a16="http://schemas.microsoft.com/office/drawing/2014/main" id="{FFB04930-8A75-4628-BED7-DC28969E88E1}"/>
              </a:ext>
            </a:extLst>
          </p:cNvPr>
          <p:cNvGrpSpPr/>
          <p:nvPr/>
        </p:nvGrpSpPr>
        <p:grpSpPr>
          <a:xfrm>
            <a:off x="4261873" y="3664364"/>
            <a:ext cx="1090437" cy="1217855"/>
            <a:chOff x="351730" y="4082300"/>
            <a:chExt cx="1090437" cy="1217855"/>
          </a:xfrm>
        </p:grpSpPr>
        <p:pic>
          <p:nvPicPr>
            <p:cNvPr id="540" name="Graphic 539">
              <a:extLst>
                <a:ext uri="{FF2B5EF4-FFF2-40B4-BE49-F238E27FC236}">
                  <a16:creationId xmlns:a16="http://schemas.microsoft.com/office/drawing/2014/main" id="{B9D85C19-CEC1-4F65-B0C1-5717864E35E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1730" y="4082300"/>
              <a:ext cx="1090437" cy="1090437"/>
            </a:xfrm>
            <a:prstGeom prst="rect">
              <a:avLst/>
            </a:prstGeom>
          </p:spPr>
        </p:pic>
        <p:sp>
          <p:nvSpPr>
            <p:cNvPr id="541" name="Rectangle 540">
              <a:extLst>
                <a:ext uri="{FF2B5EF4-FFF2-40B4-BE49-F238E27FC236}">
                  <a16:creationId xmlns:a16="http://schemas.microsoft.com/office/drawing/2014/main" id="{7CC5A683-5415-45ED-AACE-5C0FA1BDD784}"/>
                </a:ext>
              </a:extLst>
            </p:cNvPr>
            <p:cNvSpPr/>
            <p:nvPr/>
          </p:nvSpPr>
          <p:spPr>
            <a:xfrm>
              <a:off x="487209" y="4930823"/>
              <a:ext cx="805942" cy="369332"/>
            </a:xfrm>
            <a:prstGeom prst="rect">
              <a:avLst/>
            </a:prstGeom>
          </p:spPr>
          <p:txBody>
            <a:bodyPr wrap="square">
              <a:spAutoFit/>
            </a:bodyPr>
            <a:lstStyle/>
            <a:p>
              <a:pPr algn="ctr"/>
              <a:r>
                <a:rPr lang="en-US" sz="900" b="1" dirty="0">
                  <a:latin typeface="Arial" charset="0"/>
                  <a:ea typeface="Arial" charset="0"/>
                  <a:cs typeface="Arial" charset="0"/>
                </a:rPr>
                <a:t>Service  Gateway</a:t>
              </a:r>
            </a:p>
          </p:txBody>
        </p:sp>
      </p:grpSp>
      <p:sp>
        <p:nvSpPr>
          <p:cNvPr id="261" name="TextBox 260">
            <a:extLst>
              <a:ext uri="{FF2B5EF4-FFF2-40B4-BE49-F238E27FC236}">
                <a16:creationId xmlns:a16="http://schemas.microsoft.com/office/drawing/2014/main" id="{9333EFC9-87B4-464A-93F2-C9B63B4FFDCA}"/>
              </a:ext>
            </a:extLst>
          </p:cNvPr>
          <p:cNvSpPr txBox="1"/>
          <p:nvPr/>
        </p:nvSpPr>
        <p:spPr>
          <a:xfrm rot="16200000">
            <a:off x="5396237" y="1831488"/>
            <a:ext cx="1227889" cy="338554"/>
          </a:xfrm>
          <a:prstGeom prst="rect">
            <a:avLst/>
          </a:prstGeom>
          <a:noFill/>
        </p:spPr>
        <p:txBody>
          <a:bodyPr wrap="square" rtlCol="0">
            <a:spAutoFit/>
          </a:bodyPr>
          <a:lstStyle/>
          <a:p>
            <a:r>
              <a:rPr lang="en-US" sz="800" dirty="0"/>
              <a:t>T1 Router</a:t>
            </a:r>
          </a:p>
          <a:p>
            <a:r>
              <a:rPr lang="en-US" sz="800" dirty="0"/>
              <a:t>DFW - East West Rules</a:t>
            </a:r>
            <a:endParaRPr lang="en-IN" sz="800" dirty="0"/>
          </a:p>
        </p:txBody>
      </p:sp>
      <p:sp>
        <p:nvSpPr>
          <p:cNvPr id="265" name="TextBox 264">
            <a:extLst>
              <a:ext uri="{FF2B5EF4-FFF2-40B4-BE49-F238E27FC236}">
                <a16:creationId xmlns:a16="http://schemas.microsoft.com/office/drawing/2014/main" id="{2AB807BB-111A-4882-B790-62FE65496689}"/>
              </a:ext>
            </a:extLst>
          </p:cNvPr>
          <p:cNvSpPr txBox="1"/>
          <p:nvPr/>
        </p:nvSpPr>
        <p:spPr>
          <a:xfrm>
            <a:off x="8601455" y="1207783"/>
            <a:ext cx="2433725" cy="369332"/>
          </a:xfrm>
          <a:prstGeom prst="rect">
            <a:avLst/>
          </a:prstGeom>
          <a:noFill/>
        </p:spPr>
        <p:txBody>
          <a:bodyPr wrap="square" rtlCol="0">
            <a:spAutoFit/>
          </a:bodyPr>
          <a:lstStyle/>
          <a:p>
            <a:r>
              <a:rPr lang="en-US" sz="900" dirty="0"/>
              <a:t>T0 Router with ECMP</a:t>
            </a:r>
          </a:p>
          <a:p>
            <a:r>
              <a:rPr lang="en-US" sz="900" dirty="0"/>
              <a:t>1. Edge North South Rules &amp; </a:t>
            </a:r>
            <a:r>
              <a:rPr lang="en-IN" sz="900" dirty="0"/>
              <a:t>2. Inter T1 Rules</a:t>
            </a:r>
          </a:p>
        </p:txBody>
      </p:sp>
      <p:cxnSp>
        <p:nvCxnSpPr>
          <p:cNvPr id="7" name="Straight Arrow Connector 6">
            <a:extLst>
              <a:ext uri="{FF2B5EF4-FFF2-40B4-BE49-F238E27FC236}">
                <a16:creationId xmlns:a16="http://schemas.microsoft.com/office/drawing/2014/main" id="{DE51766A-9157-47AC-BC4B-47AD242BBCFA}"/>
              </a:ext>
            </a:extLst>
          </p:cNvPr>
          <p:cNvCxnSpPr>
            <a:cxnSpLocks/>
          </p:cNvCxnSpPr>
          <p:nvPr/>
        </p:nvCxnSpPr>
        <p:spPr>
          <a:xfrm>
            <a:off x="8377623" y="1600200"/>
            <a:ext cx="0" cy="4899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DA948BF-D624-4E56-B480-EAC07718A92C}"/>
              </a:ext>
            </a:extLst>
          </p:cNvPr>
          <p:cNvCxnSpPr>
            <a:cxnSpLocks/>
          </p:cNvCxnSpPr>
          <p:nvPr/>
        </p:nvCxnSpPr>
        <p:spPr>
          <a:xfrm rot="10800000">
            <a:off x="4949057" y="1348936"/>
            <a:ext cx="3249705" cy="31863"/>
          </a:xfrm>
          <a:prstGeom prst="bentConnector3">
            <a:avLst/>
          </a:prstGeom>
          <a:ln w="12700">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3E7E5A74-0336-41BC-9B32-81FFC060691E}"/>
              </a:ext>
            </a:extLst>
          </p:cNvPr>
          <p:cNvSpPr txBox="1"/>
          <p:nvPr/>
        </p:nvSpPr>
        <p:spPr>
          <a:xfrm>
            <a:off x="5865596" y="1285406"/>
            <a:ext cx="882843" cy="230832"/>
          </a:xfrm>
          <a:prstGeom prst="rect">
            <a:avLst/>
          </a:prstGeom>
          <a:noFill/>
        </p:spPr>
        <p:txBody>
          <a:bodyPr wrap="square" rtlCol="0">
            <a:spAutoFit/>
          </a:bodyPr>
          <a:lstStyle/>
          <a:p>
            <a:r>
              <a:rPr lang="en-US" sz="900" b="1" dirty="0">
                <a:highlight>
                  <a:srgbClr val="FFFF00"/>
                </a:highlight>
              </a:rPr>
              <a:t>DNAT / SNAT</a:t>
            </a:r>
            <a:endParaRPr lang="en-IN" sz="900" b="1" dirty="0">
              <a:highlight>
                <a:srgbClr val="FFFF00"/>
              </a:highlight>
            </a:endParaRPr>
          </a:p>
        </p:txBody>
      </p:sp>
      <p:sp>
        <p:nvSpPr>
          <p:cNvPr id="269" name="TextBox 268">
            <a:extLst>
              <a:ext uri="{FF2B5EF4-FFF2-40B4-BE49-F238E27FC236}">
                <a16:creationId xmlns:a16="http://schemas.microsoft.com/office/drawing/2014/main" id="{3B4035A9-A85F-417E-8FD1-28A6E552912F}"/>
              </a:ext>
            </a:extLst>
          </p:cNvPr>
          <p:cNvSpPr txBox="1"/>
          <p:nvPr/>
        </p:nvSpPr>
        <p:spPr>
          <a:xfrm>
            <a:off x="7564158" y="1885202"/>
            <a:ext cx="786428" cy="461665"/>
          </a:xfrm>
          <a:prstGeom prst="rect">
            <a:avLst/>
          </a:prstGeom>
          <a:noFill/>
        </p:spPr>
        <p:txBody>
          <a:bodyPr wrap="square" rtlCol="0">
            <a:spAutoFit/>
          </a:bodyPr>
          <a:lstStyle/>
          <a:p>
            <a:r>
              <a:rPr lang="en-US" sz="800" dirty="0"/>
              <a:t>T1 Router</a:t>
            </a:r>
          </a:p>
          <a:p>
            <a:r>
              <a:rPr lang="en-US" sz="800" dirty="0"/>
              <a:t>DFW - East West Rules</a:t>
            </a:r>
            <a:endParaRPr lang="en-IN" sz="800" dirty="0"/>
          </a:p>
        </p:txBody>
      </p:sp>
      <p:sp>
        <p:nvSpPr>
          <p:cNvPr id="270" name="TextBox 269">
            <a:extLst>
              <a:ext uri="{FF2B5EF4-FFF2-40B4-BE49-F238E27FC236}">
                <a16:creationId xmlns:a16="http://schemas.microsoft.com/office/drawing/2014/main" id="{D0BF4B5A-18E1-42F1-A349-DF286663B75D}"/>
              </a:ext>
            </a:extLst>
          </p:cNvPr>
          <p:cNvSpPr txBox="1"/>
          <p:nvPr/>
        </p:nvSpPr>
        <p:spPr>
          <a:xfrm>
            <a:off x="10532306" y="1742308"/>
            <a:ext cx="908964" cy="646331"/>
          </a:xfrm>
          <a:prstGeom prst="rect">
            <a:avLst/>
          </a:prstGeom>
          <a:noFill/>
        </p:spPr>
        <p:txBody>
          <a:bodyPr wrap="square" rtlCol="0">
            <a:spAutoFit/>
          </a:bodyPr>
          <a:lstStyle/>
          <a:p>
            <a:r>
              <a:rPr lang="en-US" sz="900" dirty="0"/>
              <a:t>T1 Router</a:t>
            </a:r>
          </a:p>
          <a:p>
            <a:r>
              <a:rPr lang="en-US" sz="900" dirty="0"/>
              <a:t>DFW - East West</a:t>
            </a:r>
          </a:p>
          <a:p>
            <a:r>
              <a:rPr lang="en-US" sz="900" dirty="0"/>
              <a:t>Rules</a:t>
            </a:r>
            <a:endParaRPr lang="en-IN" sz="900" dirty="0"/>
          </a:p>
        </p:txBody>
      </p:sp>
      <p:pic>
        <p:nvPicPr>
          <p:cNvPr id="260" name="Graphic 259">
            <a:extLst>
              <a:ext uri="{FF2B5EF4-FFF2-40B4-BE49-F238E27FC236}">
                <a16:creationId xmlns:a16="http://schemas.microsoft.com/office/drawing/2014/main" id="{DF055B7E-E789-4B7D-86F6-B1DD6CFF4F4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50198" y="967798"/>
            <a:ext cx="919876" cy="926045"/>
          </a:xfrm>
          <a:prstGeom prst="rect">
            <a:avLst/>
          </a:prstGeom>
        </p:spPr>
      </p:pic>
      <p:sp>
        <p:nvSpPr>
          <p:cNvPr id="263" name="Rectangle: Rounded Corners 262">
            <a:extLst>
              <a:ext uri="{FF2B5EF4-FFF2-40B4-BE49-F238E27FC236}">
                <a16:creationId xmlns:a16="http://schemas.microsoft.com/office/drawing/2014/main" id="{89467362-591A-4981-830A-AA7033AB9554}"/>
              </a:ext>
            </a:extLst>
          </p:cNvPr>
          <p:cNvSpPr/>
          <p:nvPr/>
        </p:nvSpPr>
        <p:spPr>
          <a:xfrm>
            <a:off x="6135001" y="2323951"/>
            <a:ext cx="828164" cy="5636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4" name="Rectangle: Rounded Corners 263">
            <a:extLst>
              <a:ext uri="{FF2B5EF4-FFF2-40B4-BE49-F238E27FC236}">
                <a16:creationId xmlns:a16="http://schemas.microsoft.com/office/drawing/2014/main" id="{BA230E0E-5926-407C-ADA8-BE8DAB3C1D22}"/>
              </a:ext>
            </a:extLst>
          </p:cNvPr>
          <p:cNvSpPr/>
          <p:nvPr/>
        </p:nvSpPr>
        <p:spPr>
          <a:xfrm>
            <a:off x="9884360" y="2322872"/>
            <a:ext cx="868438" cy="5635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6" name="Picture 150" descr="ICON_VM_basic_label_Q308">
            <a:extLst>
              <a:ext uri="{FF2B5EF4-FFF2-40B4-BE49-F238E27FC236}">
                <a16:creationId xmlns:a16="http://schemas.microsoft.com/office/drawing/2014/main" id="{DCCB6E39-26BB-4D10-AF15-2841F1095FBA}"/>
              </a:ext>
            </a:extLst>
          </p:cNvPr>
          <p:cNvPicPr>
            <a:picLocks noChangeAspect="1" noChangeArrowheads="1"/>
          </p:cNvPicPr>
          <p:nvPr/>
        </p:nvPicPr>
        <p:blipFill>
          <a:blip r:embed="rId9"/>
          <a:srcRect/>
          <a:stretch>
            <a:fillRect/>
          </a:stretch>
        </p:blipFill>
        <p:spPr bwMode="auto">
          <a:xfrm>
            <a:off x="6568424" y="2500413"/>
            <a:ext cx="212439" cy="246561"/>
          </a:xfrm>
          <a:prstGeom prst="rect">
            <a:avLst/>
          </a:prstGeom>
          <a:noFill/>
          <a:ln w="9525">
            <a:noFill/>
            <a:miter lim="800000"/>
            <a:headEnd/>
            <a:tailEnd/>
          </a:ln>
        </p:spPr>
      </p:pic>
      <p:pic>
        <p:nvPicPr>
          <p:cNvPr id="268" name="Picture 150" descr="ICON_VM_basic_label_Q308">
            <a:extLst>
              <a:ext uri="{FF2B5EF4-FFF2-40B4-BE49-F238E27FC236}">
                <a16:creationId xmlns:a16="http://schemas.microsoft.com/office/drawing/2014/main" id="{94535CBC-1A77-4924-A1BA-E4F052ADB664}"/>
              </a:ext>
            </a:extLst>
          </p:cNvPr>
          <p:cNvPicPr>
            <a:picLocks noChangeAspect="1" noChangeArrowheads="1"/>
          </p:cNvPicPr>
          <p:nvPr/>
        </p:nvPicPr>
        <p:blipFill>
          <a:blip r:embed="rId9"/>
          <a:srcRect/>
          <a:stretch>
            <a:fillRect/>
          </a:stretch>
        </p:blipFill>
        <p:spPr bwMode="auto">
          <a:xfrm>
            <a:off x="6303552" y="2503010"/>
            <a:ext cx="206679" cy="239876"/>
          </a:xfrm>
          <a:prstGeom prst="rect">
            <a:avLst/>
          </a:prstGeom>
          <a:noFill/>
          <a:ln w="9525">
            <a:noFill/>
            <a:miter lim="800000"/>
            <a:headEnd/>
            <a:tailEnd/>
          </a:ln>
        </p:spPr>
      </p:pic>
      <p:sp>
        <p:nvSpPr>
          <p:cNvPr id="271" name="TextBox 270">
            <a:extLst>
              <a:ext uri="{FF2B5EF4-FFF2-40B4-BE49-F238E27FC236}">
                <a16:creationId xmlns:a16="http://schemas.microsoft.com/office/drawing/2014/main" id="{C7D79A10-B556-4FE9-AC62-4A1E0F0B3E50}"/>
              </a:ext>
            </a:extLst>
          </p:cNvPr>
          <p:cNvSpPr txBox="1"/>
          <p:nvPr/>
        </p:nvSpPr>
        <p:spPr>
          <a:xfrm>
            <a:off x="6133303" y="2334069"/>
            <a:ext cx="840568" cy="215444"/>
          </a:xfrm>
          <a:prstGeom prst="rect">
            <a:avLst/>
          </a:prstGeom>
          <a:noFill/>
        </p:spPr>
        <p:txBody>
          <a:bodyPr wrap="square">
            <a:spAutoFit/>
          </a:bodyPr>
          <a:lstStyle/>
          <a:p>
            <a:r>
              <a:rPr lang="en-US" sz="800" b="1" dirty="0">
                <a:latin typeface="Arial" charset="0"/>
                <a:ea typeface="Arial" charset="0"/>
                <a:cs typeface="Arial" charset="0"/>
              </a:rPr>
              <a:t>  Web Server</a:t>
            </a:r>
            <a:endParaRPr lang="en-IN" sz="800" dirty="0"/>
          </a:p>
        </p:txBody>
      </p:sp>
      <p:sp>
        <p:nvSpPr>
          <p:cNvPr id="272" name="TextBox 271">
            <a:extLst>
              <a:ext uri="{FF2B5EF4-FFF2-40B4-BE49-F238E27FC236}">
                <a16:creationId xmlns:a16="http://schemas.microsoft.com/office/drawing/2014/main" id="{8047EF22-FBBC-4DBB-8E85-52CD35964EBB}"/>
              </a:ext>
            </a:extLst>
          </p:cNvPr>
          <p:cNvSpPr txBox="1"/>
          <p:nvPr/>
        </p:nvSpPr>
        <p:spPr>
          <a:xfrm>
            <a:off x="9948592" y="2332585"/>
            <a:ext cx="840568" cy="215444"/>
          </a:xfrm>
          <a:prstGeom prst="rect">
            <a:avLst/>
          </a:prstGeom>
          <a:noFill/>
        </p:spPr>
        <p:txBody>
          <a:bodyPr wrap="square">
            <a:spAutoFit/>
          </a:bodyPr>
          <a:lstStyle/>
          <a:p>
            <a:r>
              <a:rPr lang="en-US" sz="800" b="1" dirty="0">
                <a:latin typeface="Arial" charset="0"/>
                <a:ea typeface="Arial" charset="0"/>
                <a:cs typeface="Arial" charset="0"/>
              </a:rPr>
              <a:t>App Server</a:t>
            </a:r>
            <a:endParaRPr lang="en-IN" sz="800" dirty="0"/>
          </a:p>
        </p:txBody>
      </p:sp>
      <p:pic>
        <p:nvPicPr>
          <p:cNvPr id="273" name="Picture 150" descr="ICON_VM_basic_label_Q308">
            <a:extLst>
              <a:ext uri="{FF2B5EF4-FFF2-40B4-BE49-F238E27FC236}">
                <a16:creationId xmlns:a16="http://schemas.microsoft.com/office/drawing/2014/main" id="{57FF8382-FE62-4DEA-A04C-574D78794799}"/>
              </a:ext>
            </a:extLst>
          </p:cNvPr>
          <p:cNvPicPr>
            <a:picLocks noChangeAspect="1" noChangeArrowheads="1"/>
          </p:cNvPicPr>
          <p:nvPr/>
        </p:nvPicPr>
        <p:blipFill>
          <a:blip r:embed="rId9"/>
          <a:srcRect/>
          <a:stretch>
            <a:fillRect/>
          </a:stretch>
        </p:blipFill>
        <p:spPr bwMode="auto">
          <a:xfrm>
            <a:off x="10082228" y="2496201"/>
            <a:ext cx="208324" cy="241785"/>
          </a:xfrm>
          <a:prstGeom prst="rect">
            <a:avLst/>
          </a:prstGeom>
          <a:noFill/>
          <a:ln w="9525">
            <a:noFill/>
            <a:miter lim="800000"/>
            <a:headEnd/>
            <a:tailEnd/>
          </a:ln>
        </p:spPr>
      </p:pic>
      <p:pic>
        <p:nvPicPr>
          <p:cNvPr id="274" name="Picture 150" descr="ICON_VM_basic_label_Q308">
            <a:extLst>
              <a:ext uri="{FF2B5EF4-FFF2-40B4-BE49-F238E27FC236}">
                <a16:creationId xmlns:a16="http://schemas.microsoft.com/office/drawing/2014/main" id="{1239CE19-D012-4D19-93ED-32E39F204395}"/>
              </a:ext>
            </a:extLst>
          </p:cNvPr>
          <p:cNvPicPr>
            <a:picLocks noChangeAspect="1" noChangeArrowheads="1"/>
          </p:cNvPicPr>
          <p:nvPr/>
        </p:nvPicPr>
        <p:blipFill>
          <a:blip r:embed="rId9"/>
          <a:srcRect/>
          <a:stretch>
            <a:fillRect/>
          </a:stretch>
        </p:blipFill>
        <p:spPr bwMode="auto">
          <a:xfrm>
            <a:off x="10349164" y="2495582"/>
            <a:ext cx="203202" cy="235841"/>
          </a:xfrm>
          <a:prstGeom prst="rect">
            <a:avLst/>
          </a:prstGeom>
          <a:noFill/>
          <a:ln w="9525">
            <a:noFill/>
            <a:miter lim="800000"/>
            <a:headEnd/>
            <a:tailEnd/>
          </a:ln>
        </p:spPr>
      </p:pic>
      <p:sp>
        <p:nvSpPr>
          <p:cNvPr id="4" name="Graphic 256">
            <a:extLst>
              <a:ext uri="{FF2B5EF4-FFF2-40B4-BE49-F238E27FC236}">
                <a16:creationId xmlns:a16="http://schemas.microsoft.com/office/drawing/2014/main" id="{5BFD82AA-CC51-48AE-A0B8-F22EC1651FA9}"/>
              </a:ext>
            </a:extLst>
          </p:cNvPr>
          <p:cNvSpPr/>
          <p:nvPr/>
        </p:nvSpPr>
        <p:spPr>
          <a:xfrm>
            <a:off x="7329716" y="2106129"/>
            <a:ext cx="264317" cy="223582"/>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00B0F0"/>
          </a:solidFill>
          <a:ln w="3770" cap="flat">
            <a:noFill/>
            <a:prstDash val="solid"/>
            <a:miter/>
          </a:ln>
        </p:spPr>
        <p:txBody>
          <a:bodyPr rtlCol="0" anchor="ctr"/>
          <a:lstStyle/>
          <a:p>
            <a:endParaRPr lang="en-IN" dirty="0"/>
          </a:p>
        </p:txBody>
      </p:sp>
      <p:pic>
        <p:nvPicPr>
          <p:cNvPr id="275" name="Picture 274">
            <a:extLst>
              <a:ext uri="{FF2B5EF4-FFF2-40B4-BE49-F238E27FC236}">
                <a16:creationId xmlns:a16="http://schemas.microsoft.com/office/drawing/2014/main" id="{04CD1FFB-C44D-4738-9B6A-D5F70F32A9C2}"/>
              </a:ext>
            </a:extLst>
          </p:cNvPr>
          <p:cNvPicPr>
            <a:picLocks noChangeAspect="1"/>
          </p:cNvPicPr>
          <p:nvPr/>
        </p:nvPicPr>
        <p:blipFill>
          <a:blip r:embed="rId25"/>
          <a:stretch>
            <a:fillRect/>
          </a:stretch>
        </p:blipFill>
        <p:spPr>
          <a:xfrm>
            <a:off x="279782" y="6027443"/>
            <a:ext cx="1782898" cy="271597"/>
          </a:xfrm>
          <a:prstGeom prst="rect">
            <a:avLst/>
          </a:prstGeom>
        </p:spPr>
      </p:pic>
      <p:pic>
        <p:nvPicPr>
          <p:cNvPr id="276" name="Picture 275">
            <a:extLst>
              <a:ext uri="{FF2B5EF4-FFF2-40B4-BE49-F238E27FC236}">
                <a16:creationId xmlns:a16="http://schemas.microsoft.com/office/drawing/2014/main" id="{BDD997E2-4928-4C83-8804-D020670BD2CC}"/>
              </a:ext>
            </a:extLst>
          </p:cNvPr>
          <p:cNvPicPr>
            <a:picLocks noChangeAspect="1"/>
          </p:cNvPicPr>
          <p:nvPr/>
        </p:nvPicPr>
        <p:blipFill>
          <a:blip r:embed="rId26"/>
          <a:stretch>
            <a:fillRect/>
          </a:stretch>
        </p:blipFill>
        <p:spPr>
          <a:xfrm>
            <a:off x="939424" y="4747100"/>
            <a:ext cx="424166" cy="422703"/>
          </a:xfrm>
          <a:prstGeom prst="rect">
            <a:avLst/>
          </a:prstGeom>
        </p:spPr>
      </p:pic>
      <p:sp>
        <p:nvSpPr>
          <p:cNvPr id="11" name="TextBox 10">
            <a:extLst>
              <a:ext uri="{FF2B5EF4-FFF2-40B4-BE49-F238E27FC236}">
                <a16:creationId xmlns:a16="http://schemas.microsoft.com/office/drawing/2014/main" id="{53ADE62E-B2ED-4980-8B87-8F6BB9A64255}"/>
              </a:ext>
            </a:extLst>
          </p:cNvPr>
          <p:cNvSpPr txBox="1"/>
          <p:nvPr/>
        </p:nvSpPr>
        <p:spPr>
          <a:xfrm>
            <a:off x="279782" y="6357225"/>
            <a:ext cx="1782898" cy="246221"/>
          </a:xfrm>
          <a:prstGeom prst="rect">
            <a:avLst/>
          </a:prstGeom>
          <a:noFill/>
        </p:spPr>
        <p:txBody>
          <a:bodyPr wrap="square" rtlCol="0">
            <a:spAutoFit/>
          </a:bodyPr>
          <a:lstStyle/>
          <a:p>
            <a:r>
              <a:rPr lang="en-US" sz="1000" dirty="0">
                <a:solidFill>
                  <a:schemeClr val="bg1"/>
                </a:solidFill>
              </a:rPr>
              <a:t>Fiber Channel/iSCSI or </a:t>
            </a:r>
            <a:r>
              <a:rPr lang="en-US" sz="1000" dirty="0" err="1">
                <a:solidFill>
                  <a:schemeClr val="bg1"/>
                </a:solidFill>
              </a:rPr>
              <a:t>vSAN</a:t>
            </a:r>
            <a:endParaRPr lang="en-IN" sz="1000" dirty="0">
              <a:solidFill>
                <a:schemeClr val="bg1"/>
              </a:solidFill>
            </a:endParaRPr>
          </a:p>
        </p:txBody>
      </p:sp>
      <p:sp>
        <p:nvSpPr>
          <p:cNvPr id="277" name="Graphic 256">
            <a:extLst>
              <a:ext uri="{FF2B5EF4-FFF2-40B4-BE49-F238E27FC236}">
                <a16:creationId xmlns:a16="http://schemas.microsoft.com/office/drawing/2014/main" id="{6422B447-F061-443C-9693-88AADFE22ACA}"/>
              </a:ext>
            </a:extLst>
          </p:cNvPr>
          <p:cNvSpPr/>
          <p:nvPr/>
        </p:nvSpPr>
        <p:spPr>
          <a:xfrm>
            <a:off x="149154" y="4074079"/>
            <a:ext cx="408156" cy="408156"/>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FFFF00"/>
          </a:solidFill>
          <a:ln w="3770" cap="flat">
            <a:noFill/>
            <a:prstDash val="solid"/>
            <a:miter/>
          </a:ln>
        </p:spPr>
        <p:txBody>
          <a:bodyPr rtlCol="0" anchor="ctr"/>
          <a:lstStyle/>
          <a:p>
            <a:endParaRPr lang="en-IN"/>
          </a:p>
        </p:txBody>
      </p:sp>
      <p:sp>
        <p:nvSpPr>
          <p:cNvPr id="280" name="Graphic 256">
            <a:extLst>
              <a:ext uri="{FF2B5EF4-FFF2-40B4-BE49-F238E27FC236}">
                <a16:creationId xmlns:a16="http://schemas.microsoft.com/office/drawing/2014/main" id="{34250834-5033-46A4-87AA-D7340B66F70C}"/>
              </a:ext>
            </a:extLst>
          </p:cNvPr>
          <p:cNvSpPr/>
          <p:nvPr/>
        </p:nvSpPr>
        <p:spPr>
          <a:xfrm>
            <a:off x="6427197" y="2087513"/>
            <a:ext cx="277473" cy="232391"/>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00B0F0"/>
          </a:solidFill>
          <a:ln w="3770" cap="flat">
            <a:noFill/>
            <a:prstDash val="solid"/>
            <a:miter/>
          </a:ln>
        </p:spPr>
        <p:txBody>
          <a:bodyPr rtlCol="0" anchor="ctr"/>
          <a:lstStyle/>
          <a:p>
            <a:endParaRPr lang="en-IN"/>
          </a:p>
        </p:txBody>
      </p:sp>
      <p:sp>
        <p:nvSpPr>
          <p:cNvPr id="281" name="Graphic 256">
            <a:extLst>
              <a:ext uri="{FF2B5EF4-FFF2-40B4-BE49-F238E27FC236}">
                <a16:creationId xmlns:a16="http://schemas.microsoft.com/office/drawing/2014/main" id="{9087B615-292B-4F26-8F7D-4A47A4E19A60}"/>
              </a:ext>
            </a:extLst>
          </p:cNvPr>
          <p:cNvSpPr/>
          <p:nvPr/>
        </p:nvSpPr>
        <p:spPr>
          <a:xfrm>
            <a:off x="9201644" y="2081610"/>
            <a:ext cx="288741" cy="258879"/>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00B0F0"/>
          </a:solidFill>
          <a:ln w="3770" cap="flat">
            <a:noFill/>
            <a:prstDash val="solid"/>
            <a:miter/>
          </a:ln>
        </p:spPr>
        <p:txBody>
          <a:bodyPr rtlCol="0" anchor="ctr"/>
          <a:lstStyle/>
          <a:p>
            <a:endParaRPr lang="en-IN" dirty="0"/>
          </a:p>
        </p:txBody>
      </p:sp>
      <p:sp>
        <p:nvSpPr>
          <p:cNvPr id="282" name="Graphic 256">
            <a:extLst>
              <a:ext uri="{FF2B5EF4-FFF2-40B4-BE49-F238E27FC236}">
                <a16:creationId xmlns:a16="http://schemas.microsoft.com/office/drawing/2014/main" id="{53CCB4A5-150A-4AC7-BA5E-662A85F77D51}"/>
              </a:ext>
            </a:extLst>
          </p:cNvPr>
          <p:cNvSpPr/>
          <p:nvPr/>
        </p:nvSpPr>
        <p:spPr>
          <a:xfrm>
            <a:off x="10194593" y="2093729"/>
            <a:ext cx="280538" cy="235981"/>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00B0F0"/>
          </a:solidFill>
          <a:ln w="3770" cap="flat">
            <a:noFill/>
            <a:prstDash val="solid"/>
            <a:miter/>
          </a:ln>
        </p:spPr>
        <p:txBody>
          <a:bodyPr rtlCol="0" anchor="ctr"/>
          <a:lstStyle/>
          <a:p>
            <a:endParaRPr lang="en-IN" dirty="0"/>
          </a:p>
        </p:txBody>
      </p:sp>
      <p:sp>
        <p:nvSpPr>
          <p:cNvPr id="283" name="Graphic 256">
            <a:extLst>
              <a:ext uri="{FF2B5EF4-FFF2-40B4-BE49-F238E27FC236}">
                <a16:creationId xmlns:a16="http://schemas.microsoft.com/office/drawing/2014/main" id="{B4960D61-FC51-4404-A341-96C34E30C126}"/>
              </a:ext>
            </a:extLst>
          </p:cNvPr>
          <p:cNvSpPr/>
          <p:nvPr/>
        </p:nvSpPr>
        <p:spPr>
          <a:xfrm>
            <a:off x="8219079" y="2079534"/>
            <a:ext cx="302079" cy="259628"/>
          </a:xfrm>
          <a:custGeom>
            <a:avLst/>
            <a:gdLst>
              <a:gd name="connsiteX0" fmla="*/ 204078 w 408156"/>
              <a:gd name="connsiteY0" fmla="*/ 0 h 408156"/>
              <a:gd name="connsiteX1" fmla="*/ 0 w 408156"/>
              <a:gd name="connsiteY1" fmla="*/ 204078 h 408156"/>
              <a:gd name="connsiteX2" fmla="*/ 204078 w 408156"/>
              <a:gd name="connsiteY2" fmla="*/ 408157 h 408156"/>
              <a:gd name="connsiteX3" fmla="*/ 408157 w 408156"/>
              <a:gd name="connsiteY3" fmla="*/ 204078 h 408156"/>
              <a:gd name="connsiteX4" fmla="*/ 204078 w 408156"/>
              <a:gd name="connsiteY4" fmla="*/ 0 h 408156"/>
              <a:gd name="connsiteX5" fmla="*/ 53007 w 408156"/>
              <a:gd name="connsiteY5" fmla="*/ 214680 h 408156"/>
              <a:gd name="connsiteX6" fmla="*/ 53007 w 408156"/>
              <a:gd name="connsiteY6" fmla="*/ 191962 h 408156"/>
              <a:gd name="connsiteX7" fmla="*/ 105636 w 408156"/>
              <a:gd name="connsiteY7" fmla="*/ 191962 h 408156"/>
              <a:gd name="connsiteX8" fmla="*/ 105636 w 408156"/>
              <a:gd name="connsiteY8" fmla="*/ 160158 h 408156"/>
              <a:gd name="connsiteX9" fmla="*/ 178711 w 408156"/>
              <a:gd name="connsiteY9" fmla="*/ 202564 h 408156"/>
              <a:gd name="connsiteX10" fmla="*/ 105636 w 408156"/>
              <a:gd name="connsiteY10" fmla="*/ 244970 h 408156"/>
              <a:gd name="connsiteX11" fmla="*/ 105636 w 408156"/>
              <a:gd name="connsiteY11" fmla="*/ 214680 h 408156"/>
              <a:gd name="connsiteX12" fmla="*/ 53007 w 408156"/>
              <a:gd name="connsiteY12" fmla="*/ 214680 h 408156"/>
              <a:gd name="connsiteX13" fmla="*/ 204457 w 408156"/>
              <a:gd name="connsiteY13" fmla="*/ 352499 h 408156"/>
              <a:gd name="connsiteX14" fmla="*/ 162051 w 408156"/>
              <a:gd name="connsiteY14" fmla="*/ 278667 h 408156"/>
              <a:gd name="connsiteX15" fmla="*/ 192720 w 408156"/>
              <a:gd name="connsiteY15" fmla="*/ 278667 h 408156"/>
              <a:gd name="connsiteX16" fmla="*/ 192720 w 408156"/>
              <a:gd name="connsiteY16" fmla="*/ 125703 h 408156"/>
              <a:gd name="connsiteX17" fmla="*/ 162051 w 408156"/>
              <a:gd name="connsiteY17" fmla="*/ 125703 h 408156"/>
              <a:gd name="connsiteX18" fmla="*/ 204457 w 408156"/>
              <a:gd name="connsiteY18" fmla="*/ 51871 h 408156"/>
              <a:gd name="connsiteX19" fmla="*/ 246863 w 408156"/>
              <a:gd name="connsiteY19" fmla="*/ 125703 h 408156"/>
              <a:gd name="connsiteX20" fmla="*/ 215058 w 408156"/>
              <a:gd name="connsiteY20" fmla="*/ 125703 h 408156"/>
              <a:gd name="connsiteX21" fmla="*/ 215058 w 408156"/>
              <a:gd name="connsiteY21" fmla="*/ 279046 h 408156"/>
              <a:gd name="connsiteX22" fmla="*/ 246863 w 408156"/>
              <a:gd name="connsiteY22" fmla="*/ 279046 h 408156"/>
              <a:gd name="connsiteX23" fmla="*/ 204457 w 408156"/>
              <a:gd name="connsiteY23" fmla="*/ 352499 h 408156"/>
              <a:gd name="connsiteX24" fmla="*/ 306307 w 408156"/>
              <a:gd name="connsiteY24" fmla="*/ 214680 h 408156"/>
              <a:gd name="connsiteX25" fmla="*/ 306307 w 408156"/>
              <a:gd name="connsiteY25" fmla="*/ 244970 h 408156"/>
              <a:gd name="connsiteX26" fmla="*/ 233990 w 408156"/>
              <a:gd name="connsiteY26" fmla="*/ 202564 h 408156"/>
              <a:gd name="connsiteX27" fmla="*/ 306307 w 408156"/>
              <a:gd name="connsiteY27" fmla="*/ 160158 h 408156"/>
              <a:gd name="connsiteX28" fmla="*/ 306307 w 408156"/>
              <a:gd name="connsiteY28" fmla="*/ 191962 h 408156"/>
              <a:gd name="connsiteX29" fmla="*/ 359314 w 408156"/>
              <a:gd name="connsiteY29" fmla="*/ 191962 h 408156"/>
              <a:gd name="connsiteX30" fmla="*/ 359314 w 408156"/>
              <a:gd name="connsiteY30" fmla="*/ 214680 h 408156"/>
              <a:gd name="connsiteX31" fmla="*/ 306307 w 408156"/>
              <a:gd name="connsiteY31" fmla="*/ 214680 h 4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8156" h="408156">
                <a:moveTo>
                  <a:pt x="204078" y="0"/>
                </a:moveTo>
                <a:cubicBezTo>
                  <a:pt x="91248" y="0"/>
                  <a:pt x="0" y="91248"/>
                  <a:pt x="0" y="204078"/>
                </a:cubicBezTo>
                <a:cubicBezTo>
                  <a:pt x="0" y="316908"/>
                  <a:pt x="91248" y="408157"/>
                  <a:pt x="204078" y="408157"/>
                </a:cubicBezTo>
                <a:cubicBezTo>
                  <a:pt x="316908" y="408157"/>
                  <a:pt x="408157" y="316908"/>
                  <a:pt x="408157" y="204078"/>
                </a:cubicBezTo>
                <a:cubicBezTo>
                  <a:pt x="408157" y="90491"/>
                  <a:pt x="316908" y="0"/>
                  <a:pt x="204078" y="0"/>
                </a:cubicBezTo>
                <a:close/>
                <a:moveTo>
                  <a:pt x="53007" y="214680"/>
                </a:moveTo>
                <a:lnTo>
                  <a:pt x="53007" y="191962"/>
                </a:lnTo>
                <a:lnTo>
                  <a:pt x="105636" y="191962"/>
                </a:lnTo>
                <a:lnTo>
                  <a:pt x="105636" y="160158"/>
                </a:lnTo>
                <a:lnTo>
                  <a:pt x="178711" y="202564"/>
                </a:lnTo>
                <a:lnTo>
                  <a:pt x="105636" y="244970"/>
                </a:lnTo>
                <a:lnTo>
                  <a:pt x="105636" y="214680"/>
                </a:lnTo>
                <a:lnTo>
                  <a:pt x="53007" y="214680"/>
                </a:lnTo>
                <a:close/>
                <a:moveTo>
                  <a:pt x="204457" y="352499"/>
                </a:moveTo>
                <a:lnTo>
                  <a:pt x="162051" y="278667"/>
                </a:lnTo>
                <a:lnTo>
                  <a:pt x="192720" y="278667"/>
                </a:lnTo>
                <a:lnTo>
                  <a:pt x="192720" y="125703"/>
                </a:lnTo>
                <a:lnTo>
                  <a:pt x="162051" y="125703"/>
                </a:lnTo>
                <a:lnTo>
                  <a:pt x="204457" y="51871"/>
                </a:lnTo>
                <a:lnTo>
                  <a:pt x="246863" y="125703"/>
                </a:lnTo>
                <a:lnTo>
                  <a:pt x="215058" y="125703"/>
                </a:lnTo>
                <a:lnTo>
                  <a:pt x="215058" y="279046"/>
                </a:lnTo>
                <a:lnTo>
                  <a:pt x="246863" y="279046"/>
                </a:lnTo>
                <a:lnTo>
                  <a:pt x="204457" y="352499"/>
                </a:lnTo>
                <a:close/>
                <a:moveTo>
                  <a:pt x="306307" y="214680"/>
                </a:moveTo>
                <a:lnTo>
                  <a:pt x="306307" y="244970"/>
                </a:lnTo>
                <a:lnTo>
                  <a:pt x="233990" y="202564"/>
                </a:lnTo>
                <a:lnTo>
                  <a:pt x="306307" y="160158"/>
                </a:lnTo>
                <a:lnTo>
                  <a:pt x="306307" y="191962"/>
                </a:lnTo>
                <a:lnTo>
                  <a:pt x="359314" y="191962"/>
                </a:lnTo>
                <a:lnTo>
                  <a:pt x="359314" y="214680"/>
                </a:lnTo>
                <a:lnTo>
                  <a:pt x="306307" y="214680"/>
                </a:lnTo>
                <a:close/>
              </a:path>
            </a:pathLst>
          </a:custGeom>
          <a:solidFill>
            <a:srgbClr val="00B0F0"/>
          </a:solidFill>
          <a:ln w="3770" cap="flat">
            <a:noFill/>
            <a:prstDash val="solid"/>
            <a:miter/>
          </a:ln>
        </p:spPr>
        <p:txBody>
          <a:bodyPr rtlCol="0" anchor="ctr"/>
          <a:lstStyle/>
          <a:p>
            <a:endParaRPr lang="en-IN" dirty="0"/>
          </a:p>
        </p:txBody>
      </p:sp>
      <p:cxnSp>
        <p:nvCxnSpPr>
          <p:cNvPr id="29" name="Straight Arrow Connector 28">
            <a:extLst>
              <a:ext uri="{FF2B5EF4-FFF2-40B4-BE49-F238E27FC236}">
                <a16:creationId xmlns:a16="http://schemas.microsoft.com/office/drawing/2014/main" id="{E727839E-2450-4147-AD8E-B57301CFF85F}"/>
              </a:ext>
            </a:extLst>
          </p:cNvPr>
          <p:cNvCxnSpPr>
            <a:cxnSpLocks/>
          </p:cNvCxnSpPr>
          <p:nvPr/>
        </p:nvCxnSpPr>
        <p:spPr>
          <a:xfrm>
            <a:off x="6558273" y="1547208"/>
            <a:ext cx="1" cy="53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4664EA3E-0592-4B0E-95AB-E25598F8B728}"/>
              </a:ext>
            </a:extLst>
          </p:cNvPr>
          <p:cNvCxnSpPr>
            <a:cxnSpLocks/>
          </p:cNvCxnSpPr>
          <p:nvPr/>
        </p:nvCxnSpPr>
        <p:spPr>
          <a:xfrm>
            <a:off x="7457446" y="1547208"/>
            <a:ext cx="0" cy="56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32BF90F9-B288-43E5-B254-59663122AD6D}"/>
              </a:ext>
            </a:extLst>
          </p:cNvPr>
          <p:cNvCxnSpPr>
            <a:cxnSpLocks/>
          </p:cNvCxnSpPr>
          <p:nvPr/>
        </p:nvCxnSpPr>
        <p:spPr>
          <a:xfrm>
            <a:off x="9360547" y="1608941"/>
            <a:ext cx="0" cy="47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F8ABF7BB-DD57-4691-898F-6CF83378A3A2}"/>
              </a:ext>
            </a:extLst>
          </p:cNvPr>
          <p:cNvCxnSpPr>
            <a:cxnSpLocks/>
          </p:cNvCxnSpPr>
          <p:nvPr/>
        </p:nvCxnSpPr>
        <p:spPr>
          <a:xfrm>
            <a:off x="10329104" y="1555813"/>
            <a:ext cx="0" cy="53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FFB5524-16A5-4814-BB9F-2548E571760B}"/>
              </a:ext>
            </a:extLst>
          </p:cNvPr>
          <p:cNvCxnSpPr>
            <a:cxnSpLocks/>
          </p:cNvCxnSpPr>
          <p:nvPr/>
        </p:nvCxnSpPr>
        <p:spPr>
          <a:xfrm>
            <a:off x="6558273" y="1547208"/>
            <a:ext cx="1702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8312D53-1955-4D75-960A-87D3A72A50CE}"/>
              </a:ext>
            </a:extLst>
          </p:cNvPr>
          <p:cNvCxnSpPr>
            <a:cxnSpLocks/>
          </p:cNvCxnSpPr>
          <p:nvPr/>
        </p:nvCxnSpPr>
        <p:spPr>
          <a:xfrm flipH="1">
            <a:off x="8531412" y="1555813"/>
            <a:ext cx="1813160" cy="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923C386-CBE6-4B89-BD0F-B606C4047C2A}"/>
              </a:ext>
            </a:extLst>
          </p:cNvPr>
          <p:cNvCxnSpPr>
            <a:cxnSpLocks/>
          </p:cNvCxnSpPr>
          <p:nvPr/>
        </p:nvCxnSpPr>
        <p:spPr>
          <a:xfrm flipH="1">
            <a:off x="542343" y="4322277"/>
            <a:ext cx="1488861" cy="304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BBA543-B3F1-4B4F-81D8-8912C3A3DEEB}"/>
              </a:ext>
            </a:extLst>
          </p:cNvPr>
          <p:cNvCxnSpPr>
            <a:cxnSpLocks/>
          </p:cNvCxnSpPr>
          <p:nvPr/>
        </p:nvCxnSpPr>
        <p:spPr>
          <a:xfrm flipH="1" flipV="1">
            <a:off x="311586" y="4476899"/>
            <a:ext cx="1904" cy="267664"/>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F3EECA52-7EA3-4B58-85E2-FAC7E66036A0}"/>
              </a:ext>
            </a:extLst>
          </p:cNvPr>
          <p:cNvCxnSpPr>
            <a:cxnSpLocks/>
          </p:cNvCxnSpPr>
          <p:nvPr/>
        </p:nvCxnSpPr>
        <p:spPr>
          <a:xfrm flipV="1">
            <a:off x="1151507" y="4352720"/>
            <a:ext cx="0" cy="39988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B4B9E3D6-D8A3-49A3-84A0-2E7C10D62E83}"/>
              </a:ext>
            </a:extLst>
          </p:cNvPr>
          <p:cNvCxnSpPr>
            <a:cxnSpLocks/>
          </p:cNvCxnSpPr>
          <p:nvPr/>
        </p:nvCxnSpPr>
        <p:spPr>
          <a:xfrm flipV="1">
            <a:off x="1530463" y="4340401"/>
            <a:ext cx="0" cy="4122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C3D378D1-5D30-496E-B8AD-54C67C18C6FF}"/>
              </a:ext>
            </a:extLst>
          </p:cNvPr>
          <p:cNvCxnSpPr>
            <a:cxnSpLocks/>
          </p:cNvCxnSpPr>
          <p:nvPr/>
        </p:nvCxnSpPr>
        <p:spPr>
          <a:xfrm flipV="1">
            <a:off x="2018556" y="4311999"/>
            <a:ext cx="0" cy="36995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F66FEAC-FC8D-4922-9FBD-A4EFCAE36F14}"/>
              </a:ext>
            </a:extLst>
          </p:cNvPr>
          <p:cNvPicPr>
            <a:picLocks noChangeAspect="1"/>
          </p:cNvPicPr>
          <p:nvPr/>
        </p:nvPicPr>
        <p:blipFill>
          <a:blip r:embed="rId27"/>
          <a:stretch>
            <a:fillRect/>
          </a:stretch>
        </p:blipFill>
        <p:spPr>
          <a:xfrm>
            <a:off x="2937432" y="2046956"/>
            <a:ext cx="866568" cy="565507"/>
          </a:xfrm>
          <a:prstGeom prst="rect">
            <a:avLst/>
          </a:prstGeom>
        </p:spPr>
      </p:pic>
      <p:pic>
        <p:nvPicPr>
          <p:cNvPr id="3" name="Picture 2">
            <a:extLst>
              <a:ext uri="{FF2B5EF4-FFF2-40B4-BE49-F238E27FC236}">
                <a16:creationId xmlns:a16="http://schemas.microsoft.com/office/drawing/2014/main" id="{F6C173A7-A7BB-412E-81F8-03F16A2E0BD8}"/>
              </a:ext>
            </a:extLst>
          </p:cNvPr>
          <p:cNvPicPr>
            <a:picLocks noChangeAspect="1"/>
          </p:cNvPicPr>
          <p:nvPr/>
        </p:nvPicPr>
        <p:blipFill>
          <a:blip r:embed="rId28"/>
          <a:stretch>
            <a:fillRect/>
          </a:stretch>
        </p:blipFill>
        <p:spPr>
          <a:xfrm>
            <a:off x="800362" y="701421"/>
            <a:ext cx="1558189" cy="571065"/>
          </a:xfrm>
          <a:prstGeom prst="rect">
            <a:avLst/>
          </a:prstGeom>
        </p:spPr>
      </p:pic>
      <p:grpSp>
        <p:nvGrpSpPr>
          <p:cNvPr id="257" name="Group 256">
            <a:extLst>
              <a:ext uri="{FF2B5EF4-FFF2-40B4-BE49-F238E27FC236}">
                <a16:creationId xmlns:a16="http://schemas.microsoft.com/office/drawing/2014/main" id="{FCB52D53-D559-476E-AF86-453D31177073}"/>
              </a:ext>
            </a:extLst>
          </p:cNvPr>
          <p:cNvGrpSpPr/>
          <p:nvPr/>
        </p:nvGrpSpPr>
        <p:grpSpPr>
          <a:xfrm>
            <a:off x="65903" y="4730470"/>
            <a:ext cx="570712" cy="526892"/>
            <a:chOff x="10583741" y="3812326"/>
            <a:chExt cx="665160" cy="578683"/>
          </a:xfrm>
        </p:grpSpPr>
        <p:pic>
          <p:nvPicPr>
            <p:cNvPr id="258" name="Graphic 257">
              <a:extLst>
                <a:ext uri="{FF2B5EF4-FFF2-40B4-BE49-F238E27FC236}">
                  <a16:creationId xmlns:a16="http://schemas.microsoft.com/office/drawing/2014/main" id="{C12B3AA6-0169-471B-9E69-DCEB0E14CF6B}"/>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685826" y="3812326"/>
              <a:ext cx="478971" cy="457200"/>
            </a:xfrm>
            <a:prstGeom prst="rect">
              <a:avLst/>
            </a:prstGeom>
          </p:spPr>
        </p:pic>
        <p:sp>
          <p:nvSpPr>
            <p:cNvPr id="259" name="Rectangle 258">
              <a:extLst>
                <a:ext uri="{FF2B5EF4-FFF2-40B4-BE49-F238E27FC236}">
                  <a16:creationId xmlns:a16="http://schemas.microsoft.com/office/drawing/2014/main" id="{E0552F58-35AB-4F19-B684-9C2EAA88355E}"/>
                </a:ext>
              </a:extLst>
            </p:cNvPr>
            <p:cNvSpPr/>
            <p:nvPr/>
          </p:nvSpPr>
          <p:spPr>
            <a:xfrm>
              <a:off x="10583741" y="4275593"/>
              <a:ext cx="665160" cy="115416"/>
            </a:xfrm>
            <a:prstGeom prst="rect">
              <a:avLst/>
            </a:prstGeom>
          </p:spPr>
          <p:txBody>
            <a:bodyPr wrap="square" lIns="0" tIns="0" rIns="0" bIns="0">
              <a:spAutoFit/>
            </a:bodyPr>
            <a:lstStyle/>
            <a:p>
              <a:pPr algn="ctr">
                <a:lnSpc>
                  <a:spcPts val="850"/>
                </a:lnSpc>
              </a:pPr>
              <a:r>
                <a:rPr lang="en-US"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DNS</a:t>
              </a:r>
            </a:p>
          </p:txBody>
        </p:sp>
      </p:grpSp>
      <p:pic>
        <p:nvPicPr>
          <p:cNvPr id="278" name="Graphic 277">
            <a:extLst>
              <a:ext uri="{FF2B5EF4-FFF2-40B4-BE49-F238E27FC236}">
                <a16:creationId xmlns:a16="http://schemas.microsoft.com/office/drawing/2014/main" id="{2F771DE5-9D17-46A2-A8A7-82580A1DE038}"/>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713545" y="6106983"/>
            <a:ext cx="410961" cy="416281"/>
          </a:xfrm>
          <a:prstGeom prst="rect">
            <a:avLst/>
          </a:prstGeom>
        </p:spPr>
      </p:pic>
      <p:sp>
        <p:nvSpPr>
          <p:cNvPr id="279" name="TextBox 278">
            <a:extLst>
              <a:ext uri="{FF2B5EF4-FFF2-40B4-BE49-F238E27FC236}">
                <a16:creationId xmlns:a16="http://schemas.microsoft.com/office/drawing/2014/main" id="{EC2423EB-47C0-449C-83B9-D0FE1C9CAF45}"/>
              </a:ext>
            </a:extLst>
          </p:cNvPr>
          <p:cNvSpPr txBox="1"/>
          <p:nvPr/>
        </p:nvSpPr>
        <p:spPr>
          <a:xfrm>
            <a:off x="4981861" y="6253068"/>
            <a:ext cx="689242" cy="261610"/>
          </a:xfrm>
          <a:prstGeom prst="rect">
            <a:avLst/>
          </a:prstGeom>
          <a:noFill/>
        </p:spPr>
        <p:txBody>
          <a:bodyPr wrap="square" rtlCol="0">
            <a:spAutoFit/>
          </a:bodyPr>
          <a:lstStyle/>
          <a:p>
            <a:r>
              <a:rPr lang="en-US" sz="1100" b="1" dirty="0"/>
              <a:t> DNS</a:t>
            </a:r>
            <a:endParaRPr lang="en-IN" sz="1100" b="1" dirty="0"/>
          </a:p>
        </p:txBody>
      </p:sp>
      <p:cxnSp>
        <p:nvCxnSpPr>
          <p:cNvPr id="284" name="Straight Arrow Connector 283">
            <a:extLst>
              <a:ext uri="{FF2B5EF4-FFF2-40B4-BE49-F238E27FC236}">
                <a16:creationId xmlns:a16="http://schemas.microsoft.com/office/drawing/2014/main" id="{A647481C-358F-481E-BAC1-6D23B9D57700}"/>
              </a:ext>
            </a:extLst>
          </p:cNvPr>
          <p:cNvCxnSpPr>
            <a:cxnSpLocks/>
          </p:cNvCxnSpPr>
          <p:nvPr/>
        </p:nvCxnSpPr>
        <p:spPr>
          <a:xfrm flipV="1">
            <a:off x="750637" y="4340401"/>
            <a:ext cx="0" cy="4122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5" name="TextBox 284">
            <a:extLst>
              <a:ext uri="{FF2B5EF4-FFF2-40B4-BE49-F238E27FC236}">
                <a16:creationId xmlns:a16="http://schemas.microsoft.com/office/drawing/2014/main" id="{0207CCF4-691C-4A0F-A650-8E3B388DB71E}"/>
              </a:ext>
            </a:extLst>
          </p:cNvPr>
          <p:cNvSpPr txBox="1"/>
          <p:nvPr/>
        </p:nvSpPr>
        <p:spPr>
          <a:xfrm>
            <a:off x="6200456" y="2697323"/>
            <a:ext cx="840568" cy="215444"/>
          </a:xfrm>
          <a:prstGeom prst="rect">
            <a:avLst/>
          </a:prstGeom>
          <a:noFill/>
        </p:spPr>
        <p:txBody>
          <a:bodyPr wrap="square">
            <a:spAutoFit/>
          </a:bodyPr>
          <a:lstStyle/>
          <a:p>
            <a:r>
              <a:rPr lang="en-US" sz="800" b="1" dirty="0">
                <a:latin typeface="Arial" charset="0"/>
                <a:ea typeface="Arial" charset="0"/>
                <a:cs typeface="Arial" charset="0"/>
              </a:rPr>
              <a:t>  Subnet A</a:t>
            </a:r>
            <a:endParaRPr lang="en-IN" sz="800" dirty="0"/>
          </a:p>
        </p:txBody>
      </p:sp>
      <p:sp>
        <p:nvSpPr>
          <p:cNvPr id="286" name="TextBox 285">
            <a:extLst>
              <a:ext uri="{FF2B5EF4-FFF2-40B4-BE49-F238E27FC236}">
                <a16:creationId xmlns:a16="http://schemas.microsoft.com/office/drawing/2014/main" id="{369F17A7-C835-4C71-8721-763C756BAA1F}"/>
              </a:ext>
            </a:extLst>
          </p:cNvPr>
          <p:cNvSpPr txBox="1"/>
          <p:nvPr/>
        </p:nvSpPr>
        <p:spPr>
          <a:xfrm>
            <a:off x="7089331" y="2687472"/>
            <a:ext cx="840568" cy="215444"/>
          </a:xfrm>
          <a:prstGeom prst="rect">
            <a:avLst/>
          </a:prstGeom>
          <a:noFill/>
        </p:spPr>
        <p:txBody>
          <a:bodyPr wrap="square">
            <a:spAutoFit/>
          </a:bodyPr>
          <a:lstStyle/>
          <a:p>
            <a:r>
              <a:rPr lang="en-US" sz="800" b="1" dirty="0">
                <a:latin typeface="Arial" charset="0"/>
                <a:ea typeface="Arial" charset="0"/>
                <a:cs typeface="Arial" charset="0"/>
              </a:rPr>
              <a:t>  Subnet B</a:t>
            </a:r>
            <a:endParaRPr lang="en-IN" sz="800" dirty="0"/>
          </a:p>
        </p:txBody>
      </p:sp>
      <p:sp>
        <p:nvSpPr>
          <p:cNvPr id="287" name="TextBox 286">
            <a:extLst>
              <a:ext uri="{FF2B5EF4-FFF2-40B4-BE49-F238E27FC236}">
                <a16:creationId xmlns:a16="http://schemas.microsoft.com/office/drawing/2014/main" id="{B660D119-2CB0-4EA8-9F4F-032CB3FC4B60}"/>
              </a:ext>
            </a:extLst>
          </p:cNvPr>
          <p:cNvSpPr txBox="1"/>
          <p:nvPr/>
        </p:nvSpPr>
        <p:spPr>
          <a:xfrm>
            <a:off x="8037719" y="2698322"/>
            <a:ext cx="840568" cy="215444"/>
          </a:xfrm>
          <a:prstGeom prst="rect">
            <a:avLst/>
          </a:prstGeom>
          <a:noFill/>
        </p:spPr>
        <p:txBody>
          <a:bodyPr wrap="square">
            <a:spAutoFit/>
          </a:bodyPr>
          <a:lstStyle/>
          <a:p>
            <a:r>
              <a:rPr lang="en-US" sz="800" b="1" dirty="0">
                <a:latin typeface="Arial" charset="0"/>
                <a:ea typeface="Arial" charset="0"/>
                <a:cs typeface="Arial" charset="0"/>
              </a:rPr>
              <a:t>  Subnet C</a:t>
            </a:r>
            <a:endParaRPr lang="en-IN" sz="800" dirty="0"/>
          </a:p>
        </p:txBody>
      </p:sp>
      <p:sp>
        <p:nvSpPr>
          <p:cNvPr id="288" name="TextBox 287">
            <a:extLst>
              <a:ext uri="{FF2B5EF4-FFF2-40B4-BE49-F238E27FC236}">
                <a16:creationId xmlns:a16="http://schemas.microsoft.com/office/drawing/2014/main" id="{825CB9AD-93C3-441B-941B-038FA97D8DA6}"/>
              </a:ext>
            </a:extLst>
          </p:cNvPr>
          <p:cNvSpPr txBox="1"/>
          <p:nvPr/>
        </p:nvSpPr>
        <p:spPr>
          <a:xfrm>
            <a:off x="8993836" y="2707202"/>
            <a:ext cx="840568" cy="215444"/>
          </a:xfrm>
          <a:prstGeom prst="rect">
            <a:avLst/>
          </a:prstGeom>
          <a:noFill/>
        </p:spPr>
        <p:txBody>
          <a:bodyPr wrap="square">
            <a:spAutoFit/>
          </a:bodyPr>
          <a:lstStyle/>
          <a:p>
            <a:r>
              <a:rPr lang="en-US" sz="800" b="1" dirty="0">
                <a:latin typeface="Arial" charset="0"/>
                <a:ea typeface="Arial" charset="0"/>
                <a:cs typeface="Arial" charset="0"/>
              </a:rPr>
              <a:t>  Subnet D</a:t>
            </a:r>
            <a:endParaRPr lang="en-IN" sz="800" dirty="0"/>
          </a:p>
        </p:txBody>
      </p:sp>
      <p:sp>
        <p:nvSpPr>
          <p:cNvPr id="299" name="TextBox 298">
            <a:extLst>
              <a:ext uri="{FF2B5EF4-FFF2-40B4-BE49-F238E27FC236}">
                <a16:creationId xmlns:a16="http://schemas.microsoft.com/office/drawing/2014/main" id="{4DA155B4-C5D9-4ADE-997D-88CDA04CC3E6}"/>
              </a:ext>
            </a:extLst>
          </p:cNvPr>
          <p:cNvSpPr txBox="1"/>
          <p:nvPr/>
        </p:nvSpPr>
        <p:spPr>
          <a:xfrm>
            <a:off x="9917307" y="2698289"/>
            <a:ext cx="840568" cy="215444"/>
          </a:xfrm>
          <a:prstGeom prst="rect">
            <a:avLst/>
          </a:prstGeom>
          <a:noFill/>
        </p:spPr>
        <p:txBody>
          <a:bodyPr wrap="square">
            <a:spAutoFit/>
          </a:bodyPr>
          <a:lstStyle/>
          <a:p>
            <a:r>
              <a:rPr lang="en-US" sz="800" b="1" dirty="0">
                <a:latin typeface="Arial" charset="0"/>
                <a:ea typeface="Arial" charset="0"/>
                <a:cs typeface="Arial" charset="0"/>
              </a:rPr>
              <a:t>  Subnet E</a:t>
            </a:r>
            <a:endParaRPr lang="en-IN" sz="800" dirty="0"/>
          </a:p>
        </p:txBody>
      </p:sp>
    </p:spTree>
    <p:extLst>
      <p:ext uri="{BB962C8B-B14F-4D97-AF65-F5344CB8AC3E}">
        <p14:creationId xmlns:p14="http://schemas.microsoft.com/office/powerpoint/2010/main" val="22435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2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107"/>
                                        </p:tgtEl>
                                        <p:attrNameLst>
                                          <p:attrName>fillcolor</p:attrName>
                                        </p:attrNameLst>
                                      </p:cBhvr>
                                      <p:to>
                                        <a:srgbClr val="FFFF00"/>
                                      </p:to>
                                    </p:animClr>
                                    <p:set>
                                      <p:cBhvr>
                                        <p:cTn id="12" dur="2000" fill="hold"/>
                                        <p:tgtEl>
                                          <p:spTgt spid="107"/>
                                        </p:tgtEl>
                                        <p:attrNameLst>
                                          <p:attrName>fill.type</p:attrName>
                                        </p:attrNameLst>
                                      </p:cBhvr>
                                      <p:to>
                                        <p:strVal val="solid"/>
                                      </p:to>
                                    </p:set>
                                    <p:set>
                                      <p:cBhvr>
                                        <p:cTn id="13" dur="2000" fill="hold"/>
                                        <p:tgtEl>
                                          <p:spTgt spid="107"/>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08"/>
                                        </p:tgtEl>
                                        <p:attrNameLst>
                                          <p:attrName>fillcolor</p:attrName>
                                        </p:attrNameLst>
                                      </p:cBhvr>
                                      <p:to>
                                        <a:srgbClr val="FFFF00"/>
                                      </p:to>
                                    </p:animClr>
                                    <p:set>
                                      <p:cBhvr>
                                        <p:cTn id="18" dur="2000" fill="hold"/>
                                        <p:tgtEl>
                                          <p:spTgt spid="108"/>
                                        </p:tgtEl>
                                        <p:attrNameLst>
                                          <p:attrName>fill.type</p:attrName>
                                        </p:attrNameLst>
                                      </p:cBhvr>
                                      <p:to>
                                        <p:strVal val="solid"/>
                                      </p:to>
                                    </p:set>
                                    <p:set>
                                      <p:cBhvr>
                                        <p:cTn id="19" dur="2000" fill="hold"/>
                                        <p:tgtEl>
                                          <p:spTgt spid="10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09"/>
                                        </p:tgtEl>
                                        <p:attrNameLst>
                                          <p:attrName>fillcolor</p:attrName>
                                        </p:attrNameLst>
                                      </p:cBhvr>
                                      <p:to>
                                        <a:srgbClr val="FFFF00"/>
                                      </p:to>
                                    </p:animClr>
                                    <p:set>
                                      <p:cBhvr>
                                        <p:cTn id="24" dur="2000" fill="hold"/>
                                        <p:tgtEl>
                                          <p:spTgt spid="109"/>
                                        </p:tgtEl>
                                        <p:attrNameLst>
                                          <p:attrName>fill.type</p:attrName>
                                        </p:attrNameLst>
                                      </p:cBhvr>
                                      <p:to>
                                        <p:strVal val="solid"/>
                                      </p:to>
                                    </p:set>
                                    <p:set>
                                      <p:cBhvr>
                                        <p:cTn id="25" dur="2000" fill="hold"/>
                                        <p:tgtEl>
                                          <p:spTgt spid="109"/>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mph" presetSubtype="2" fill="hold" nodeType="clickEffect">
                                  <p:stCondLst>
                                    <p:cond delay="0"/>
                                  </p:stCondLst>
                                  <p:childTnLst>
                                    <p:animClr clrSpc="rgb" dir="cw">
                                      <p:cBhvr>
                                        <p:cTn id="29" dur="2000" fill="hold"/>
                                        <p:tgtEl>
                                          <p:spTgt spid="110"/>
                                        </p:tgtEl>
                                        <p:attrNameLst>
                                          <p:attrName>fillcolor</p:attrName>
                                        </p:attrNameLst>
                                      </p:cBhvr>
                                      <p:to>
                                        <a:srgbClr val="FFFF00"/>
                                      </p:to>
                                    </p:animClr>
                                    <p:set>
                                      <p:cBhvr>
                                        <p:cTn id="30" dur="2000" fill="hold"/>
                                        <p:tgtEl>
                                          <p:spTgt spid="110"/>
                                        </p:tgtEl>
                                        <p:attrNameLst>
                                          <p:attrName>fill.type</p:attrName>
                                        </p:attrNameLst>
                                      </p:cBhvr>
                                      <p:to>
                                        <p:strVal val="solid"/>
                                      </p:to>
                                    </p:set>
                                    <p:set>
                                      <p:cBhvr>
                                        <p:cTn id="31" dur="2000" fill="hold"/>
                                        <p:tgtEl>
                                          <p:spTgt spid="110"/>
                                        </p:tgtEl>
                                        <p:attrNameLst>
                                          <p:attrName>fill.on</p:attrName>
                                        </p:attrNameLst>
                                      </p:cBhvr>
                                      <p:to>
                                        <p:strVal val="true"/>
                                      </p:to>
                                    </p:set>
                                  </p:childTnLst>
                                </p:cTn>
                              </p:par>
                            </p:childTnLst>
                          </p:cTn>
                        </p:par>
                        <p:par>
                          <p:cTn id="32" fill="hold">
                            <p:stCondLst>
                              <p:cond delay="2000"/>
                            </p:stCondLst>
                            <p:childTnLst>
                              <p:par>
                                <p:cTn id="33" presetID="53" presetClass="entr" presetSubtype="16" fill="hold" nodeType="after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p:cTn id="35" dur="500" fill="hold"/>
                                        <p:tgtEl>
                                          <p:spTgt spid="117"/>
                                        </p:tgtEl>
                                        <p:attrNameLst>
                                          <p:attrName>ppt_w</p:attrName>
                                        </p:attrNameLst>
                                      </p:cBhvr>
                                      <p:tavLst>
                                        <p:tav tm="0">
                                          <p:val>
                                            <p:fltVal val="0"/>
                                          </p:val>
                                        </p:tav>
                                        <p:tav tm="100000">
                                          <p:val>
                                            <p:strVal val="#ppt_w"/>
                                          </p:val>
                                        </p:tav>
                                      </p:tavLst>
                                    </p:anim>
                                    <p:anim calcmode="lin" valueType="num">
                                      <p:cBhvr>
                                        <p:cTn id="36" dur="500" fill="hold"/>
                                        <p:tgtEl>
                                          <p:spTgt spid="117"/>
                                        </p:tgtEl>
                                        <p:attrNameLst>
                                          <p:attrName>ppt_h</p:attrName>
                                        </p:attrNameLst>
                                      </p:cBhvr>
                                      <p:tavLst>
                                        <p:tav tm="0">
                                          <p:val>
                                            <p:fltVal val="0"/>
                                          </p:val>
                                        </p:tav>
                                        <p:tav tm="100000">
                                          <p:val>
                                            <p:strVal val="#ppt_h"/>
                                          </p:val>
                                        </p:tav>
                                      </p:tavLst>
                                    </p:anim>
                                    <p:animEffect transition="in" filter="fade">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77"/>
                                        </p:tgtEl>
                                      </p:cBhvr>
                                    </p:animEffect>
                                    <p:animScale>
                                      <p:cBhvr>
                                        <p:cTn id="42" dur="250" autoRev="1" fill="hold"/>
                                        <p:tgtEl>
                                          <p:spTgt spid="377"/>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84"/>
                                        </p:tgtEl>
                                      </p:cBhvr>
                                    </p:animEffect>
                                    <p:animScale>
                                      <p:cBhvr>
                                        <p:cTn id="47" dur="250" autoRev="1" fill="hold"/>
                                        <p:tgtEl>
                                          <p:spTgt spid="384"/>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391"/>
                                        </p:tgtEl>
                                      </p:cBhvr>
                                    </p:animEffect>
                                    <p:animScale>
                                      <p:cBhvr>
                                        <p:cTn id="52" dur="250" autoRev="1" fill="hold"/>
                                        <p:tgtEl>
                                          <p:spTgt spid="39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84AF-AC15-4545-B75A-B84418E1626B}"/>
              </a:ext>
            </a:extLst>
          </p:cNvPr>
          <p:cNvSpPr>
            <a:spLocks noGrp="1"/>
          </p:cNvSpPr>
          <p:nvPr>
            <p:ph type="title"/>
          </p:nvPr>
        </p:nvSpPr>
        <p:spPr>
          <a:xfrm>
            <a:off x="617482" y="325713"/>
            <a:ext cx="2078421" cy="580806"/>
          </a:xfrm>
        </p:spPr>
        <p:txBody>
          <a:bodyPr>
            <a:normAutofit fontScale="90000"/>
          </a:bodyPr>
          <a:lstStyle/>
          <a:p>
            <a:r>
              <a:rPr lang="en-US" sz="3600" b="1" dirty="0"/>
              <a:t>Compute</a:t>
            </a:r>
            <a:endParaRPr lang="en-IN" sz="3600" b="1" dirty="0"/>
          </a:p>
        </p:txBody>
      </p:sp>
      <p:sp>
        <p:nvSpPr>
          <p:cNvPr id="3" name="Content Placeholder 2">
            <a:extLst>
              <a:ext uri="{FF2B5EF4-FFF2-40B4-BE49-F238E27FC236}">
                <a16:creationId xmlns:a16="http://schemas.microsoft.com/office/drawing/2014/main" id="{156064AE-7E9F-44A0-90A5-5A46C2A94712}"/>
              </a:ext>
            </a:extLst>
          </p:cNvPr>
          <p:cNvSpPr>
            <a:spLocks noGrp="1"/>
          </p:cNvSpPr>
          <p:nvPr>
            <p:ph idx="1"/>
          </p:nvPr>
        </p:nvSpPr>
        <p:spPr>
          <a:xfrm>
            <a:off x="672662" y="906519"/>
            <a:ext cx="10515600" cy="228492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In each </a:t>
            </a:r>
            <a:r>
              <a:rPr lang="en-US" sz="1600" b="1" dirty="0">
                <a:latin typeface="Times New Roman" panose="02020603050405020304" pitchFamily="18" charset="0"/>
                <a:cs typeface="Times New Roman" panose="02020603050405020304" pitchFamily="18" charset="0"/>
              </a:rPr>
              <a:t>BM.DenseIO2.52 Server </a:t>
            </a:r>
            <a:r>
              <a:rPr lang="en-US" sz="1600" dirty="0">
                <a:latin typeface="Times New Roman" panose="02020603050405020304" pitchFamily="18" charset="0"/>
                <a:cs typeface="Times New Roman" panose="02020603050405020304" pitchFamily="18" charset="0"/>
              </a:rPr>
              <a:t>consists of</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Total Cores	52</a:t>
            </a:r>
          </a:p>
          <a:p>
            <a:pPr marL="0" indent="0">
              <a:buNone/>
            </a:pPr>
            <a:r>
              <a:rPr lang="en-US" sz="1600" dirty="0">
                <a:highlight>
                  <a:srgbClr val="00FFFF"/>
                </a:highlight>
                <a:latin typeface="Times New Roman" panose="02020603050405020304" pitchFamily="18" charset="0"/>
                <a:cs typeface="Times New Roman" panose="02020603050405020304" pitchFamily="18" charset="0"/>
              </a:rPr>
              <a:t>Total Storage	51.2TB</a:t>
            </a:r>
          </a:p>
          <a:p>
            <a:pPr marL="0" indent="0">
              <a:buNone/>
            </a:pPr>
            <a:r>
              <a:rPr lang="en-US" sz="1600" dirty="0">
                <a:latin typeface="Times New Roman" panose="02020603050405020304" pitchFamily="18" charset="0"/>
                <a:cs typeface="Times New Roman" panose="02020603050405020304" pitchFamily="18" charset="0"/>
              </a:rPr>
              <a:t># Considering all Database’s and other Workloads demands, including growth, overhead we will use 18 Number of Host (6 in Each Cluster), this can be easily scale up.</a:t>
            </a:r>
          </a:p>
          <a:p>
            <a:pPr marL="0" indent="0">
              <a:buNone/>
            </a:pPr>
            <a:r>
              <a:rPr lang="en-US" sz="1600" dirty="0">
                <a:latin typeface="Times New Roman" panose="02020603050405020304" pitchFamily="18" charset="0"/>
                <a:cs typeface="Times New Roman" panose="02020603050405020304" pitchFamily="18" charset="0"/>
              </a:rPr>
              <a:t>BM.DenseIO2.52 Instances on Oracle Cloud Infrastructures.</a:t>
            </a:r>
          </a:p>
          <a:p>
            <a:r>
              <a:rPr lang="en-US" sz="1600" dirty="0">
                <a:latin typeface="Times New Roman" panose="02020603050405020304" pitchFamily="18" charset="0"/>
                <a:cs typeface="Times New Roman" panose="02020603050405020304" pitchFamily="18" charset="0"/>
              </a:rPr>
              <a:t>Total Compute Resources 936 Cores &amp; 921.6 TB</a:t>
            </a:r>
          </a:p>
        </p:txBody>
      </p:sp>
      <p:sp>
        <p:nvSpPr>
          <p:cNvPr id="4" name="Title 1">
            <a:extLst>
              <a:ext uri="{FF2B5EF4-FFF2-40B4-BE49-F238E27FC236}">
                <a16:creationId xmlns:a16="http://schemas.microsoft.com/office/drawing/2014/main" id="{457F3167-B17C-4765-B4F2-8E53BF4825F0}"/>
              </a:ext>
            </a:extLst>
          </p:cNvPr>
          <p:cNvSpPr txBox="1">
            <a:spLocks/>
          </p:cNvSpPr>
          <p:nvPr/>
        </p:nvSpPr>
        <p:spPr>
          <a:xfrm>
            <a:off x="672662" y="3828084"/>
            <a:ext cx="8424042" cy="3673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1) How will the customer migrate from on-prem to the cloud?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b="1" dirty="0"/>
          </a:p>
        </p:txBody>
      </p:sp>
      <p:sp>
        <p:nvSpPr>
          <p:cNvPr id="6" name="TextBox 5">
            <a:extLst>
              <a:ext uri="{FF2B5EF4-FFF2-40B4-BE49-F238E27FC236}">
                <a16:creationId xmlns:a16="http://schemas.microsoft.com/office/drawing/2014/main" id="{6BB68C40-BBA1-4E63-BDBA-9ECE190CEC76}"/>
              </a:ext>
            </a:extLst>
          </p:cNvPr>
          <p:cNvSpPr txBox="1"/>
          <p:nvPr/>
        </p:nvSpPr>
        <p:spPr>
          <a:xfrm>
            <a:off x="672662" y="4011741"/>
            <a:ext cx="11236216" cy="2284921"/>
          </a:xfrm>
          <a:prstGeom prst="rect">
            <a:avLst/>
          </a:prstGeom>
          <a:noFill/>
        </p:spPr>
        <p:txBody>
          <a:bodyPr wrap="square">
            <a:spAutoFit/>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Migrating VMware Workloads to the Oracle Cloud can be easily achieved using VMware HCX Solution this is useful for Applications, Non-Oracle Database migration, network extension, cross-cloud connectivity, for live or bulk migration of production workloads, without disruption to the business entities that depend on mission-critical applications running in their on-premises VMware environment by building an abstraction layer on top of existing site-specific implementations of Oracle Cloud Infrastructure using VMware HCX ensuring the dedicated network port requirements are opened.</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HCX uses the Oracle Cloud Infrastructure FastConnect service for connectivity between your on-premises network and Oracle Cloud VMware Solution. FastConnect provides low-latency, high-throughput network connectivity with 1-Gbps and 10-Gbps port speeds, which helps to deliver seamless experience in hybrid cloud operations.</a:t>
            </a:r>
          </a:p>
        </p:txBody>
      </p:sp>
    </p:spTree>
    <p:extLst>
      <p:ext uri="{BB962C8B-B14F-4D97-AF65-F5344CB8AC3E}">
        <p14:creationId xmlns:p14="http://schemas.microsoft.com/office/powerpoint/2010/main" val="401219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F3167-B17C-4765-B4F2-8E53BF4825F0}"/>
              </a:ext>
            </a:extLst>
          </p:cNvPr>
          <p:cNvSpPr txBox="1">
            <a:spLocks/>
          </p:cNvSpPr>
          <p:nvPr/>
        </p:nvSpPr>
        <p:spPr>
          <a:xfrm>
            <a:off x="480848" y="489241"/>
            <a:ext cx="8424042" cy="5808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2) How do you meet the access requirements by the different lines of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B68C40-BBA1-4E63-BDBA-9ECE190CEC76}"/>
              </a:ext>
            </a:extLst>
          </p:cNvPr>
          <p:cNvSpPr txBox="1"/>
          <p:nvPr/>
        </p:nvSpPr>
        <p:spPr>
          <a:xfrm>
            <a:off x="477892" y="1141540"/>
            <a:ext cx="11236216" cy="5801012"/>
          </a:xfrm>
          <a:prstGeom prst="rect">
            <a:avLst/>
          </a:prstGeom>
          <a:noFill/>
        </p:spPr>
        <p:txBody>
          <a:bodyPr wrap="square">
            <a:spAutoFit/>
          </a:bodyPr>
          <a:lstStyle/>
          <a:p>
            <a:pPr>
              <a:lnSpc>
                <a:spcPct val="107000"/>
              </a:lnSpc>
              <a:spcAft>
                <a:spcPts val="800"/>
              </a:spcAft>
            </a:pPr>
            <a:r>
              <a:rPr lang="en-US" sz="1600" b="0" i="0" dirty="0">
                <a:solidFill>
                  <a:srgbClr val="1A1816"/>
                </a:solidFill>
                <a:effectLst/>
                <a:latin typeface="Times New Roman" panose="02020603050405020304" pitchFamily="18" charset="0"/>
                <a:cs typeface="Times New Roman" panose="02020603050405020304" pitchFamily="18" charset="0"/>
              </a:rPr>
              <a:t>Oracle Cloud Infrastructure Identity and Access Management (IAM) Service lets you control who has access to your cloud resources. You control the types of access a group of users has and to which specific resources.</a:t>
            </a:r>
          </a:p>
          <a:p>
            <a:pPr>
              <a:lnSpc>
                <a:spcPct val="107000"/>
              </a:lnSpc>
              <a:spcAft>
                <a:spcPts val="800"/>
              </a:spcAft>
            </a:pPr>
            <a:r>
              <a:rPr lang="en-US" sz="1600" dirty="0">
                <a:solidFill>
                  <a:srgbClr val="1A1816"/>
                </a:solidFill>
                <a:latin typeface="Times New Roman" panose="02020603050405020304" pitchFamily="18" charset="0"/>
                <a:ea typeface="Calibri" panose="020F0502020204030204" pitchFamily="34" charset="0"/>
                <a:cs typeface="Times New Roman" panose="02020603050405020304" pitchFamily="18" charset="0"/>
              </a:rPr>
              <a:t>However, I believe the question is specific to systems access over network. </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Oracle Cloud Infrastructure VCN, which is configured with different gateways to communicate with the on-premises network and other Oracle Cloud Infrastructure services. </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achieve our purpose for all the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 of Business access, restrictions can be segregated </a:t>
            </a:r>
            <a:r>
              <a:rPr lang="en-US" sz="1600" dirty="0">
                <a:latin typeface="Times New Roman" panose="02020603050405020304" pitchFamily="18" charset="0"/>
                <a:ea typeface="Calibri" panose="020F0502020204030204" pitchFamily="34" charset="0"/>
                <a:cs typeface="Times New Roman" panose="02020603050405020304" pitchFamily="18" charset="0"/>
              </a:rPr>
              <a:t>configuring DFWs in NSX to segregate the workloads. NSX DFW is a stateful firewall, meaning it monitors the state of active connections and uses this information to determine which network packets to allow through the firewall. DFW is implemented in the hypervisor and applied to virtual machines on a per-</a:t>
            </a:r>
            <a:r>
              <a:rPr lang="en-US" sz="1600" dirty="0" err="1">
                <a:latin typeface="Times New Roman" panose="02020603050405020304" pitchFamily="18" charset="0"/>
                <a:ea typeface="Calibri" panose="020F0502020204030204" pitchFamily="34" charset="0"/>
                <a:cs typeface="Times New Roman" panose="02020603050405020304" pitchFamily="18" charset="0"/>
              </a:rPr>
              <a:t>vNIC</a:t>
            </a:r>
            <a:r>
              <a:rPr lang="en-US" sz="1600" dirty="0">
                <a:latin typeface="Times New Roman" panose="02020603050405020304" pitchFamily="18" charset="0"/>
                <a:ea typeface="Calibri" panose="020F0502020204030204" pitchFamily="34" charset="0"/>
                <a:cs typeface="Times New Roman" panose="02020603050405020304" pitchFamily="18" charset="0"/>
              </a:rPr>
              <a:t> basis. That is, the firewall rules are enforced at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vNIC</a:t>
            </a:r>
            <a:r>
              <a:rPr lang="en-US" sz="1600" dirty="0">
                <a:latin typeface="Times New Roman" panose="02020603050405020304" pitchFamily="18" charset="0"/>
                <a:ea typeface="Calibri" panose="020F0502020204030204" pitchFamily="34" charset="0"/>
                <a:cs typeface="Times New Roman" panose="02020603050405020304" pitchFamily="18" charset="0"/>
              </a:rPr>
              <a:t> of each virtual machine. Inspection of traffic happens at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vNIC</a:t>
            </a:r>
            <a:r>
              <a:rPr lang="en-US" sz="1600" dirty="0">
                <a:latin typeface="Times New Roman" panose="02020603050405020304" pitchFamily="18" charset="0"/>
                <a:ea typeface="Calibri" panose="020F0502020204030204" pitchFamily="34" charset="0"/>
                <a:cs typeface="Times New Roman" panose="02020603050405020304" pitchFamily="18" charset="0"/>
              </a:rPr>
              <a:t> of a VM just as the traffic is about to exit the VM and enter the virtual switch (egress). Inspection also happens at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vNIC</a:t>
            </a:r>
            <a:r>
              <a:rPr lang="en-US" sz="1600" dirty="0">
                <a:latin typeface="Times New Roman" panose="02020603050405020304" pitchFamily="18" charset="0"/>
                <a:ea typeface="Calibri" panose="020F0502020204030204" pitchFamily="34" charset="0"/>
                <a:cs typeface="Times New Roman" panose="02020603050405020304" pitchFamily="18" charset="0"/>
              </a:rPr>
              <a:t> just as the traffic leaves the switch but before entering the VM (ingress). </a:t>
            </a:r>
          </a:p>
          <a:p>
            <a:pPr algn="l"/>
            <a:r>
              <a:rPr lang="en-US" sz="1400" b="0" i="0" dirty="0">
                <a:solidFill>
                  <a:srgbClr val="30545F"/>
                </a:solidFill>
                <a:effectLst/>
                <a:latin typeface="Arial" panose="020B0604020202020204" pitchFamily="34" charset="0"/>
                <a:cs typeface="Arial" panose="020B0604020202020204" pitchFamily="34" charset="0"/>
              </a:rPr>
              <a:t>The DFW rules can be based on Layer 2 (L2) up to Layer 4 (L4).</a:t>
            </a:r>
          </a:p>
          <a:p>
            <a:pPr algn="l">
              <a:buFont typeface="Arial" panose="020B0604020202020204" pitchFamily="34" charset="0"/>
              <a:buChar char="•"/>
            </a:pPr>
            <a:r>
              <a:rPr lang="en-US" sz="1400" b="0" i="0" dirty="0">
                <a:solidFill>
                  <a:srgbClr val="30545F"/>
                </a:solidFill>
                <a:effectLst/>
                <a:latin typeface="Arial" panose="020B0604020202020204" pitchFamily="34" charset="0"/>
                <a:cs typeface="Arial" panose="020B0604020202020204" pitchFamily="34" charset="0"/>
              </a:rPr>
              <a:t>Layer 2 (L2) rules (Ethernet tab) are based on MAC address L2 protocols like ARP, RARP and LLDP</a:t>
            </a:r>
          </a:p>
          <a:p>
            <a:pPr algn="l">
              <a:buFont typeface="Arial" panose="020B0604020202020204" pitchFamily="34" charset="0"/>
              <a:buChar char="•"/>
            </a:pPr>
            <a:r>
              <a:rPr lang="en-US" sz="1400" b="0" i="0" dirty="0">
                <a:solidFill>
                  <a:srgbClr val="30545F"/>
                </a:solidFill>
                <a:effectLst/>
                <a:latin typeface="Arial" panose="020B0604020202020204" pitchFamily="34" charset="0"/>
                <a:cs typeface="Arial" panose="020B0604020202020204" pitchFamily="34" charset="0"/>
              </a:rPr>
              <a:t>Layer 3 (L3) rules (General tab) are based on Ip source destination</a:t>
            </a:r>
          </a:p>
          <a:p>
            <a:pPr algn="l">
              <a:buFont typeface="Arial" panose="020B0604020202020204" pitchFamily="34" charset="0"/>
              <a:buChar char="•"/>
            </a:pPr>
            <a:r>
              <a:rPr lang="en-US" sz="1400" b="0" i="0" dirty="0">
                <a:solidFill>
                  <a:srgbClr val="30545F"/>
                </a:solidFill>
                <a:effectLst/>
                <a:latin typeface="Arial" panose="020B0604020202020204" pitchFamily="34" charset="0"/>
                <a:cs typeface="Arial" panose="020B0604020202020204" pitchFamily="34" charset="0"/>
              </a:rPr>
              <a:t>Layer 4 (L4) uses a TCP or UDP service port</a:t>
            </a:r>
          </a:p>
          <a:p>
            <a:pPr algn="l"/>
            <a:endParaRPr lang="en-US" sz="1400" b="0" i="0" dirty="0">
              <a:solidFill>
                <a:srgbClr val="30545F"/>
              </a:solidFill>
              <a:effectLst/>
              <a:latin typeface="Arial" panose="020B0604020202020204" pitchFamily="34" charset="0"/>
              <a:cs typeface="Arial" panose="020B0604020202020204" pitchFamily="34" charset="0"/>
            </a:endParaRPr>
          </a:p>
          <a:p>
            <a:pPr algn="l"/>
            <a:r>
              <a:rPr lang="en-US" sz="1400" b="0" i="0" dirty="0">
                <a:solidFill>
                  <a:srgbClr val="30545F"/>
                </a:solidFill>
                <a:effectLst/>
                <a:latin typeface="Arial" panose="020B0604020202020204" pitchFamily="34" charset="0"/>
                <a:cs typeface="Arial" panose="020B0604020202020204" pitchFamily="34" charset="0"/>
              </a:rPr>
              <a:t>L2 (Ethernet) firewall rules are processed before L3 rules. The default firewall rule allows L2 and L3 traffic to pass through your VDCs. Once you've implemented all the rules, you can change this to block. Rules are always read and enforced from top-to-bottom ordering like any traditional firewall.</a:t>
            </a:r>
          </a:p>
          <a:p>
            <a:pPr algn="l"/>
            <a:r>
              <a:rPr lang="en-US" sz="1400" b="0" i="0" dirty="0">
                <a:solidFill>
                  <a:srgbClr val="30545F"/>
                </a:solidFill>
                <a:effectLst/>
                <a:latin typeface="Arial" panose="020B0604020202020204" pitchFamily="34" charset="0"/>
                <a:cs typeface="Arial" panose="020B0604020202020204" pitchFamily="34" charset="0"/>
              </a:rPr>
              <a:t>DFW rules can have one or more of the following entities as the source or destination: Org VDC networks, virtual machines, Org VDCs, MAC sets (L2 – Ethernet), IP sets (L3 – General) or security groups.</a:t>
            </a:r>
          </a:p>
          <a:p>
            <a:pP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375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F879-5784-43FF-A8A4-736A0C9648A5}"/>
              </a:ext>
            </a:extLst>
          </p:cNvPr>
          <p:cNvSpPr>
            <a:spLocks noGrp="1"/>
          </p:cNvSpPr>
          <p:nvPr>
            <p:ph type="title"/>
          </p:nvPr>
        </p:nvSpPr>
        <p:spPr>
          <a:xfrm>
            <a:off x="202324" y="689163"/>
            <a:ext cx="10719675" cy="387350"/>
          </a:xfrm>
        </p:spPr>
        <p:txBody>
          <a:bodyPr>
            <a:noAutofit/>
          </a:bodyPr>
          <a:lstStyle/>
          <a:p>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3) Document the NSX Edge firewall / DFW firewall topology.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p>
        </p:txBody>
      </p:sp>
      <p:sp>
        <p:nvSpPr>
          <p:cNvPr id="6" name="TextBox 5">
            <a:extLst>
              <a:ext uri="{FF2B5EF4-FFF2-40B4-BE49-F238E27FC236}">
                <a16:creationId xmlns:a16="http://schemas.microsoft.com/office/drawing/2014/main" id="{5A87AB29-D207-4836-B98B-8453429EBBE8}"/>
              </a:ext>
            </a:extLst>
          </p:cNvPr>
          <p:cNvSpPr txBox="1"/>
          <p:nvPr/>
        </p:nvSpPr>
        <p:spPr>
          <a:xfrm>
            <a:off x="202324" y="2152353"/>
            <a:ext cx="4648200" cy="4016484"/>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Edge services can be deployed as a separate Edge cluster or  integrated deployment.</a:t>
            </a:r>
          </a:p>
          <a:p>
            <a:pPr marL="1028700" lvl="1" indent="-342900">
              <a:buAutoNum type="arabicPeriod"/>
            </a:pPr>
            <a:r>
              <a:rPr lang="en-US" sz="1500" dirty="0">
                <a:latin typeface="Times New Roman" panose="02020603050405020304" pitchFamily="18" charset="0"/>
                <a:cs typeface="Times New Roman" panose="02020603050405020304" pitchFamily="18" charset="0"/>
              </a:rPr>
              <a:t>If we have a dedicated Edge Cluster, where all the traffic is routed via an Edge VM and Firewall is maintained as a services on it, and the traffic is filtered on the VM, then it’s called an Edge Firewall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(Black Dashed Line with Green Highlight)</a:t>
            </a:r>
            <a:br>
              <a:rPr lang="en-US" sz="1500" dirty="0">
                <a:latin typeface="Times New Roman" panose="02020603050405020304" pitchFamily="18" charset="0"/>
                <a:cs typeface="Times New Roman" panose="02020603050405020304" pitchFamily="18" charset="0"/>
              </a:rPr>
            </a:br>
            <a:endParaRPr lang="en-US" sz="1500" dirty="0">
              <a:latin typeface="Times New Roman" panose="02020603050405020304" pitchFamily="18" charset="0"/>
              <a:cs typeface="Times New Roman" panose="02020603050405020304" pitchFamily="18" charset="0"/>
            </a:endParaRPr>
          </a:p>
          <a:p>
            <a:pPr marL="1028700" lvl="1" indent="-342900">
              <a:buAutoNum type="arabicPeriod"/>
            </a:pPr>
            <a:r>
              <a:rPr lang="en-US" sz="1500" dirty="0">
                <a:latin typeface="Times New Roman" panose="02020603050405020304" pitchFamily="18" charset="0"/>
                <a:cs typeface="Times New Roman" panose="02020603050405020304" pitchFamily="18" charset="0"/>
              </a:rPr>
              <a:t>If the Edge Nodes are deployed in a Collapsed Architecture and as an appliance and we use the Firewall on the T1, then it’s a Distributed Firewall, which works basically at the VM NIC level and not having to route all traffic through one VM for filtering</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(DR – Distributed Routing on every hypervisor)</a:t>
            </a:r>
          </a:p>
        </p:txBody>
      </p:sp>
      <p:pic>
        <p:nvPicPr>
          <p:cNvPr id="496" name="Picture 495" descr="Diagram&#10;&#10;Description automatically generated">
            <a:extLst>
              <a:ext uri="{FF2B5EF4-FFF2-40B4-BE49-F238E27FC236}">
                <a16:creationId xmlns:a16="http://schemas.microsoft.com/office/drawing/2014/main" id="{DE990431-E40D-4B54-911F-3B12C4FA7544}"/>
              </a:ext>
            </a:extLst>
          </p:cNvPr>
          <p:cNvPicPr>
            <a:picLocks noChangeAspect="1"/>
          </p:cNvPicPr>
          <p:nvPr/>
        </p:nvPicPr>
        <p:blipFill rotWithShape="1">
          <a:blip r:embed="rId2">
            <a:extLst>
              <a:ext uri="{28A0092B-C50C-407E-A947-70E740481C1C}">
                <a14:useLocalDpi xmlns:a14="http://schemas.microsoft.com/office/drawing/2010/main" val="0"/>
              </a:ext>
            </a:extLst>
          </a:blip>
          <a:srcRect t="13080"/>
          <a:stretch/>
        </p:blipFill>
        <p:spPr>
          <a:xfrm>
            <a:off x="4850524" y="2152353"/>
            <a:ext cx="7196136" cy="3721912"/>
          </a:xfrm>
          <a:prstGeom prst="rect">
            <a:avLst/>
          </a:prstGeom>
        </p:spPr>
      </p:pic>
      <p:sp>
        <p:nvSpPr>
          <p:cNvPr id="7" name="TextBox 6">
            <a:extLst>
              <a:ext uri="{FF2B5EF4-FFF2-40B4-BE49-F238E27FC236}">
                <a16:creationId xmlns:a16="http://schemas.microsoft.com/office/drawing/2014/main" id="{AEBB5A80-46D1-4995-B484-798FC96C8200}"/>
              </a:ext>
            </a:extLst>
          </p:cNvPr>
          <p:cNvSpPr txBox="1"/>
          <p:nvPr/>
        </p:nvSpPr>
        <p:spPr>
          <a:xfrm>
            <a:off x="202324" y="1221749"/>
            <a:ext cx="6096000" cy="523220"/>
          </a:xfrm>
          <a:prstGeom prst="rect">
            <a:avLst/>
          </a:prstGeom>
          <a:noFill/>
        </p:spPr>
        <p:txBody>
          <a:bodyPr wrap="square">
            <a:spAutoFit/>
          </a:bodyPr>
          <a:lstStyle/>
          <a:p>
            <a:r>
              <a:rPr lang="en-US" sz="2800" b="1" dirty="0"/>
              <a:t>NSX-T Edge Firewall / DFW Firewall</a:t>
            </a:r>
            <a:endParaRPr lang="en-IN" sz="2800" dirty="0"/>
          </a:p>
        </p:txBody>
      </p:sp>
    </p:spTree>
    <p:extLst>
      <p:ext uri="{BB962C8B-B14F-4D97-AF65-F5344CB8AC3E}">
        <p14:creationId xmlns:p14="http://schemas.microsoft.com/office/powerpoint/2010/main" val="183144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1D35-10F2-4EB1-A07E-5B7034E2B34F}"/>
              </a:ext>
            </a:extLst>
          </p:cNvPr>
          <p:cNvSpPr>
            <a:spLocks noGrp="1"/>
          </p:cNvSpPr>
          <p:nvPr>
            <p:ph type="title"/>
          </p:nvPr>
        </p:nvSpPr>
        <p:spPr>
          <a:xfrm>
            <a:off x="71070" y="797416"/>
            <a:ext cx="5820968" cy="348566"/>
          </a:xfrm>
        </p:spPr>
        <p:txBody>
          <a:bodyPr>
            <a:noAutofit/>
          </a:bodyPr>
          <a:lstStyle/>
          <a:p>
            <a:r>
              <a:rPr lang="en-IN" sz="3200" b="1" dirty="0"/>
              <a:t>VMware NSX-T T0 &amp; T1 Topology</a:t>
            </a:r>
          </a:p>
        </p:txBody>
      </p:sp>
      <p:grpSp>
        <p:nvGrpSpPr>
          <p:cNvPr id="8" name="Group 7">
            <a:extLst>
              <a:ext uri="{FF2B5EF4-FFF2-40B4-BE49-F238E27FC236}">
                <a16:creationId xmlns:a16="http://schemas.microsoft.com/office/drawing/2014/main" id="{F8841687-8822-416A-9901-4C7AA5A7BAD6}"/>
              </a:ext>
            </a:extLst>
          </p:cNvPr>
          <p:cNvGrpSpPr/>
          <p:nvPr/>
        </p:nvGrpSpPr>
        <p:grpSpPr>
          <a:xfrm>
            <a:off x="8047537" y="5386848"/>
            <a:ext cx="489126" cy="489322"/>
            <a:chOff x="7736620" y="7009631"/>
            <a:chExt cx="4501800" cy="4503600"/>
          </a:xfrm>
          <a:solidFill>
            <a:schemeClr val="accent1"/>
          </a:solidFill>
        </p:grpSpPr>
        <p:sp>
          <p:nvSpPr>
            <p:cNvPr id="9" name="Freeform: Shape 1">
              <a:extLst>
                <a:ext uri="{FF2B5EF4-FFF2-40B4-BE49-F238E27FC236}">
                  <a16:creationId xmlns:a16="http://schemas.microsoft.com/office/drawing/2014/main" id="{5BD9710C-9490-4CB0-A193-2B8FB11A3BFC}"/>
                </a:ext>
              </a:extLst>
            </p:cNvPr>
            <p:cNvSpPr/>
            <p:nvPr/>
          </p:nvSpPr>
          <p:spPr>
            <a:xfrm>
              <a:off x="7736620" y="7009631"/>
              <a:ext cx="4501800" cy="4503600"/>
            </a:xfrm>
            <a:custGeom>
              <a:avLst/>
              <a:gdLst/>
              <a:ahLst/>
              <a:cxnLst>
                <a:cxn ang="3cd4">
                  <a:pos x="hc" y="t"/>
                </a:cxn>
                <a:cxn ang="cd2">
                  <a:pos x="l" y="vc"/>
                </a:cxn>
                <a:cxn ang="cd4">
                  <a:pos x="hc" y="b"/>
                </a:cxn>
                <a:cxn ang="0">
                  <a:pos x="r" y="vc"/>
                </a:cxn>
              </a:cxnLst>
              <a:rect l="l" t="t" r="r" b="b"/>
              <a:pathLst>
                <a:path w="12506" h="12511">
                  <a:moveTo>
                    <a:pt x="6251" y="521"/>
                  </a:moveTo>
                  <a:lnTo>
                    <a:pt x="6399" y="525"/>
                  </a:lnTo>
                  <a:lnTo>
                    <a:pt x="6546" y="530"/>
                  </a:lnTo>
                  <a:lnTo>
                    <a:pt x="6694" y="538"/>
                  </a:lnTo>
                  <a:lnTo>
                    <a:pt x="6838" y="550"/>
                  </a:lnTo>
                  <a:lnTo>
                    <a:pt x="6981" y="566"/>
                  </a:lnTo>
                  <a:lnTo>
                    <a:pt x="7125" y="587"/>
                  </a:lnTo>
                  <a:lnTo>
                    <a:pt x="7265" y="612"/>
                  </a:lnTo>
                  <a:lnTo>
                    <a:pt x="7409" y="640"/>
                  </a:lnTo>
                  <a:lnTo>
                    <a:pt x="7548" y="669"/>
                  </a:lnTo>
                  <a:lnTo>
                    <a:pt x="7684" y="702"/>
                  </a:lnTo>
                  <a:lnTo>
                    <a:pt x="7819" y="739"/>
                  </a:lnTo>
                  <a:lnTo>
                    <a:pt x="7954" y="780"/>
                  </a:lnTo>
                  <a:lnTo>
                    <a:pt x="8090" y="825"/>
                  </a:lnTo>
                  <a:lnTo>
                    <a:pt x="8221" y="870"/>
                  </a:lnTo>
                  <a:lnTo>
                    <a:pt x="8352" y="919"/>
                  </a:lnTo>
                  <a:lnTo>
                    <a:pt x="8484" y="973"/>
                  </a:lnTo>
                  <a:lnTo>
                    <a:pt x="8611" y="1030"/>
                  </a:lnTo>
                  <a:lnTo>
                    <a:pt x="8734" y="1088"/>
                  </a:lnTo>
                  <a:lnTo>
                    <a:pt x="8861" y="1149"/>
                  </a:lnTo>
                  <a:lnTo>
                    <a:pt x="8985" y="1215"/>
                  </a:lnTo>
                  <a:lnTo>
                    <a:pt x="9104" y="1285"/>
                  </a:lnTo>
                  <a:lnTo>
                    <a:pt x="9222" y="1354"/>
                  </a:lnTo>
                  <a:lnTo>
                    <a:pt x="9341" y="1428"/>
                  </a:lnTo>
                  <a:lnTo>
                    <a:pt x="9456" y="1502"/>
                  </a:lnTo>
                  <a:lnTo>
                    <a:pt x="9571" y="1581"/>
                  </a:lnTo>
                  <a:lnTo>
                    <a:pt x="9682" y="1663"/>
                  </a:lnTo>
                  <a:lnTo>
                    <a:pt x="9789" y="1749"/>
                  </a:lnTo>
                  <a:lnTo>
                    <a:pt x="9896" y="1835"/>
                  </a:lnTo>
                  <a:lnTo>
                    <a:pt x="10002" y="1921"/>
                  </a:lnTo>
                  <a:lnTo>
                    <a:pt x="10105" y="2016"/>
                  </a:lnTo>
                  <a:lnTo>
                    <a:pt x="10207" y="2106"/>
                  </a:lnTo>
                  <a:lnTo>
                    <a:pt x="10306" y="2205"/>
                  </a:lnTo>
                  <a:lnTo>
                    <a:pt x="10400" y="2303"/>
                  </a:lnTo>
                  <a:lnTo>
                    <a:pt x="10495" y="2401"/>
                  </a:lnTo>
                  <a:lnTo>
                    <a:pt x="10585" y="2504"/>
                  </a:lnTo>
                  <a:lnTo>
                    <a:pt x="10675" y="2611"/>
                  </a:lnTo>
                  <a:lnTo>
                    <a:pt x="10762" y="2717"/>
                  </a:lnTo>
                  <a:lnTo>
                    <a:pt x="10844" y="2828"/>
                  </a:lnTo>
                  <a:lnTo>
                    <a:pt x="10926" y="2939"/>
                  </a:lnTo>
                  <a:lnTo>
                    <a:pt x="11004" y="3054"/>
                  </a:lnTo>
                  <a:lnTo>
                    <a:pt x="11082" y="3169"/>
                  </a:lnTo>
                  <a:lnTo>
                    <a:pt x="11156" y="3284"/>
                  </a:lnTo>
                  <a:lnTo>
                    <a:pt x="11225" y="3403"/>
                  </a:lnTo>
                  <a:lnTo>
                    <a:pt x="11291" y="3526"/>
                  </a:lnTo>
                  <a:lnTo>
                    <a:pt x="11357" y="3649"/>
                  </a:lnTo>
                  <a:lnTo>
                    <a:pt x="11419" y="3773"/>
                  </a:lnTo>
                  <a:lnTo>
                    <a:pt x="11480" y="3900"/>
                  </a:lnTo>
                  <a:lnTo>
                    <a:pt x="11533" y="4027"/>
                  </a:lnTo>
                  <a:lnTo>
                    <a:pt x="11587" y="4154"/>
                  </a:lnTo>
                  <a:lnTo>
                    <a:pt x="11636" y="4285"/>
                  </a:lnTo>
                  <a:lnTo>
                    <a:pt x="11685" y="4417"/>
                  </a:lnTo>
                  <a:lnTo>
                    <a:pt x="11726" y="4553"/>
                  </a:lnTo>
                  <a:lnTo>
                    <a:pt x="11767" y="4688"/>
                  </a:lnTo>
                  <a:lnTo>
                    <a:pt x="11804" y="4823"/>
                  </a:lnTo>
                  <a:lnTo>
                    <a:pt x="11837" y="4963"/>
                  </a:lnTo>
                  <a:lnTo>
                    <a:pt x="11870" y="5103"/>
                  </a:lnTo>
                  <a:lnTo>
                    <a:pt x="11895" y="5242"/>
                  </a:lnTo>
                  <a:lnTo>
                    <a:pt x="11919" y="5386"/>
                  </a:lnTo>
                  <a:lnTo>
                    <a:pt x="11940" y="5525"/>
                  </a:lnTo>
                  <a:lnTo>
                    <a:pt x="11956" y="5669"/>
                  </a:lnTo>
                  <a:lnTo>
                    <a:pt x="11968" y="5817"/>
                  </a:lnTo>
                  <a:lnTo>
                    <a:pt x="11976" y="5961"/>
                  </a:lnTo>
                  <a:lnTo>
                    <a:pt x="11985" y="6108"/>
                  </a:lnTo>
                  <a:lnTo>
                    <a:pt x="11985" y="6256"/>
                  </a:lnTo>
                  <a:lnTo>
                    <a:pt x="11985" y="6403"/>
                  </a:lnTo>
                  <a:lnTo>
                    <a:pt x="11976" y="6550"/>
                  </a:lnTo>
                  <a:lnTo>
                    <a:pt x="11968" y="6694"/>
                  </a:lnTo>
                  <a:lnTo>
                    <a:pt x="11956" y="6842"/>
                  </a:lnTo>
                  <a:lnTo>
                    <a:pt x="11940" y="6986"/>
                  </a:lnTo>
                  <a:lnTo>
                    <a:pt x="11919" y="7125"/>
                  </a:lnTo>
                  <a:lnTo>
                    <a:pt x="11895" y="7269"/>
                  </a:lnTo>
                  <a:lnTo>
                    <a:pt x="11870" y="7408"/>
                  </a:lnTo>
                  <a:lnTo>
                    <a:pt x="11837" y="7548"/>
                  </a:lnTo>
                  <a:lnTo>
                    <a:pt x="11804" y="7688"/>
                  </a:lnTo>
                  <a:lnTo>
                    <a:pt x="11767" y="7823"/>
                  </a:lnTo>
                  <a:lnTo>
                    <a:pt x="11726" y="7958"/>
                  </a:lnTo>
                  <a:lnTo>
                    <a:pt x="11685" y="8094"/>
                  </a:lnTo>
                  <a:lnTo>
                    <a:pt x="11636" y="8226"/>
                  </a:lnTo>
                  <a:lnTo>
                    <a:pt x="11587" y="8357"/>
                  </a:lnTo>
                  <a:lnTo>
                    <a:pt x="11533" y="8484"/>
                  </a:lnTo>
                  <a:lnTo>
                    <a:pt x="11480" y="8611"/>
                  </a:lnTo>
                  <a:lnTo>
                    <a:pt x="11419" y="8738"/>
                  </a:lnTo>
                  <a:lnTo>
                    <a:pt x="11357" y="8862"/>
                  </a:lnTo>
                  <a:lnTo>
                    <a:pt x="11291" y="8985"/>
                  </a:lnTo>
                  <a:lnTo>
                    <a:pt x="11225" y="9108"/>
                  </a:lnTo>
                  <a:lnTo>
                    <a:pt x="11156" y="9227"/>
                  </a:lnTo>
                  <a:lnTo>
                    <a:pt x="11082" y="9342"/>
                  </a:lnTo>
                  <a:lnTo>
                    <a:pt x="11004" y="9457"/>
                  </a:lnTo>
                  <a:lnTo>
                    <a:pt x="10926" y="9572"/>
                  </a:lnTo>
                  <a:lnTo>
                    <a:pt x="10844" y="9683"/>
                  </a:lnTo>
                  <a:lnTo>
                    <a:pt x="10762" y="9794"/>
                  </a:lnTo>
                  <a:lnTo>
                    <a:pt x="10675" y="9900"/>
                  </a:lnTo>
                  <a:lnTo>
                    <a:pt x="10585" y="10007"/>
                  </a:lnTo>
                  <a:lnTo>
                    <a:pt x="10495" y="10110"/>
                  </a:lnTo>
                  <a:lnTo>
                    <a:pt x="10400" y="10208"/>
                  </a:lnTo>
                  <a:lnTo>
                    <a:pt x="10306" y="10306"/>
                  </a:lnTo>
                  <a:lnTo>
                    <a:pt x="10207" y="10405"/>
                  </a:lnTo>
                  <a:lnTo>
                    <a:pt x="10105" y="10495"/>
                  </a:lnTo>
                  <a:lnTo>
                    <a:pt x="10002" y="10590"/>
                  </a:lnTo>
                  <a:lnTo>
                    <a:pt x="9896" y="10676"/>
                  </a:lnTo>
                  <a:lnTo>
                    <a:pt x="9789" y="10762"/>
                  </a:lnTo>
                  <a:lnTo>
                    <a:pt x="9682" y="10848"/>
                  </a:lnTo>
                  <a:lnTo>
                    <a:pt x="9571" y="10930"/>
                  </a:lnTo>
                  <a:lnTo>
                    <a:pt x="9456" y="11009"/>
                  </a:lnTo>
                  <a:lnTo>
                    <a:pt x="9341" y="11083"/>
                  </a:lnTo>
                  <a:lnTo>
                    <a:pt x="9222" y="11157"/>
                  </a:lnTo>
                  <a:lnTo>
                    <a:pt x="9104" y="11226"/>
                  </a:lnTo>
                  <a:lnTo>
                    <a:pt x="8985" y="11296"/>
                  </a:lnTo>
                  <a:lnTo>
                    <a:pt x="8861" y="11362"/>
                  </a:lnTo>
                  <a:lnTo>
                    <a:pt x="8734" y="11423"/>
                  </a:lnTo>
                  <a:lnTo>
                    <a:pt x="8611" y="11481"/>
                  </a:lnTo>
                  <a:lnTo>
                    <a:pt x="8484" y="11538"/>
                  </a:lnTo>
                  <a:lnTo>
                    <a:pt x="8352" y="11592"/>
                  </a:lnTo>
                  <a:lnTo>
                    <a:pt x="8221" y="11641"/>
                  </a:lnTo>
                  <a:lnTo>
                    <a:pt x="8090" y="11686"/>
                  </a:lnTo>
                  <a:lnTo>
                    <a:pt x="7954" y="11731"/>
                  </a:lnTo>
                  <a:lnTo>
                    <a:pt x="7819" y="11772"/>
                  </a:lnTo>
                  <a:lnTo>
                    <a:pt x="7684" y="11809"/>
                  </a:lnTo>
                  <a:lnTo>
                    <a:pt x="7548" y="11842"/>
                  </a:lnTo>
                  <a:lnTo>
                    <a:pt x="7409" y="11871"/>
                  </a:lnTo>
                  <a:lnTo>
                    <a:pt x="7265" y="11899"/>
                  </a:lnTo>
                  <a:lnTo>
                    <a:pt x="7125" y="11924"/>
                  </a:lnTo>
                  <a:lnTo>
                    <a:pt x="6981" y="11945"/>
                  </a:lnTo>
                  <a:lnTo>
                    <a:pt x="6838" y="11961"/>
                  </a:lnTo>
                  <a:lnTo>
                    <a:pt x="6694" y="11973"/>
                  </a:lnTo>
                  <a:lnTo>
                    <a:pt x="6546" y="11981"/>
                  </a:lnTo>
                  <a:lnTo>
                    <a:pt x="6399" y="11986"/>
                  </a:lnTo>
                  <a:lnTo>
                    <a:pt x="6251" y="11990"/>
                  </a:lnTo>
                  <a:lnTo>
                    <a:pt x="6103" y="11986"/>
                  </a:lnTo>
                  <a:lnTo>
                    <a:pt x="5960" y="11981"/>
                  </a:lnTo>
                  <a:lnTo>
                    <a:pt x="5812" y="11973"/>
                  </a:lnTo>
                  <a:lnTo>
                    <a:pt x="5668" y="11961"/>
                  </a:lnTo>
                  <a:lnTo>
                    <a:pt x="5524" y="11945"/>
                  </a:lnTo>
                  <a:lnTo>
                    <a:pt x="5381" y="11924"/>
                  </a:lnTo>
                  <a:lnTo>
                    <a:pt x="5241" y="11899"/>
                  </a:lnTo>
                  <a:lnTo>
                    <a:pt x="5098" y="11871"/>
                  </a:lnTo>
                  <a:lnTo>
                    <a:pt x="4958" y="11842"/>
                  </a:lnTo>
                  <a:lnTo>
                    <a:pt x="4823" y="11809"/>
                  </a:lnTo>
                  <a:lnTo>
                    <a:pt x="4687" y="11772"/>
                  </a:lnTo>
                  <a:lnTo>
                    <a:pt x="4552" y="11731"/>
                  </a:lnTo>
                  <a:lnTo>
                    <a:pt x="4416" y="11686"/>
                  </a:lnTo>
                  <a:lnTo>
                    <a:pt x="4285" y="11641"/>
                  </a:lnTo>
                  <a:lnTo>
                    <a:pt x="4154" y="11592"/>
                  </a:lnTo>
                  <a:lnTo>
                    <a:pt x="4022" y="11538"/>
                  </a:lnTo>
                  <a:lnTo>
                    <a:pt x="3895" y="11481"/>
                  </a:lnTo>
                  <a:lnTo>
                    <a:pt x="3768" y="11423"/>
                  </a:lnTo>
                  <a:lnTo>
                    <a:pt x="3645" y="11362"/>
                  </a:lnTo>
                  <a:lnTo>
                    <a:pt x="3521" y="11296"/>
                  </a:lnTo>
                  <a:lnTo>
                    <a:pt x="3403" y="11226"/>
                  </a:lnTo>
                  <a:lnTo>
                    <a:pt x="3284" y="11157"/>
                  </a:lnTo>
                  <a:lnTo>
                    <a:pt x="3164" y="11083"/>
                  </a:lnTo>
                  <a:lnTo>
                    <a:pt x="3050" y="11009"/>
                  </a:lnTo>
                  <a:lnTo>
                    <a:pt x="2935" y="10930"/>
                  </a:lnTo>
                  <a:lnTo>
                    <a:pt x="2824" y="10848"/>
                  </a:lnTo>
                  <a:lnTo>
                    <a:pt x="2717" y="10762"/>
                  </a:lnTo>
                  <a:lnTo>
                    <a:pt x="2610" y="10676"/>
                  </a:lnTo>
                  <a:lnTo>
                    <a:pt x="2504" y="10590"/>
                  </a:lnTo>
                  <a:lnTo>
                    <a:pt x="2401" y="10495"/>
                  </a:lnTo>
                  <a:lnTo>
                    <a:pt x="2299" y="10405"/>
                  </a:lnTo>
                  <a:lnTo>
                    <a:pt x="2200" y="10306"/>
                  </a:lnTo>
                  <a:lnTo>
                    <a:pt x="2105" y="10208"/>
                  </a:lnTo>
                  <a:lnTo>
                    <a:pt x="2011" y="10110"/>
                  </a:lnTo>
                  <a:lnTo>
                    <a:pt x="1921" y="10007"/>
                  </a:lnTo>
                  <a:lnTo>
                    <a:pt x="1830" y="9900"/>
                  </a:lnTo>
                  <a:lnTo>
                    <a:pt x="1744" y="9794"/>
                  </a:lnTo>
                  <a:lnTo>
                    <a:pt x="1662" y="9683"/>
                  </a:lnTo>
                  <a:lnTo>
                    <a:pt x="1580" y="9572"/>
                  </a:lnTo>
                  <a:lnTo>
                    <a:pt x="1502" y="9457"/>
                  </a:lnTo>
                  <a:lnTo>
                    <a:pt x="1424" y="9342"/>
                  </a:lnTo>
                  <a:lnTo>
                    <a:pt x="1350" y="9227"/>
                  </a:lnTo>
                  <a:lnTo>
                    <a:pt x="1280" y="9108"/>
                  </a:lnTo>
                  <a:lnTo>
                    <a:pt x="1215" y="8985"/>
                  </a:lnTo>
                  <a:lnTo>
                    <a:pt x="1149" y="8862"/>
                  </a:lnTo>
                  <a:lnTo>
                    <a:pt x="1088" y="8738"/>
                  </a:lnTo>
                  <a:lnTo>
                    <a:pt x="1026" y="8611"/>
                  </a:lnTo>
                  <a:lnTo>
                    <a:pt x="973" y="8484"/>
                  </a:lnTo>
                  <a:lnTo>
                    <a:pt x="919" y="8357"/>
                  </a:lnTo>
                  <a:lnTo>
                    <a:pt x="870" y="8226"/>
                  </a:lnTo>
                  <a:lnTo>
                    <a:pt x="821" y="8094"/>
                  </a:lnTo>
                  <a:lnTo>
                    <a:pt x="780" y="7958"/>
                  </a:lnTo>
                  <a:lnTo>
                    <a:pt x="739" y="7823"/>
                  </a:lnTo>
                  <a:lnTo>
                    <a:pt x="702" y="7688"/>
                  </a:lnTo>
                  <a:lnTo>
                    <a:pt x="669" y="7548"/>
                  </a:lnTo>
                  <a:lnTo>
                    <a:pt x="636" y="7408"/>
                  </a:lnTo>
                  <a:lnTo>
                    <a:pt x="612" y="7269"/>
                  </a:lnTo>
                  <a:lnTo>
                    <a:pt x="587" y="7125"/>
                  </a:lnTo>
                  <a:lnTo>
                    <a:pt x="567" y="6986"/>
                  </a:lnTo>
                  <a:lnTo>
                    <a:pt x="550" y="6842"/>
                  </a:lnTo>
                  <a:lnTo>
                    <a:pt x="538" y="6694"/>
                  </a:lnTo>
                  <a:lnTo>
                    <a:pt x="529" y="6550"/>
                  </a:lnTo>
                  <a:lnTo>
                    <a:pt x="521" y="6403"/>
                  </a:lnTo>
                  <a:lnTo>
                    <a:pt x="521" y="6256"/>
                  </a:lnTo>
                  <a:lnTo>
                    <a:pt x="521" y="6108"/>
                  </a:lnTo>
                  <a:lnTo>
                    <a:pt x="529" y="5961"/>
                  </a:lnTo>
                  <a:lnTo>
                    <a:pt x="538" y="5817"/>
                  </a:lnTo>
                  <a:lnTo>
                    <a:pt x="550" y="5669"/>
                  </a:lnTo>
                  <a:lnTo>
                    <a:pt x="567" y="5525"/>
                  </a:lnTo>
                  <a:lnTo>
                    <a:pt x="587" y="5386"/>
                  </a:lnTo>
                  <a:lnTo>
                    <a:pt x="612" y="5242"/>
                  </a:lnTo>
                  <a:lnTo>
                    <a:pt x="636" y="5103"/>
                  </a:lnTo>
                  <a:lnTo>
                    <a:pt x="669" y="4963"/>
                  </a:lnTo>
                  <a:lnTo>
                    <a:pt x="702" y="4823"/>
                  </a:lnTo>
                  <a:lnTo>
                    <a:pt x="739" y="4688"/>
                  </a:lnTo>
                  <a:lnTo>
                    <a:pt x="780" y="4553"/>
                  </a:lnTo>
                  <a:lnTo>
                    <a:pt x="821" y="4417"/>
                  </a:lnTo>
                  <a:lnTo>
                    <a:pt x="870" y="4285"/>
                  </a:lnTo>
                  <a:lnTo>
                    <a:pt x="919" y="4154"/>
                  </a:lnTo>
                  <a:lnTo>
                    <a:pt x="973" y="4027"/>
                  </a:lnTo>
                  <a:lnTo>
                    <a:pt x="1026" y="3900"/>
                  </a:lnTo>
                  <a:lnTo>
                    <a:pt x="1088" y="3773"/>
                  </a:lnTo>
                  <a:lnTo>
                    <a:pt x="1149" y="3649"/>
                  </a:lnTo>
                  <a:lnTo>
                    <a:pt x="1215" y="3526"/>
                  </a:lnTo>
                  <a:lnTo>
                    <a:pt x="1280" y="3403"/>
                  </a:lnTo>
                  <a:lnTo>
                    <a:pt x="1350" y="3284"/>
                  </a:lnTo>
                  <a:lnTo>
                    <a:pt x="1424" y="3169"/>
                  </a:lnTo>
                  <a:lnTo>
                    <a:pt x="1502" y="3054"/>
                  </a:lnTo>
                  <a:lnTo>
                    <a:pt x="1580" y="2939"/>
                  </a:lnTo>
                  <a:lnTo>
                    <a:pt x="1662" y="2828"/>
                  </a:lnTo>
                  <a:lnTo>
                    <a:pt x="1744" y="2717"/>
                  </a:lnTo>
                  <a:lnTo>
                    <a:pt x="1830" y="2611"/>
                  </a:lnTo>
                  <a:lnTo>
                    <a:pt x="1921" y="2504"/>
                  </a:lnTo>
                  <a:lnTo>
                    <a:pt x="2011" y="2401"/>
                  </a:lnTo>
                  <a:lnTo>
                    <a:pt x="2105" y="2303"/>
                  </a:lnTo>
                  <a:lnTo>
                    <a:pt x="2200" y="2205"/>
                  </a:lnTo>
                  <a:lnTo>
                    <a:pt x="2299" y="2106"/>
                  </a:lnTo>
                  <a:lnTo>
                    <a:pt x="2401" y="2016"/>
                  </a:lnTo>
                  <a:lnTo>
                    <a:pt x="2504" y="1921"/>
                  </a:lnTo>
                  <a:lnTo>
                    <a:pt x="2610" y="1835"/>
                  </a:lnTo>
                  <a:lnTo>
                    <a:pt x="2717" y="1749"/>
                  </a:lnTo>
                  <a:lnTo>
                    <a:pt x="2824" y="1663"/>
                  </a:lnTo>
                  <a:lnTo>
                    <a:pt x="2935" y="1581"/>
                  </a:lnTo>
                  <a:lnTo>
                    <a:pt x="3050" y="1502"/>
                  </a:lnTo>
                  <a:lnTo>
                    <a:pt x="3164" y="1428"/>
                  </a:lnTo>
                  <a:lnTo>
                    <a:pt x="3284" y="1354"/>
                  </a:lnTo>
                  <a:lnTo>
                    <a:pt x="3403" y="1285"/>
                  </a:lnTo>
                  <a:lnTo>
                    <a:pt x="3521" y="1215"/>
                  </a:lnTo>
                  <a:lnTo>
                    <a:pt x="3645" y="1149"/>
                  </a:lnTo>
                  <a:lnTo>
                    <a:pt x="3768" y="1088"/>
                  </a:lnTo>
                  <a:lnTo>
                    <a:pt x="3895" y="1030"/>
                  </a:lnTo>
                  <a:lnTo>
                    <a:pt x="4022" y="973"/>
                  </a:lnTo>
                  <a:lnTo>
                    <a:pt x="4154" y="919"/>
                  </a:lnTo>
                  <a:lnTo>
                    <a:pt x="4285" y="870"/>
                  </a:lnTo>
                  <a:lnTo>
                    <a:pt x="4416" y="825"/>
                  </a:lnTo>
                  <a:lnTo>
                    <a:pt x="4552" y="780"/>
                  </a:lnTo>
                  <a:lnTo>
                    <a:pt x="4687" y="739"/>
                  </a:lnTo>
                  <a:lnTo>
                    <a:pt x="4823" y="702"/>
                  </a:lnTo>
                  <a:lnTo>
                    <a:pt x="4958" y="669"/>
                  </a:lnTo>
                  <a:lnTo>
                    <a:pt x="5098" y="640"/>
                  </a:lnTo>
                  <a:lnTo>
                    <a:pt x="5241" y="612"/>
                  </a:lnTo>
                  <a:lnTo>
                    <a:pt x="5381" y="587"/>
                  </a:lnTo>
                  <a:lnTo>
                    <a:pt x="5524" y="566"/>
                  </a:lnTo>
                  <a:lnTo>
                    <a:pt x="5668" y="550"/>
                  </a:lnTo>
                  <a:lnTo>
                    <a:pt x="5812" y="538"/>
                  </a:lnTo>
                  <a:lnTo>
                    <a:pt x="5960" y="530"/>
                  </a:lnTo>
                  <a:lnTo>
                    <a:pt x="6103" y="525"/>
                  </a:lnTo>
                  <a:close/>
                  <a:moveTo>
                    <a:pt x="6251" y="0"/>
                  </a:moveTo>
                  <a:lnTo>
                    <a:pt x="6091" y="4"/>
                  </a:lnTo>
                  <a:lnTo>
                    <a:pt x="5931" y="8"/>
                  </a:lnTo>
                  <a:lnTo>
                    <a:pt x="5771" y="20"/>
                  </a:lnTo>
                  <a:lnTo>
                    <a:pt x="5615" y="33"/>
                  </a:lnTo>
                  <a:lnTo>
                    <a:pt x="5455" y="54"/>
                  </a:lnTo>
                  <a:lnTo>
                    <a:pt x="5299" y="74"/>
                  </a:lnTo>
                  <a:lnTo>
                    <a:pt x="5147" y="99"/>
                  </a:lnTo>
                  <a:lnTo>
                    <a:pt x="4991" y="127"/>
                  </a:lnTo>
                  <a:lnTo>
                    <a:pt x="4839" y="160"/>
                  </a:lnTo>
                  <a:lnTo>
                    <a:pt x="4691" y="197"/>
                  </a:lnTo>
                  <a:lnTo>
                    <a:pt x="4539" y="238"/>
                  </a:lnTo>
                  <a:lnTo>
                    <a:pt x="4391" y="283"/>
                  </a:lnTo>
                  <a:lnTo>
                    <a:pt x="4248" y="329"/>
                  </a:lnTo>
                  <a:lnTo>
                    <a:pt x="4104" y="382"/>
                  </a:lnTo>
                  <a:lnTo>
                    <a:pt x="3961" y="435"/>
                  </a:lnTo>
                  <a:lnTo>
                    <a:pt x="3817" y="493"/>
                  </a:lnTo>
                  <a:lnTo>
                    <a:pt x="3678" y="554"/>
                  </a:lnTo>
                  <a:lnTo>
                    <a:pt x="3542" y="620"/>
                  </a:lnTo>
                  <a:lnTo>
                    <a:pt x="3406" y="685"/>
                  </a:lnTo>
                  <a:lnTo>
                    <a:pt x="3271" y="755"/>
                  </a:lnTo>
                  <a:lnTo>
                    <a:pt x="3140" y="829"/>
                  </a:lnTo>
                  <a:lnTo>
                    <a:pt x="3009" y="907"/>
                  </a:lnTo>
                  <a:lnTo>
                    <a:pt x="2881" y="985"/>
                  </a:lnTo>
                  <a:lnTo>
                    <a:pt x="2758" y="1067"/>
                  </a:lnTo>
                  <a:lnTo>
                    <a:pt x="2631" y="1153"/>
                  </a:lnTo>
                  <a:lnTo>
                    <a:pt x="2512" y="1244"/>
                  </a:lnTo>
                  <a:lnTo>
                    <a:pt x="2393" y="1334"/>
                  </a:lnTo>
                  <a:lnTo>
                    <a:pt x="2274" y="1428"/>
                  </a:lnTo>
                  <a:lnTo>
                    <a:pt x="2159" y="1527"/>
                  </a:lnTo>
                  <a:lnTo>
                    <a:pt x="2048" y="1626"/>
                  </a:lnTo>
                  <a:lnTo>
                    <a:pt x="1937" y="1728"/>
                  </a:lnTo>
                  <a:lnTo>
                    <a:pt x="1830" y="1835"/>
                  </a:lnTo>
                  <a:lnTo>
                    <a:pt x="1724" y="1942"/>
                  </a:lnTo>
                  <a:lnTo>
                    <a:pt x="1625" y="2048"/>
                  </a:lnTo>
                  <a:lnTo>
                    <a:pt x="1523" y="2163"/>
                  </a:lnTo>
                  <a:lnTo>
                    <a:pt x="1428" y="2278"/>
                  </a:lnTo>
                  <a:lnTo>
                    <a:pt x="1334" y="2393"/>
                  </a:lnTo>
                  <a:lnTo>
                    <a:pt x="1239" y="2512"/>
                  </a:lnTo>
                  <a:lnTo>
                    <a:pt x="1153" y="2635"/>
                  </a:lnTo>
                  <a:lnTo>
                    <a:pt x="1067" y="2759"/>
                  </a:lnTo>
                  <a:lnTo>
                    <a:pt x="985" y="2886"/>
                  </a:lnTo>
                  <a:lnTo>
                    <a:pt x="903" y="3013"/>
                  </a:lnTo>
                  <a:lnTo>
                    <a:pt x="829" y="3145"/>
                  </a:lnTo>
                  <a:lnTo>
                    <a:pt x="755" y="3276"/>
                  </a:lnTo>
                  <a:lnTo>
                    <a:pt x="681" y="3407"/>
                  </a:lnTo>
                  <a:lnTo>
                    <a:pt x="615" y="3543"/>
                  </a:lnTo>
                  <a:lnTo>
                    <a:pt x="550" y="3682"/>
                  </a:lnTo>
                  <a:lnTo>
                    <a:pt x="488" y="3822"/>
                  </a:lnTo>
                  <a:lnTo>
                    <a:pt x="431" y="3961"/>
                  </a:lnTo>
                  <a:lnTo>
                    <a:pt x="378" y="4105"/>
                  </a:lnTo>
                  <a:lnTo>
                    <a:pt x="328" y="4249"/>
                  </a:lnTo>
                  <a:lnTo>
                    <a:pt x="279" y="4397"/>
                  </a:lnTo>
                  <a:lnTo>
                    <a:pt x="238" y="4544"/>
                  </a:lnTo>
                  <a:lnTo>
                    <a:pt x="197" y="4692"/>
                  </a:lnTo>
                  <a:lnTo>
                    <a:pt x="160" y="4844"/>
                  </a:lnTo>
                  <a:lnTo>
                    <a:pt x="127" y="4996"/>
                  </a:lnTo>
                  <a:lnTo>
                    <a:pt x="99" y="5148"/>
                  </a:lnTo>
                  <a:lnTo>
                    <a:pt x="70" y="5304"/>
                  </a:lnTo>
                  <a:lnTo>
                    <a:pt x="49" y="5459"/>
                  </a:lnTo>
                  <a:lnTo>
                    <a:pt x="33" y="5616"/>
                  </a:lnTo>
                  <a:lnTo>
                    <a:pt x="17" y="5776"/>
                  </a:lnTo>
                  <a:lnTo>
                    <a:pt x="8" y="5936"/>
                  </a:lnTo>
                  <a:lnTo>
                    <a:pt x="0" y="6096"/>
                  </a:lnTo>
                  <a:lnTo>
                    <a:pt x="0" y="6256"/>
                  </a:lnTo>
                  <a:lnTo>
                    <a:pt x="0" y="6415"/>
                  </a:lnTo>
                  <a:lnTo>
                    <a:pt x="8" y="6575"/>
                  </a:lnTo>
                  <a:lnTo>
                    <a:pt x="17" y="6735"/>
                  </a:lnTo>
                  <a:lnTo>
                    <a:pt x="33" y="6895"/>
                  </a:lnTo>
                  <a:lnTo>
                    <a:pt x="49" y="7052"/>
                  </a:lnTo>
                  <a:lnTo>
                    <a:pt x="70" y="7207"/>
                  </a:lnTo>
                  <a:lnTo>
                    <a:pt x="99" y="7363"/>
                  </a:lnTo>
                  <a:lnTo>
                    <a:pt x="127" y="7515"/>
                  </a:lnTo>
                  <a:lnTo>
                    <a:pt x="160" y="7667"/>
                  </a:lnTo>
                  <a:lnTo>
                    <a:pt x="197" y="7819"/>
                  </a:lnTo>
                  <a:lnTo>
                    <a:pt x="238" y="7967"/>
                  </a:lnTo>
                  <a:lnTo>
                    <a:pt x="279" y="8114"/>
                  </a:lnTo>
                  <a:lnTo>
                    <a:pt x="328" y="8262"/>
                  </a:lnTo>
                  <a:lnTo>
                    <a:pt x="378" y="8406"/>
                  </a:lnTo>
                  <a:lnTo>
                    <a:pt x="431" y="8550"/>
                  </a:lnTo>
                  <a:lnTo>
                    <a:pt x="488" y="8689"/>
                  </a:lnTo>
                  <a:lnTo>
                    <a:pt x="550" y="8829"/>
                  </a:lnTo>
                  <a:lnTo>
                    <a:pt x="615" y="8968"/>
                  </a:lnTo>
                  <a:lnTo>
                    <a:pt x="681" y="9104"/>
                  </a:lnTo>
                  <a:lnTo>
                    <a:pt x="755" y="9235"/>
                  </a:lnTo>
                  <a:lnTo>
                    <a:pt x="829" y="9366"/>
                  </a:lnTo>
                  <a:lnTo>
                    <a:pt x="903" y="9498"/>
                  </a:lnTo>
                  <a:lnTo>
                    <a:pt x="985" y="9625"/>
                  </a:lnTo>
                  <a:lnTo>
                    <a:pt x="1067" y="9752"/>
                  </a:lnTo>
                  <a:lnTo>
                    <a:pt x="1153" y="9876"/>
                  </a:lnTo>
                  <a:lnTo>
                    <a:pt x="1239" y="9999"/>
                  </a:lnTo>
                  <a:lnTo>
                    <a:pt x="1334" y="10118"/>
                  </a:lnTo>
                  <a:lnTo>
                    <a:pt x="1428" y="10233"/>
                  </a:lnTo>
                  <a:lnTo>
                    <a:pt x="1523" y="10348"/>
                  </a:lnTo>
                  <a:lnTo>
                    <a:pt x="1625" y="10463"/>
                  </a:lnTo>
                  <a:lnTo>
                    <a:pt x="1724" y="10569"/>
                  </a:lnTo>
                  <a:lnTo>
                    <a:pt x="1830" y="10676"/>
                  </a:lnTo>
                  <a:lnTo>
                    <a:pt x="1937" y="10783"/>
                  </a:lnTo>
                  <a:lnTo>
                    <a:pt x="2048" y="10885"/>
                  </a:lnTo>
                  <a:lnTo>
                    <a:pt x="2159" y="10984"/>
                  </a:lnTo>
                  <a:lnTo>
                    <a:pt x="2274" y="11083"/>
                  </a:lnTo>
                  <a:lnTo>
                    <a:pt x="2393" y="11177"/>
                  </a:lnTo>
                  <a:lnTo>
                    <a:pt x="2512" y="11267"/>
                  </a:lnTo>
                  <a:lnTo>
                    <a:pt x="2631" y="11358"/>
                  </a:lnTo>
                  <a:lnTo>
                    <a:pt x="2758" y="11444"/>
                  </a:lnTo>
                  <a:lnTo>
                    <a:pt x="2881" y="11526"/>
                  </a:lnTo>
                  <a:lnTo>
                    <a:pt x="3009" y="11604"/>
                  </a:lnTo>
                  <a:lnTo>
                    <a:pt x="3140" y="11682"/>
                  </a:lnTo>
                  <a:lnTo>
                    <a:pt x="3271" y="11756"/>
                  </a:lnTo>
                  <a:lnTo>
                    <a:pt x="3406" y="11826"/>
                  </a:lnTo>
                  <a:lnTo>
                    <a:pt x="3542" y="11891"/>
                  </a:lnTo>
                  <a:lnTo>
                    <a:pt x="3678" y="11957"/>
                  </a:lnTo>
                  <a:lnTo>
                    <a:pt x="3817" y="12018"/>
                  </a:lnTo>
                  <a:lnTo>
                    <a:pt x="3961" y="12076"/>
                  </a:lnTo>
                  <a:lnTo>
                    <a:pt x="4104" y="12129"/>
                  </a:lnTo>
                  <a:lnTo>
                    <a:pt x="4248" y="12182"/>
                  </a:lnTo>
                  <a:lnTo>
                    <a:pt x="4391" y="12228"/>
                  </a:lnTo>
                  <a:lnTo>
                    <a:pt x="4539" y="12273"/>
                  </a:lnTo>
                  <a:lnTo>
                    <a:pt x="4691" y="12314"/>
                  </a:lnTo>
                  <a:lnTo>
                    <a:pt x="4839" y="12351"/>
                  </a:lnTo>
                  <a:lnTo>
                    <a:pt x="4991" y="12384"/>
                  </a:lnTo>
                  <a:lnTo>
                    <a:pt x="5147" y="12412"/>
                  </a:lnTo>
                  <a:lnTo>
                    <a:pt x="5299" y="12437"/>
                  </a:lnTo>
                  <a:lnTo>
                    <a:pt x="5455" y="12457"/>
                  </a:lnTo>
                  <a:lnTo>
                    <a:pt x="5615" y="12478"/>
                  </a:lnTo>
                  <a:lnTo>
                    <a:pt x="5771" y="12491"/>
                  </a:lnTo>
                  <a:lnTo>
                    <a:pt x="5931" y="12503"/>
                  </a:lnTo>
                  <a:lnTo>
                    <a:pt x="6091" y="12507"/>
                  </a:lnTo>
                  <a:lnTo>
                    <a:pt x="6251" y="12511"/>
                  </a:lnTo>
                  <a:lnTo>
                    <a:pt x="6415" y="12507"/>
                  </a:lnTo>
                  <a:lnTo>
                    <a:pt x="6575" y="12503"/>
                  </a:lnTo>
                  <a:lnTo>
                    <a:pt x="6735" y="12491"/>
                  </a:lnTo>
                  <a:lnTo>
                    <a:pt x="6891" y="12478"/>
                  </a:lnTo>
                  <a:lnTo>
                    <a:pt x="7051" y="12457"/>
                  </a:lnTo>
                  <a:lnTo>
                    <a:pt x="7207" y="12437"/>
                  </a:lnTo>
                  <a:lnTo>
                    <a:pt x="7359" y="12412"/>
                  </a:lnTo>
                  <a:lnTo>
                    <a:pt x="7515" y="12384"/>
                  </a:lnTo>
                  <a:lnTo>
                    <a:pt x="7667" y="12351"/>
                  </a:lnTo>
                  <a:lnTo>
                    <a:pt x="7815" y="12314"/>
                  </a:lnTo>
                  <a:lnTo>
                    <a:pt x="7966" y="12273"/>
                  </a:lnTo>
                  <a:lnTo>
                    <a:pt x="8114" y="12228"/>
                  </a:lnTo>
                  <a:lnTo>
                    <a:pt x="8258" y="12182"/>
                  </a:lnTo>
                  <a:lnTo>
                    <a:pt x="8402" y="12129"/>
                  </a:lnTo>
                  <a:lnTo>
                    <a:pt x="8545" y="12076"/>
                  </a:lnTo>
                  <a:lnTo>
                    <a:pt x="8689" y="12018"/>
                  </a:lnTo>
                  <a:lnTo>
                    <a:pt x="8829" y="11957"/>
                  </a:lnTo>
                  <a:lnTo>
                    <a:pt x="8964" y="11891"/>
                  </a:lnTo>
                  <a:lnTo>
                    <a:pt x="9099" y="11826"/>
                  </a:lnTo>
                  <a:lnTo>
                    <a:pt x="9235" y="11756"/>
                  </a:lnTo>
                  <a:lnTo>
                    <a:pt x="9366" y="11682"/>
                  </a:lnTo>
                  <a:lnTo>
                    <a:pt x="9497" y="11604"/>
                  </a:lnTo>
                  <a:lnTo>
                    <a:pt x="9625" y="11526"/>
                  </a:lnTo>
                  <a:lnTo>
                    <a:pt x="9748" y="11444"/>
                  </a:lnTo>
                  <a:lnTo>
                    <a:pt x="9875" y="11358"/>
                  </a:lnTo>
                  <a:lnTo>
                    <a:pt x="9994" y="11267"/>
                  </a:lnTo>
                  <a:lnTo>
                    <a:pt x="10113" y="11177"/>
                  </a:lnTo>
                  <a:lnTo>
                    <a:pt x="10232" y="11083"/>
                  </a:lnTo>
                  <a:lnTo>
                    <a:pt x="10347" y="10984"/>
                  </a:lnTo>
                  <a:lnTo>
                    <a:pt x="10458" y="10885"/>
                  </a:lnTo>
                  <a:lnTo>
                    <a:pt x="10569" y="10783"/>
                  </a:lnTo>
                  <a:lnTo>
                    <a:pt x="10675" y="10676"/>
                  </a:lnTo>
                  <a:lnTo>
                    <a:pt x="10778" y="10569"/>
                  </a:lnTo>
                  <a:lnTo>
                    <a:pt x="10881" y="10463"/>
                  </a:lnTo>
                  <a:lnTo>
                    <a:pt x="10984" y="10348"/>
                  </a:lnTo>
                  <a:lnTo>
                    <a:pt x="11077" y="10233"/>
                  </a:lnTo>
                  <a:lnTo>
                    <a:pt x="11172" y="10118"/>
                  </a:lnTo>
                  <a:lnTo>
                    <a:pt x="11262" y="9999"/>
                  </a:lnTo>
                  <a:lnTo>
                    <a:pt x="11352" y="9876"/>
                  </a:lnTo>
                  <a:lnTo>
                    <a:pt x="11439" y="9752"/>
                  </a:lnTo>
                  <a:lnTo>
                    <a:pt x="11521" y="9625"/>
                  </a:lnTo>
                  <a:lnTo>
                    <a:pt x="11603" y="9498"/>
                  </a:lnTo>
                  <a:lnTo>
                    <a:pt x="11677" y="9366"/>
                  </a:lnTo>
                  <a:lnTo>
                    <a:pt x="11751" y="9235"/>
                  </a:lnTo>
                  <a:lnTo>
                    <a:pt x="11825" y="9104"/>
                  </a:lnTo>
                  <a:lnTo>
                    <a:pt x="11890" y="8968"/>
                  </a:lnTo>
                  <a:lnTo>
                    <a:pt x="11956" y="8829"/>
                  </a:lnTo>
                  <a:lnTo>
                    <a:pt x="12014" y="8689"/>
                  </a:lnTo>
                  <a:lnTo>
                    <a:pt x="12075" y="8550"/>
                  </a:lnTo>
                  <a:lnTo>
                    <a:pt x="12128" y="8406"/>
                  </a:lnTo>
                  <a:lnTo>
                    <a:pt x="12177" y="8262"/>
                  </a:lnTo>
                  <a:lnTo>
                    <a:pt x="12227" y="8114"/>
                  </a:lnTo>
                  <a:lnTo>
                    <a:pt x="12268" y="7967"/>
                  </a:lnTo>
                  <a:lnTo>
                    <a:pt x="12309" y="7819"/>
                  </a:lnTo>
                  <a:lnTo>
                    <a:pt x="12346" y="7667"/>
                  </a:lnTo>
                  <a:lnTo>
                    <a:pt x="12379" y="7515"/>
                  </a:lnTo>
                  <a:lnTo>
                    <a:pt x="12407" y="7363"/>
                  </a:lnTo>
                  <a:lnTo>
                    <a:pt x="12436" y="7207"/>
                  </a:lnTo>
                  <a:lnTo>
                    <a:pt x="12457" y="7052"/>
                  </a:lnTo>
                  <a:lnTo>
                    <a:pt x="12473" y="6895"/>
                  </a:lnTo>
                  <a:lnTo>
                    <a:pt x="12490" y="6735"/>
                  </a:lnTo>
                  <a:lnTo>
                    <a:pt x="12498" y="6575"/>
                  </a:lnTo>
                  <a:lnTo>
                    <a:pt x="12506" y="6415"/>
                  </a:lnTo>
                  <a:lnTo>
                    <a:pt x="12506" y="6256"/>
                  </a:lnTo>
                  <a:lnTo>
                    <a:pt x="12506" y="6096"/>
                  </a:lnTo>
                  <a:lnTo>
                    <a:pt x="12498" y="5936"/>
                  </a:lnTo>
                  <a:lnTo>
                    <a:pt x="12490" y="5776"/>
                  </a:lnTo>
                  <a:lnTo>
                    <a:pt x="12473" y="5616"/>
                  </a:lnTo>
                  <a:lnTo>
                    <a:pt x="12457" y="5459"/>
                  </a:lnTo>
                  <a:lnTo>
                    <a:pt x="12436" y="5304"/>
                  </a:lnTo>
                  <a:lnTo>
                    <a:pt x="12407" y="5148"/>
                  </a:lnTo>
                  <a:lnTo>
                    <a:pt x="12379" y="4996"/>
                  </a:lnTo>
                  <a:lnTo>
                    <a:pt x="12346" y="4844"/>
                  </a:lnTo>
                  <a:lnTo>
                    <a:pt x="12309" y="4692"/>
                  </a:lnTo>
                  <a:lnTo>
                    <a:pt x="12268" y="4544"/>
                  </a:lnTo>
                  <a:lnTo>
                    <a:pt x="12227" y="4397"/>
                  </a:lnTo>
                  <a:lnTo>
                    <a:pt x="12177" y="4249"/>
                  </a:lnTo>
                  <a:lnTo>
                    <a:pt x="12128" y="4105"/>
                  </a:lnTo>
                  <a:lnTo>
                    <a:pt x="12075" y="3961"/>
                  </a:lnTo>
                  <a:lnTo>
                    <a:pt x="12014" y="3822"/>
                  </a:lnTo>
                  <a:lnTo>
                    <a:pt x="11956" y="3682"/>
                  </a:lnTo>
                  <a:lnTo>
                    <a:pt x="11890" y="3543"/>
                  </a:lnTo>
                  <a:lnTo>
                    <a:pt x="11825" y="3407"/>
                  </a:lnTo>
                  <a:lnTo>
                    <a:pt x="11751" y="3276"/>
                  </a:lnTo>
                  <a:lnTo>
                    <a:pt x="11677" y="3145"/>
                  </a:lnTo>
                  <a:lnTo>
                    <a:pt x="11603" y="3013"/>
                  </a:lnTo>
                  <a:lnTo>
                    <a:pt x="11521" y="2886"/>
                  </a:lnTo>
                  <a:lnTo>
                    <a:pt x="11439" y="2759"/>
                  </a:lnTo>
                  <a:lnTo>
                    <a:pt x="11352" y="2635"/>
                  </a:lnTo>
                  <a:lnTo>
                    <a:pt x="11262" y="2512"/>
                  </a:lnTo>
                  <a:lnTo>
                    <a:pt x="11172" y="2393"/>
                  </a:lnTo>
                  <a:lnTo>
                    <a:pt x="11077" y="2278"/>
                  </a:lnTo>
                  <a:lnTo>
                    <a:pt x="10984" y="2163"/>
                  </a:lnTo>
                  <a:lnTo>
                    <a:pt x="10881" y="2048"/>
                  </a:lnTo>
                  <a:lnTo>
                    <a:pt x="10778" y="1942"/>
                  </a:lnTo>
                  <a:lnTo>
                    <a:pt x="10675" y="1835"/>
                  </a:lnTo>
                  <a:lnTo>
                    <a:pt x="10569" y="1728"/>
                  </a:lnTo>
                  <a:lnTo>
                    <a:pt x="10458" y="1626"/>
                  </a:lnTo>
                  <a:lnTo>
                    <a:pt x="10347" y="1527"/>
                  </a:lnTo>
                  <a:lnTo>
                    <a:pt x="10232" y="1428"/>
                  </a:lnTo>
                  <a:lnTo>
                    <a:pt x="10113" y="1334"/>
                  </a:lnTo>
                  <a:lnTo>
                    <a:pt x="9994" y="1244"/>
                  </a:lnTo>
                  <a:lnTo>
                    <a:pt x="9875" y="1153"/>
                  </a:lnTo>
                  <a:lnTo>
                    <a:pt x="9748" y="1067"/>
                  </a:lnTo>
                  <a:lnTo>
                    <a:pt x="9625" y="985"/>
                  </a:lnTo>
                  <a:lnTo>
                    <a:pt x="9497" y="907"/>
                  </a:lnTo>
                  <a:lnTo>
                    <a:pt x="9366" y="829"/>
                  </a:lnTo>
                  <a:lnTo>
                    <a:pt x="9235" y="755"/>
                  </a:lnTo>
                  <a:lnTo>
                    <a:pt x="9099" y="685"/>
                  </a:lnTo>
                  <a:lnTo>
                    <a:pt x="8964" y="620"/>
                  </a:lnTo>
                  <a:lnTo>
                    <a:pt x="8829" y="554"/>
                  </a:lnTo>
                  <a:lnTo>
                    <a:pt x="8689" y="493"/>
                  </a:lnTo>
                  <a:lnTo>
                    <a:pt x="8545" y="435"/>
                  </a:lnTo>
                  <a:lnTo>
                    <a:pt x="8402" y="382"/>
                  </a:lnTo>
                  <a:lnTo>
                    <a:pt x="8258" y="329"/>
                  </a:lnTo>
                  <a:lnTo>
                    <a:pt x="8114" y="283"/>
                  </a:lnTo>
                  <a:lnTo>
                    <a:pt x="7966" y="238"/>
                  </a:lnTo>
                  <a:lnTo>
                    <a:pt x="7815" y="197"/>
                  </a:lnTo>
                  <a:lnTo>
                    <a:pt x="7667" y="160"/>
                  </a:lnTo>
                  <a:lnTo>
                    <a:pt x="7515" y="127"/>
                  </a:lnTo>
                  <a:lnTo>
                    <a:pt x="7359" y="99"/>
                  </a:lnTo>
                  <a:lnTo>
                    <a:pt x="7207" y="74"/>
                  </a:lnTo>
                  <a:lnTo>
                    <a:pt x="7051" y="54"/>
                  </a:lnTo>
                  <a:lnTo>
                    <a:pt x="6891" y="33"/>
                  </a:lnTo>
                  <a:lnTo>
                    <a:pt x="6735" y="20"/>
                  </a:lnTo>
                  <a:lnTo>
                    <a:pt x="6575" y="8"/>
                  </a:lnTo>
                  <a:lnTo>
                    <a:pt x="6415" y="4"/>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0" name="Freeform: Shape 2">
              <a:extLst>
                <a:ext uri="{FF2B5EF4-FFF2-40B4-BE49-F238E27FC236}">
                  <a16:creationId xmlns:a16="http://schemas.microsoft.com/office/drawing/2014/main" id="{38736AAF-9AB5-4E4A-986F-788923BE6DCB}"/>
                </a:ext>
              </a:extLst>
            </p:cNvPr>
            <p:cNvSpPr/>
            <p:nvPr/>
          </p:nvSpPr>
          <p:spPr>
            <a:xfrm>
              <a:off x="9530500" y="7531272"/>
              <a:ext cx="914039" cy="1338480"/>
            </a:xfrm>
            <a:custGeom>
              <a:avLst/>
              <a:gdLst/>
              <a:ahLst/>
              <a:cxnLst>
                <a:cxn ang="3cd4">
                  <a:pos x="hc" y="t"/>
                </a:cxn>
                <a:cxn ang="cd2">
                  <a:pos x="l" y="vc"/>
                </a:cxn>
                <a:cxn ang="cd4">
                  <a:pos x="hc" y="b"/>
                </a:cxn>
                <a:cxn ang="0">
                  <a:pos x="r" y="vc"/>
                </a:cxn>
              </a:cxnLst>
              <a:rect l="l" t="t" r="r" b="b"/>
              <a:pathLst>
                <a:path w="2540" h="3719">
                  <a:moveTo>
                    <a:pt x="1268" y="0"/>
                  </a:moveTo>
                  <a:lnTo>
                    <a:pt x="0" y="1273"/>
                  </a:lnTo>
                  <a:lnTo>
                    <a:pt x="693" y="1273"/>
                  </a:lnTo>
                  <a:lnTo>
                    <a:pt x="693" y="3719"/>
                  </a:lnTo>
                  <a:lnTo>
                    <a:pt x="1847" y="3719"/>
                  </a:lnTo>
                  <a:lnTo>
                    <a:pt x="1847" y="1273"/>
                  </a:lnTo>
                  <a:lnTo>
                    <a:pt x="2540" y="1273"/>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1" name="Freeform: Shape 3">
              <a:extLst>
                <a:ext uri="{FF2B5EF4-FFF2-40B4-BE49-F238E27FC236}">
                  <a16:creationId xmlns:a16="http://schemas.microsoft.com/office/drawing/2014/main" id="{1254BC1F-7905-4A88-84B9-5482BEB130C4}"/>
                </a:ext>
              </a:extLst>
            </p:cNvPr>
            <p:cNvSpPr/>
            <p:nvPr/>
          </p:nvSpPr>
          <p:spPr>
            <a:xfrm>
              <a:off x="9530500" y="9653112"/>
              <a:ext cx="914039" cy="1338480"/>
            </a:xfrm>
            <a:custGeom>
              <a:avLst/>
              <a:gdLst/>
              <a:ahLst/>
              <a:cxnLst>
                <a:cxn ang="3cd4">
                  <a:pos x="hc" y="t"/>
                </a:cxn>
                <a:cxn ang="cd2">
                  <a:pos x="l" y="vc"/>
                </a:cxn>
                <a:cxn ang="cd4">
                  <a:pos x="hc" y="b"/>
                </a:cxn>
                <a:cxn ang="0">
                  <a:pos x="r" y="vc"/>
                </a:cxn>
              </a:cxnLst>
              <a:rect l="l" t="t" r="r" b="b"/>
              <a:pathLst>
                <a:path w="2540" h="3719">
                  <a:moveTo>
                    <a:pt x="1268" y="3719"/>
                  </a:moveTo>
                  <a:lnTo>
                    <a:pt x="2540" y="2446"/>
                  </a:lnTo>
                  <a:lnTo>
                    <a:pt x="1847" y="2446"/>
                  </a:lnTo>
                  <a:lnTo>
                    <a:pt x="1847" y="0"/>
                  </a:lnTo>
                  <a:lnTo>
                    <a:pt x="693" y="0"/>
                  </a:lnTo>
                  <a:lnTo>
                    <a:pt x="693" y="2446"/>
                  </a:lnTo>
                  <a:lnTo>
                    <a:pt x="0" y="244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2" name="Freeform: Shape 4">
              <a:extLst>
                <a:ext uri="{FF2B5EF4-FFF2-40B4-BE49-F238E27FC236}">
                  <a16:creationId xmlns:a16="http://schemas.microsoft.com/office/drawing/2014/main" id="{D1E3D8DB-F311-4B0D-8B59-8D07588E9441}"/>
                </a:ext>
              </a:extLst>
            </p:cNvPr>
            <p:cNvSpPr/>
            <p:nvPr/>
          </p:nvSpPr>
          <p:spPr>
            <a:xfrm>
              <a:off x="10380099" y="8805312"/>
              <a:ext cx="1336680" cy="912599"/>
            </a:xfrm>
            <a:custGeom>
              <a:avLst/>
              <a:gdLst/>
              <a:ahLst/>
              <a:cxnLst>
                <a:cxn ang="3cd4">
                  <a:pos x="hc" y="t"/>
                </a:cxn>
                <a:cxn ang="cd2">
                  <a:pos x="l" y="vc"/>
                </a:cxn>
                <a:cxn ang="cd4">
                  <a:pos x="hc" y="b"/>
                </a:cxn>
                <a:cxn ang="0">
                  <a:pos x="r" y="vc"/>
                </a:cxn>
              </a:cxnLst>
              <a:rect l="l" t="t" r="r" b="b"/>
              <a:pathLst>
                <a:path w="3714" h="2536">
                  <a:moveTo>
                    <a:pt x="0" y="1268"/>
                  </a:moveTo>
                  <a:lnTo>
                    <a:pt x="1268" y="2536"/>
                  </a:lnTo>
                  <a:lnTo>
                    <a:pt x="1268" y="1847"/>
                  </a:lnTo>
                  <a:lnTo>
                    <a:pt x="3714" y="1847"/>
                  </a:lnTo>
                  <a:lnTo>
                    <a:pt x="3714" y="689"/>
                  </a:lnTo>
                  <a:lnTo>
                    <a:pt x="1268" y="689"/>
                  </a:lnTo>
                  <a:lnTo>
                    <a:pt x="1268"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3" name="Freeform: Shape 5">
              <a:extLst>
                <a:ext uri="{FF2B5EF4-FFF2-40B4-BE49-F238E27FC236}">
                  <a16:creationId xmlns:a16="http://schemas.microsoft.com/office/drawing/2014/main" id="{16296C51-6319-4FE9-BA24-76CE852CD225}"/>
                </a:ext>
              </a:extLst>
            </p:cNvPr>
            <p:cNvSpPr/>
            <p:nvPr/>
          </p:nvSpPr>
          <p:spPr>
            <a:xfrm>
              <a:off x="8256820" y="8805312"/>
              <a:ext cx="1338120" cy="912599"/>
            </a:xfrm>
            <a:custGeom>
              <a:avLst/>
              <a:gdLst/>
              <a:ahLst/>
              <a:cxnLst>
                <a:cxn ang="3cd4">
                  <a:pos x="hc" y="t"/>
                </a:cxn>
                <a:cxn ang="cd2">
                  <a:pos x="l" y="vc"/>
                </a:cxn>
                <a:cxn ang="cd4">
                  <a:pos x="hc" y="b"/>
                </a:cxn>
                <a:cxn ang="0">
                  <a:pos x="r" y="vc"/>
                </a:cxn>
              </a:cxnLst>
              <a:rect l="l" t="t" r="r" b="b"/>
              <a:pathLst>
                <a:path w="3718" h="2536">
                  <a:moveTo>
                    <a:pt x="3718" y="1268"/>
                  </a:moveTo>
                  <a:lnTo>
                    <a:pt x="2450" y="0"/>
                  </a:lnTo>
                  <a:lnTo>
                    <a:pt x="2450" y="689"/>
                  </a:lnTo>
                  <a:lnTo>
                    <a:pt x="0" y="689"/>
                  </a:lnTo>
                  <a:lnTo>
                    <a:pt x="0" y="1847"/>
                  </a:lnTo>
                  <a:lnTo>
                    <a:pt x="2450" y="1847"/>
                  </a:lnTo>
                  <a:lnTo>
                    <a:pt x="2450" y="253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grpSp>
        <p:nvGrpSpPr>
          <p:cNvPr id="14" name="Group 13">
            <a:extLst>
              <a:ext uri="{FF2B5EF4-FFF2-40B4-BE49-F238E27FC236}">
                <a16:creationId xmlns:a16="http://schemas.microsoft.com/office/drawing/2014/main" id="{7F01697D-55F3-4F26-BBC3-964148B9307F}"/>
              </a:ext>
            </a:extLst>
          </p:cNvPr>
          <p:cNvGrpSpPr/>
          <p:nvPr/>
        </p:nvGrpSpPr>
        <p:grpSpPr>
          <a:xfrm>
            <a:off x="9566370" y="5386848"/>
            <a:ext cx="489126" cy="489322"/>
            <a:chOff x="7736620" y="7009631"/>
            <a:chExt cx="4501800" cy="4503600"/>
          </a:xfrm>
          <a:solidFill>
            <a:srgbClr val="F8981D"/>
          </a:solidFill>
        </p:grpSpPr>
        <p:sp>
          <p:nvSpPr>
            <p:cNvPr id="15" name="Freeform: Shape 1">
              <a:extLst>
                <a:ext uri="{FF2B5EF4-FFF2-40B4-BE49-F238E27FC236}">
                  <a16:creationId xmlns:a16="http://schemas.microsoft.com/office/drawing/2014/main" id="{31272A39-82B5-4FAD-B2B7-ADF5B71F2DEB}"/>
                </a:ext>
              </a:extLst>
            </p:cNvPr>
            <p:cNvSpPr/>
            <p:nvPr/>
          </p:nvSpPr>
          <p:spPr>
            <a:xfrm>
              <a:off x="7736620" y="7009631"/>
              <a:ext cx="4501800" cy="4503600"/>
            </a:xfrm>
            <a:custGeom>
              <a:avLst/>
              <a:gdLst/>
              <a:ahLst/>
              <a:cxnLst>
                <a:cxn ang="3cd4">
                  <a:pos x="hc" y="t"/>
                </a:cxn>
                <a:cxn ang="cd2">
                  <a:pos x="l" y="vc"/>
                </a:cxn>
                <a:cxn ang="cd4">
                  <a:pos x="hc" y="b"/>
                </a:cxn>
                <a:cxn ang="0">
                  <a:pos x="r" y="vc"/>
                </a:cxn>
              </a:cxnLst>
              <a:rect l="l" t="t" r="r" b="b"/>
              <a:pathLst>
                <a:path w="12506" h="12511">
                  <a:moveTo>
                    <a:pt x="6251" y="521"/>
                  </a:moveTo>
                  <a:lnTo>
                    <a:pt x="6399" y="525"/>
                  </a:lnTo>
                  <a:lnTo>
                    <a:pt x="6546" y="530"/>
                  </a:lnTo>
                  <a:lnTo>
                    <a:pt x="6694" y="538"/>
                  </a:lnTo>
                  <a:lnTo>
                    <a:pt x="6838" y="550"/>
                  </a:lnTo>
                  <a:lnTo>
                    <a:pt x="6981" y="566"/>
                  </a:lnTo>
                  <a:lnTo>
                    <a:pt x="7125" y="587"/>
                  </a:lnTo>
                  <a:lnTo>
                    <a:pt x="7265" y="612"/>
                  </a:lnTo>
                  <a:lnTo>
                    <a:pt x="7409" y="640"/>
                  </a:lnTo>
                  <a:lnTo>
                    <a:pt x="7548" y="669"/>
                  </a:lnTo>
                  <a:lnTo>
                    <a:pt x="7684" y="702"/>
                  </a:lnTo>
                  <a:lnTo>
                    <a:pt x="7819" y="739"/>
                  </a:lnTo>
                  <a:lnTo>
                    <a:pt x="7954" y="780"/>
                  </a:lnTo>
                  <a:lnTo>
                    <a:pt x="8090" y="825"/>
                  </a:lnTo>
                  <a:lnTo>
                    <a:pt x="8221" y="870"/>
                  </a:lnTo>
                  <a:lnTo>
                    <a:pt x="8352" y="919"/>
                  </a:lnTo>
                  <a:lnTo>
                    <a:pt x="8484" y="973"/>
                  </a:lnTo>
                  <a:lnTo>
                    <a:pt x="8611" y="1030"/>
                  </a:lnTo>
                  <a:lnTo>
                    <a:pt x="8734" y="1088"/>
                  </a:lnTo>
                  <a:lnTo>
                    <a:pt x="8861" y="1149"/>
                  </a:lnTo>
                  <a:lnTo>
                    <a:pt x="8985" y="1215"/>
                  </a:lnTo>
                  <a:lnTo>
                    <a:pt x="9104" y="1285"/>
                  </a:lnTo>
                  <a:lnTo>
                    <a:pt x="9222" y="1354"/>
                  </a:lnTo>
                  <a:lnTo>
                    <a:pt x="9341" y="1428"/>
                  </a:lnTo>
                  <a:lnTo>
                    <a:pt x="9456" y="1502"/>
                  </a:lnTo>
                  <a:lnTo>
                    <a:pt x="9571" y="1581"/>
                  </a:lnTo>
                  <a:lnTo>
                    <a:pt x="9682" y="1663"/>
                  </a:lnTo>
                  <a:lnTo>
                    <a:pt x="9789" y="1749"/>
                  </a:lnTo>
                  <a:lnTo>
                    <a:pt x="9896" y="1835"/>
                  </a:lnTo>
                  <a:lnTo>
                    <a:pt x="10002" y="1921"/>
                  </a:lnTo>
                  <a:lnTo>
                    <a:pt x="10105" y="2016"/>
                  </a:lnTo>
                  <a:lnTo>
                    <a:pt x="10207" y="2106"/>
                  </a:lnTo>
                  <a:lnTo>
                    <a:pt x="10306" y="2205"/>
                  </a:lnTo>
                  <a:lnTo>
                    <a:pt x="10400" y="2303"/>
                  </a:lnTo>
                  <a:lnTo>
                    <a:pt x="10495" y="2401"/>
                  </a:lnTo>
                  <a:lnTo>
                    <a:pt x="10585" y="2504"/>
                  </a:lnTo>
                  <a:lnTo>
                    <a:pt x="10675" y="2611"/>
                  </a:lnTo>
                  <a:lnTo>
                    <a:pt x="10762" y="2717"/>
                  </a:lnTo>
                  <a:lnTo>
                    <a:pt x="10844" y="2828"/>
                  </a:lnTo>
                  <a:lnTo>
                    <a:pt x="10926" y="2939"/>
                  </a:lnTo>
                  <a:lnTo>
                    <a:pt x="11004" y="3054"/>
                  </a:lnTo>
                  <a:lnTo>
                    <a:pt x="11082" y="3169"/>
                  </a:lnTo>
                  <a:lnTo>
                    <a:pt x="11156" y="3284"/>
                  </a:lnTo>
                  <a:lnTo>
                    <a:pt x="11225" y="3403"/>
                  </a:lnTo>
                  <a:lnTo>
                    <a:pt x="11291" y="3526"/>
                  </a:lnTo>
                  <a:lnTo>
                    <a:pt x="11357" y="3649"/>
                  </a:lnTo>
                  <a:lnTo>
                    <a:pt x="11419" y="3773"/>
                  </a:lnTo>
                  <a:lnTo>
                    <a:pt x="11480" y="3900"/>
                  </a:lnTo>
                  <a:lnTo>
                    <a:pt x="11533" y="4027"/>
                  </a:lnTo>
                  <a:lnTo>
                    <a:pt x="11587" y="4154"/>
                  </a:lnTo>
                  <a:lnTo>
                    <a:pt x="11636" y="4285"/>
                  </a:lnTo>
                  <a:lnTo>
                    <a:pt x="11685" y="4417"/>
                  </a:lnTo>
                  <a:lnTo>
                    <a:pt x="11726" y="4553"/>
                  </a:lnTo>
                  <a:lnTo>
                    <a:pt x="11767" y="4688"/>
                  </a:lnTo>
                  <a:lnTo>
                    <a:pt x="11804" y="4823"/>
                  </a:lnTo>
                  <a:lnTo>
                    <a:pt x="11837" y="4963"/>
                  </a:lnTo>
                  <a:lnTo>
                    <a:pt x="11870" y="5103"/>
                  </a:lnTo>
                  <a:lnTo>
                    <a:pt x="11895" y="5242"/>
                  </a:lnTo>
                  <a:lnTo>
                    <a:pt x="11919" y="5386"/>
                  </a:lnTo>
                  <a:lnTo>
                    <a:pt x="11940" y="5525"/>
                  </a:lnTo>
                  <a:lnTo>
                    <a:pt x="11956" y="5669"/>
                  </a:lnTo>
                  <a:lnTo>
                    <a:pt x="11968" y="5817"/>
                  </a:lnTo>
                  <a:lnTo>
                    <a:pt x="11976" y="5961"/>
                  </a:lnTo>
                  <a:lnTo>
                    <a:pt x="11985" y="6108"/>
                  </a:lnTo>
                  <a:lnTo>
                    <a:pt x="11985" y="6256"/>
                  </a:lnTo>
                  <a:lnTo>
                    <a:pt x="11985" y="6403"/>
                  </a:lnTo>
                  <a:lnTo>
                    <a:pt x="11976" y="6550"/>
                  </a:lnTo>
                  <a:lnTo>
                    <a:pt x="11968" y="6694"/>
                  </a:lnTo>
                  <a:lnTo>
                    <a:pt x="11956" y="6842"/>
                  </a:lnTo>
                  <a:lnTo>
                    <a:pt x="11940" y="6986"/>
                  </a:lnTo>
                  <a:lnTo>
                    <a:pt x="11919" y="7125"/>
                  </a:lnTo>
                  <a:lnTo>
                    <a:pt x="11895" y="7269"/>
                  </a:lnTo>
                  <a:lnTo>
                    <a:pt x="11870" y="7408"/>
                  </a:lnTo>
                  <a:lnTo>
                    <a:pt x="11837" y="7548"/>
                  </a:lnTo>
                  <a:lnTo>
                    <a:pt x="11804" y="7688"/>
                  </a:lnTo>
                  <a:lnTo>
                    <a:pt x="11767" y="7823"/>
                  </a:lnTo>
                  <a:lnTo>
                    <a:pt x="11726" y="7958"/>
                  </a:lnTo>
                  <a:lnTo>
                    <a:pt x="11685" y="8094"/>
                  </a:lnTo>
                  <a:lnTo>
                    <a:pt x="11636" y="8226"/>
                  </a:lnTo>
                  <a:lnTo>
                    <a:pt x="11587" y="8357"/>
                  </a:lnTo>
                  <a:lnTo>
                    <a:pt x="11533" y="8484"/>
                  </a:lnTo>
                  <a:lnTo>
                    <a:pt x="11480" y="8611"/>
                  </a:lnTo>
                  <a:lnTo>
                    <a:pt x="11419" y="8738"/>
                  </a:lnTo>
                  <a:lnTo>
                    <a:pt x="11357" y="8862"/>
                  </a:lnTo>
                  <a:lnTo>
                    <a:pt x="11291" y="8985"/>
                  </a:lnTo>
                  <a:lnTo>
                    <a:pt x="11225" y="9108"/>
                  </a:lnTo>
                  <a:lnTo>
                    <a:pt x="11156" y="9227"/>
                  </a:lnTo>
                  <a:lnTo>
                    <a:pt x="11082" y="9342"/>
                  </a:lnTo>
                  <a:lnTo>
                    <a:pt x="11004" y="9457"/>
                  </a:lnTo>
                  <a:lnTo>
                    <a:pt x="10926" y="9572"/>
                  </a:lnTo>
                  <a:lnTo>
                    <a:pt x="10844" y="9683"/>
                  </a:lnTo>
                  <a:lnTo>
                    <a:pt x="10762" y="9794"/>
                  </a:lnTo>
                  <a:lnTo>
                    <a:pt x="10675" y="9900"/>
                  </a:lnTo>
                  <a:lnTo>
                    <a:pt x="10585" y="10007"/>
                  </a:lnTo>
                  <a:lnTo>
                    <a:pt x="10495" y="10110"/>
                  </a:lnTo>
                  <a:lnTo>
                    <a:pt x="10400" y="10208"/>
                  </a:lnTo>
                  <a:lnTo>
                    <a:pt x="10306" y="10306"/>
                  </a:lnTo>
                  <a:lnTo>
                    <a:pt x="10207" y="10405"/>
                  </a:lnTo>
                  <a:lnTo>
                    <a:pt x="10105" y="10495"/>
                  </a:lnTo>
                  <a:lnTo>
                    <a:pt x="10002" y="10590"/>
                  </a:lnTo>
                  <a:lnTo>
                    <a:pt x="9896" y="10676"/>
                  </a:lnTo>
                  <a:lnTo>
                    <a:pt x="9789" y="10762"/>
                  </a:lnTo>
                  <a:lnTo>
                    <a:pt x="9682" y="10848"/>
                  </a:lnTo>
                  <a:lnTo>
                    <a:pt x="9571" y="10930"/>
                  </a:lnTo>
                  <a:lnTo>
                    <a:pt x="9456" y="11009"/>
                  </a:lnTo>
                  <a:lnTo>
                    <a:pt x="9341" y="11083"/>
                  </a:lnTo>
                  <a:lnTo>
                    <a:pt x="9222" y="11157"/>
                  </a:lnTo>
                  <a:lnTo>
                    <a:pt x="9104" y="11226"/>
                  </a:lnTo>
                  <a:lnTo>
                    <a:pt x="8985" y="11296"/>
                  </a:lnTo>
                  <a:lnTo>
                    <a:pt x="8861" y="11362"/>
                  </a:lnTo>
                  <a:lnTo>
                    <a:pt x="8734" y="11423"/>
                  </a:lnTo>
                  <a:lnTo>
                    <a:pt x="8611" y="11481"/>
                  </a:lnTo>
                  <a:lnTo>
                    <a:pt x="8484" y="11538"/>
                  </a:lnTo>
                  <a:lnTo>
                    <a:pt x="8352" y="11592"/>
                  </a:lnTo>
                  <a:lnTo>
                    <a:pt x="8221" y="11641"/>
                  </a:lnTo>
                  <a:lnTo>
                    <a:pt x="8090" y="11686"/>
                  </a:lnTo>
                  <a:lnTo>
                    <a:pt x="7954" y="11731"/>
                  </a:lnTo>
                  <a:lnTo>
                    <a:pt x="7819" y="11772"/>
                  </a:lnTo>
                  <a:lnTo>
                    <a:pt x="7684" y="11809"/>
                  </a:lnTo>
                  <a:lnTo>
                    <a:pt x="7548" y="11842"/>
                  </a:lnTo>
                  <a:lnTo>
                    <a:pt x="7409" y="11871"/>
                  </a:lnTo>
                  <a:lnTo>
                    <a:pt x="7265" y="11899"/>
                  </a:lnTo>
                  <a:lnTo>
                    <a:pt x="7125" y="11924"/>
                  </a:lnTo>
                  <a:lnTo>
                    <a:pt x="6981" y="11945"/>
                  </a:lnTo>
                  <a:lnTo>
                    <a:pt x="6838" y="11961"/>
                  </a:lnTo>
                  <a:lnTo>
                    <a:pt x="6694" y="11973"/>
                  </a:lnTo>
                  <a:lnTo>
                    <a:pt x="6546" y="11981"/>
                  </a:lnTo>
                  <a:lnTo>
                    <a:pt x="6399" y="11986"/>
                  </a:lnTo>
                  <a:lnTo>
                    <a:pt x="6251" y="11990"/>
                  </a:lnTo>
                  <a:lnTo>
                    <a:pt x="6103" y="11986"/>
                  </a:lnTo>
                  <a:lnTo>
                    <a:pt x="5960" y="11981"/>
                  </a:lnTo>
                  <a:lnTo>
                    <a:pt x="5812" y="11973"/>
                  </a:lnTo>
                  <a:lnTo>
                    <a:pt x="5668" y="11961"/>
                  </a:lnTo>
                  <a:lnTo>
                    <a:pt x="5524" y="11945"/>
                  </a:lnTo>
                  <a:lnTo>
                    <a:pt x="5381" y="11924"/>
                  </a:lnTo>
                  <a:lnTo>
                    <a:pt x="5241" y="11899"/>
                  </a:lnTo>
                  <a:lnTo>
                    <a:pt x="5098" y="11871"/>
                  </a:lnTo>
                  <a:lnTo>
                    <a:pt x="4958" y="11842"/>
                  </a:lnTo>
                  <a:lnTo>
                    <a:pt x="4823" y="11809"/>
                  </a:lnTo>
                  <a:lnTo>
                    <a:pt x="4687" y="11772"/>
                  </a:lnTo>
                  <a:lnTo>
                    <a:pt x="4552" y="11731"/>
                  </a:lnTo>
                  <a:lnTo>
                    <a:pt x="4416" y="11686"/>
                  </a:lnTo>
                  <a:lnTo>
                    <a:pt x="4285" y="11641"/>
                  </a:lnTo>
                  <a:lnTo>
                    <a:pt x="4154" y="11592"/>
                  </a:lnTo>
                  <a:lnTo>
                    <a:pt x="4022" y="11538"/>
                  </a:lnTo>
                  <a:lnTo>
                    <a:pt x="3895" y="11481"/>
                  </a:lnTo>
                  <a:lnTo>
                    <a:pt x="3768" y="11423"/>
                  </a:lnTo>
                  <a:lnTo>
                    <a:pt x="3645" y="11362"/>
                  </a:lnTo>
                  <a:lnTo>
                    <a:pt x="3521" y="11296"/>
                  </a:lnTo>
                  <a:lnTo>
                    <a:pt x="3403" y="11226"/>
                  </a:lnTo>
                  <a:lnTo>
                    <a:pt x="3284" y="11157"/>
                  </a:lnTo>
                  <a:lnTo>
                    <a:pt x="3164" y="11083"/>
                  </a:lnTo>
                  <a:lnTo>
                    <a:pt x="3050" y="11009"/>
                  </a:lnTo>
                  <a:lnTo>
                    <a:pt x="2935" y="10930"/>
                  </a:lnTo>
                  <a:lnTo>
                    <a:pt x="2824" y="10848"/>
                  </a:lnTo>
                  <a:lnTo>
                    <a:pt x="2717" y="10762"/>
                  </a:lnTo>
                  <a:lnTo>
                    <a:pt x="2610" y="10676"/>
                  </a:lnTo>
                  <a:lnTo>
                    <a:pt x="2504" y="10590"/>
                  </a:lnTo>
                  <a:lnTo>
                    <a:pt x="2401" y="10495"/>
                  </a:lnTo>
                  <a:lnTo>
                    <a:pt x="2299" y="10405"/>
                  </a:lnTo>
                  <a:lnTo>
                    <a:pt x="2200" y="10306"/>
                  </a:lnTo>
                  <a:lnTo>
                    <a:pt x="2105" y="10208"/>
                  </a:lnTo>
                  <a:lnTo>
                    <a:pt x="2011" y="10110"/>
                  </a:lnTo>
                  <a:lnTo>
                    <a:pt x="1921" y="10007"/>
                  </a:lnTo>
                  <a:lnTo>
                    <a:pt x="1830" y="9900"/>
                  </a:lnTo>
                  <a:lnTo>
                    <a:pt x="1744" y="9794"/>
                  </a:lnTo>
                  <a:lnTo>
                    <a:pt x="1662" y="9683"/>
                  </a:lnTo>
                  <a:lnTo>
                    <a:pt x="1580" y="9572"/>
                  </a:lnTo>
                  <a:lnTo>
                    <a:pt x="1502" y="9457"/>
                  </a:lnTo>
                  <a:lnTo>
                    <a:pt x="1424" y="9342"/>
                  </a:lnTo>
                  <a:lnTo>
                    <a:pt x="1350" y="9227"/>
                  </a:lnTo>
                  <a:lnTo>
                    <a:pt x="1280" y="9108"/>
                  </a:lnTo>
                  <a:lnTo>
                    <a:pt x="1215" y="8985"/>
                  </a:lnTo>
                  <a:lnTo>
                    <a:pt x="1149" y="8862"/>
                  </a:lnTo>
                  <a:lnTo>
                    <a:pt x="1088" y="8738"/>
                  </a:lnTo>
                  <a:lnTo>
                    <a:pt x="1026" y="8611"/>
                  </a:lnTo>
                  <a:lnTo>
                    <a:pt x="973" y="8484"/>
                  </a:lnTo>
                  <a:lnTo>
                    <a:pt x="919" y="8357"/>
                  </a:lnTo>
                  <a:lnTo>
                    <a:pt x="870" y="8226"/>
                  </a:lnTo>
                  <a:lnTo>
                    <a:pt x="821" y="8094"/>
                  </a:lnTo>
                  <a:lnTo>
                    <a:pt x="780" y="7958"/>
                  </a:lnTo>
                  <a:lnTo>
                    <a:pt x="739" y="7823"/>
                  </a:lnTo>
                  <a:lnTo>
                    <a:pt x="702" y="7688"/>
                  </a:lnTo>
                  <a:lnTo>
                    <a:pt x="669" y="7548"/>
                  </a:lnTo>
                  <a:lnTo>
                    <a:pt x="636" y="7408"/>
                  </a:lnTo>
                  <a:lnTo>
                    <a:pt x="612" y="7269"/>
                  </a:lnTo>
                  <a:lnTo>
                    <a:pt x="587" y="7125"/>
                  </a:lnTo>
                  <a:lnTo>
                    <a:pt x="567" y="6986"/>
                  </a:lnTo>
                  <a:lnTo>
                    <a:pt x="550" y="6842"/>
                  </a:lnTo>
                  <a:lnTo>
                    <a:pt x="538" y="6694"/>
                  </a:lnTo>
                  <a:lnTo>
                    <a:pt x="529" y="6550"/>
                  </a:lnTo>
                  <a:lnTo>
                    <a:pt x="521" y="6403"/>
                  </a:lnTo>
                  <a:lnTo>
                    <a:pt x="521" y="6256"/>
                  </a:lnTo>
                  <a:lnTo>
                    <a:pt x="521" y="6108"/>
                  </a:lnTo>
                  <a:lnTo>
                    <a:pt x="529" y="5961"/>
                  </a:lnTo>
                  <a:lnTo>
                    <a:pt x="538" y="5817"/>
                  </a:lnTo>
                  <a:lnTo>
                    <a:pt x="550" y="5669"/>
                  </a:lnTo>
                  <a:lnTo>
                    <a:pt x="567" y="5525"/>
                  </a:lnTo>
                  <a:lnTo>
                    <a:pt x="587" y="5386"/>
                  </a:lnTo>
                  <a:lnTo>
                    <a:pt x="612" y="5242"/>
                  </a:lnTo>
                  <a:lnTo>
                    <a:pt x="636" y="5103"/>
                  </a:lnTo>
                  <a:lnTo>
                    <a:pt x="669" y="4963"/>
                  </a:lnTo>
                  <a:lnTo>
                    <a:pt x="702" y="4823"/>
                  </a:lnTo>
                  <a:lnTo>
                    <a:pt x="739" y="4688"/>
                  </a:lnTo>
                  <a:lnTo>
                    <a:pt x="780" y="4553"/>
                  </a:lnTo>
                  <a:lnTo>
                    <a:pt x="821" y="4417"/>
                  </a:lnTo>
                  <a:lnTo>
                    <a:pt x="870" y="4285"/>
                  </a:lnTo>
                  <a:lnTo>
                    <a:pt x="919" y="4154"/>
                  </a:lnTo>
                  <a:lnTo>
                    <a:pt x="973" y="4027"/>
                  </a:lnTo>
                  <a:lnTo>
                    <a:pt x="1026" y="3900"/>
                  </a:lnTo>
                  <a:lnTo>
                    <a:pt x="1088" y="3773"/>
                  </a:lnTo>
                  <a:lnTo>
                    <a:pt x="1149" y="3649"/>
                  </a:lnTo>
                  <a:lnTo>
                    <a:pt x="1215" y="3526"/>
                  </a:lnTo>
                  <a:lnTo>
                    <a:pt x="1280" y="3403"/>
                  </a:lnTo>
                  <a:lnTo>
                    <a:pt x="1350" y="3284"/>
                  </a:lnTo>
                  <a:lnTo>
                    <a:pt x="1424" y="3169"/>
                  </a:lnTo>
                  <a:lnTo>
                    <a:pt x="1502" y="3054"/>
                  </a:lnTo>
                  <a:lnTo>
                    <a:pt x="1580" y="2939"/>
                  </a:lnTo>
                  <a:lnTo>
                    <a:pt x="1662" y="2828"/>
                  </a:lnTo>
                  <a:lnTo>
                    <a:pt x="1744" y="2717"/>
                  </a:lnTo>
                  <a:lnTo>
                    <a:pt x="1830" y="2611"/>
                  </a:lnTo>
                  <a:lnTo>
                    <a:pt x="1921" y="2504"/>
                  </a:lnTo>
                  <a:lnTo>
                    <a:pt x="2011" y="2401"/>
                  </a:lnTo>
                  <a:lnTo>
                    <a:pt x="2105" y="2303"/>
                  </a:lnTo>
                  <a:lnTo>
                    <a:pt x="2200" y="2205"/>
                  </a:lnTo>
                  <a:lnTo>
                    <a:pt x="2299" y="2106"/>
                  </a:lnTo>
                  <a:lnTo>
                    <a:pt x="2401" y="2016"/>
                  </a:lnTo>
                  <a:lnTo>
                    <a:pt x="2504" y="1921"/>
                  </a:lnTo>
                  <a:lnTo>
                    <a:pt x="2610" y="1835"/>
                  </a:lnTo>
                  <a:lnTo>
                    <a:pt x="2717" y="1749"/>
                  </a:lnTo>
                  <a:lnTo>
                    <a:pt x="2824" y="1663"/>
                  </a:lnTo>
                  <a:lnTo>
                    <a:pt x="2935" y="1581"/>
                  </a:lnTo>
                  <a:lnTo>
                    <a:pt x="3050" y="1502"/>
                  </a:lnTo>
                  <a:lnTo>
                    <a:pt x="3164" y="1428"/>
                  </a:lnTo>
                  <a:lnTo>
                    <a:pt x="3284" y="1354"/>
                  </a:lnTo>
                  <a:lnTo>
                    <a:pt x="3403" y="1285"/>
                  </a:lnTo>
                  <a:lnTo>
                    <a:pt x="3521" y="1215"/>
                  </a:lnTo>
                  <a:lnTo>
                    <a:pt x="3645" y="1149"/>
                  </a:lnTo>
                  <a:lnTo>
                    <a:pt x="3768" y="1088"/>
                  </a:lnTo>
                  <a:lnTo>
                    <a:pt x="3895" y="1030"/>
                  </a:lnTo>
                  <a:lnTo>
                    <a:pt x="4022" y="973"/>
                  </a:lnTo>
                  <a:lnTo>
                    <a:pt x="4154" y="919"/>
                  </a:lnTo>
                  <a:lnTo>
                    <a:pt x="4285" y="870"/>
                  </a:lnTo>
                  <a:lnTo>
                    <a:pt x="4416" y="825"/>
                  </a:lnTo>
                  <a:lnTo>
                    <a:pt x="4552" y="780"/>
                  </a:lnTo>
                  <a:lnTo>
                    <a:pt x="4687" y="739"/>
                  </a:lnTo>
                  <a:lnTo>
                    <a:pt x="4823" y="702"/>
                  </a:lnTo>
                  <a:lnTo>
                    <a:pt x="4958" y="669"/>
                  </a:lnTo>
                  <a:lnTo>
                    <a:pt x="5098" y="640"/>
                  </a:lnTo>
                  <a:lnTo>
                    <a:pt x="5241" y="612"/>
                  </a:lnTo>
                  <a:lnTo>
                    <a:pt x="5381" y="587"/>
                  </a:lnTo>
                  <a:lnTo>
                    <a:pt x="5524" y="566"/>
                  </a:lnTo>
                  <a:lnTo>
                    <a:pt x="5668" y="550"/>
                  </a:lnTo>
                  <a:lnTo>
                    <a:pt x="5812" y="538"/>
                  </a:lnTo>
                  <a:lnTo>
                    <a:pt x="5960" y="530"/>
                  </a:lnTo>
                  <a:lnTo>
                    <a:pt x="6103" y="525"/>
                  </a:lnTo>
                  <a:close/>
                  <a:moveTo>
                    <a:pt x="6251" y="0"/>
                  </a:moveTo>
                  <a:lnTo>
                    <a:pt x="6091" y="4"/>
                  </a:lnTo>
                  <a:lnTo>
                    <a:pt x="5931" y="8"/>
                  </a:lnTo>
                  <a:lnTo>
                    <a:pt x="5771" y="20"/>
                  </a:lnTo>
                  <a:lnTo>
                    <a:pt x="5615" y="33"/>
                  </a:lnTo>
                  <a:lnTo>
                    <a:pt x="5455" y="54"/>
                  </a:lnTo>
                  <a:lnTo>
                    <a:pt x="5299" y="74"/>
                  </a:lnTo>
                  <a:lnTo>
                    <a:pt x="5147" y="99"/>
                  </a:lnTo>
                  <a:lnTo>
                    <a:pt x="4991" y="127"/>
                  </a:lnTo>
                  <a:lnTo>
                    <a:pt x="4839" y="160"/>
                  </a:lnTo>
                  <a:lnTo>
                    <a:pt x="4691" y="197"/>
                  </a:lnTo>
                  <a:lnTo>
                    <a:pt x="4539" y="238"/>
                  </a:lnTo>
                  <a:lnTo>
                    <a:pt x="4391" y="283"/>
                  </a:lnTo>
                  <a:lnTo>
                    <a:pt x="4248" y="329"/>
                  </a:lnTo>
                  <a:lnTo>
                    <a:pt x="4104" y="382"/>
                  </a:lnTo>
                  <a:lnTo>
                    <a:pt x="3961" y="435"/>
                  </a:lnTo>
                  <a:lnTo>
                    <a:pt x="3817" y="493"/>
                  </a:lnTo>
                  <a:lnTo>
                    <a:pt x="3678" y="554"/>
                  </a:lnTo>
                  <a:lnTo>
                    <a:pt x="3542" y="620"/>
                  </a:lnTo>
                  <a:lnTo>
                    <a:pt x="3406" y="685"/>
                  </a:lnTo>
                  <a:lnTo>
                    <a:pt x="3271" y="755"/>
                  </a:lnTo>
                  <a:lnTo>
                    <a:pt x="3140" y="829"/>
                  </a:lnTo>
                  <a:lnTo>
                    <a:pt x="3009" y="907"/>
                  </a:lnTo>
                  <a:lnTo>
                    <a:pt x="2881" y="985"/>
                  </a:lnTo>
                  <a:lnTo>
                    <a:pt x="2758" y="1067"/>
                  </a:lnTo>
                  <a:lnTo>
                    <a:pt x="2631" y="1153"/>
                  </a:lnTo>
                  <a:lnTo>
                    <a:pt x="2512" y="1244"/>
                  </a:lnTo>
                  <a:lnTo>
                    <a:pt x="2393" y="1334"/>
                  </a:lnTo>
                  <a:lnTo>
                    <a:pt x="2274" y="1428"/>
                  </a:lnTo>
                  <a:lnTo>
                    <a:pt x="2159" y="1527"/>
                  </a:lnTo>
                  <a:lnTo>
                    <a:pt x="2048" y="1626"/>
                  </a:lnTo>
                  <a:lnTo>
                    <a:pt x="1937" y="1728"/>
                  </a:lnTo>
                  <a:lnTo>
                    <a:pt x="1830" y="1835"/>
                  </a:lnTo>
                  <a:lnTo>
                    <a:pt x="1724" y="1942"/>
                  </a:lnTo>
                  <a:lnTo>
                    <a:pt x="1625" y="2048"/>
                  </a:lnTo>
                  <a:lnTo>
                    <a:pt x="1523" y="2163"/>
                  </a:lnTo>
                  <a:lnTo>
                    <a:pt x="1428" y="2278"/>
                  </a:lnTo>
                  <a:lnTo>
                    <a:pt x="1334" y="2393"/>
                  </a:lnTo>
                  <a:lnTo>
                    <a:pt x="1239" y="2512"/>
                  </a:lnTo>
                  <a:lnTo>
                    <a:pt x="1153" y="2635"/>
                  </a:lnTo>
                  <a:lnTo>
                    <a:pt x="1067" y="2759"/>
                  </a:lnTo>
                  <a:lnTo>
                    <a:pt x="985" y="2886"/>
                  </a:lnTo>
                  <a:lnTo>
                    <a:pt x="903" y="3013"/>
                  </a:lnTo>
                  <a:lnTo>
                    <a:pt x="829" y="3145"/>
                  </a:lnTo>
                  <a:lnTo>
                    <a:pt x="755" y="3276"/>
                  </a:lnTo>
                  <a:lnTo>
                    <a:pt x="681" y="3407"/>
                  </a:lnTo>
                  <a:lnTo>
                    <a:pt x="615" y="3543"/>
                  </a:lnTo>
                  <a:lnTo>
                    <a:pt x="550" y="3682"/>
                  </a:lnTo>
                  <a:lnTo>
                    <a:pt x="488" y="3822"/>
                  </a:lnTo>
                  <a:lnTo>
                    <a:pt x="431" y="3961"/>
                  </a:lnTo>
                  <a:lnTo>
                    <a:pt x="378" y="4105"/>
                  </a:lnTo>
                  <a:lnTo>
                    <a:pt x="328" y="4249"/>
                  </a:lnTo>
                  <a:lnTo>
                    <a:pt x="279" y="4397"/>
                  </a:lnTo>
                  <a:lnTo>
                    <a:pt x="238" y="4544"/>
                  </a:lnTo>
                  <a:lnTo>
                    <a:pt x="197" y="4692"/>
                  </a:lnTo>
                  <a:lnTo>
                    <a:pt x="160" y="4844"/>
                  </a:lnTo>
                  <a:lnTo>
                    <a:pt x="127" y="4996"/>
                  </a:lnTo>
                  <a:lnTo>
                    <a:pt x="99" y="5148"/>
                  </a:lnTo>
                  <a:lnTo>
                    <a:pt x="70" y="5304"/>
                  </a:lnTo>
                  <a:lnTo>
                    <a:pt x="49" y="5459"/>
                  </a:lnTo>
                  <a:lnTo>
                    <a:pt x="33" y="5616"/>
                  </a:lnTo>
                  <a:lnTo>
                    <a:pt x="17" y="5776"/>
                  </a:lnTo>
                  <a:lnTo>
                    <a:pt x="8" y="5936"/>
                  </a:lnTo>
                  <a:lnTo>
                    <a:pt x="0" y="6096"/>
                  </a:lnTo>
                  <a:lnTo>
                    <a:pt x="0" y="6256"/>
                  </a:lnTo>
                  <a:lnTo>
                    <a:pt x="0" y="6415"/>
                  </a:lnTo>
                  <a:lnTo>
                    <a:pt x="8" y="6575"/>
                  </a:lnTo>
                  <a:lnTo>
                    <a:pt x="17" y="6735"/>
                  </a:lnTo>
                  <a:lnTo>
                    <a:pt x="33" y="6895"/>
                  </a:lnTo>
                  <a:lnTo>
                    <a:pt x="49" y="7052"/>
                  </a:lnTo>
                  <a:lnTo>
                    <a:pt x="70" y="7207"/>
                  </a:lnTo>
                  <a:lnTo>
                    <a:pt x="99" y="7363"/>
                  </a:lnTo>
                  <a:lnTo>
                    <a:pt x="127" y="7515"/>
                  </a:lnTo>
                  <a:lnTo>
                    <a:pt x="160" y="7667"/>
                  </a:lnTo>
                  <a:lnTo>
                    <a:pt x="197" y="7819"/>
                  </a:lnTo>
                  <a:lnTo>
                    <a:pt x="238" y="7967"/>
                  </a:lnTo>
                  <a:lnTo>
                    <a:pt x="279" y="8114"/>
                  </a:lnTo>
                  <a:lnTo>
                    <a:pt x="328" y="8262"/>
                  </a:lnTo>
                  <a:lnTo>
                    <a:pt x="378" y="8406"/>
                  </a:lnTo>
                  <a:lnTo>
                    <a:pt x="431" y="8550"/>
                  </a:lnTo>
                  <a:lnTo>
                    <a:pt x="488" y="8689"/>
                  </a:lnTo>
                  <a:lnTo>
                    <a:pt x="550" y="8829"/>
                  </a:lnTo>
                  <a:lnTo>
                    <a:pt x="615" y="8968"/>
                  </a:lnTo>
                  <a:lnTo>
                    <a:pt x="681" y="9104"/>
                  </a:lnTo>
                  <a:lnTo>
                    <a:pt x="755" y="9235"/>
                  </a:lnTo>
                  <a:lnTo>
                    <a:pt x="829" y="9366"/>
                  </a:lnTo>
                  <a:lnTo>
                    <a:pt x="903" y="9498"/>
                  </a:lnTo>
                  <a:lnTo>
                    <a:pt x="985" y="9625"/>
                  </a:lnTo>
                  <a:lnTo>
                    <a:pt x="1067" y="9752"/>
                  </a:lnTo>
                  <a:lnTo>
                    <a:pt x="1153" y="9876"/>
                  </a:lnTo>
                  <a:lnTo>
                    <a:pt x="1239" y="9999"/>
                  </a:lnTo>
                  <a:lnTo>
                    <a:pt x="1334" y="10118"/>
                  </a:lnTo>
                  <a:lnTo>
                    <a:pt x="1428" y="10233"/>
                  </a:lnTo>
                  <a:lnTo>
                    <a:pt x="1523" y="10348"/>
                  </a:lnTo>
                  <a:lnTo>
                    <a:pt x="1625" y="10463"/>
                  </a:lnTo>
                  <a:lnTo>
                    <a:pt x="1724" y="10569"/>
                  </a:lnTo>
                  <a:lnTo>
                    <a:pt x="1830" y="10676"/>
                  </a:lnTo>
                  <a:lnTo>
                    <a:pt x="1937" y="10783"/>
                  </a:lnTo>
                  <a:lnTo>
                    <a:pt x="2048" y="10885"/>
                  </a:lnTo>
                  <a:lnTo>
                    <a:pt x="2159" y="10984"/>
                  </a:lnTo>
                  <a:lnTo>
                    <a:pt x="2274" y="11083"/>
                  </a:lnTo>
                  <a:lnTo>
                    <a:pt x="2393" y="11177"/>
                  </a:lnTo>
                  <a:lnTo>
                    <a:pt x="2512" y="11267"/>
                  </a:lnTo>
                  <a:lnTo>
                    <a:pt x="2631" y="11358"/>
                  </a:lnTo>
                  <a:lnTo>
                    <a:pt x="2758" y="11444"/>
                  </a:lnTo>
                  <a:lnTo>
                    <a:pt x="2881" y="11526"/>
                  </a:lnTo>
                  <a:lnTo>
                    <a:pt x="3009" y="11604"/>
                  </a:lnTo>
                  <a:lnTo>
                    <a:pt x="3140" y="11682"/>
                  </a:lnTo>
                  <a:lnTo>
                    <a:pt x="3271" y="11756"/>
                  </a:lnTo>
                  <a:lnTo>
                    <a:pt x="3406" y="11826"/>
                  </a:lnTo>
                  <a:lnTo>
                    <a:pt x="3542" y="11891"/>
                  </a:lnTo>
                  <a:lnTo>
                    <a:pt x="3678" y="11957"/>
                  </a:lnTo>
                  <a:lnTo>
                    <a:pt x="3817" y="12018"/>
                  </a:lnTo>
                  <a:lnTo>
                    <a:pt x="3961" y="12076"/>
                  </a:lnTo>
                  <a:lnTo>
                    <a:pt x="4104" y="12129"/>
                  </a:lnTo>
                  <a:lnTo>
                    <a:pt x="4248" y="12182"/>
                  </a:lnTo>
                  <a:lnTo>
                    <a:pt x="4391" y="12228"/>
                  </a:lnTo>
                  <a:lnTo>
                    <a:pt x="4539" y="12273"/>
                  </a:lnTo>
                  <a:lnTo>
                    <a:pt x="4691" y="12314"/>
                  </a:lnTo>
                  <a:lnTo>
                    <a:pt x="4839" y="12351"/>
                  </a:lnTo>
                  <a:lnTo>
                    <a:pt x="4991" y="12384"/>
                  </a:lnTo>
                  <a:lnTo>
                    <a:pt x="5147" y="12412"/>
                  </a:lnTo>
                  <a:lnTo>
                    <a:pt x="5299" y="12437"/>
                  </a:lnTo>
                  <a:lnTo>
                    <a:pt x="5455" y="12457"/>
                  </a:lnTo>
                  <a:lnTo>
                    <a:pt x="5615" y="12478"/>
                  </a:lnTo>
                  <a:lnTo>
                    <a:pt x="5771" y="12491"/>
                  </a:lnTo>
                  <a:lnTo>
                    <a:pt x="5931" y="12503"/>
                  </a:lnTo>
                  <a:lnTo>
                    <a:pt x="6091" y="12507"/>
                  </a:lnTo>
                  <a:lnTo>
                    <a:pt x="6251" y="12511"/>
                  </a:lnTo>
                  <a:lnTo>
                    <a:pt x="6415" y="12507"/>
                  </a:lnTo>
                  <a:lnTo>
                    <a:pt x="6575" y="12503"/>
                  </a:lnTo>
                  <a:lnTo>
                    <a:pt x="6735" y="12491"/>
                  </a:lnTo>
                  <a:lnTo>
                    <a:pt x="6891" y="12478"/>
                  </a:lnTo>
                  <a:lnTo>
                    <a:pt x="7051" y="12457"/>
                  </a:lnTo>
                  <a:lnTo>
                    <a:pt x="7207" y="12437"/>
                  </a:lnTo>
                  <a:lnTo>
                    <a:pt x="7359" y="12412"/>
                  </a:lnTo>
                  <a:lnTo>
                    <a:pt x="7515" y="12384"/>
                  </a:lnTo>
                  <a:lnTo>
                    <a:pt x="7667" y="12351"/>
                  </a:lnTo>
                  <a:lnTo>
                    <a:pt x="7815" y="12314"/>
                  </a:lnTo>
                  <a:lnTo>
                    <a:pt x="7966" y="12273"/>
                  </a:lnTo>
                  <a:lnTo>
                    <a:pt x="8114" y="12228"/>
                  </a:lnTo>
                  <a:lnTo>
                    <a:pt x="8258" y="12182"/>
                  </a:lnTo>
                  <a:lnTo>
                    <a:pt x="8402" y="12129"/>
                  </a:lnTo>
                  <a:lnTo>
                    <a:pt x="8545" y="12076"/>
                  </a:lnTo>
                  <a:lnTo>
                    <a:pt x="8689" y="12018"/>
                  </a:lnTo>
                  <a:lnTo>
                    <a:pt x="8829" y="11957"/>
                  </a:lnTo>
                  <a:lnTo>
                    <a:pt x="8964" y="11891"/>
                  </a:lnTo>
                  <a:lnTo>
                    <a:pt x="9099" y="11826"/>
                  </a:lnTo>
                  <a:lnTo>
                    <a:pt x="9235" y="11756"/>
                  </a:lnTo>
                  <a:lnTo>
                    <a:pt x="9366" y="11682"/>
                  </a:lnTo>
                  <a:lnTo>
                    <a:pt x="9497" y="11604"/>
                  </a:lnTo>
                  <a:lnTo>
                    <a:pt x="9625" y="11526"/>
                  </a:lnTo>
                  <a:lnTo>
                    <a:pt x="9748" y="11444"/>
                  </a:lnTo>
                  <a:lnTo>
                    <a:pt x="9875" y="11358"/>
                  </a:lnTo>
                  <a:lnTo>
                    <a:pt x="9994" y="11267"/>
                  </a:lnTo>
                  <a:lnTo>
                    <a:pt x="10113" y="11177"/>
                  </a:lnTo>
                  <a:lnTo>
                    <a:pt x="10232" y="11083"/>
                  </a:lnTo>
                  <a:lnTo>
                    <a:pt x="10347" y="10984"/>
                  </a:lnTo>
                  <a:lnTo>
                    <a:pt x="10458" y="10885"/>
                  </a:lnTo>
                  <a:lnTo>
                    <a:pt x="10569" y="10783"/>
                  </a:lnTo>
                  <a:lnTo>
                    <a:pt x="10675" y="10676"/>
                  </a:lnTo>
                  <a:lnTo>
                    <a:pt x="10778" y="10569"/>
                  </a:lnTo>
                  <a:lnTo>
                    <a:pt x="10881" y="10463"/>
                  </a:lnTo>
                  <a:lnTo>
                    <a:pt x="10984" y="10348"/>
                  </a:lnTo>
                  <a:lnTo>
                    <a:pt x="11077" y="10233"/>
                  </a:lnTo>
                  <a:lnTo>
                    <a:pt x="11172" y="10118"/>
                  </a:lnTo>
                  <a:lnTo>
                    <a:pt x="11262" y="9999"/>
                  </a:lnTo>
                  <a:lnTo>
                    <a:pt x="11352" y="9876"/>
                  </a:lnTo>
                  <a:lnTo>
                    <a:pt x="11439" y="9752"/>
                  </a:lnTo>
                  <a:lnTo>
                    <a:pt x="11521" y="9625"/>
                  </a:lnTo>
                  <a:lnTo>
                    <a:pt x="11603" y="9498"/>
                  </a:lnTo>
                  <a:lnTo>
                    <a:pt x="11677" y="9366"/>
                  </a:lnTo>
                  <a:lnTo>
                    <a:pt x="11751" y="9235"/>
                  </a:lnTo>
                  <a:lnTo>
                    <a:pt x="11825" y="9104"/>
                  </a:lnTo>
                  <a:lnTo>
                    <a:pt x="11890" y="8968"/>
                  </a:lnTo>
                  <a:lnTo>
                    <a:pt x="11956" y="8829"/>
                  </a:lnTo>
                  <a:lnTo>
                    <a:pt x="12014" y="8689"/>
                  </a:lnTo>
                  <a:lnTo>
                    <a:pt x="12075" y="8550"/>
                  </a:lnTo>
                  <a:lnTo>
                    <a:pt x="12128" y="8406"/>
                  </a:lnTo>
                  <a:lnTo>
                    <a:pt x="12177" y="8262"/>
                  </a:lnTo>
                  <a:lnTo>
                    <a:pt x="12227" y="8114"/>
                  </a:lnTo>
                  <a:lnTo>
                    <a:pt x="12268" y="7967"/>
                  </a:lnTo>
                  <a:lnTo>
                    <a:pt x="12309" y="7819"/>
                  </a:lnTo>
                  <a:lnTo>
                    <a:pt x="12346" y="7667"/>
                  </a:lnTo>
                  <a:lnTo>
                    <a:pt x="12379" y="7515"/>
                  </a:lnTo>
                  <a:lnTo>
                    <a:pt x="12407" y="7363"/>
                  </a:lnTo>
                  <a:lnTo>
                    <a:pt x="12436" y="7207"/>
                  </a:lnTo>
                  <a:lnTo>
                    <a:pt x="12457" y="7052"/>
                  </a:lnTo>
                  <a:lnTo>
                    <a:pt x="12473" y="6895"/>
                  </a:lnTo>
                  <a:lnTo>
                    <a:pt x="12490" y="6735"/>
                  </a:lnTo>
                  <a:lnTo>
                    <a:pt x="12498" y="6575"/>
                  </a:lnTo>
                  <a:lnTo>
                    <a:pt x="12506" y="6415"/>
                  </a:lnTo>
                  <a:lnTo>
                    <a:pt x="12506" y="6256"/>
                  </a:lnTo>
                  <a:lnTo>
                    <a:pt x="12506" y="6096"/>
                  </a:lnTo>
                  <a:lnTo>
                    <a:pt x="12498" y="5936"/>
                  </a:lnTo>
                  <a:lnTo>
                    <a:pt x="12490" y="5776"/>
                  </a:lnTo>
                  <a:lnTo>
                    <a:pt x="12473" y="5616"/>
                  </a:lnTo>
                  <a:lnTo>
                    <a:pt x="12457" y="5459"/>
                  </a:lnTo>
                  <a:lnTo>
                    <a:pt x="12436" y="5304"/>
                  </a:lnTo>
                  <a:lnTo>
                    <a:pt x="12407" y="5148"/>
                  </a:lnTo>
                  <a:lnTo>
                    <a:pt x="12379" y="4996"/>
                  </a:lnTo>
                  <a:lnTo>
                    <a:pt x="12346" y="4844"/>
                  </a:lnTo>
                  <a:lnTo>
                    <a:pt x="12309" y="4692"/>
                  </a:lnTo>
                  <a:lnTo>
                    <a:pt x="12268" y="4544"/>
                  </a:lnTo>
                  <a:lnTo>
                    <a:pt x="12227" y="4397"/>
                  </a:lnTo>
                  <a:lnTo>
                    <a:pt x="12177" y="4249"/>
                  </a:lnTo>
                  <a:lnTo>
                    <a:pt x="12128" y="4105"/>
                  </a:lnTo>
                  <a:lnTo>
                    <a:pt x="12075" y="3961"/>
                  </a:lnTo>
                  <a:lnTo>
                    <a:pt x="12014" y="3822"/>
                  </a:lnTo>
                  <a:lnTo>
                    <a:pt x="11956" y="3682"/>
                  </a:lnTo>
                  <a:lnTo>
                    <a:pt x="11890" y="3543"/>
                  </a:lnTo>
                  <a:lnTo>
                    <a:pt x="11825" y="3407"/>
                  </a:lnTo>
                  <a:lnTo>
                    <a:pt x="11751" y="3276"/>
                  </a:lnTo>
                  <a:lnTo>
                    <a:pt x="11677" y="3145"/>
                  </a:lnTo>
                  <a:lnTo>
                    <a:pt x="11603" y="3013"/>
                  </a:lnTo>
                  <a:lnTo>
                    <a:pt x="11521" y="2886"/>
                  </a:lnTo>
                  <a:lnTo>
                    <a:pt x="11439" y="2759"/>
                  </a:lnTo>
                  <a:lnTo>
                    <a:pt x="11352" y="2635"/>
                  </a:lnTo>
                  <a:lnTo>
                    <a:pt x="11262" y="2512"/>
                  </a:lnTo>
                  <a:lnTo>
                    <a:pt x="11172" y="2393"/>
                  </a:lnTo>
                  <a:lnTo>
                    <a:pt x="11077" y="2278"/>
                  </a:lnTo>
                  <a:lnTo>
                    <a:pt x="10984" y="2163"/>
                  </a:lnTo>
                  <a:lnTo>
                    <a:pt x="10881" y="2048"/>
                  </a:lnTo>
                  <a:lnTo>
                    <a:pt x="10778" y="1942"/>
                  </a:lnTo>
                  <a:lnTo>
                    <a:pt x="10675" y="1835"/>
                  </a:lnTo>
                  <a:lnTo>
                    <a:pt x="10569" y="1728"/>
                  </a:lnTo>
                  <a:lnTo>
                    <a:pt x="10458" y="1626"/>
                  </a:lnTo>
                  <a:lnTo>
                    <a:pt x="10347" y="1527"/>
                  </a:lnTo>
                  <a:lnTo>
                    <a:pt x="10232" y="1428"/>
                  </a:lnTo>
                  <a:lnTo>
                    <a:pt x="10113" y="1334"/>
                  </a:lnTo>
                  <a:lnTo>
                    <a:pt x="9994" y="1244"/>
                  </a:lnTo>
                  <a:lnTo>
                    <a:pt x="9875" y="1153"/>
                  </a:lnTo>
                  <a:lnTo>
                    <a:pt x="9748" y="1067"/>
                  </a:lnTo>
                  <a:lnTo>
                    <a:pt x="9625" y="985"/>
                  </a:lnTo>
                  <a:lnTo>
                    <a:pt x="9497" y="907"/>
                  </a:lnTo>
                  <a:lnTo>
                    <a:pt x="9366" y="829"/>
                  </a:lnTo>
                  <a:lnTo>
                    <a:pt x="9235" y="755"/>
                  </a:lnTo>
                  <a:lnTo>
                    <a:pt x="9099" y="685"/>
                  </a:lnTo>
                  <a:lnTo>
                    <a:pt x="8964" y="620"/>
                  </a:lnTo>
                  <a:lnTo>
                    <a:pt x="8829" y="554"/>
                  </a:lnTo>
                  <a:lnTo>
                    <a:pt x="8689" y="493"/>
                  </a:lnTo>
                  <a:lnTo>
                    <a:pt x="8545" y="435"/>
                  </a:lnTo>
                  <a:lnTo>
                    <a:pt x="8402" y="382"/>
                  </a:lnTo>
                  <a:lnTo>
                    <a:pt x="8258" y="329"/>
                  </a:lnTo>
                  <a:lnTo>
                    <a:pt x="8114" y="283"/>
                  </a:lnTo>
                  <a:lnTo>
                    <a:pt x="7966" y="238"/>
                  </a:lnTo>
                  <a:lnTo>
                    <a:pt x="7815" y="197"/>
                  </a:lnTo>
                  <a:lnTo>
                    <a:pt x="7667" y="160"/>
                  </a:lnTo>
                  <a:lnTo>
                    <a:pt x="7515" y="127"/>
                  </a:lnTo>
                  <a:lnTo>
                    <a:pt x="7359" y="99"/>
                  </a:lnTo>
                  <a:lnTo>
                    <a:pt x="7207" y="74"/>
                  </a:lnTo>
                  <a:lnTo>
                    <a:pt x="7051" y="54"/>
                  </a:lnTo>
                  <a:lnTo>
                    <a:pt x="6891" y="33"/>
                  </a:lnTo>
                  <a:lnTo>
                    <a:pt x="6735" y="20"/>
                  </a:lnTo>
                  <a:lnTo>
                    <a:pt x="6575" y="8"/>
                  </a:lnTo>
                  <a:lnTo>
                    <a:pt x="6415" y="4"/>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6" name="Freeform: Shape 2">
              <a:extLst>
                <a:ext uri="{FF2B5EF4-FFF2-40B4-BE49-F238E27FC236}">
                  <a16:creationId xmlns:a16="http://schemas.microsoft.com/office/drawing/2014/main" id="{EB2BC99B-2CFD-48F1-B089-C7E9A72EA90A}"/>
                </a:ext>
              </a:extLst>
            </p:cNvPr>
            <p:cNvSpPr/>
            <p:nvPr/>
          </p:nvSpPr>
          <p:spPr>
            <a:xfrm>
              <a:off x="9530500" y="7531272"/>
              <a:ext cx="914039" cy="1338480"/>
            </a:xfrm>
            <a:custGeom>
              <a:avLst/>
              <a:gdLst/>
              <a:ahLst/>
              <a:cxnLst>
                <a:cxn ang="3cd4">
                  <a:pos x="hc" y="t"/>
                </a:cxn>
                <a:cxn ang="cd2">
                  <a:pos x="l" y="vc"/>
                </a:cxn>
                <a:cxn ang="cd4">
                  <a:pos x="hc" y="b"/>
                </a:cxn>
                <a:cxn ang="0">
                  <a:pos x="r" y="vc"/>
                </a:cxn>
              </a:cxnLst>
              <a:rect l="l" t="t" r="r" b="b"/>
              <a:pathLst>
                <a:path w="2540" h="3719">
                  <a:moveTo>
                    <a:pt x="1268" y="0"/>
                  </a:moveTo>
                  <a:lnTo>
                    <a:pt x="0" y="1273"/>
                  </a:lnTo>
                  <a:lnTo>
                    <a:pt x="693" y="1273"/>
                  </a:lnTo>
                  <a:lnTo>
                    <a:pt x="693" y="3719"/>
                  </a:lnTo>
                  <a:lnTo>
                    <a:pt x="1847" y="3719"/>
                  </a:lnTo>
                  <a:lnTo>
                    <a:pt x="1847" y="1273"/>
                  </a:lnTo>
                  <a:lnTo>
                    <a:pt x="2540" y="1273"/>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7" name="Freeform: Shape 3">
              <a:extLst>
                <a:ext uri="{FF2B5EF4-FFF2-40B4-BE49-F238E27FC236}">
                  <a16:creationId xmlns:a16="http://schemas.microsoft.com/office/drawing/2014/main" id="{A4FAAF2A-94E8-46AB-8DC6-DC222DE2AECA}"/>
                </a:ext>
              </a:extLst>
            </p:cNvPr>
            <p:cNvSpPr/>
            <p:nvPr/>
          </p:nvSpPr>
          <p:spPr>
            <a:xfrm>
              <a:off x="9530500" y="9653112"/>
              <a:ext cx="914039" cy="1338480"/>
            </a:xfrm>
            <a:custGeom>
              <a:avLst/>
              <a:gdLst/>
              <a:ahLst/>
              <a:cxnLst>
                <a:cxn ang="3cd4">
                  <a:pos x="hc" y="t"/>
                </a:cxn>
                <a:cxn ang="cd2">
                  <a:pos x="l" y="vc"/>
                </a:cxn>
                <a:cxn ang="cd4">
                  <a:pos x="hc" y="b"/>
                </a:cxn>
                <a:cxn ang="0">
                  <a:pos x="r" y="vc"/>
                </a:cxn>
              </a:cxnLst>
              <a:rect l="l" t="t" r="r" b="b"/>
              <a:pathLst>
                <a:path w="2540" h="3719">
                  <a:moveTo>
                    <a:pt x="1268" y="3719"/>
                  </a:moveTo>
                  <a:lnTo>
                    <a:pt x="2540" y="2446"/>
                  </a:lnTo>
                  <a:lnTo>
                    <a:pt x="1847" y="2446"/>
                  </a:lnTo>
                  <a:lnTo>
                    <a:pt x="1847" y="0"/>
                  </a:lnTo>
                  <a:lnTo>
                    <a:pt x="693" y="0"/>
                  </a:lnTo>
                  <a:lnTo>
                    <a:pt x="693" y="2446"/>
                  </a:lnTo>
                  <a:lnTo>
                    <a:pt x="0" y="244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8" name="Freeform: Shape 4">
              <a:extLst>
                <a:ext uri="{FF2B5EF4-FFF2-40B4-BE49-F238E27FC236}">
                  <a16:creationId xmlns:a16="http://schemas.microsoft.com/office/drawing/2014/main" id="{49B498B5-42B4-4B43-BF0C-0F65FF919669}"/>
                </a:ext>
              </a:extLst>
            </p:cNvPr>
            <p:cNvSpPr/>
            <p:nvPr/>
          </p:nvSpPr>
          <p:spPr>
            <a:xfrm>
              <a:off x="10380099" y="8805312"/>
              <a:ext cx="1336680" cy="912599"/>
            </a:xfrm>
            <a:custGeom>
              <a:avLst/>
              <a:gdLst/>
              <a:ahLst/>
              <a:cxnLst>
                <a:cxn ang="3cd4">
                  <a:pos x="hc" y="t"/>
                </a:cxn>
                <a:cxn ang="cd2">
                  <a:pos x="l" y="vc"/>
                </a:cxn>
                <a:cxn ang="cd4">
                  <a:pos x="hc" y="b"/>
                </a:cxn>
                <a:cxn ang="0">
                  <a:pos x="r" y="vc"/>
                </a:cxn>
              </a:cxnLst>
              <a:rect l="l" t="t" r="r" b="b"/>
              <a:pathLst>
                <a:path w="3714" h="2536">
                  <a:moveTo>
                    <a:pt x="0" y="1268"/>
                  </a:moveTo>
                  <a:lnTo>
                    <a:pt x="1268" y="2536"/>
                  </a:lnTo>
                  <a:lnTo>
                    <a:pt x="1268" y="1847"/>
                  </a:lnTo>
                  <a:lnTo>
                    <a:pt x="3714" y="1847"/>
                  </a:lnTo>
                  <a:lnTo>
                    <a:pt x="3714" y="689"/>
                  </a:lnTo>
                  <a:lnTo>
                    <a:pt x="1268" y="689"/>
                  </a:lnTo>
                  <a:lnTo>
                    <a:pt x="1268"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19" name="Freeform: Shape 5">
              <a:extLst>
                <a:ext uri="{FF2B5EF4-FFF2-40B4-BE49-F238E27FC236}">
                  <a16:creationId xmlns:a16="http://schemas.microsoft.com/office/drawing/2014/main" id="{88C73C37-2973-47D5-A99C-8BA331C93D98}"/>
                </a:ext>
              </a:extLst>
            </p:cNvPr>
            <p:cNvSpPr/>
            <p:nvPr/>
          </p:nvSpPr>
          <p:spPr>
            <a:xfrm>
              <a:off x="8256820" y="8805312"/>
              <a:ext cx="1338120" cy="912599"/>
            </a:xfrm>
            <a:custGeom>
              <a:avLst/>
              <a:gdLst/>
              <a:ahLst/>
              <a:cxnLst>
                <a:cxn ang="3cd4">
                  <a:pos x="hc" y="t"/>
                </a:cxn>
                <a:cxn ang="cd2">
                  <a:pos x="l" y="vc"/>
                </a:cxn>
                <a:cxn ang="cd4">
                  <a:pos x="hc" y="b"/>
                </a:cxn>
                <a:cxn ang="0">
                  <a:pos x="r" y="vc"/>
                </a:cxn>
              </a:cxnLst>
              <a:rect l="l" t="t" r="r" b="b"/>
              <a:pathLst>
                <a:path w="3718" h="2536">
                  <a:moveTo>
                    <a:pt x="3718" y="1268"/>
                  </a:moveTo>
                  <a:lnTo>
                    <a:pt x="2450" y="0"/>
                  </a:lnTo>
                  <a:lnTo>
                    <a:pt x="2450" y="689"/>
                  </a:lnTo>
                  <a:lnTo>
                    <a:pt x="0" y="689"/>
                  </a:lnTo>
                  <a:lnTo>
                    <a:pt x="0" y="1847"/>
                  </a:lnTo>
                  <a:lnTo>
                    <a:pt x="2450" y="1847"/>
                  </a:lnTo>
                  <a:lnTo>
                    <a:pt x="2450" y="253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sp>
        <p:nvSpPr>
          <p:cNvPr id="20" name="Oval 19">
            <a:extLst>
              <a:ext uri="{FF2B5EF4-FFF2-40B4-BE49-F238E27FC236}">
                <a16:creationId xmlns:a16="http://schemas.microsoft.com/office/drawing/2014/main" id="{8541DC78-C3C7-46E1-AED3-C4B983FC23CE}"/>
              </a:ext>
            </a:extLst>
          </p:cNvPr>
          <p:cNvSpPr/>
          <p:nvPr/>
        </p:nvSpPr>
        <p:spPr>
          <a:xfrm>
            <a:off x="9596226" y="5416614"/>
            <a:ext cx="433461" cy="433462"/>
          </a:xfrm>
          <a:prstGeom prst="ellipse">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Metropolis"/>
              <a:ea typeface="+mn-ea"/>
              <a:cs typeface="+mn-cs"/>
            </a:endParaRPr>
          </a:p>
        </p:txBody>
      </p:sp>
      <p:sp>
        <p:nvSpPr>
          <p:cNvPr id="21" name="Oval 20">
            <a:extLst>
              <a:ext uri="{FF2B5EF4-FFF2-40B4-BE49-F238E27FC236}">
                <a16:creationId xmlns:a16="http://schemas.microsoft.com/office/drawing/2014/main" id="{FD7A77B4-6256-4B1C-AC3F-DB73926B87B1}"/>
              </a:ext>
            </a:extLst>
          </p:cNvPr>
          <p:cNvSpPr/>
          <p:nvPr/>
        </p:nvSpPr>
        <p:spPr>
          <a:xfrm>
            <a:off x="8079483" y="5416614"/>
            <a:ext cx="433461" cy="433462"/>
          </a:xfrm>
          <a:prstGeom prst="ellipse">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Metropolis"/>
              <a:ea typeface="+mn-ea"/>
              <a:cs typeface="+mn-cs"/>
            </a:endParaRPr>
          </a:p>
        </p:txBody>
      </p:sp>
      <p:grpSp>
        <p:nvGrpSpPr>
          <p:cNvPr id="22" name="Group 21">
            <a:extLst>
              <a:ext uri="{FF2B5EF4-FFF2-40B4-BE49-F238E27FC236}">
                <a16:creationId xmlns:a16="http://schemas.microsoft.com/office/drawing/2014/main" id="{12DE0354-B51B-4AF5-B00C-497513C86ED0}"/>
              </a:ext>
            </a:extLst>
          </p:cNvPr>
          <p:cNvGrpSpPr/>
          <p:nvPr/>
        </p:nvGrpSpPr>
        <p:grpSpPr>
          <a:xfrm>
            <a:off x="7970006" y="3931296"/>
            <a:ext cx="437302" cy="437474"/>
            <a:chOff x="2159140" y="7009631"/>
            <a:chExt cx="4501800" cy="4503600"/>
          </a:xfrm>
          <a:solidFill>
            <a:schemeClr val="tx1"/>
          </a:solidFill>
        </p:grpSpPr>
        <p:sp>
          <p:nvSpPr>
            <p:cNvPr id="23" name="Freeform: Shape 6">
              <a:extLst>
                <a:ext uri="{FF2B5EF4-FFF2-40B4-BE49-F238E27FC236}">
                  <a16:creationId xmlns:a16="http://schemas.microsoft.com/office/drawing/2014/main" id="{575DF908-C31C-4F44-89BF-FFE096CCD279}"/>
                </a:ext>
              </a:extLst>
            </p:cNvPr>
            <p:cNvSpPr/>
            <p:nvPr/>
          </p:nvSpPr>
          <p:spPr>
            <a:xfrm>
              <a:off x="2159140" y="7009631"/>
              <a:ext cx="4501800" cy="4503600"/>
            </a:xfrm>
            <a:custGeom>
              <a:avLst/>
              <a:gdLst/>
              <a:ahLst/>
              <a:cxnLst>
                <a:cxn ang="3cd4">
                  <a:pos x="hc" y="t"/>
                </a:cxn>
                <a:cxn ang="cd2">
                  <a:pos x="l" y="vc"/>
                </a:cxn>
                <a:cxn ang="cd4">
                  <a:pos x="hc" y="b"/>
                </a:cxn>
                <a:cxn ang="0">
                  <a:pos x="r" y="vc"/>
                </a:cxn>
              </a:cxnLst>
              <a:rect l="l" t="t" r="r" b="b"/>
              <a:pathLst>
                <a:path w="12506" h="12511">
                  <a:moveTo>
                    <a:pt x="11985" y="521"/>
                  </a:moveTo>
                  <a:lnTo>
                    <a:pt x="11985" y="11990"/>
                  </a:lnTo>
                  <a:lnTo>
                    <a:pt x="517" y="11990"/>
                  </a:lnTo>
                  <a:lnTo>
                    <a:pt x="517" y="521"/>
                  </a:lnTo>
                  <a:close/>
                  <a:moveTo>
                    <a:pt x="12506" y="0"/>
                  </a:moveTo>
                  <a:lnTo>
                    <a:pt x="0" y="0"/>
                  </a:lnTo>
                  <a:lnTo>
                    <a:pt x="0" y="12511"/>
                  </a:lnTo>
                  <a:lnTo>
                    <a:pt x="12506" y="1251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24" name="Freeform: Shape 7">
              <a:extLst>
                <a:ext uri="{FF2B5EF4-FFF2-40B4-BE49-F238E27FC236}">
                  <a16:creationId xmlns:a16="http://schemas.microsoft.com/office/drawing/2014/main" id="{B1FF85E9-048B-4DD8-8C40-B38A19986FB1}"/>
                </a:ext>
              </a:extLst>
            </p:cNvPr>
            <p:cNvSpPr/>
            <p:nvPr/>
          </p:nvSpPr>
          <p:spPr>
            <a:xfrm>
              <a:off x="2739820" y="8364671"/>
              <a:ext cx="3336120" cy="914400"/>
            </a:xfrm>
            <a:custGeom>
              <a:avLst/>
              <a:gdLst/>
              <a:ahLst/>
              <a:cxnLst>
                <a:cxn ang="3cd4">
                  <a:pos x="hc" y="t"/>
                </a:cxn>
                <a:cxn ang="cd2">
                  <a:pos x="l" y="vc"/>
                </a:cxn>
                <a:cxn ang="cd4">
                  <a:pos x="hc" y="b"/>
                </a:cxn>
                <a:cxn ang="0">
                  <a:pos x="r" y="vc"/>
                </a:cxn>
              </a:cxnLst>
              <a:rect l="l" t="t" r="r" b="b"/>
              <a:pathLst>
                <a:path w="9268" h="2541">
                  <a:moveTo>
                    <a:pt x="0" y="1269"/>
                  </a:moveTo>
                  <a:lnTo>
                    <a:pt x="1272" y="2541"/>
                  </a:lnTo>
                  <a:lnTo>
                    <a:pt x="1272" y="1848"/>
                  </a:lnTo>
                  <a:lnTo>
                    <a:pt x="9268" y="1848"/>
                  </a:lnTo>
                  <a:lnTo>
                    <a:pt x="9268" y="694"/>
                  </a:lnTo>
                  <a:lnTo>
                    <a:pt x="1272" y="694"/>
                  </a:lnTo>
                  <a:lnTo>
                    <a:pt x="1272"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25" name="Freeform: Shape 8">
              <a:extLst>
                <a:ext uri="{FF2B5EF4-FFF2-40B4-BE49-F238E27FC236}">
                  <a16:creationId xmlns:a16="http://schemas.microsoft.com/office/drawing/2014/main" id="{285870A1-EB03-411A-B4A0-AC573F70261A}"/>
                </a:ext>
              </a:extLst>
            </p:cNvPr>
            <p:cNvSpPr/>
            <p:nvPr/>
          </p:nvSpPr>
          <p:spPr>
            <a:xfrm>
              <a:off x="2739820" y="10077192"/>
              <a:ext cx="3336120" cy="914400"/>
            </a:xfrm>
            <a:custGeom>
              <a:avLst/>
              <a:gdLst/>
              <a:ahLst/>
              <a:cxnLst>
                <a:cxn ang="3cd4">
                  <a:pos x="hc" y="t"/>
                </a:cxn>
                <a:cxn ang="cd2">
                  <a:pos x="l" y="vc"/>
                </a:cxn>
                <a:cxn ang="cd4">
                  <a:pos x="hc" y="b"/>
                </a:cxn>
                <a:cxn ang="0">
                  <a:pos x="r" y="vc"/>
                </a:cxn>
              </a:cxnLst>
              <a:rect l="l" t="t" r="r" b="b"/>
              <a:pathLst>
                <a:path w="9268" h="2541">
                  <a:moveTo>
                    <a:pt x="0" y="1273"/>
                  </a:moveTo>
                  <a:lnTo>
                    <a:pt x="1272" y="2541"/>
                  </a:lnTo>
                  <a:lnTo>
                    <a:pt x="1272" y="1847"/>
                  </a:lnTo>
                  <a:lnTo>
                    <a:pt x="9268" y="1847"/>
                  </a:lnTo>
                  <a:lnTo>
                    <a:pt x="9268" y="694"/>
                  </a:lnTo>
                  <a:lnTo>
                    <a:pt x="1272" y="694"/>
                  </a:lnTo>
                  <a:lnTo>
                    <a:pt x="1272"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26" name="Freeform: Shape 9">
              <a:extLst>
                <a:ext uri="{FF2B5EF4-FFF2-40B4-BE49-F238E27FC236}">
                  <a16:creationId xmlns:a16="http://schemas.microsoft.com/office/drawing/2014/main" id="{4C387B53-0C1F-4BE8-830C-BE85B108EB87}"/>
                </a:ext>
              </a:extLst>
            </p:cNvPr>
            <p:cNvSpPr/>
            <p:nvPr/>
          </p:nvSpPr>
          <p:spPr>
            <a:xfrm>
              <a:off x="2739820" y="9220392"/>
              <a:ext cx="3336120" cy="914400"/>
            </a:xfrm>
            <a:custGeom>
              <a:avLst/>
              <a:gdLst/>
              <a:ahLst/>
              <a:cxnLst>
                <a:cxn ang="3cd4">
                  <a:pos x="hc" y="t"/>
                </a:cxn>
                <a:cxn ang="cd2">
                  <a:pos x="l" y="vc"/>
                </a:cxn>
                <a:cxn ang="cd4">
                  <a:pos x="hc" y="b"/>
                </a:cxn>
                <a:cxn ang="0">
                  <a:pos x="r" y="vc"/>
                </a:cxn>
              </a:cxnLst>
              <a:rect l="l" t="t" r="r" b="b"/>
              <a:pathLst>
                <a:path w="9268" h="2541">
                  <a:moveTo>
                    <a:pt x="9268" y="1273"/>
                  </a:moveTo>
                  <a:lnTo>
                    <a:pt x="7995" y="0"/>
                  </a:lnTo>
                  <a:lnTo>
                    <a:pt x="7995" y="694"/>
                  </a:lnTo>
                  <a:lnTo>
                    <a:pt x="0" y="694"/>
                  </a:lnTo>
                  <a:lnTo>
                    <a:pt x="0" y="1852"/>
                  </a:lnTo>
                  <a:lnTo>
                    <a:pt x="7995" y="1852"/>
                  </a:lnTo>
                  <a:lnTo>
                    <a:pt x="7995" y="254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27" name="Freeform: Shape 10">
              <a:extLst>
                <a:ext uri="{FF2B5EF4-FFF2-40B4-BE49-F238E27FC236}">
                  <a16:creationId xmlns:a16="http://schemas.microsoft.com/office/drawing/2014/main" id="{15AC0961-7632-465A-83CE-98729AE803C0}"/>
                </a:ext>
              </a:extLst>
            </p:cNvPr>
            <p:cNvSpPr/>
            <p:nvPr/>
          </p:nvSpPr>
          <p:spPr>
            <a:xfrm>
              <a:off x="2739820" y="7507512"/>
              <a:ext cx="3336120" cy="914400"/>
            </a:xfrm>
            <a:custGeom>
              <a:avLst/>
              <a:gdLst/>
              <a:ahLst/>
              <a:cxnLst>
                <a:cxn ang="3cd4">
                  <a:pos x="hc" y="t"/>
                </a:cxn>
                <a:cxn ang="cd2">
                  <a:pos x="l" y="vc"/>
                </a:cxn>
                <a:cxn ang="cd4">
                  <a:pos x="hc" y="b"/>
                </a:cxn>
                <a:cxn ang="0">
                  <a:pos x="r" y="vc"/>
                </a:cxn>
              </a:cxnLst>
              <a:rect l="l" t="t" r="r" b="b"/>
              <a:pathLst>
                <a:path w="9268" h="2541">
                  <a:moveTo>
                    <a:pt x="9268" y="1273"/>
                  </a:moveTo>
                  <a:lnTo>
                    <a:pt x="7995" y="0"/>
                  </a:lnTo>
                  <a:lnTo>
                    <a:pt x="7995" y="694"/>
                  </a:lnTo>
                  <a:lnTo>
                    <a:pt x="0" y="694"/>
                  </a:lnTo>
                  <a:lnTo>
                    <a:pt x="0" y="1848"/>
                  </a:lnTo>
                  <a:lnTo>
                    <a:pt x="7995" y="1848"/>
                  </a:lnTo>
                  <a:lnTo>
                    <a:pt x="7995" y="254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sp>
        <p:nvSpPr>
          <p:cNvPr id="28" name="Oval 27">
            <a:extLst>
              <a:ext uri="{FF2B5EF4-FFF2-40B4-BE49-F238E27FC236}">
                <a16:creationId xmlns:a16="http://schemas.microsoft.com/office/drawing/2014/main" id="{9CE118EA-1F81-4093-B96F-07981733DE7D}"/>
              </a:ext>
            </a:extLst>
          </p:cNvPr>
          <p:cNvSpPr/>
          <p:nvPr/>
        </p:nvSpPr>
        <p:spPr>
          <a:xfrm>
            <a:off x="7672095" y="3663485"/>
            <a:ext cx="433461" cy="43346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Metropolis"/>
              <a:ea typeface="+mn-ea"/>
              <a:cs typeface="+mn-cs"/>
            </a:endParaRPr>
          </a:p>
        </p:txBody>
      </p:sp>
      <p:sp>
        <p:nvSpPr>
          <p:cNvPr id="29" name="TextBox 28">
            <a:extLst>
              <a:ext uri="{FF2B5EF4-FFF2-40B4-BE49-F238E27FC236}">
                <a16:creationId xmlns:a16="http://schemas.microsoft.com/office/drawing/2014/main" id="{E2B3541A-5636-4F50-875A-CCEBC401BE5E}"/>
              </a:ext>
            </a:extLst>
          </p:cNvPr>
          <p:cNvSpPr txBox="1"/>
          <p:nvPr/>
        </p:nvSpPr>
        <p:spPr>
          <a:xfrm>
            <a:off x="8324147" y="4945665"/>
            <a:ext cx="47641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Tier0</a:t>
            </a:r>
          </a:p>
        </p:txBody>
      </p:sp>
      <p:cxnSp>
        <p:nvCxnSpPr>
          <p:cNvPr id="30" name="Straight Connector 29">
            <a:extLst>
              <a:ext uri="{FF2B5EF4-FFF2-40B4-BE49-F238E27FC236}">
                <a16:creationId xmlns:a16="http://schemas.microsoft.com/office/drawing/2014/main" id="{6534156E-60FC-4905-856E-F444C04C762D}"/>
              </a:ext>
            </a:extLst>
          </p:cNvPr>
          <p:cNvCxnSpPr>
            <a:cxnSpLocks/>
          </p:cNvCxnSpPr>
          <p:nvPr/>
        </p:nvCxnSpPr>
        <p:spPr>
          <a:xfrm>
            <a:off x="7002078" y="4468476"/>
            <a:ext cx="2555934"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4DD9AF6-1A87-406F-B7EF-DBD673356B6B}"/>
              </a:ext>
            </a:extLst>
          </p:cNvPr>
          <p:cNvSpPr txBox="1"/>
          <p:nvPr/>
        </p:nvSpPr>
        <p:spPr>
          <a:xfrm>
            <a:off x="10396918" y="3587273"/>
            <a:ext cx="81969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Router2</a:t>
            </a:r>
          </a:p>
        </p:txBody>
      </p:sp>
      <p:cxnSp>
        <p:nvCxnSpPr>
          <p:cNvPr id="32" name="Straight Connector 31">
            <a:extLst>
              <a:ext uri="{FF2B5EF4-FFF2-40B4-BE49-F238E27FC236}">
                <a16:creationId xmlns:a16="http://schemas.microsoft.com/office/drawing/2014/main" id="{53DDB8E8-067E-4D3A-8E6B-3D7E8217515F}"/>
              </a:ext>
            </a:extLst>
          </p:cNvPr>
          <p:cNvCxnSpPr/>
          <p:nvPr/>
        </p:nvCxnSpPr>
        <p:spPr bwMode="auto">
          <a:xfrm>
            <a:off x="6814189" y="6064011"/>
            <a:ext cx="1400704" cy="0"/>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98E7E0D7-521B-4FBC-8AEE-FB15EC04BCC1}"/>
              </a:ext>
            </a:extLst>
          </p:cNvPr>
          <p:cNvCxnSpPr/>
          <p:nvPr/>
        </p:nvCxnSpPr>
        <p:spPr bwMode="auto">
          <a:xfrm flipH="1">
            <a:off x="7879390" y="6053545"/>
            <a:ext cx="733" cy="139173"/>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63EA467C-8DDA-4CC4-AD58-855DCC703BBC}"/>
              </a:ext>
            </a:extLst>
          </p:cNvPr>
          <p:cNvCxnSpPr/>
          <p:nvPr/>
        </p:nvCxnSpPr>
        <p:spPr bwMode="auto">
          <a:xfrm flipH="1">
            <a:off x="7204725" y="6053545"/>
            <a:ext cx="733" cy="139173"/>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282DDB2B-33AD-45DF-AEF3-7FACAF6D801C}"/>
              </a:ext>
            </a:extLst>
          </p:cNvPr>
          <p:cNvCxnSpPr>
            <a:cxnSpLocks/>
          </p:cNvCxnSpPr>
          <p:nvPr/>
        </p:nvCxnSpPr>
        <p:spPr bwMode="auto">
          <a:xfrm flipH="1">
            <a:off x="8556033" y="6064011"/>
            <a:ext cx="366711" cy="0"/>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70BF35E7-9CC5-4A1E-9418-A74525DE60C3}"/>
              </a:ext>
            </a:extLst>
          </p:cNvPr>
          <p:cNvCxnSpPr/>
          <p:nvPr/>
        </p:nvCxnSpPr>
        <p:spPr bwMode="auto">
          <a:xfrm flipH="1">
            <a:off x="8723145" y="6053545"/>
            <a:ext cx="733" cy="139173"/>
          </a:xfrm>
          <a:prstGeom prst="line">
            <a:avLst/>
          </a:prstGeom>
          <a:solidFill>
            <a:srgbClr val="0095D3"/>
          </a:solidFill>
          <a:ln w="25400" cap="flat" cmpd="sng" algn="ctr">
            <a:solidFill>
              <a:schemeClr val="accent1"/>
            </a:solidFill>
            <a:prstDash val="solid"/>
            <a:round/>
            <a:headEnd type="none" w="med" len="med"/>
            <a:tailEnd type="none" w="med" len="med"/>
          </a:ln>
          <a:effectLst/>
        </p:spPr>
      </p:cxnSp>
      <p:sp>
        <p:nvSpPr>
          <p:cNvPr id="37" name="TextBox 36">
            <a:extLst>
              <a:ext uri="{FF2B5EF4-FFF2-40B4-BE49-F238E27FC236}">
                <a16:creationId xmlns:a16="http://schemas.microsoft.com/office/drawing/2014/main" id="{51412F1D-947B-4A1C-8362-5EF73A511B76}"/>
              </a:ext>
            </a:extLst>
          </p:cNvPr>
          <p:cNvSpPr txBox="1"/>
          <p:nvPr/>
        </p:nvSpPr>
        <p:spPr>
          <a:xfrm>
            <a:off x="7454337" y="5468324"/>
            <a:ext cx="43633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Tier1</a:t>
            </a:r>
          </a:p>
        </p:txBody>
      </p:sp>
      <p:sp>
        <p:nvSpPr>
          <p:cNvPr id="38" name="TextBox 37">
            <a:extLst>
              <a:ext uri="{FF2B5EF4-FFF2-40B4-BE49-F238E27FC236}">
                <a16:creationId xmlns:a16="http://schemas.microsoft.com/office/drawing/2014/main" id="{E154C465-DB38-4B37-86EB-6138F0F8FEBF}"/>
              </a:ext>
            </a:extLst>
          </p:cNvPr>
          <p:cNvSpPr txBox="1"/>
          <p:nvPr/>
        </p:nvSpPr>
        <p:spPr>
          <a:xfrm>
            <a:off x="6912347" y="4213099"/>
            <a:ext cx="14244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External1-VLAN</a:t>
            </a:r>
          </a:p>
        </p:txBody>
      </p:sp>
      <p:sp>
        <p:nvSpPr>
          <p:cNvPr id="39" name="TextBox 38">
            <a:extLst>
              <a:ext uri="{FF2B5EF4-FFF2-40B4-BE49-F238E27FC236}">
                <a16:creationId xmlns:a16="http://schemas.microsoft.com/office/drawing/2014/main" id="{94D4D385-31AD-4DBF-A763-023FDB6A7EFB}"/>
              </a:ext>
            </a:extLst>
          </p:cNvPr>
          <p:cNvSpPr txBox="1"/>
          <p:nvPr/>
        </p:nvSpPr>
        <p:spPr>
          <a:xfrm>
            <a:off x="9698569" y="4053062"/>
            <a:ext cx="1432841"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External2-VLAN</a:t>
            </a:r>
          </a:p>
        </p:txBody>
      </p:sp>
      <p:cxnSp>
        <p:nvCxnSpPr>
          <p:cNvPr id="40" name="Straight Connector 39">
            <a:extLst>
              <a:ext uri="{FF2B5EF4-FFF2-40B4-BE49-F238E27FC236}">
                <a16:creationId xmlns:a16="http://schemas.microsoft.com/office/drawing/2014/main" id="{86BE72DC-3887-4007-ADC2-C81ABCEE5A44}"/>
              </a:ext>
            </a:extLst>
          </p:cNvPr>
          <p:cNvCxnSpPr>
            <a:cxnSpLocks/>
          </p:cNvCxnSpPr>
          <p:nvPr/>
        </p:nvCxnSpPr>
        <p:spPr bwMode="auto">
          <a:xfrm flipH="1">
            <a:off x="9801433" y="6064011"/>
            <a:ext cx="810693" cy="0"/>
          </a:xfrm>
          <a:prstGeom prst="line">
            <a:avLst/>
          </a:prstGeom>
          <a:solidFill>
            <a:srgbClr val="0095D3"/>
          </a:solidFill>
          <a:ln w="25400" cap="flat" cmpd="sng" algn="ctr">
            <a:solidFill>
              <a:srgbClr val="F8981D"/>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ECDE63B6-CFB5-4159-9DC6-7D5DD2F275F8}"/>
              </a:ext>
            </a:extLst>
          </p:cNvPr>
          <p:cNvCxnSpPr/>
          <p:nvPr/>
        </p:nvCxnSpPr>
        <p:spPr bwMode="auto">
          <a:xfrm flipH="1">
            <a:off x="9801433" y="6004948"/>
            <a:ext cx="0" cy="118914"/>
          </a:xfrm>
          <a:prstGeom prst="line">
            <a:avLst/>
          </a:prstGeom>
          <a:solidFill>
            <a:srgbClr val="0095D3"/>
          </a:solidFill>
          <a:ln w="25400" cap="flat" cmpd="sng" algn="ctr">
            <a:solidFill>
              <a:srgbClr val="F8981D"/>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0B41B88E-9BFE-4F4A-9A68-8B9D07440096}"/>
              </a:ext>
            </a:extLst>
          </p:cNvPr>
          <p:cNvCxnSpPr/>
          <p:nvPr/>
        </p:nvCxnSpPr>
        <p:spPr bwMode="auto">
          <a:xfrm flipH="1">
            <a:off x="10203017" y="6053545"/>
            <a:ext cx="733" cy="139173"/>
          </a:xfrm>
          <a:prstGeom prst="line">
            <a:avLst/>
          </a:prstGeom>
          <a:solidFill>
            <a:srgbClr val="0095D3"/>
          </a:solidFill>
          <a:ln w="25400" cap="flat" cmpd="sng" algn="ctr">
            <a:solidFill>
              <a:srgbClr val="F8981D"/>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5A802E10-E8C0-4BD2-80EF-418937359676}"/>
              </a:ext>
            </a:extLst>
          </p:cNvPr>
          <p:cNvCxnSpPr/>
          <p:nvPr/>
        </p:nvCxnSpPr>
        <p:spPr bwMode="auto">
          <a:xfrm flipH="1">
            <a:off x="10612126" y="6004948"/>
            <a:ext cx="0" cy="118914"/>
          </a:xfrm>
          <a:prstGeom prst="line">
            <a:avLst/>
          </a:prstGeom>
          <a:solidFill>
            <a:srgbClr val="0095D3"/>
          </a:solidFill>
          <a:ln w="25400" cap="flat" cmpd="sng" algn="ctr">
            <a:solidFill>
              <a:srgbClr val="F8981D"/>
            </a:solidFill>
            <a:prstDash val="solid"/>
            <a:round/>
            <a:headEnd type="none" w="med" len="med"/>
            <a:tailEnd type="none" w="med" len="med"/>
          </a:ln>
          <a:effectLst/>
        </p:spPr>
      </p:cxnSp>
      <p:sp>
        <p:nvSpPr>
          <p:cNvPr id="44" name="Freeform 5">
            <a:extLst>
              <a:ext uri="{FF2B5EF4-FFF2-40B4-BE49-F238E27FC236}">
                <a16:creationId xmlns:a16="http://schemas.microsoft.com/office/drawing/2014/main" id="{70D9C2F0-ADDD-41F1-B818-04E71FEC2FAC}"/>
              </a:ext>
            </a:extLst>
          </p:cNvPr>
          <p:cNvSpPr>
            <a:spLocks noChangeAspect="1" noEditPoints="1"/>
          </p:cNvSpPr>
          <p:nvPr/>
        </p:nvSpPr>
        <p:spPr bwMode="auto">
          <a:xfrm>
            <a:off x="6994525" y="6244300"/>
            <a:ext cx="445568" cy="445568"/>
          </a:xfrm>
          <a:custGeom>
            <a:avLst/>
            <a:gdLst>
              <a:gd name="T0" fmla="*/ 368 w 384"/>
              <a:gd name="T1" fmla="*/ 16 h 384"/>
              <a:gd name="T2" fmla="*/ 368 w 384"/>
              <a:gd name="T3" fmla="*/ 368 h 384"/>
              <a:gd name="T4" fmla="*/ 16 w 384"/>
              <a:gd name="T5" fmla="*/ 368 h 384"/>
              <a:gd name="T6" fmla="*/ 16 w 384"/>
              <a:gd name="T7" fmla="*/ 16 h 384"/>
              <a:gd name="T8" fmla="*/ 368 w 384"/>
              <a:gd name="T9" fmla="*/ 16 h 384"/>
              <a:gd name="T10" fmla="*/ 384 w 384"/>
              <a:gd name="T11" fmla="*/ 0 h 384"/>
              <a:gd name="T12" fmla="*/ 0 w 384"/>
              <a:gd name="T13" fmla="*/ 0 h 384"/>
              <a:gd name="T14" fmla="*/ 0 w 384"/>
              <a:gd name="T15" fmla="*/ 384 h 384"/>
              <a:gd name="T16" fmla="*/ 384 w 384"/>
              <a:gd name="T17" fmla="*/ 384 h 384"/>
              <a:gd name="T18" fmla="*/ 384 w 384"/>
              <a:gd name="T19" fmla="*/ 0 h 384"/>
              <a:gd name="T20" fmla="*/ 115 w 384"/>
              <a:gd name="T21" fmla="*/ 241 h 384"/>
              <a:gd name="T22" fmla="*/ 127 w 384"/>
              <a:gd name="T23" fmla="*/ 231 h 384"/>
              <a:gd name="T24" fmla="*/ 159 w 384"/>
              <a:gd name="T25" fmla="*/ 160 h 384"/>
              <a:gd name="T26" fmla="*/ 160 w 384"/>
              <a:gd name="T27" fmla="*/ 154 h 384"/>
              <a:gd name="T28" fmla="*/ 149 w 384"/>
              <a:gd name="T29" fmla="*/ 144 h 384"/>
              <a:gd name="T30" fmla="*/ 139 w 384"/>
              <a:gd name="T31" fmla="*/ 152 h 384"/>
              <a:gd name="T32" fmla="*/ 115 w 384"/>
              <a:gd name="T33" fmla="*/ 214 h 384"/>
              <a:gd name="T34" fmla="*/ 91 w 384"/>
              <a:gd name="T35" fmla="*/ 152 h 384"/>
              <a:gd name="T36" fmla="*/ 80 w 384"/>
              <a:gd name="T37" fmla="*/ 144 h 384"/>
              <a:gd name="T38" fmla="*/ 69 w 384"/>
              <a:gd name="T39" fmla="*/ 154 h 384"/>
              <a:gd name="T40" fmla="*/ 71 w 384"/>
              <a:gd name="T41" fmla="*/ 160 h 384"/>
              <a:gd name="T42" fmla="*/ 102 w 384"/>
              <a:gd name="T43" fmla="*/ 231 h 384"/>
              <a:gd name="T44" fmla="*/ 114 w 384"/>
              <a:gd name="T45" fmla="*/ 241 h 384"/>
              <a:gd name="T46" fmla="*/ 115 w 384"/>
              <a:gd name="T47" fmla="*/ 241 h 384"/>
              <a:gd name="T48" fmla="*/ 177 w 384"/>
              <a:gd name="T49" fmla="*/ 155 h 384"/>
              <a:gd name="T50" fmla="*/ 177 w 384"/>
              <a:gd name="T51" fmla="*/ 155 h 384"/>
              <a:gd name="T52" fmla="*/ 177 w 384"/>
              <a:gd name="T53" fmla="*/ 230 h 384"/>
              <a:gd name="T54" fmla="*/ 188 w 384"/>
              <a:gd name="T55" fmla="*/ 240 h 384"/>
              <a:gd name="T56" fmla="*/ 198 w 384"/>
              <a:gd name="T57" fmla="*/ 230 h 384"/>
              <a:gd name="T58" fmla="*/ 198 w 384"/>
              <a:gd name="T59" fmla="*/ 186 h 384"/>
              <a:gd name="T60" fmla="*/ 218 w 384"/>
              <a:gd name="T61" fmla="*/ 163 h 384"/>
              <a:gd name="T62" fmla="*/ 237 w 384"/>
              <a:gd name="T63" fmla="*/ 186 h 384"/>
              <a:gd name="T64" fmla="*/ 237 w 384"/>
              <a:gd name="T65" fmla="*/ 230 h 384"/>
              <a:gd name="T66" fmla="*/ 248 w 384"/>
              <a:gd name="T67" fmla="*/ 240 h 384"/>
              <a:gd name="T68" fmla="*/ 259 w 384"/>
              <a:gd name="T69" fmla="*/ 230 h 384"/>
              <a:gd name="T70" fmla="*/ 259 w 384"/>
              <a:gd name="T71" fmla="*/ 186 h 384"/>
              <a:gd name="T72" fmla="*/ 278 w 384"/>
              <a:gd name="T73" fmla="*/ 163 h 384"/>
              <a:gd name="T74" fmla="*/ 297 w 384"/>
              <a:gd name="T75" fmla="*/ 186 h 384"/>
              <a:gd name="T76" fmla="*/ 297 w 384"/>
              <a:gd name="T77" fmla="*/ 230 h 384"/>
              <a:gd name="T78" fmla="*/ 308 w 384"/>
              <a:gd name="T79" fmla="*/ 240 h 384"/>
              <a:gd name="T80" fmla="*/ 318 w 384"/>
              <a:gd name="T81" fmla="*/ 230 h 384"/>
              <a:gd name="T82" fmla="*/ 318 w 384"/>
              <a:gd name="T83" fmla="*/ 180 h 384"/>
              <a:gd name="T84" fmla="*/ 286 w 384"/>
              <a:gd name="T85" fmla="*/ 144 h 384"/>
              <a:gd name="T86" fmla="*/ 254 w 384"/>
              <a:gd name="T87" fmla="*/ 160 h 384"/>
              <a:gd name="T88" fmla="*/ 227 w 384"/>
              <a:gd name="T89" fmla="*/ 144 h 384"/>
              <a:gd name="T90" fmla="*/ 198 w 384"/>
              <a:gd name="T91" fmla="*/ 160 h 384"/>
              <a:gd name="T92" fmla="*/ 198 w 384"/>
              <a:gd name="T93" fmla="*/ 155 h 384"/>
              <a:gd name="T94" fmla="*/ 188 w 384"/>
              <a:gd name="T95" fmla="*/ 145 h 384"/>
              <a:gd name="T96" fmla="*/ 177 w 384"/>
              <a:gd name="T97"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4" h="384">
                <a:moveTo>
                  <a:pt x="368" y="16"/>
                </a:moveTo>
                <a:cubicBezTo>
                  <a:pt x="368" y="368"/>
                  <a:pt x="368" y="368"/>
                  <a:pt x="368" y="368"/>
                </a:cubicBezTo>
                <a:cubicBezTo>
                  <a:pt x="16" y="368"/>
                  <a:pt x="16" y="368"/>
                  <a:pt x="16" y="368"/>
                </a:cubicBezTo>
                <a:cubicBezTo>
                  <a:pt x="16" y="16"/>
                  <a:pt x="16" y="16"/>
                  <a:pt x="16" y="16"/>
                </a:cubicBezTo>
                <a:cubicBezTo>
                  <a:pt x="368" y="16"/>
                  <a:pt x="368" y="16"/>
                  <a:pt x="368" y="16"/>
                </a:cubicBezTo>
                <a:moveTo>
                  <a:pt x="384" y="0"/>
                </a:moveTo>
                <a:cubicBezTo>
                  <a:pt x="0" y="0"/>
                  <a:pt x="0" y="0"/>
                  <a:pt x="0" y="0"/>
                </a:cubicBezTo>
                <a:cubicBezTo>
                  <a:pt x="0" y="384"/>
                  <a:pt x="0" y="384"/>
                  <a:pt x="0" y="384"/>
                </a:cubicBezTo>
                <a:cubicBezTo>
                  <a:pt x="384" y="384"/>
                  <a:pt x="384" y="384"/>
                  <a:pt x="384" y="384"/>
                </a:cubicBezTo>
                <a:cubicBezTo>
                  <a:pt x="384" y="0"/>
                  <a:pt x="384" y="0"/>
                  <a:pt x="384" y="0"/>
                </a:cubicBezTo>
                <a:close/>
                <a:moveTo>
                  <a:pt x="115" y="241"/>
                </a:moveTo>
                <a:cubicBezTo>
                  <a:pt x="121" y="241"/>
                  <a:pt x="125" y="237"/>
                  <a:pt x="127" y="231"/>
                </a:cubicBezTo>
                <a:cubicBezTo>
                  <a:pt x="127" y="231"/>
                  <a:pt x="127" y="231"/>
                  <a:pt x="159" y="160"/>
                </a:cubicBezTo>
                <a:cubicBezTo>
                  <a:pt x="159" y="159"/>
                  <a:pt x="160" y="157"/>
                  <a:pt x="160" y="154"/>
                </a:cubicBezTo>
                <a:cubicBezTo>
                  <a:pt x="160" y="149"/>
                  <a:pt x="155" y="144"/>
                  <a:pt x="149" y="144"/>
                </a:cubicBezTo>
                <a:cubicBezTo>
                  <a:pt x="144" y="144"/>
                  <a:pt x="141" y="148"/>
                  <a:pt x="139" y="152"/>
                </a:cubicBezTo>
                <a:cubicBezTo>
                  <a:pt x="139" y="152"/>
                  <a:pt x="139" y="152"/>
                  <a:pt x="115" y="214"/>
                </a:cubicBezTo>
                <a:cubicBezTo>
                  <a:pt x="115" y="214"/>
                  <a:pt x="115" y="214"/>
                  <a:pt x="91" y="152"/>
                </a:cubicBezTo>
                <a:cubicBezTo>
                  <a:pt x="89" y="148"/>
                  <a:pt x="86" y="144"/>
                  <a:pt x="80" y="144"/>
                </a:cubicBezTo>
                <a:cubicBezTo>
                  <a:pt x="74" y="144"/>
                  <a:pt x="69" y="149"/>
                  <a:pt x="69" y="154"/>
                </a:cubicBezTo>
                <a:cubicBezTo>
                  <a:pt x="69" y="157"/>
                  <a:pt x="70" y="158"/>
                  <a:pt x="71" y="160"/>
                </a:cubicBezTo>
                <a:cubicBezTo>
                  <a:pt x="71" y="160"/>
                  <a:pt x="71" y="160"/>
                  <a:pt x="102" y="231"/>
                </a:cubicBezTo>
                <a:cubicBezTo>
                  <a:pt x="105" y="237"/>
                  <a:pt x="108" y="241"/>
                  <a:pt x="114" y="241"/>
                </a:cubicBezTo>
                <a:cubicBezTo>
                  <a:pt x="114" y="241"/>
                  <a:pt x="114" y="241"/>
                  <a:pt x="115" y="241"/>
                </a:cubicBezTo>
                <a:close/>
                <a:moveTo>
                  <a:pt x="177" y="155"/>
                </a:moveTo>
                <a:cubicBezTo>
                  <a:pt x="177" y="155"/>
                  <a:pt x="177" y="155"/>
                  <a:pt x="177" y="155"/>
                </a:cubicBezTo>
                <a:cubicBezTo>
                  <a:pt x="177" y="230"/>
                  <a:pt x="177" y="230"/>
                  <a:pt x="177" y="230"/>
                </a:cubicBezTo>
                <a:cubicBezTo>
                  <a:pt x="177" y="236"/>
                  <a:pt x="182" y="240"/>
                  <a:pt x="188" y="240"/>
                </a:cubicBezTo>
                <a:cubicBezTo>
                  <a:pt x="194" y="240"/>
                  <a:pt x="198" y="236"/>
                  <a:pt x="198" y="230"/>
                </a:cubicBezTo>
                <a:cubicBezTo>
                  <a:pt x="198" y="230"/>
                  <a:pt x="198" y="230"/>
                  <a:pt x="198" y="186"/>
                </a:cubicBezTo>
                <a:cubicBezTo>
                  <a:pt x="198" y="172"/>
                  <a:pt x="206" y="163"/>
                  <a:pt x="218" y="163"/>
                </a:cubicBezTo>
                <a:cubicBezTo>
                  <a:pt x="230" y="163"/>
                  <a:pt x="237" y="172"/>
                  <a:pt x="237" y="186"/>
                </a:cubicBezTo>
                <a:cubicBezTo>
                  <a:pt x="237" y="186"/>
                  <a:pt x="237" y="186"/>
                  <a:pt x="237" y="230"/>
                </a:cubicBezTo>
                <a:cubicBezTo>
                  <a:pt x="237" y="236"/>
                  <a:pt x="242" y="240"/>
                  <a:pt x="248" y="240"/>
                </a:cubicBezTo>
                <a:cubicBezTo>
                  <a:pt x="254" y="240"/>
                  <a:pt x="259" y="236"/>
                  <a:pt x="259" y="230"/>
                </a:cubicBezTo>
                <a:cubicBezTo>
                  <a:pt x="259" y="230"/>
                  <a:pt x="259" y="230"/>
                  <a:pt x="259" y="186"/>
                </a:cubicBezTo>
                <a:cubicBezTo>
                  <a:pt x="259" y="172"/>
                  <a:pt x="267" y="163"/>
                  <a:pt x="278" y="163"/>
                </a:cubicBezTo>
                <a:cubicBezTo>
                  <a:pt x="290" y="163"/>
                  <a:pt x="297" y="171"/>
                  <a:pt x="297" y="186"/>
                </a:cubicBezTo>
                <a:cubicBezTo>
                  <a:pt x="297" y="186"/>
                  <a:pt x="297" y="186"/>
                  <a:pt x="297" y="230"/>
                </a:cubicBezTo>
                <a:cubicBezTo>
                  <a:pt x="297" y="236"/>
                  <a:pt x="302" y="240"/>
                  <a:pt x="308" y="240"/>
                </a:cubicBezTo>
                <a:cubicBezTo>
                  <a:pt x="314" y="240"/>
                  <a:pt x="318" y="236"/>
                  <a:pt x="318" y="230"/>
                </a:cubicBezTo>
                <a:cubicBezTo>
                  <a:pt x="318" y="230"/>
                  <a:pt x="318" y="230"/>
                  <a:pt x="318" y="180"/>
                </a:cubicBezTo>
                <a:cubicBezTo>
                  <a:pt x="318" y="157"/>
                  <a:pt x="306" y="144"/>
                  <a:pt x="286" y="144"/>
                </a:cubicBezTo>
                <a:cubicBezTo>
                  <a:pt x="272" y="144"/>
                  <a:pt x="262" y="150"/>
                  <a:pt x="254" y="160"/>
                </a:cubicBezTo>
                <a:cubicBezTo>
                  <a:pt x="250" y="150"/>
                  <a:pt x="240" y="144"/>
                  <a:pt x="227" y="144"/>
                </a:cubicBezTo>
                <a:cubicBezTo>
                  <a:pt x="212" y="144"/>
                  <a:pt x="204" y="152"/>
                  <a:pt x="198" y="160"/>
                </a:cubicBezTo>
                <a:cubicBezTo>
                  <a:pt x="198" y="160"/>
                  <a:pt x="198" y="160"/>
                  <a:pt x="198" y="155"/>
                </a:cubicBezTo>
                <a:cubicBezTo>
                  <a:pt x="198" y="149"/>
                  <a:pt x="194" y="145"/>
                  <a:pt x="188" y="145"/>
                </a:cubicBezTo>
                <a:cubicBezTo>
                  <a:pt x="182" y="145"/>
                  <a:pt x="177" y="149"/>
                  <a:pt x="177"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sp>
        <p:nvSpPr>
          <p:cNvPr id="45" name="Freeform 5">
            <a:extLst>
              <a:ext uri="{FF2B5EF4-FFF2-40B4-BE49-F238E27FC236}">
                <a16:creationId xmlns:a16="http://schemas.microsoft.com/office/drawing/2014/main" id="{B81520BD-D4CE-4B58-83AE-58A56AE942CB}"/>
              </a:ext>
            </a:extLst>
          </p:cNvPr>
          <p:cNvSpPr>
            <a:spLocks noChangeAspect="1" noEditPoints="1"/>
          </p:cNvSpPr>
          <p:nvPr/>
        </p:nvSpPr>
        <p:spPr bwMode="auto">
          <a:xfrm>
            <a:off x="7647329" y="6244300"/>
            <a:ext cx="445568" cy="445568"/>
          </a:xfrm>
          <a:custGeom>
            <a:avLst/>
            <a:gdLst>
              <a:gd name="T0" fmla="*/ 368 w 384"/>
              <a:gd name="T1" fmla="*/ 16 h 384"/>
              <a:gd name="T2" fmla="*/ 368 w 384"/>
              <a:gd name="T3" fmla="*/ 368 h 384"/>
              <a:gd name="T4" fmla="*/ 16 w 384"/>
              <a:gd name="T5" fmla="*/ 368 h 384"/>
              <a:gd name="T6" fmla="*/ 16 w 384"/>
              <a:gd name="T7" fmla="*/ 16 h 384"/>
              <a:gd name="T8" fmla="*/ 368 w 384"/>
              <a:gd name="T9" fmla="*/ 16 h 384"/>
              <a:gd name="T10" fmla="*/ 384 w 384"/>
              <a:gd name="T11" fmla="*/ 0 h 384"/>
              <a:gd name="T12" fmla="*/ 0 w 384"/>
              <a:gd name="T13" fmla="*/ 0 h 384"/>
              <a:gd name="T14" fmla="*/ 0 w 384"/>
              <a:gd name="T15" fmla="*/ 384 h 384"/>
              <a:gd name="T16" fmla="*/ 384 w 384"/>
              <a:gd name="T17" fmla="*/ 384 h 384"/>
              <a:gd name="T18" fmla="*/ 384 w 384"/>
              <a:gd name="T19" fmla="*/ 0 h 384"/>
              <a:gd name="T20" fmla="*/ 115 w 384"/>
              <a:gd name="T21" fmla="*/ 241 h 384"/>
              <a:gd name="T22" fmla="*/ 127 w 384"/>
              <a:gd name="T23" fmla="*/ 231 h 384"/>
              <a:gd name="T24" fmla="*/ 159 w 384"/>
              <a:gd name="T25" fmla="*/ 160 h 384"/>
              <a:gd name="T26" fmla="*/ 160 w 384"/>
              <a:gd name="T27" fmla="*/ 154 h 384"/>
              <a:gd name="T28" fmla="*/ 149 w 384"/>
              <a:gd name="T29" fmla="*/ 144 h 384"/>
              <a:gd name="T30" fmla="*/ 139 w 384"/>
              <a:gd name="T31" fmla="*/ 152 h 384"/>
              <a:gd name="T32" fmla="*/ 115 w 384"/>
              <a:gd name="T33" fmla="*/ 214 h 384"/>
              <a:gd name="T34" fmla="*/ 91 w 384"/>
              <a:gd name="T35" fmla="*/ 152 h 384"/>
              <a:gd name="T36" fmla="*/ 80 w 384"/>
              <a:gd name="T37" fmla="*/ 144 h 384"/>
              <a:gd name="T38" fmla="*/ 69 w 384"/>
              <a:gd name="T39" fmla="*/ 154 h 384"/>
              <a:gd name="T40" fmla="*/ 71 w 384"/>
              <a:gd name="T41" fmla="*/ 160 h 384"/>
              <a:gd name="T42" fmla="*/ 102 w 384"/>
              <a:gd name="T43" fmla="*/ 231 h 384"/>
              <a:gd name="T44" fmla="*/ 114 w 384"/>
              <a:gd name="T45" fmla="*/ 241 h 384"/>
              <a:gd name="T46" fmla="*/ 115 w 384"/>
              <a:gd name="T47" fmla="*/ 241 h 384"/>
              <a:gd name="T48" fmla="*/ 177 w 384"/>
              <a:gd name="T49" fmla="*/ 155 h 384"/>
              <a:gd name="T50" fmla="*/ 177 w 384"/>
              <a:gd name="T51" fmla="*/ 155 h 384"/>
              <a:gd name="T52" fmla="*/ 177 w 384"/>
              <a:gd name="T53" fmla="*/ 230 h 384"/>
              <a:gd name="T54" fmla="*/ 188 w 384"/>
              <a:gd name="T55" fmla="*/ 240 h 384"/>
              <a:gd name="T56" fmla="*/ 198 w 384"/>
              <a:gd name="T57" fmla="*/ 230 h 384"/>
              <a:gd name="T58" fmla="*/ 198 w 384"/>
              <a:gd name="T59" fmla="*/ 186 h 384"/>
              <a:gd name="T60" fmla="*/ 218 w 384"/>
              <a:gd name="T61" fmla="*/ 163 h 384"/>
              <a:gd name="T62" fmla="*/ 237 w 384"/>
              <a:gd name="T63" fmla="*/ 186 h 384"/>
              <a:gd name="T64" fmla="*/ 237 w 384"/>
              <a:gd name="T65" fmla="*/ 230 h 384"/>
              <a:gd name="T66" fmla="*/ 248 w 384"/>
              <a:gd name="T67" fmla="*/ 240 h 384"/>
              <a:gd name="T68" fmla="*/ 259 w 384"/>
              <a:gd name="T69" fmla="*/ 230 h 384"/>
              <a:gd name="T70" fmla="*/ 259 w 384"/>
              <a:gd name="T71" fmla="*/ 186 h 384"/>
              <a:gd name="T72" fmla="*/ 278 w 384"/>
              <a:gd name="T73" fmla="*/ 163 h 384"/>
              <a:gd name="T74" fmla="*/ 297 w 384"/>
              <a:gd name="T75" fmla="*/ 186 h 384"/>
              <a:gd name="T76" fmla="*/ 297 w 384"/>
              <a:gd name="T77" fmla="*/ 230 h 384"/>
              <a:gd name="T78" fmla="*/ 308 w 384"/>
              <a:gd name="T79" fmla="*/ 240 h 384"/>
              <a:gd name="T80" fmla="*/ 318 w 384"/>
              <a:gd name="T81" fmla="*/ 230 h 384"/>
              <a:gd name="T82" fmla="*/ 318 w 384"/>
              <a:gd name="T83" fmla="*/ 180 h 384"/>
              <a:gd name="T84" fmla="*/ 286 w 384"/>
              <a:gd name="T85" fmla="*/ 144 h 384"/>
              <a:gd name="T86" fmla="*/ 254 w 384"/>
              <a:gd name="T87" fmla="*/ 160 h 384"/>
              <a:gd name="T88" fmla="*/ 227 w 384"/>
              <a:gd name="T89" fmla="*/ 144 h 384"/>
              <a:gd name="T90" fmla="*/ 198 w 384"/>
              <a:gd name="T91" fmla="*/ 160 h 384"/>
              <a:gd name="T92" fmla="*/ 198 w 384"/>
              <a:gd name="T93" fmla="*/ 155 h 384"/>
              <a:gd name="T94" fmla="*/ 188 w 384"/>
              <a:gd name="T95" fmla="*/ 145 h 384"/>
              <a:gd name="T96" fmla="*/ 177 w 384"/>
              <a:gd name="T97"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4" h="384">
                <a:moveTo>
                  <a:pt x="368" y="16"/>
                </a:moveTo>
                <a:cubicBezTo>
                  <a:pt x="368" y="368"/>
                  <a:pt x="368" y="368"/>
                  <a:pt x="368" y="368"/>
                </a:cubicBezTo>
                <a:cubicBezTo>
                  <a:pt x="16" y="368"/>
                  <a:pt x="16" y="368"/>
                  <a:pt x="16" y="368"/>
                </a:cubicBezTo>
                <a:cubicBezTo>
                  <a:pt x="16" y="16"/>
                  <a:pt x="16" y="16"/>
                  <a:pt x="16" y="16"/>
                </a:cubicBezTo>
                <a:cubicBezTo>
                  <a:pt x="368" y="16"/>
                  <a:pt x="368" y="16"/>
                  <a:pt x="368" y="16"/>
                </a:cubicBezTo>
                <a:moveTo>
                  <a:pt x="384" y="0"/>
                </a:moveTo>
                <a:cubicBezTo>
                  <a:pt x="0" y="0"/>
                  <a:pt x="0" y="0"/>
                  <a:pt x="0" y="0"/>
                </a:cubicBezTo>
                <a:cubicBezTo>
                  <a:pt x="0" y="384"/>
                  <a:pt x="0" y="384"/>
                  <a:pt x="0" y="384"/>
                </a:cubicBezTo>
                <a:cubicBezTo>
                  <a:pt x="384" y="384"/>
                  <a:pt x="384" y="384"/>
                  <a:pt x="384" y="384"/>
                </a:cubicBezTo>
                <a:cubicBezTo>
                  <a:pt x="384" y="0"/>
                  <a:pt x="384" y="0"/>
                  <a:pt x="384" y="0"/>
                </a:cubicBezTo>
                <a:close/>
                <a:moveTo>
                  <a:pt x="115" y="241"/>
                </a:moveTo>
                <a:cubicBezTo>
                  <a:pt x="121" y="241"/>
                  <a:pt x="125" y="237"/>
                  <a:pt x="127" y="231"/>
                </a:cubicBezTo>
                <a:cubicBezTo>
                  <a:pt x="127" y="231"/>
                  <a:pt x="127" y="231"/>
                  <a:pt x="159" y="160"/>
                </a:cubicBezTo>
                <a:cubicBezTo>
                  <a:pt x="159" y="159"/>
                  <a:pt x="160" y="157"/>
                  <a:pt x="160" y="154"/>
                </a:cubicBezTo>
                <a:cubicBezTo>
                  <a:pt x="160" y="149"/>
                  <a:pt x="155" y="144"/>
                  <a:pt x="149" y="144"/>
                </a:cubicBezTo>
                <a:cubicBezTo>
                  <a:pt x="144" y="144"/>
                  <a:pt x="141" y="148"/>
                  <a:pt x="139" y="152"/>
                </a:cubicBezTo>
                <a:cubicBezTo>
                  <a:pt x="139" y="152"/>
                  <a:pt x="139" y="152"/>
                  <a:pt x="115" y="214"/>
                </a:cubicBezTo>
                <a:cubicBezTo>
                  <a:pt x="115" y="214"/>
                  <a:pt x="115" y="214"/>
                  <a:pt x="91" y="152"/>
                </a:cubicBezTo>
                <a:cubicBezTo>
                  <a:pt x="89" y="148"/>
                  <a:pt x="86" y="144"/>
                  <a:pt x="80" y="144"/>
                </a:cubicBezTo>
                <a:cubicBezTo>
                  <a:pt x="74" y="144"/>
                  <a:pt x="69" y="149"/>
                  <a:pt x="69" y="154"/>
                </a:cubicBezTo>
                <a:cubicBezTo>
                  <a:pt x="69" y="157"/>
                  <a:pt x="70" y="158"/>
                  <a:pt x="71" y="160"/>
                </a:cubicBezTo>
                <a:cubicBezTo>
                  <a:pt x="71" y="160"/>
                  <a:pt x="71" y="160"/>
                  <a:pt x="102" y="231"/>
                </a:cubicBezTo>
                <a:cubicBezTo>
                  <a:pt x="105" y="237"/>
                  <a:pt x="108" y="241"/>
                  <a:pt x="114" y="241"/>
                </a:cubicBezTo>
                <a:cubicBezTo>
                  <a:pt x="114" y="241"/>
                  <a:pt x="114" y="241"/>
                  <a:pt x="115" y="241"/>
                </a:cubicBezTo>
                <a:close/>
                <a:moveTo>
                  <a:pt x="177" y="155"/>
                </a:moveTo>
                <a:cubicBezTo>
                  <a:pt x="177" y="155"/>
                  <a:pt x="177" y="155"/>
                  <a:pt x="177" y="155"/>
                </a:cubicBezTo>
                <a:cubicBezTo>
                  <a:pt x="177" y="230"/>
                  <a:pt x="177" y="230"/>
                  <a:pt x="177" y="230"/>
                </a:cubicBezTo>
                <a:cubicBezTo>
                  <a:pt x="177" y="236"/>
                  <a:pt x="182" y="240"/>
                  <a:pt x="188" y="240"/>
                </a:cubicBezTo>
                <a:cubicBezTo>
                  <a:pt x="194" y="240"/>
                  <a:pt x="198" y="236"/>
                  <a:pt x="198" y="230"/>
                </a:cubicBezTo>
                <a:cubicBezTo>
                  <a:pt x="198" y="230"/>
                  <a:pt x="198" y="230"/>
                  <a:pt x="198" y="186"/>
                </a:cubicBezTo>
                <a:cubicBezTo>
                  <a:pt x="198" y="172"/>
                  <a:pt x="206" y="163"/>
                  <a:pt x="218" y="163"/>
                </a:cubicBezTo>
                <a:cubicBezTo>
                  <a:pt x="230" y="163"/>
                  <a:pt x="237" y="172"/>
                  <a:pt x="237" y="186"/>
                </a:cubicBezTo>
                <a:cubicBezTo>
                  <a:pt x="237" y="186"/>
                  <a:pt x="237" y="186"/>
                  <a:pt x="237" y="230"/>
                </a:cubicBezTo>
                <a:cubicBezTo>
                  <a:pt x="237" y="236"/>
                  <a:pt x="242" y="240"/>
                  <a:pt x="248" y="240"/>
                </a:cubicBezTo>
                <a:cubicBezTo>
                  <a:pt x="254" y="240"/>
                  <a:pt x="259" y="236"/>
                  <a:pt x="259" y="230"/>
                </a:cubicBezTo>
                <a:cubicBezTo>
                  <a:pt x="259" y="230"/>
                  <a:pt x="259" y="230"/>
                  <a:pt x="259" y="186"/>
                </a:cubicBezTo>
                <a:cubicBezTo>
                  <a:pt x="259" y="172"/>
                  <a:pt x="267" y="163"/>
                  <a:pt x="278" y="163"/>
                </a:cubicBezTo>
                <a:cubicBezTo>
                  <a:pt x="290" y="163"/>
                  <a:pt x="297" y="171"/>
                  <a:pt x="297" y="186"/>
                </a:cubicBezTo>
                <a:cubicBezTo>
                  <a:pt x="297" y="186"/>
                  <a:pt x="297" y="186"/>
                  <a:pt x="297" y="230"/>
                </a:cubicBezTo>
                <a:cubicBezTo>
                  <a:pt x="297" y="236"/>
                  <a:pt x="302" y="240"/>
                  <a:pt x="308" y="240"/>
                </a:cubicBezTo>
                <a:cubicBezTo>
                  <a:pt x="314" y="240"/>
                  <a:pt x="318" y="236"/>
                  <a:pt x="318" y="230"/>
                </a:cubicBezTo>
                <a:cubicBezTo>
                  <a:pt x="318" y="230"/>
                  <a:pt x="318" y="230"/>
                  <a:pt x="318" y="180"/>
                </a:cubicBezTo>
                <a:cubicBezTo>
                  <a:pt x="318" y="157"/>
                  <a:pt x="306" y="144"/>
                  <a:pt x="286" y="144"/>
                </a:cubicBezTo>
                <a:cubicBezTo>
                  <a:pt x="272" y="144"/>
                  <a:pt x="262" y="150"/>
                  <a:pt x="254" y="160"/>
                </a:cubicBezTo>
                <a:cubicBezTo>
                  <a:pt x="250" y="150"/>
                  <a:pt x="240" y="144"/>
                  <a:pt x="227" y="144"/>
                </a:cubicBezTo>
                <a:cubicBezTo>
                  <a:pt x="212" y="144"/>
                  <a:pt x="204" y="152"/>
                  <a:pt x="198" y="160"/>
                </a:cubicBezTo>
                <a:cubicBezTo>
                  <a:pt x="198" y="160"/>
                  <a:pt x="198" y="160"/>
                  <a:pt x="198" y="155"/>
                </a:cubicBezTo>
                <a:cubicBezTo>
                  <a:pt x="198" y="149"/>
                  <a:pt x="194" y="145"/>
                  <a:pt x="188" y="145"/>
                </a:cubicBezTo>
                <a:cubicBezTo>
                  <a:pt x="182" y="145"/>
                  <a:pt x="177" y="149"/>
                  <a:pt x="177"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sp>
        <p:nvSpPr>
          <p:cNvPr id="46" name="Freeform 5">
            <a:extLst>
              <a:ext uri="{FF2B5EF4-FFF2-40B4-BE49-F238E27FC236}">
                <a16:creationId xmlns:a16="http://schemas.microsoft.com/office/drawing/2014/main" id="{8D0E19E9-B8A8-46E2-A6E7-0EE7F9AEA8F1}"/>
              </a:ext>
            </a:extLst>
          </p:cNvPr>
          <p:cNvSpPr>
            <a:spLocks noChangeAspect="1" noEditPoints="1"/>
          </p:cNvSpPr>
          <p:nvPr/>
        </p:nvSpPr>
        <p:spPr bwMode="auto">
          <a:xfrm>
            <a:off x="8500727" y="6244300"/>
            <a:ext cx="445568" cy="445568"/>
          </a:xfrm>
          <a:custGeom>
            <a:avLst/>
            <a:gdLst>
              <a:gd name="T0" fmla="*/ 368 w 384"/>
              <a:gd name="T1" fmla="*/ 16 h 384"/>
              <a:gd name="T2" fmla="*/ 368 w 384"/>
              <a:gd name="T3" fmla="*/ 368 h 384"/>
              <a:gd name="T4" fmla="*/ 16 w 384"/>
              <a:gd name="T5" fmla="*/ 368 h 384"/>
              <a:gd name="T6" fmla="*/ 16 w 384"/>
              <a:gd name="T7" fmla="*/ 16 h 384"/>
              <a:gd name="T8" fmla="*/ 368 w 384"/>
              <a:gd name="T9" fmla="*/ 16 h 384"/>
              <a:gd name="T10" fmla="*/ 384 w 384"/>
              <a:gd name="T11" fmla="*/ 0 h 384"/>
              <a:gd name="T12" fmla="*/ 0 w 384"/>
              <a:gd name="T13" fmla="*/ 0 h 384"/>
              <a:gd name="T14" fmla="*/ 0 w 384"/>
              <a:gd name="T15" fmla="*/ 384 h 384"/>
              <a:gd name="T16" fmla="*/ 384 w 384"/>
              <a:gd name="T17" fmla="*/ 384 h 384"/>
              <a:gd name="T18" fmla="*/ 384 w 384"/>
              <a:gd name="T19" fmla="*/ 0 h 384"/>
              <a:gd name="T20" fmla="*/ 115 w 384"/>
              <a:gd name="T21" fmla="*/ 241 h 384"/>
              <a:gd name="T22" fmla="*/ 127 w 384"/>
              <a:gd name="T23" fmla="*/ 231 h 384"/>
              <a:gd name="T24" fmla="*/ 159 w 384"/>
              <a:gd name="T25" fmla="*/ 160 h 384"/>
              <a:gd name="T26" fmla="*/ 160 w 384"/>
              <a:gd name="T27" fmla="*/ 154 h 384"/>
              <a:gd name="T28" fmla="*/ 149 w 384"/>
              <a:gd name="T29" fmla="*/ 144 h 384"/>
              <a:gd name="T30" fmla="*/ 139 w 384"/>
              <a:gd name="T31" fmla="*/ 152 h 384"/>
              <a:gd name="T32" fmla="*/ 115 w 384"/>
              <a:gd name="T33" fmla="*/ 214 h 384"/>
              <a:gd name="T34" fmla="*/ 91 w 384"/>
              <a:gd name="T35" fmla="*/ 152 h 384"/>
              <a:gd name="T36" fmla="*/ 80 w 384"/>
              <a:gd name="T37" fmla="*/ 144 h 384"/>
              <a:gd name="T38" fmla="*/ 69 w 384"/>
              <a:gd name="T39" fmla="*/ 154 h 384"/>
              <a:gd name="T40" fmla="*/ 71 w 384"/>
              <a:gd name="T41" fmla="*/ 160 h 384"/>
              <a:gd name="T42" fmla="*/ 102 w 384"/>
              <a:gd name="T43" fmla="*/ 231 h 384"/>
              <a:gd name="T44" fmla="*/ 114 w 384"/>
              <a:gd name="T45" fmla="*/ 241 h 384"/>
              <a:gd name="T46" fmla="*/ 115 w 384"/>
              <a:gd name="T47" fmla="*/ 241 h 384"/>
              <a:gd name="T48" fmla="*/ 177 w 384"/>
              <a:gd name="T49" fmla="*/ 155 h 384"/>
              <a:gd name="T50" fmla="*/ 177 w 384"/>
              <a:gd name="T51" fmla="*/ 155 h 384"/>
              <a:gd name="T52" fmla="*/ 177 w 384"/>
              <a:gd name="T53" fmla="*/ 230 h 384"/>
              <a:gd name="T54" fmla="*/ 188 w 384"/>
              <a:gd name="T55" fmla="*/ 240 h 384"/>
              <a:gd name="T56" fmla="*/ 198 w 384"/>
              <a:gd name="T57" fmla="*/ 230 h 384"/>
              <a:gd name="T58" fmla="*/ 198 w 384"/>
              <a:gd name="T59" fmla="*/ 186 h 384"/>
              <a:gd name="T60" fmla="*/ 218 w 384"/>
              <a:gd name="T61" fmla="*/ 163 h 384"/>
              <a:gd name="T62" fmla="*/ 237 w 384"/>
              <a:gd name="T63" fmla="*/ 186 h 384"/>
              <a:gd name="T64" fmla="*/ 237 w 384"/>
              <a:gd name="T65" fmla="*/ 230 h 384"/>
              <a:gd name="T66" fmla="*/ 248 w 384"/>
              <a:gd name="T67" fmla="*/ 240 h 384"/>
              <a:gd name="T68" fmla="*/ 259 w 384"/>
              <a:gd name="T69" fmla="*/ 230 h 384"/>
              <a:gd name="T70" fmla="*/ 259 w 384"/>
              <a:gd name="T71" fmla="*/ 186 h 384"/>
              <a:gd name="T72" fmla="*/ 278 w 384"/>
              <a:gd name="T73" fmla="*/ 163 h 384"/>
              <a:gd name="T74" fmla="*/ 297 w 384"/>
              <a:gd name="T75" fmla="*/ 186 h 384"/>
              <a:gd name="T76" fmla="*/ 297 w 384"/>
              <a:gd name="T77" fmla="*/ 230 h 384"/>
              <a:gd name="T78" fmla="*/ 308 w 384"/>
              <a:gd name="T79" fmla="*/ 240 h 384"/>
              <a:gd name="T80" fmla="*/ 318 w 384"/>
              <a:gd name="T81" fmla="*/ 230 h 384"/>
              <a:gd name="T82" fmla="*/ 318 w 384"/>
              <a:gd name="T83" fmla="*/ 180 h 384"/>
              <a:gd name="T84" fmla="*/ 286 w 384"/>
              <a:gd name="T85" fmla="*/ 144 h 384"/>
              <a:gd name="T86" fmla="*/ 254 w 384"/>
              <a:gd name="T87" fmla="*/ 160 h 384"/>
              <a:gd name="T88" fmla="*/ 227 w 384"/>
              <a:gd name="T89" fmla="*/ 144 h 384"/>
              <a:gd name="T90" fmla="*/ 198 w 384"/>
              <a:gd name="T91" fmla="*/ 160 h 384"/>
              <a:gd name="T92" fmla="*/ 198 w 384"/>
              <a:gd name="T93" fmla="*/ 155 h 384"/>
              <a:gd name="T94" fmla="*/ 188 w 384"/>
              <a:gd name="T95" fmla="*/ 145 h 384"/>
              <a:gd name="T96" fmla="*/ 177 w 384"/>
              <a:gd name="T97"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4" h="384">
                <a:moveTo>
                  <a:pt x="368" y="16"/>
                </a:moveTo>
                <a:cubicBezTo>
                  <a:pt x="368" y="368"/>
                  <a:pt x="368" y="368"/>
                  <a:pt x="368" y="368"/>
                </a:cubicBezTo>
                <a:cubicBezTo>
                  <a:pt x="16" y="368"/>
                  <a:pt x="16" y="368"/>
                  <a:pt x="16" y="368"/>
                </a:cubicBezTo>
                <a:cubicBezTo>
                  <a:pt x="16" y="16"/>
                  <a:pt x="16" y="16"/>
                  <a:pt x="16" y="16"/>
                </a:cubicBezTo>
                <a:cubicBezTo>
                  <a:pt x="368" y="16"/>
                  <a:pt x="368" y="16"/>
                  <a:pt x="368" y="16"/>
                </a:cubicBezTo>
                <a:moveTo>
                  <a:pt x="384" y="0"/>
                </a:moveTo>
                <a:cubicBezTo>
                  <a:pt x="0" y="0"/>
                  <a:pt x="0" y="0"/>
                  <a:pt x="0" y="0"/>
                </a:cubicBezTo>
                <a:cubicBezTo>
                  <a:pt x="0" y="384"/>
                  <a:pt x="0" y="384"/>
                  <a:pt x="0" y="384"/>
                </a:cubicBezTo>
                <a:cubicBezTo>
                  <a:pt x="384" y="384"/>
                  <a:pt x="384" y="384"/>
                  <a:pt x="384" y="384"/>
                </a:cubicBezTo>
                <a:cubicBezTo>
                  <a:pt x="384" y="0"/>
                  <a:pt x="384" y="0"/>
                  <a:pt x="384" y="0"/>
                </a:cubicBezTo>
                <a:close/>
                <a:moveTo>
                  <a:pt x="115" y="241"/>
                </a:moveTo>
                <a:cubicBezTo>
                  <a:pt x="121" y="241"/>
                  <a:pt x="125" y="237"/>
                  <a:pt x="127" y="231"/>
                </a:cubicBezTo>
                <a:cubicBezTo>
                  <a:pt x="127" y="231"/>
                  <a:pt x="127" y="231"/>
                  <a:pt x="159" y="160"/>
                </a:cubicBezTo>
                <a:cubicBezTo>
                  <a:pt x="159" y="159"/>
                  <a:pt x="160" y="157"/>
                  <a:pt x="160" y="154"/>
                </a:cubicBezTo>
                <a:cubicBezTo>
                  <a:pt x="160" y="149"/>
                  <a:pt x="155" y="144"/>
                  <a:pt x="149" y="144"/>
                </a:cubicBezTo>
                <a:cubicBezTo>
                  <a:pt x="144" y="144"/>
                  <a:pt x="141" y="148"/>
                  <a:pt x="139" y="152"/>
                </a:cubicBezTo>
                <a:cubicBezTo>
                  <a:pt x="139" y="152"/>
                  <a:pt x="139" y="152"/>
                  <a:pt x="115" y="214"/>
                </a:cubicBezTo>
                <a:cubicBezTo>
                  <a:pt x="115" y="214"/>
                  <a:pt x="115" y="214"/>
                  <a:pt x="91" y="152"/>
                </a:cubicBezTo>
                <a:cubicBezTo>
                  <a:pt x="89" y="148"/>
                  <a:pt x="86" y="144"/>
                  <a:pt x="80" y="144"/>
                </a:cubicBezTo>
                <a:cubicBezTo>
                  <a:pt x="74" y="144"/>
                  <a:pt x="69" y="149"/>
                  <a:pt x="69" y="154"/>
                </a:cubicBezTo>
                <a:cubicBezTo>
                  <a:pt x="69" y="157"/>
                  <a:pt x="70" y="158"/>
                  <a:pt x="71" y="160"/>
                </a:cubicBezTo>
                <a:cubicBezTo>
                  <a:pt x="71" y="160"/>
                  <a:pt x="71" y="160"/>
                  <a:pt x="102" y="231"/>
                </a:cubicBezTo>
                <a:cubicBezTo>
                  <a:pt x="105" y="237"/>
                  <a:pt x="108" y="241"/>
                  <a:pt x="114" y="241"/>
                </a:cubicBezTo>
                <a:cubicBezTo>
                  <a:pt x="114" y="241"/>
                  <a:pt x="114" y="241"/>
                  <a:pt x="115" y="241"/>
                </a:cubicBezTo>
                <a:close/>
                <a:moveTo>
                  <a:pt x="177" y="155"/>
                </a:moveTo>
                <a:cubicBezTo>
                  <a:pt x="177" y="155"/>
                  <a:pt x="177" y="155"/>
                  <a:pt x="177" y="155"/>
                </a:cubicBezTo>
                <a:cubicBezTo>
                  <a:pt x="177" y="230"/>
                  <a:pt x="177" y="230"/>
                  <a:pt x="177" y="230"/>
                </a:cubicBezTo>
                <a:cubicBezTo>
                  <a:pt x="177" y="236"/>
                  <a:pt x="182" y="240"/>
                  <a:pt x="188" y="240"/>
                </a:cubicBezTo>
                <a:cubicBezTo>
                  <a:pt x="194" y="240"/>
                  <a:pt x="198" y="236"/>
                  <a:pt x="198" y="230"/>
                </a:cubicBezTo>
                <a:cubicBezTo>
                  <a:pt x="198" y="230"/>
                  <a:pt x="198" y="230"/>
                  <a:pt x="198" y="186"/>
                </a:cubicBezTo>
                <a:cubicBezTo>
                  <a:pt x="198" y="172"/>
                  <a:pt x="206" y="163"/>
                  <a:pt x="218" y="163"/>
                </a:cubicBezTo>
                <a:cubicBezTo>
                  <a:pt x="230" y="163"/>
                  <a:pt x="237" y="172"/>
                  <a:pt x="237" y="186"/>
                </a:cubicBezTo>
                <a:cubicBezTo>
                  <a:pt x="237" y="186"/>
                  <a:pt x="237" y="186"/>
                  <a:pt x="237" y="230"/>
                </a:cubicBezTo>
                <a:cubicBezTo>
                  <a:pt x="237" y="236"/>
                  <a:pt x="242" y="240"/>
                  <a:pt x="248" y="240"/>
                </a:cubicBezTo>
                <a:cubicBezTo>
                  <a:pt x="254" y="240"/>
                  <a:pt x="259" y="236"/>
                  <a:pt x="259" y="230"/>
                </a:cubicBezTo>
                <a:cubicBezTo>
                  <a:pt x="259" y="230"/>
                  <a:pt x="259" y="230"/>
                  <a:pt x="259" y="186"/>
                </a:cubicBezTo>
                <a:cubicBezTo>
                  <a:pt x="259" y="172"/>
                  <a:pt x="267" y="163"/>
                  <a:pt x="278" y="163"/>
                </a:cubicBezTo>
                <a:cubicBezTo>
                  <a:pt x="290" y="163"/>
                  <a:pt x="297" y="171"/>
                  <a:pt x="297" y="186"/>
                </a:cubicBezTo>
                <a:cubicBezTo>
                  <a:pt x="297" y="186"/>
                  <a:pt x="297" y="186"/>
                  <a:pt x="297" y="230"/>
                </a:cubicBezTo>
                <a:cubicBezTo>
                  <a:pt x="297" y="236"/>
                  <a:pt x="302" y="240"/>
                  <a:pt x="308" y="240"/>
                </a:cubicBezTo>
                <a:cubicBezTo>
                  <a:pt x="314" y="240"/>
                  <a:pt x="318" y="236"/>
                  <a:pt x="318" y="230"/>
                </a:cubicBezTo>
                <a:cubicBezTo>
                  <a:pt x="318" y="230"/>
                  <a:pt x="318" y="230"/>
                  <a:pt x="318" y="180"/>
                </a:cubicBezTo>
                <a:cubicBezTo>
                  <a:pt x="318" y="157"/>
                  <a:pt x="306" y="144"/>
                  <a:pt x="286" y="144"/>
                </a:cubicBezTo>
                <a:cubicBezTo>
                  <a:pt x="272" y="144"/>
                  <a:pt x="262" y="150"/>
                  <a:pt x="254" y="160"/>
                </a:cubicBezTo>
                <a:cubicBezTo>
                  <a:pt x="250" y="150"/>
                  <a:pt x="240" y="144"/>
                  <a:pt x="227" y="144"/>
                </a:cubicBezTo>
                <a:cubicBezTo>
                  <a:pt x="212" y="144"/>
                  <a:pt x="204" y="152"/>
                  <a:pt x="198" y="160"/>
                </a:cubicBezTo>
                <a:cubicBezTo>
                  <a:pt x="198" y="160"/>
                  <a:pt x="198" y="160"/>
                  <a:pt x="198" y="155"/>
                </a:cubicBezTo>
                <a:cubicBezTo>
                  <a:pt x="198" y="149"/>
                  <a:pt x="194" y="145"/>
                  <a:pt x="188" y="145"/>
                </a:cubicBezTo>
                <a:cubicBezTo>
                  <a:pt x="182" y="145"/>
                  <a:pt x="177" y="149"/>
                  <a:pt x="177"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sp>
        <p:nvSpPr>
          <p:cNvPr id="47" name="Freeform 5">
            <a:extLst>
              <a:ext uri="{FF2B5EF4-FFF2-40B4-BE49-F238E27FC236}">
                <a16:creationId xmlns:a16="http://schemas.microsoft.com/office/drawing/2014/main" id="{44E6541E-AEB4-4A9A-94B6-28F333B88213}"/>
              </a:ext>
            </a:extLst>
          </p:cNvPr>
          <p:cNvSpPr>
            <a:spLocks noChangeAspect="1" noEditPoints="1"/>
          </p:cNvSpPr>
          <p:nvPr/>
        </p:nvSpPr>
        <p:spPr bwMode="auto">
          <a:xfrm>
            <a:off x="9985167" y="6244300"/>
            <a:ext cx="445568" cy="445568"/>
          </a:xfrm>
          <a:custGeom>
            <a:avLst/>
            <a:gdLst>
              <a:gd name="T0" fmla="*/ 368 w 384"/>
              <a:gd name="T1" fmla="*/ 16 h 384"/>
              <a:gd name="T2" fmla="*/ 368 w 384"/>
              <a:gd name="T3" fmla="*/ 368 h 384"/>
              <a:gd name="T4" fmla="*/ 16 w 384"/>
              <a:gd name="T5" fmla="*/ 368 h 384"/>
              <a:gd name="T6" fmla="*/ 16 w 384"/>
              <a:gd name="T7" fmla="*/ 16 h 384"/>
              <a:gd name="T8" fmla="*/ 368 w 384"/>
              <a:gd name="T9" fmla="*/ 16 h 384"/>
              <a:gd name="T10" fmla="*/ 384 w 384"/>
              <a:gd name="T11" fmla="*/ 0 h 384"/>
              <a:gd name="T12" fmla="*/ 0 w 384"/>
              <a:gd name="T13" fmla="*/ 0 h 384"/>
              <a:gd name="T14" fmla="*/ 0 w 384"/>
              <a:gd name="T15" fmla="*/ 384 h 384"/>
              <a:gd name="T16" fmla="*/ 384 w 384"/>
              <a:gd name="T17" fmla="*/ 384 h 384"/>
              <a:gd name="T18" fmla="*/ 384 w 384"/>
              <a:gd name="T19" fmla="*/ 0 h 384"/>
              <a:gd name="T20" fmla="*/ 115 w 384"/>
              <a:gd name="T21" fmla="*/ 241 h 384"/>
              <a:gd name="T22" fmla="*/ 127 w 384"/>
              <a:gd name="T23" fmla="*/ 231 h 384"/>
              <a:gd name="T24" fmla="*/ 159 w 384"/>
              <a:gd name="T25" fmla="*/ 160 h 384"/>
              <a:gd name="T26" fmla="*/ 160 w 384"/>
              <a:gd name="T27" fmla="*/ 154 h 384"/>
              <a:gd name="T28" fmla="*/ 149 w 384"/>
              <a:gd name="T29" fmla="*/ 144 h 384"/>
              <a:gd name="T30" fmla="*/ 139 w 384"/>
              <a:gd name="T31" fmla="*/ 152 h 384"/>
              <a:gd name="T32" fmla="*/ 115 w 384"/>
              <a:gd name="T33" fmla="*/ 214 h 384"/>
              <a:gd name="T34" fmla="*/ 91 w 384"/>
              <a:gd name="T35" fmla="*/ 152 h 384"/>
              <a:gd name="T36" fmla="*/ 80 w 384"/>
              <a:gd name="T37" fmla="*/ 144 h 384"/>
              <a:gd name="T38" fmla="*/ 69 w 384"/>
              <a:gd name="T39" fmla="*/ 154 h 384"/>
              <a:gd name="T40" fmla="*/ 71 w 384"/>
              <a:gd name="T41" fmla="*/ 160 h 384"/>
              <a:gd name="T42" fmla="*/ 102 w 384"/>
              <a:gd name="T43" fmla="*/ 231 h 384"/>
              <a:gd name="T44" fmla="*/ 114 w 384"/>
              <a:gd name="T45" fmla="*/ 241 h 384"/>
              <a:gd name="T46" fmla="*/ 115 w 384"/>
              <a:gd name="T47" fmla="*/ 241 h 384"/>
              <a:gd name="T48" fmla="*/ 177 w 384"/>
              <a:gd name="T49" fmla="*/ 155 h 384"/>
              <a:gd name="T50" fmla="*/ 177 w 384"/>
              <a:gd name="T51" fmla="*/ 155 h 384"/>
              <a:gd name="T52" fmla="*/ 177 w 384"/>
              <a:gd name="T53" fmla="*/ 230 h 384"/>
              <a:gd name="T54" fmla="*/ 188 w 384"/>
              <a:gd name="T55" fmla="*/ 240 h 384"/>
              <a:gd name="T56" fmla="*/ 198 w 384"/>
              <a:gd name="T57" fmla="*/ 230 h 384"/>
              <a:gd name="T58" fmla="*/ 198 w 384"/>
              <a:gd name="T59" fmla="*/ 186 h 384"/>
              <a:gd name="T60" fmla="*/ 218 w 384"/>
              <a:gd name="T61" fmla="*/ 163 h 384"/>
              <a:gd name="T62" fmla="*/ 237 w 384"/>
              <a:gd name="T63" fmla="*/ 186 h 384"/>
              <a:gd name="T64" fmla="*/ 237 w 384"/>
              <a:gd name="T65" fmla="*/ 230 h 384"/>
              <a:gd name="T66" fmla="*/ 248 w 384"/>
              <a:gd name="T67" fmla="*/ 240 h 384"/>
              <a:gd name="T68" fmla="*/ 259 w 384"/>
              <a:gd name="T69" fmla="*/ 230 h 384"/>
              <a:gd name="T70" fmla="*/ 259 w 384"/>
              <a:gd name="T71" fmla="*/ 186 h 384"/>
              <a:gd name="T72" fmla="*/ 278 w 384"/>
              <a:gd name="T73" fmla="*/ 163 h 384"/>
              <a:gd name="T74" fmla="*/ 297 w 384"/>
              <a:gd name="T75" fmla="*/ 186 h 384"/>
              <a:gd name="T76" fmla="*/ 297 w 384"/>
              <a:gd name="T77" fmla="*/ 230 h 384"/>
              <a:gd name="T78" fmla="*/ 308 w 384"/>
              <a:gd name="T79" fmla="*/ 240 h 384"/>
              <a:gd name="T80" fmla="*/ 318 w 384"/>
              <a:gd name="T81" fmla="*/ 230 h 384"/>
              <a:gd name="T82" fmla="*/ 318 w 384"/>
              <a:gd name="T83" fmla="*/ 180 h 384"/>
              <a:gd name="T84" fmla="*/ 286 w 384"/>
              <a:gd name="T85" fmla="*/ 144 h 384"/>
              <a:gd name="T86" fmla="*/ 254 w 384"/>
              <a:gd name="T87" fmla="*/ 160 h 384"/>
              <a:gd name="T88" fmla="*/ 227 w 384"/>
              <a:gd name="T89" fmla="*/ 144 h 384"/>
              <a:gd name="T90" fmla="*/ 198 w 384"/>
              <a:gd name="T91" fmla="*/ 160 h 384"/>
              <a:gd name="T92" fmla="*/ 198 w 384"/>
              <a:gd name="T93" fmla="*/ 155 h 384"/>
              <a:gd name="T94" fmla="*/ 188 w 384"/>
              <a:gd name="T95" fmla="*/ 145 h 384"/>
              <a:gd name="T96" fmla="*/ 177 w 384"/>
              <a:gd name="T97"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4" h="384">
                <a:moveTo>
                  <a:pt x="368" y="16"/>
                </a:moveTo>
                <a:cubicBezTo>
                  <a:pt x="368" y="368"/>
                  <a:pt x="368" y="368"/>
                  <a:pt x="368" y="368"/>
                </a:cubicBezTo>
                <a:cubicBezTo>
                  <a:pt x="16" y="368"/>
                  <a:pt x="16" y="368"/>
                  <a:pt x="16" y="368"/>
                </a:cubicBezTo>
                <a:cubicBezTo>
                  <a:pt x="16" y="16"/>
                  <a:pt x="16" y="16"/>
                  <a:pt x="16" y="16"/>
                </a:cubicBezTo>
                <a:cubicBezTo>
                  <a:pt x="368" y="16"/>
                  <a:pt x="368" y="16"/>
                  <a:pt x="368" y="16"/>
                </a:cubicBezTo>
                <a:moveTo>
                  <a:pt x="384" y="0"/>
                </a:moveTo>
                <a:cubicBezTo>
                  <a:pt x="0" y="0"/>
                  <a:pt x="0" y="0"/>
                  <a:pt x="0" y="0"/>
                </a:cubicBezTo>
                <a:cubicBezTo>
                  <a:pt x="0" y="384"/>
                  <a:pt x="0" y="384"/>
                  <a:pt x="0" y="384"/>
                </a:cubicBezTo>
                <a:cubicBezTo>
                  <a:pt x="384" y="384"/>
                  <a:pt x="384" y="384"/>
                  <a:pt x="384" y="384"/>
                </a:cubicBezTo>
                <a:cubicBezTo>
                  <a:pt x="384" y="0"/>
                  <a:pt x="384" y="0"/>
                  <a:pt x="384" y="0"/>
                </a:cubicBezTo>
                <a:close/>
                <a:moveTo>
                  <a:pt x="115" y="241"/>
                </a:moveTo>
                <a:cubicBezTo>
                  <a:pt x="121" y="241"/>
                  <a:pt x="125" y="237"/>
                  <a:pt x="127" y="231"/>
                </a:cubicBezTo>
                <a:cubicBezTo>
                  <a:pt x="127" y="231"/>
                  <a:pt x="127" y="231"/>
                  <a:pt x="159" y="160"/>
                </a:cubicBezTo>
                <a:cubicBezTo>
                  <a:pt x="159" y="159"/>
                  <a:pt x="160" y="157"/>
                  <a:pt x="160" y="154"/>
                </a:cubicBezTo>
                <a:cubicBezTo>
                  <a:pt x="160" y="149"/>
                  <a:pt x="155" y="144"/>
                  <a:pt x="149" y="144"/>
                </a:cubicBezTo>
                <a:cubicBezTo>
                  <a:pt x="144" y="144"/>
                  <a:pt x="141" y="148"/>
                  <a:pt x="139" y="152"/>
                </a:cubicBezTo>
                <a:cubicBezTo>
                  <a:pt x="139" y="152"/>
                  <a:pt x="139" y="152"/>
                  <a:pt x="115" y="214"/>
                </a:cubicBezTo>
                <a:cubicBezTo>
                  <a:pt x="115" y="214"/>
                  <a:pt x="115" y="214"/>
                  <a:pt x="91" y="152"/>
                </a:cubicBezTo>
                <a:cubicBezTo>
                  <a:pt x="89" y="148"/>
                  <a:pt x="86" y="144"/>
                  <a:pt x="80" y="144"/>
                </a:cubicBezTo>
                <a:cubicBezTo>
                  <a:pt x="74" y="144"/>
                  <a:pt x="69" y="149"/>
                  <a:pt x="69" y="154"/>
                </a:cubicBezTo>
                <a:cubicBezTo>
                  <a:pt x="69" y="157"/>
                  <a:pt x="70" y="158"/>
                  <a:pt x="71" y="160"/>
                </a:cubicBezTo>
                <a:cubicBezTo>
                  <a:pt x="71" y="160"/>
                  <a:pt x="71" y="160"/>
                  <a:pt x="102" y="231"/>
                </a:cubicBezTo>
                <a:cubicBezTo>
                  <a:pt x="105" y="237"/>
                  <a:pt x="108" y="241"/>
                  <a:pt x="114" y="241"/>
                </a:cubicBezTo>
                <a:cubicBezTo>
                  <a:pt x="114" y="241"/>
                  <a:pt x="114" y="241"/>
                  <a:pt x="115" y="241"/>
                </a:cubicBezTo>
                <a:close/>
                <a:moveTo>
                  <a:pt x="177" y="155"/>
                </a:moveTo>
                <a:cubicBezTo>
                  <a:pt x="177" y="155"/>
                  <a:pt x="177" y="155"/>
                  <a:pt x="177" y="155"/>
                </a:cubicBezTo>
                <a:cubicBezTo>
                  <a:pt x="177" y="230"/>
                  <a:pt x="177" y="230"/>
                  <a:pt x="177" y="230"/>
                </a:cubicBezTo>
                <a:cubicBezTo>
                  <a:pt x="177" y="236"/>
                  <a:pt x="182" y="240"/>
                  <a:pt x="188" y="240"/>
                </a:cubicBezTo>
                <a:cubicBezTo>
                  <a:pt x="194" y="240"/>
                  <a:pt x="198" y="236"/>
                  <a:pt x="198" y="230"/>
                </a:cubicBezTo>
                <a:cubicBezTo>
                  <a:pt x="198" y="230"/>
                  <a:pt x="198" y="230"/>
                  <a:pt x="198" y="186"/>
                </a:cubicBezTo>
                <a:cubicBezTo>
                  <a:pt x="198" y="172"/>
                  <a:pt x="206" y="163"/>
                  <a:pt x="218" y="163"/>
                </a:cubicBezTo>
                <a:cubicBezTo>
                  <a:pt x="230" y="163"/>
                  <a:pt x="237" y="172"/>
                  <a:pt x="237" y="186"/>
                </a:cubicBezTo>
                <a:cubicBezTo>
                  <a:pt x="237" y="186"/>
                  <a:pt x="237" y="186"/>
                  <a:pt x="237" y="230"/>
                </a:cubicBezTo>
                <a:cubicBezTo>
                  <a:pt x="237" y="236"/>
                  <a:pt x="242" y="240"/>
                  <a:pt x="248" y="240"/>
                </a:cubicBezTo>
                <a:cubicBezTo>
                  <a:pt x="254" y="240"/>
                  <a:pt x="259" y="236"/>
                  <a:pt x="259" y="230"/>
                </a:cubicBezTo>
                <a:cubicBezTo>
                  <a:pt x="259" y="230"/>
                  <a:pt x="259" y="230"/>
                  <a:pt x="259" y="186"/>
                </a:cubicBezTo>
                <a:cubicBezTo>
                  <a:pt x="259" y="172"/>
                  <a:pt x="267" y="163"/>
                  <a:pt x="278" y="163"/>
                </a:cubicBezTo>
                <a:cubicBezTo>
                  <a:pt x="290" y="163"/>
                  <a:pt x="297" y="171"/>
                  <a:pt x="297" y="186"/>
                </a:cubicBezTo>
                <a:cubicBezTo>
                  <a:pt x="297" y="186"/>
                  <a:pt x="297" y="186"/>
                  <a:pt x="297" y="230"/>
                </a:cubicBezTo>
                <a:cubicBezTo>
                  <a:pt x="297" y="236"/>
                  <a:pt x="302" y="240"/>
                  <a:pt x="308" y="240"/>
                </a:cubicBezTo>
                <a:cubicBezTo>
                  <a:pt x="314" y="240"/>
                  <a:pt x="318" y="236"/>
                  <a:pt x="318" y="230"/>
                </a:cubicBezTo>
                <a:cubicBezTo>
                  <a:pt x="318" y="230"/>
                  <a:pt x="318" y="230"/>
                  <a:pt x="318" y="180"/>
                </a:cubicBezTo>
                <a:cubicBezTo>
                  <a:pt x="318" y="157"/>
                  <a:pt x="306" y="144"/>
                  <a:pt x="286" y="144"/>
                </a:cubicBezTo>
                <a:cubicBezTo>
                  <a:pt x="272" y="144"/>
                  <a:pt x="262" y="150"/>
                  <a:pt x="254" y="160"/>
                </a:cubicBezTo>
                <a:cubicBezTo>
                  <a:pt x="250" y="150"/>
                  <a:pt x="240" y="144"/>
                  <a:pt x="227" y="144"/>
                </a:cubicBezTo>
                <a:cubicBezTo>
                  <a:pt x="212" y="144"/>
                  <a:pt x="204" y="152"/>
                  <a:pt x="198" y="160"/>
                </a:cubicBezTo>
                <a:cubicBezTo>
                  <a:pt x="198" y="160"/>
                  <a:pt x="198" y="160"/>
                  <a:pt x="198" y="155"/>
                </a:cubicBezTo>
                <a:cubicBezTo>
                  <a:pt x="198" y="149"/>
                  <a:pt x="194" y="145"/>
                  <a:pt x="188" y="145"/>
                </a:cubicBezTo>
                <a:cubicBezTo>
                  <a:pt x="182" y="145"/>
                  <a:pt x="177" y="149"/>
                  <a:pt x="177" y="155"/>
                </a:cubicBezTo>
                <a:close/>
              </a:path>
            </a:pathLst>
          </a:custGeom>
          <a:solidFill>
            <a:srgbClr val="F8981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grpSp>
        <p:nvGrpSpPr>
          <p:cNvPr id="48" name="Group 47">
            <a:extLst>
              <a:ext uri="{FF2B5EF4-FFF2-40B4-BE49-F238E27FC236}">
                <a16:creationId xmlns:a16="http://schemas.microsoft.com/office/drawing/2014/main" id="{B39C8368-07FD-456F-8624-6DFCE8D341BE}"/>
              </a:ext>
            </a:extLst>
          </p:cNvPr>
          <p:cNvGrpSpPr/>
          <p:nvPr/>
        </p:nvGrpSpPr>
        <p:grpSpPr>
          <a:xfrm>
            <a:off x="8756265" y="4729812"/>
            <a:ext cx="602248" cy="602488"/>
            <a:chOff x="7736620" y="7009631"/>
            <a:chExt cx="4501800" cy="4503600"/>
          </a:xfrm>
          <a:solidFill>
            <a:schemeClr val="accent4"/>
          </a:solidFill>
        </p:grpSpPr>
        <p:sp>
          <p:nvSpPr>
            <p:cNvPr id="49" name="Freeform: Shape 1">
              <a:extLst>
                <a:ext uri="{FF2B5EF4-FFF2-40B4-BE49-F238E27FC236}">
                  <a16:creationId xmlns:a16="http://schemas.microsoft.com/office/drawing/2014/main" id="{1EC82F04-0A3F-4017-9BCA-08A8F60EA14C}"/>
                </a:ext>
              </a:extLst>
            </p:cNvPr>
            <p:cNvSpPr/>
            <p:nvPr/>
          </p:nvSpPr>
          <p:spPr>
            <a:xfrm>
              <a:off x="7736620" y="7009631"/>
              <a:ext cx="4501800" cy="4503600"/>
            </a:xfrm>
            <a:custGeom>
              <a:avLst/>
              <a:gdLst/>
              <a:ahLst/>
              <a:cxnLst>
                <a:cxn ang="3cd4">
                  <a:pos x="hc" y="t"/>
                </a:cxn>
                <a:cxn ang="cd2">
                  <a:pos x="l" y="vc"/>
                </a:cxn>
                <a:cxn ang="cd4">
                  <a:pos x="hc" y="b"/>
                </a:cxn>
                <a:cxn ang="0">
                  <a:pos x="r" y="vc"/>
                </a:cxn>
              </a:cxnLst>
              <a:rect l="l" t="t" r="r" b="b"/>
              <a:pathLst>
                <a:path w="12506" h="12511">
                  <a:moveTo>
                    <a:pt x="6251" y="521"/>
                  </a:moveTo>
                  <a:lnTo>
                    <a:pt x="6399" y="525"/>
                  </a:lnTo>
                  <a:lnTo>
                    <a:pt x="6546" y="530"/>
                  </a:lnTo>
                  <a:lnTo>
                    <a:pt x="6694" y="538"/>
                  </a:lnTo>
                  <a:lnTo>
                    <a:pt x="6838" y="550"/>
                  </a:lnTo>
                  <a:lnTo>
                    <a:pt x="6981" y="566"/>
                  </a:lnTo>
                  <a:lnTo>
                    <a:pt x="7125" y="587"/>
                  </a:lnTo>
                  <a:lnTo>
                    <a:pt x="7265" y="612"/>
                  </a:lnTo>
                  <a:lnTo>
                    <a:pt x="7409" y="640"/>
                  </a:lnTo>
                  <a:lnTo>
                    <a:pt x="7548" y="669"/>
                  </a:lnTo>
                  <a:lnTo>
                    <a:pt x="7684" y="702"/>
                  </a:lnTo>
                  <a:lnTo>
                    <a:pt x="7819" y="739"/>
                  </a:lnTo>
                  <a:lnTo>
                    <a:pt x="7954" y="780"/>
                  </a:lnTo>
                  <a:lnTo>
                    <a:pt x="8090" y="825"/>
                  </a:lnTo>
                  <a:lnTo>
                    <a:pt x="8221" y="870"/>
                  </a:lnTo>
                  <a:lnTo>
                    <a:pt x="8352" y="919"/>
                  </a:lnTo>
                  <a:lnTo>
                    <a:pt x="8484" y="973"/>
                  </a:lnTo>
                  <a:lnTo>
                    <a:pt x="8611" y="1030"/>
                  </a:lnTo>
                  <a:lnTo>
                    <a:pt x="8734" y="1088"/>
                  </a:lnTo>
                  <a:lnTo>
                    <a:pt x="8861" y="1149"/>
                  </a:lnTo>
                  <a:lnTo>
                    <a:pt x="8985" y="1215"/>
                  </a:lnTo>
                  <a:lnTo>
                    <a:pt x="9104" y="1285"/>
                  </a:lnTo>
                  <a:lnTo>
                    <a:pt x="9222" y="1354"/>
                  </a:lnTo>
                  <a:lnTo>
                    <a:pt x="9341" y="1428"/>
                  </a:lnTo>
                  <a:lnTo>
                    <a:pt x="9456" y="1502"/>
                  </a:lnTo>
                  <a:lnTo>
                    <a:pt x="9571" y="1581"/>
                  </a:lnTo>
                  <a:lnTo>
                    <a:pt x="9682" y="1663"/>
                  </a:lnTo>
                  <a:lnTo>
                    <a:pt x="9789" y="1749"/>
                  </a:lnTo>
                  <a:lnTo>
                    <a:pt x="9896" y="1835"/>
                  </a:lnTo>
                  <a:lnTo>
                    <a:pt x="10002" y="1921"/>
                  </a:lnTo>
                  <a:lnTo>
                    <a:pt x="10105" y="2016"/>
                  </a:lnTo>
                  <a:lnTo>
                    <a:pt x="10207" y="2106"/>
                  </a:lnTo>
                  <a:lnTo>
                    <a:pt x="10306" y="2205"/>
                  </a:lnTo>
                  <a:lnTo>
                    <a:pt x="10400" y="2303"/>
                  </a:lnTo>
                  <a:lnTo>
                    <a:pt x="10495" y="2401"/>
                  </a:lnTo>
                  <a:lnTo>
                    <a:pt x="10585" y="2504"/>
                  </a:lnTo>
                  <a:lnTo>
                    <a:pt x="10675" y="2611"/>
                  </a:lnTo>
                  <a:lnTo>
                    <a:pt x="10762" y="2717"/>
                  </a:lnTo>
                  <a:lnTo>
                    <a:pt x="10844" y="2828"/>
                  </a:lnTo>
                  <a:lnTo>
                    <a:pt x="10926" y="2939"/>
                  </a:lnTo>
                  <a:lnTo>
                    <a:pt x="11004" y="3054"/>
                  </a:lnTo>
                  <a:lnTo>
                    <a:pt x="11082" y="3169"/>
                  </a:lnTo>
                  <a:lnTo>
                    <a:pt x="11156" y="3284"/>
                  </a:lnTo>
                  <a:lnTo>
                    <a:pt x="11225" y="3403"/>
                  </a:lnTo>
                  <a:lnTo>
                    <a:pt x="11291" y="3526"/>
                  </a:lnTo>
                  <a:lnTo>
                    <a:pt x="11357" y="3649"/>
                  </a:lnTo>
                  <a:lnTo>
                    <a:pt x="11419" y="3773"/>
                  </a:lnTo>
                  <a:lnTo>
                    <a:pt x="11480" y="3900"/>
                  </a:lnTo>
                  <a:lnTo>
                    <a:pt x="11533" y="4027"/>
                  </a:lnTo>
                  <a:lnTo>
                    <a:pt x="11587" y="4154"/>
                  </a:lnTo>
                  <a:lnTo>
                    <a:pt x="11636" y="4285"/>
                  </a:lnTo>
                  <a:lnTo>
                    <a:pt x="11685" y="4417"/>
                  </a:lnTo>
                  <a:lnTo>
                    <a:pt x="11726" y="4553"/>
                  </a:lnTo>
                  <a:lnTo>
                    <a:pt x="11767" y="4688"/>
                  </a:lnTo>
                  <a:lnTo>
                    <a:pt x="11804" y="4823"/>
                  </a:lnTo>
                  <a:lnTo>
                    <a:pt x="11837" y="4963"/>
                  </a:lnTo>
                  <a:lnTo>
                    <a:pt x="11870" y="5103"/>
                  </a:lnTo>
                  <a:lnTo>
                    <a:pt x="11895" y="5242"/>
                  </a:lnTo>
                  <a:lnTo>
                    <a:pt x="11919" y="5386"/>
                  </a:lnTo>
                  <a:lnTo>
                    <a:pt x="11940" y="5525"/>
                  </a:lnTo>
                  <a:lnTo>
                    <a:pt x="11956" y="5669"/>
                  </a:lnTo>
                  <a:lnTo>
                    <a:pt x="11968" y="5817"/>
                  </a:lnTo>
                  <a:lnTo>
                    <a:pt x="11976" y="5961"/>
                  </a:lnTo>
                  <a:lnTo>
                    <a:pt x="11985" y="6108"/>
                  </a:lnTo>
                  <a:lnTo>
                    <a:pt x="11985" y="6256"/>
                  </a:lnTo>
                  <a:lnTo>
                    <a:pt x="11985" y="6403"/>
                  </a:lnTo>
                  <a:lnTo>
                    <a:pt x="11976" y="6550"/>
                  </a:lnTo>
                  <a:lnTo>
                    <a:pt x="11968" y="6694"/>
                  </a:lnTo>
                  <a:lnTo>
                    <a:pt x="11956" y="6842"/>
                  </a:lnTo>
                  <a:lnTo>
                    <a:pt x="11940" y="6986"/>
                  </a:lnTo>
                  <a:lnTo>
                    <a:pt x="11919" y="7125"/>
                  </a:lnTo>
                  <a:lnTo>
                    <a:pt x="11895" y="7269"/>
                  </a:lnTo>
                  <a:lnTo>
                    <a:pt x="11870" y="7408"/>
                  </a:lnTo>
                  <a:lnTo>
                    <a:pt x="11837" y="7548"/>
                  </a:lnTo>
                  <a:lnTo>
                    <a:pt x="11804" y="7688"/>
                  </a:lnTo>
                  <a:lnTo>
                    <a:pt x="11767" y="7823"/>
                  </a:lnTo>
                  <a:lnTo>
                    <a:pt x="11726" y="7958"/>
                  </a:lnTo>
                  <a:lnTo>
                    <a:pt x="11685" y="8094"/>
                  </a:lnTo>
                  <a:lnTo>
                    <a:pt x="11636" y="8226"/>
                  </a:lnTo>
                  <a:lnTo>
                    <a:pt x="11587" y="8357"/>
                  </a:lnTo>
                  <a:lnTo>
                    <a:pt x="11533" y="8484"/>
                  </a:lnTo>
                  <a:lnTo>
                    <a:pt x="11480" y="8611"/>
                  </a:lnTo>
                  <a:lnTo>
                    <a:pt x="11419" y="8738"/>
                  </a:lnTo>
                  <a:lnTo>
                    <a:pt x="11357" y="8862"/>
                  </a:lnTo>
                  <a:lnTo>
                    <a:pt x="11291" y="8985"/>
                  </a:lnTo>
                  <a:lnTo>
                    <a:pt x="11225" y="9108"/>
                  </a:lnTo>
                  <a:lnTo>
                    <a:pt x="11156" y="9227"/>
                  </a:lnTo>
                  <a:lnTo>
                    <a:pt x="11082" y="9342"/>
                  </a:lnTo>
                  <a:lnTo>
                    <a:pt x="11004" y="9457"/>
                  </a:lnTo>
                  <a:lnTo>
                    <a:pt x="10926" y="9572"/>
                  </a:lnTo>
                  <a:lnTo>
                    <a:pt x="10844" y="9683"/>
                  </a:lnTo>
                  <a:lnTo>
                    <a:pt x="10762" y="9794"/>
                  </a:lnTo>
                  <a:lnTo>
                    <a:pt x="10675" y="9900"/>
                  </a:lnTo>
                  <a:lnTo>
                    <a:pt x="10585" y="10007"/>
                  </a:lnTo>
                  <a:lnTo>
                    <a:pt x="10495" y="10110"/>
                  </a:lnTo>
                  <a:lnTo>
                    <a:pt x="10400" y="10208"/>
                  </a:lnTo>
                  <a:lnTo>
                    <a:pt x="10306" y="10306"/>
                  </a:lnTo>
                  <a:lnTo>
                    <a:pt x="10207" y="10405"/>
                  </a:lnTo>
                  <a:lnTo>
                    <a:pt x="10105" y="10495"/>
                  </a:lnTo>
                  <a:lnTo>
                    <a:pt x="10002" y="10590"/>
                  </a:lnTo>
                  <a:lnTo>
                    <a:pt x="9896" y="10676"/>
                  </a:lnTo>
                  <a:lnTo>
                    <a:pt x="9789" y="10762"/>
                  </a:lnTo>
                  <a:lnTo>
                    <a:pt x="9682" y="10848"/>
                  </a:lnTo>
                  <a:lnTo>
                    <a:pt x="9571" y="10930"/>
                  </a:lnTo>
                  <a:lnTo>
                    <a:pt x="9456" y="11009"/>
                  </a:lnTo>
                  <a:lnTo>
                    <a:pt x="9341" y="11083"/>
                  </a:lnTo>
                  <a:lnTo>
                    <a:pt x="9222" y="11157"/>
                  </a:lnTo>
                  <a:lnTo>
                    <a:pt x="9104" y="11226"/>
                  </a:lnTo>
                  <a:lnTo>
                    <a:pt x="8985" y="11296"/>
                  </a:lnTo>
                  <a:lnTo>
                    <a:pt x="8861" y="11362"/>
                  </a:lnTo>
                  <a:lnTo>
                    <a:pt x="8734" y="11423"/>
                  </a:lnTo>
                  <a:lnTo>
                    <a:pt x="8611" y="11481"/>
                  </a:lnTo>
                  <a:lnTo>
                    <a:pt x="8484" y="11538"/>
                  </a:lnTo>
                  <a:lnTo>
                    <a:pt x="8352" y="11592"/>
                  </a:lnTo>
                  <a:lnTo>
                    <a:pt x="8221" y="11641"/>
                  </a:lnTo>
                  <a:lnTo>
                    <a:pt x="8090" y="11686"/>
                  </a:lnTo>
                  <a:lnTo>
                    <a:pt x="7954" y="11731"/>
                  </a:lnTo>
                  <a:lnTo>
                    <a:pt x="7819" y="11772"/>
                  </a:lnTo>
                  <a:lnTo>
                    <a:pt x="7684" y="11809"/>
                  </a:lnTo>
                  <a:lnTo>
                    <a:pt x="7548" y="11842"/>
                  </a:lnTo>
                  <a:lnTo>
                    <a:pt x="7409" y="11871"/>
                  </a:lnTo>
                  <a:lnTo>
                    <a:pt x="7265" y="11899"/>
                  </a:lnTo>
                  <a:lnTo>
                    <a:pt x="7125" y="11924"/>
                  </a:lnTo>
                  <a:lnTo>
                    <a:pt x="6981" y="11945"/>
                  </a:lnTo>
                  <a:lnTo>
                    <a:pt x="6838" y="11961"/>
                  </a:lnTo>
                  <a:lnTo>
                    <a:pt x="6694" y="11973"/>
                  </a:lnTo>
                  <a:lnTo>
                    <a:pt x="6546" y="11981"/>
                  </a:lnTo>
                  <a:lnTo>
                    <a:pt x="6399" y="11986"/>
                  </a:lnTo>
                  <a:lnTo>
                    <a:pt x="6251" y="11990"/>
                  </a:lnTo>
                  <a:lnTo>
                    <a:pt x="6103" y="11986"/>
                  </a:lnTo>
                  <a:lnTo>
                    <a:pt x="5960" y="11981"/>
                  </a:lnTo>
                  <a:lnTo>
                    <a:pt x="5812" y="11973"/>
                  </a:lnTo>
                  <a:lnTo>
                    <a:pt x="5668" y="11961"/>
                  </a:lnTo>
                  <a:lnTo>
                    <a:pt x="5524" y="11945"/>
                  </a:lnTo>
                  <a:lnTo>
                    <a:pt x="5381" y="11924"/>
                  </a:lnTo>
                  <a:lnTo>
                    <a:pt x="5241" y="11899"/>
                  </a:lnTo>
                  <a:lnTo>
                    <a:pt x="5098" y="11871"/>
                  </a:lnTo>
                  <a:lnTo>
                    <a:pt x="4958" y="11842"/>
                  </a:lnTo>
                  <a:lnTo>
                    <a:pt x="4823" y="11809"/>
                  </a:lnTo>
                  <a:lnTo>
                    <a:pt x="4687" y="11772"/>
                  </a:lnTo>
                  <a:lnTo>
                    <a:pt x="4552" y="11731"/>
                  </a:lnTo>
                  <a:lnTo>
                    <a:pt x="4416" y="11686"/>
                  </a:lnTo>
                  <a:lnTo>
                    <a:pt x="4285" y="11641"/>
                  </a:lnTo>
                  <a:lnTo>
                    <a:pt x="4154" y="11592"/>
                  </a:lnTo>
                  <a:lnTo>
                    <a:pt x="4022" y="11538"/>
                  </a:lnTo>
                  <a:lnTo>
                    <a:pt x="3895" y="11481"/>
                  </a:lnTo>
                  <a:lnTo>
                    <a:pt x="3768" y="11423"/>
                  </a:lnTo>
                  <a:lnTo>
                    <a:pt x="3645" y="11362"/>
                  </a:lnTo>
                  <a:lnTo>
                    <a:pt x="3521" y="11296"/>
                  </a:lnTo>
                  <a:lnTo>
                    <a:pt x="3403" y="11226"/>
                  </a:lnTo>
                  <a:lnTo>
                    <a:pt x="3284" y="11157"/>
                  </a:lnTo>
                  <a:lnTo>
                    <a:pt x="3164" y="11083"/>
                  </a:lnTo>
                  <a:lnTo>
                    <a:pt x="3050" y="11009"/>
                  </a:lnTo>
                  <a:lnTo>
                    <a:pt x="2935" y="10930"/>
                  </a:lnTo>
                  <a:lnTo>
                    <a:pt x="2824" y="10848"/>
                  </a:lnTo>
                  <a:lnTo>
                    <a:pt x="2717" y="10762"/>
                  </a:lnTo>
                  <a:lnTo>
                    <a:pt x="2610" y="10676"/>
                  </a:lnTo>
                  <a:lnTo>
                    <a:pt x="2504" y="10590"/>
                  </a:lnTo>
                  <a:lnTo>
                    <a:pt x="2401" y="10495"/>
                  </a:lnTo>
                  <a:lnTo>
                    <a:pt x="2299" y="10405"/>
                  </a:lnTo>
                  <a:lnTo>
                    <a:pt x="2200" y="10306"/>
                  </a:lnTo>
                  <a:lnTo>
                    <a:pt x="2105" y="10208"/>
                  </a:lnTo>
                  <a:lnTo>
                    <a:pt x="2011" y="10110"/>
                  </a:lnTo>
                  <a:lnTo>
                    <a:pt x="1921" y="10007"/>
                  </a:lnTo>
                  <a:lnTo>
                    <a:pt x="1830" y="9900"/>
                  </a:lnTo>
                  <a:lnTo>
                    <a:pt x="1744" y="9794"/>
                  </a:lnTo>
                  <a:lnTo>
                    <a:pt x="1662" y="9683"/>
                  </a:lnTo>
                  <a:lnTo>
                    <a:pt x="1580" y="9572"/>
                  </a:lnTo>
                  <a:lnTo>
                    <a:pt x="1502" y="9457"/>
                  </a:lnTo>
                  <a:lnTo>
                    <a:pt x="1424" y="9342"/>
                  </a:lnTo>
                  <a:lnTo>
                    <a:pt x="1350" y="9227"/>
                  </a:lnTo>
                  <a:lnTo>
                    <a:pt x="1280" y="9108"/>
                  </a:lnTo>
                  <a:lnTo>
                    <a:pt x="1215" y="8985"/>
                  </a:lnTo>
                  <a:lnTo>
                    <a:pt x="1149" y="8862"/>
                  </a:lnTo>
                  <a:lnTo>
                    <a:pt x="1088" y="8738"/>
                  </a:lnTo>
                  <a:lnTo>
                    <a:pt x="1026" y="8611"/>
                  </a:lnTo>
                  <a:lnTo>
                    <a:pt x="973" y="8484"/>
                  </a:lnTo>
                  <a:lnTo>
                    <a:pt x="919" y="8357"/>
                  </a:lnTo>
                  <a:lnTo>
                    <a:pt x="870" y="8226"/>
                  </a:lnTo>
                  <a:lnTo>
                    <a:pt x="821" y="8094"/>
                  </a:lnTo>
                  <a:lnTo>
                    <a:pt x="780" y="7958"/>
                  </a:lnTo>
                  <a:lnTo>
                    <a:pt x="739" y="7823"/>
                  </a:lnTo>
                  <a:lnTo>
                    <a:pt x="702" y="7688"/>
                  </a:lnTo>
                  <a:lnTo>
                    <a:pt x="669" y="7548"/>
                  </a:lnTo>
                  <a:lnTo>
                    <a:pt x="636" y="7408"/>
                  </a:lnTo>
                  <a:lnTo>
                    <a:pt x="612" y="7269"/>
                  </a:lnTo>
                  <a:lnTo>
                    <a:pt x="587" y="7125"/>
                  </a:lnTo>
                  <a:lnTo>
                    <a:pt x="567" y="6986"/>
                  </a:lnTo>
                  <a:lnTo>
                    <a:pt x="550" y="6842"/>
                  </a:lnTo>
                  <a:lnTo>
                    <a:pt x="538" y="6694"/>
                  </a:lnTo>
                  <a:lnTo>
                    <a:pt x="529" y="6550"/>
                  </a:lnTo>
                  <a:lnTo>
                    <a:pt x="521" y="6403"/>
                  </a:lnTo>
                  <a:lnTo>
                    <a:pt x="521" y="6256"/>
                  </a:lnTo>
                  <a:lnTo>
                    <a:pt x="521" y="6108"/>
                  </a:lnTo>
                  <a:lnTo>
                    <a:pt x="529" y="5961"/>
                  </a:lnTo>
                  <a:lnTo>
                    <a:pt x="538" y="5817"/>
                  </a:lnTo>
                  <a:lnTo>
                    <a:pt x="550" y="5669"/>
                  </a:lnTo>
                  <a:lnTo>
                    <a:pt x="567" y="5525"/>
                  </a:lnTo>
                  <a:lnTo>
                    <a:pt x="587" y="5386"/>
                  </a:lnTo>
                  <a:lnTo>
                    <a:pt x="612" y="5242"/>
                  </a:lnTo>
                  <a:lnTo>
                    <a:pt x="636" y="5103"/>
                  </a:lnTo>
                  <a:lnTo>
                    <a:pt x="669" y="4963"/>
                  </a:lnTo>
                  <a:lnTo>
                    <a:pt x="702" y="4823"/>
                  </a:lnTo>
                  <a:lnTo>
                    <a:pt x="739" y="4688"/>
                  </a:lnTo>
                  <a:lnTo>
                    <a:pt x="780" y="4553"/>
                  </a:lnTo>
                  <a:lnTo>
                    <a:pt x="821" y="4417"/>
                  </a:lnTo>
                  <a:lnTo>
                    <a:pt x="870" y="4285"/>
                  </a:lnTo>
                  <a:lnTo>
                    <a:pt x="919" y="4154"/>
                  </a:lnTo>
                  <a:lnTo>
                    <a:pt x="973" y="4027"/>
                  </a:lnTo>
                  <a:lnTo>
                    <a:pt x="1026" y="3900"/>
                  </a:lnTo>
                  <a:lnTo>
                    <a:pt x="1088" y="3773"/>
                  </a:lnTo>
                  <a:lnTo>
                    <a:pt x="1149" y="3649"/>
                  </a:lnTo>
                  <a:lnTo>
                    <a:pt x="1215" y="3526"/>
                  </a:lnTo>
                  <a:lnTo>
                    <a:pt x="1280" y="3403"/>
                  </a:lnTo>
                  <a:lnTo>
                    <a:pt x="1350" y="3284"/>
                  </a:lnTo>
                  <a:lnTo>
                    <a:pt x="1424" y="3169"/>
                  </a:lnTo>
                  <a:lnTo>
                    <a:pt x="1502" y="3054"/>
                  </a:lnTo>
                  <a:lnTo>
                    <a:pt x="1580" y="2939"/>
                  </a:lnTo>
                  <a:lnTo>
                    <a:pt x="1662" y="2828"/>
                  </a:lnTo>
                  <a:lnTo>
                    <a:pt x="1744" y="2717"/>
                  </a:lnTo>
                  <a:lnTo>
                    <a:pt x="1830" y="2611"/>
                  </a:lnTo>
                  <a:lnTo>
                    <a:pt x="1921" y="2504"/>
                  </a:lnTo>
                  <a:lnTo>
                    <a:pt x="2011" y="2401"/>
                  </a:lnTo>
                  <a:lnTo>
                    <a:pt x="2105" y="2303"/>
                  </a:lnTo>
                  <a:lnTo>
                    <a:pt x="2200" y="2205"/>
                  </a:lnTo>
                  <a:lnTo>
                    <a:pt x="2299" y="2106"/>
                  </a:lnTo>
                  <a:lnTo>
                    <a:pt x="2401" y="2016"/>
                  </a:lnTo>
                  <a:lnTo>
                    <a:pt x="2504" y="1921"/>
                  </a:lnTo>
                  <a:lnTo>
                    <a:pt x="2610" y="1835"/>
                  </a:lnTo>
                  <a:lnTo>
                    <a:pt x="2717" y="1749"/>
                  </a:lnTo>
                  <a:lnTo>
                    <a:pt x="2824" y="1663"/>
                  </a:lnTo>
                  <a:lnTo>
                    <a:pt x="2935" y="1581"/>
                  </a:lnTo>
                  <a:lnTo>
                    <a:pt x="3050" y="1502"/>
                  </a:lnTo>
                  <a:lnTo>
                    <a:pt x="3164" y="1428"/>
                  </a:lnTo>
                  <a:lnTo>
                    <a:pt x="3284" y="1354"/>
                  </a:lnTo>
                  <a:lnTo>
                    <a:pt x="3403" y="1285"/>
                  </a:lnTo>
                  <a:lnTo>
                    <a:pt x="3521" y="1215"/>
                  </a:lnTo>
                  <a:lnTo>
                    <a:pt x="3645" y="1149"/>
                  </a:lnTo>
                  <a:lnTo>
                    <a:pt x="3768" y="1088"/>
                  </a:lnTo>
                  <a:lnTo>
                    <a:pt x="3895" y="1030"/>
                  </a:lnTo>
                  <a:lnTo>
                    <a:pt x="4022" y="973"/>
                  </a:lnTo>
                  <a:lnTo>
                    <a:pt x="4154" y="919"/>
                  </a:lnTo>
                  <a:lnTo>
                    <a:pt x="4285" y="870"/>
                  </a:lnTo>
                  <a:lnTo>
                    <a:pt x="4416" y="825"/>
                  </a:lnTo>
                  <a:lnTo>
                    <a:pt x="4552" y="780"/>
                  </a:lnTo>
                  <a:lnTo>
                    <a:pt x="4687" y="739"/>
                  </a:lnTo>
                  <a:lnTo>
                    <a:pt x="4823" y="702"/>
                  </a:lnTo>
                  <a:lnTo>
                    <a:pt x="4958" y="669"/>
                  </a:lnTo>
                  <a:lnTo>
                    <a:pt x="5098" y="640"/>
                  </a:lnTo>
                  <a:lnTo>
                    <a:pt x="5241" y="612"/>
                  </a:lnTo>
                  <a:lnTo>
                    <a:pt x="5381" y="587"/>
                  </a:lnTo>
                  <a:lnTo>
                    <a:pt x="5524" y="566"/>
                  </a:lnTo>
                  <a:lnTo>
                    <a:pt x="5668" y="550"/>
                  </a:lnTo>
                  <a:lnTo>
                    <a:pt x="5812" y="538"/>
                  </a:lnTo>
                  <a:lnTo>
                    <a:pt x="5960" y="530"/>
                  </a:lnTo>
                  <a:lnTo>
                    <a:pt x="6103" y="525"/>
                  </a:lnTo>
                  <a:close/>
                  <a:moveTo>
                    <a:pt x="6251" y="0"/>
                  </a:moveTo>
                  <a:lnTo>
                    <a:pt x="6091" y="4"/>
                  </a:lnTo>
                  <a:lnTo>
                    <a:pt x="5931" y="8"/>
                  </a:lnTo>
                  <a:lnTo>
                    <a:pt x="5771" y="20"/>
                  </a:lnTo>
                  <a:lnTo>
                    <a:pt x="5615" y="33"/>
                  </a:lnTo>
                  <a:lnTo>
                    <a:pt x="5455" y="54"/>
                  </a:lnTo>
                  <a:lnTo>
                    <a:pt x="5299" y="74"/>
                  </a:lnTo>
                  <a:lnTo>
                    <a:pt x="5147" y="99"/>
                  </a:lnTo>
                  <a:lnTo>
                    <a:pt x="4991" y="127"/>
                  </a:lnTo>
                  <a:lnTo>
                    <a:pt x="4839" y="160"/>
                  </a:lnTo>
                  <a:lnTo>
                    <a:pt x="4691" y="197"/>
                  </a:lnTo>
                  <a:lnTo>
                    <a:pt x="4539" y="238"/>
                  </a:lnTo>
                  <a:lnTo>
                    <a:pt x="4391" y="283"/>
                  </a:lnTo>
                  <a:lnTo>
                    <a:pt x="4248" y="329"/>
                  </a:lnTo>
                  <a:lnTo>
                    <a:pt x="4104" y="382"/>
                  </a:lnTo>
                  <a:lnTo>
                    <a:pt x="3961" y="435"/>
                  </a:lnTo>
                  <a:lnTo>
                    <a:pt x="3817" y="493"/>
                  </a:lnTo>
                  <a:lnTo>
                    <a:pt x="3678" y="554"/>
                  </a:lnTo>
                  <a:lnTo>
                    <a:pt x="3542" y="620"/>
                  </a:lnTo>
                  <a:lnTo>
                    <a:pt x="3406" y="685"/>
                  </a:lnTo>
                  <a:lnTo>
                    <a:pt x="3271" y="755"/>
                  </a:lnTo>
                  <a:lnTo>
                    <a:pt x="3140" y="829"/>
                  </a:lnTo>
                  <a:lnTo>
                    <a:pt x="3009" y="907"/>
                  </a:lnTo>
                  <a:lnTo>
                    <a:pt x="2881" y="985"/>
                  </a:lnTo>
                  <a:lnTo>
                    <a:pt x="2758" y="1067"/>
                  </a:lnTo>
                  <a:lnTo>
                    <a:pt x="2631" y="1153"/>
                  </a:lnTo>
                  <a:lnTo>
                    <a:pt x="2512" y="1244"/>
                  </a:lnTo>
                  <a:lnTo>
                    <a:pt x="2393" y="1334"/>
                  </a:lnTo>
                  <a:lnTo>
                    <a:pt x="2274" y="1428"/>
                  </a:lnTo>
                  <a:lnTo>
                    <a:pt x="2159" y="1527"/>
                  </a:lnTo>
                  <a:lnTo>
                    <a:pt x="2048" y="1626"/>
                  </a:lnTo>
                  <a:lnTo>
                    <a:pt x="1937" y="1728"/>
                  </a:lnTo>
                  <a:lnTo>
                    <a:pt x="1830" y="1835"/>
                  </a:lnTo>
                  <a:lnTo>
                    <a:pt x="1724" y="1942"/>
                  </a:lnTo>
                  <a:lnTo>
                    <a:pt x="1625" y="2048"/>
                  </a:lnTo>
                  <a:lnTo>
                    <a:pt x="1523" y="2163"/>
                  </a:lnTo>
                  <a:lnTo>
                    <a:pt x="1428" y="2278"/>
                  </a:lnTo>
                  <a:lnTo>
                    <a:pt x="1334" y="2393"/>
                  </a:lnTo>
                  <a:lnTo>
                    <a:pt x="1239" y="2512"/>
                  </a:lnTo>
                  <a:lnTo>
                    <a:pt x="1153" y="2635"/>
                  </a:lnTo>
                  <a:lnTo>
                    <a:pt x="1067" y="2759"/>
                  </a:lnTo>
                  <a:lnTo>
                    <a:pt x="985" y="2886"/>
                  </a:lnTo>
                  <a:lnTo>
                    <a:pt x="903" y="3013"/>
                  </a:lnTo>
                  <a:lnTo>
                    <a:pt x="829" y="3145"/>
                  </a:lnTo>
                  <a:lnTo>
                    <a:pt x="755" y="3276"/>
                  </a:lnTo>
                  <a:lnTo>
                    <a:pt x="681" y="3407"/>
                  </a:lnTo>
                  <a:lnTo>
                    <a:pt x="615" y="3543"/>
                  </a:lnTo>
                  <a:lnTo>
                    <a:pt x="550" y="3682"/>
                  </a:lnTo>
                  <a:lnTo>
                    <a:pt x="488" y="3822"/>
                  </a:lnTo>
                  <a:lnTo>
                    <a:pt x="431" y="3961"/>
                  </a:lnTo>
                  <a:lnTo>
                    <a:pt x="378" y="4105"/>
                  </a:lnTo>
                  <a:lnTo>
                    <a:pt x="328" y="4249"/>
                  </a:lnTo>
                  <a:lnTo>
                    <a:pt x="279" y="4397"/>
                  </a:lnTo>
                  <a:lnTo>
                    <a:pt x="238" y="4544"/>
                  </a:lnTo>
                  <a:lnTo>
                    <a:pt x="197" y="4692"/>
                  </a:lnTo>
                  <a:lnTo>
                    <a:pt x="160" y="4844"/>
                  </a:lnTo>
                  <a:lnTo>
                    <a:pt x="127" y="4996"/>
                  </a:lnTo>
                  <a:lnTo>
                    <a:pt x="99" y="5148"/>
                  </a:lnTo>
                  <a:lnTo>
                    <a:pt x="70" y="5304"/>
                  </a:lnTo>
                  <a:lnTo>
                    <a:pt x="49" y="5459"/>
                  </a:lnTo>
                  <a:lnTo>
                    <a:pt x="33" y="5616"/>
                  </a:lnTo>
                  <a:lnTo>
                    <a:pt x="17" y="5776"/>
                  </a:lnTo>
                  <a:lnTo>
                    <a:pt x="8" y="5936"/>
                  </a:lnTo>
                  <a:lnTo>
                    <a:pt x="0" y="6096"/>
                  </a:lnTo>
                  <a:lnTo>
                    <a:pt x="0" y="6256"/>
                  </a:lnTo>
                  <a:lnTo>
                    <a:pt x="0" y="6415"/>
                  </a:lnTo>
                  <a:lnTo>
                    <a:pt x="8" y="6575"/>
                  </a:lnTo>
                  <a:lnTo>
                    <a:pt x="17" y="6735"/>
                  </a:lnTo>
                  <a:lnTo>
                    <a:pt x="33" y="6895"/>
                  </a:lnTo>
                  <a:lnTo>
                    <a:pt x="49" y="7052"/>
                  </a:lnTo>
                  <a:lnTo>
                    <a:pt x="70" y="7207"/>
                  </a:lnTo>
                  <a:lnTo>
                    <a:pt x="99" y="7363"/>
                  </a:lnTo>
                  <a:lnTo>
                    <a:pt x="127" y="7515"/>
                  </a:lnTo>
                  <a:lnTo>
                    <a:pt x="160" y="7667"/>
                  </a:lnTo>
                  <a:lnTo>
                    <a:pt x="197" y="7819"/>
                  </a:lnTo>
                  <a:lnTo>
                    <a:pt x="238" y="7967"/>
                  </a:lnTo>
                  <a:lnTo>
                    <a:pt x="279" y="8114"/>
                  </a:lnTo>
                  <a:lnTo>
                    <a:pt x="328" y="8262"/>
                  </a:lnTo>
                  <a:lnTo>
                    <a:pt x="378" y="8406"/>
                  </a:lnTo>
                  <a:lnTo>
                    <a:pt x="431" y="8550"/>
                  </a:lnTo>
                  <a:lnTo>
                    <a:pt x="488" y="8689"/>
                  </a:lnTo>
                  <a:lnTo>
                    <a:pt x="550" y="8829"/>
                  </a:lnTo>
                  <a:lnTo>
                    <a:pt x="615" y="8968"/>
                  </a:lnTo>
                  <a:lnTo>
                    <a:pt x="681" y="9104"/>
                  </a:lnTo>
                  <a:lnTo>
                    <a:pt x="755" y="9235"/>
                  </a:lnTo>
                  <a:lnTo>
                    <a:pt x="829" y="9366"/>
                  </a:lnTo>
                  <a:lnTo>
                    <a:pt x="903" y="9498"/>
                  </a:lnTo>
                  <a:lnTo>
                    <a:pt x="985" y="9625"/>
                  </a:lnTo>
                  <a:lnTo>
                    <a:pt x="1067" y="9752"/>
                  </a:lnTo>
                  <a:lnTo>
                    <a:pt x="1153" y="9876"/>
                  </a:lnTo>
                  <a:lnTo>
                    <a:pt x="1239" y="9999"/>
                  </a:lnTo>
                  <a:lnTo>
                    <a:pt x="1334" y="10118"/>
                  </a:lnTo>
                  <a:lnTo>
                    <a:pt x="1428" y="10233"/>
                  </a:lnTo>
                  <a:lnTo>
                    <a:pt x="1523" y="10348"/>
                  </a:lnTo>
                  <a:lnTo>
                    <a:pt x="1625" y="10463"/>
                  </a:lnTo>
                  <a:lnTo>
                    <a:pt x="1724" y="10569"/>
                  </a:lnTo>
                  <a:lnTo>
                    <a:pt x="1830" y="10676"/>
                  </a:lnTo>
                  <a:lnTo>
                    <a:pt x="1937" y="10783"/>
                  </a:lnTo>
                  <a:lnTo>
                    <a:pt x="2048" y="10885"/>
                  </a:lnTo>
                  <a:lnTo>
                    <a:pt x="2159" y="10984"/>
                  </a:lnTo>
                  <a:lnTo>
                    <a:pt x="2274" y="11083"/>
                  </a:lnTo>
                  <a:lnTo>
                    <a:pt x="2393" y="11177"/>
                  </a:lnTo>
                  <a:lnTo>
                    <a:pt x="2512" y="11267"/>
                  </a:lnTo>
                  <a:lnTo>
                    <a:pt x="2631" y="11358"/>
                  </a:lnTo>
                  <a:lnTo>
                    <a:pt x="2758" y="11444"/>
                  </a:lnTo>
                  <a:lnTo>
                    <a:pt x="2881" y="11526"/>
                  </a:lnTo>
                  <a:lnTo>
                    <a:pt x="3009" y="11604"/>
                  </a:lnTo>
                  <a:lnTo>
                    <a:pt x="3140" y="11682"/>
                  </a:lnTo>
                  <a:lnTo>
                    <a:pt x="3271" y="11756"/>
                  </a:lnTo>
                  <a:lnTo>
                    <a:pt x="3406" y="11826"/>
                  </a:lnTo>
                  <a:lnTo>
                    <a:pt x="3542" y="11891"/>
                  </a:lnTo>
                  <a:lnTo>
                    <a:pt x="3678" y="11957"/>
                  </a:lnTo>
                  <a:lnTo>
                    <a:pt x="3817" y="12018"/>
                  </a:lnTo>
                  <a:lnTo>
                    <a:pt x="3961" y="12076"/>
                  </a:lnTo>
                  <a:lnTo>
                    <a:pt x="4104" y="12129"/>
                  </a:lnTo>
                  <a:lnTo>
                    <a:pt x="4248" y="12182"/>
                  </a:lnTo>
                  <a:lnTo>
                    <a:pt x="4391" y="12228"/>
                  </a:lnTo>
                  <a:lnTo>
                    <a:pt x="4539" y="12273"/>
                  </a:lnTo>
                  <a:lnTo>
                    <a:pt x="4691" y="12314"/>
                  </a:lnTo>
                  <a:lnTo>
                    <a:pt x="4839" y="12351"/>
                  </a:lnTo>
                  <a:lnTo>
                    <a:pt x="4991" y="12384"/>
                  </a:lnTo>
                  <a:lnTo>
                    <a:pt x="5147" y="12412"/>
                  </a:lnTo>
                  <a:lnTo>
                    <a:pt x="5299" y="12437"/>
                  </a:lnTo>
                  <a:lnTo>
                    <a:pt x="5455" y="12457"/>
                  </a:lnTo>
                  <a:lnTo>
                    <a:pt x="5615" y="12478"/>
                  </a:lnTo>
                  <a:lnTo>
                    <a:pt x="5771" y="12491"/>
                  </a:lnTo>
                  <a:lnTo>
                    <a:pt x="5931" y="12503"/>
                  </a:lnTo>
                  <a:lnTo>
                    <a:pt x="6091" y="12507"/>
                  </a:lnTo>
                  <a:lnTo>
                    <a:pt x="6251" y="12511"/>
                  </a:lnTo>
                  <a:lnTo>
                    <a:pt x="6415" y="12507"/>
                  </a:lnTo>
                  <a:lnTo>
                    <a:pt x="6575" y="12503"/>
                  </a:lnTo>
                  <a:lnTo>
                    <a:pt x="6735" y="12491"/>
                  </a:lnTo>
                  <a:lnTo>
                    <a:pt x="6891" y="12478"/>
                  </a:lnTo>
                  <a:lnTo>
                    <a:pt x="7051" y="12457"/>
                  </a:lnTo>
                  <a:lnTo>
                    <a:pt x="7207" y="12437"/>
                  </a:lnTo>
                  <a:lnTo>
                    <a:pt x="7359" y="12412"/>
                  </a:lnTo>
                  <a:lnTo>
                    <a:pt x="7515" y="12384"/>
                  </a:lnTo>
                  <a:lnTo>
                    <a:pt x="7667" y="12351"/>
                  </a:lnTo>
                  <a:lnTo>
                    <a:pt x="7815" y="12314"/>
                  </a:lnTo>
                  <a:lnTo>
                    <a:pt x="7966" y="12273"/>
                  </a:lnTo>
                  <a:lnTo>
                    <a:pt x="8114" y="12228"/>
                  </a:lnTo>
                  <a:lnTo>
                    <a:pt x="8258" y="12182"/>
                  </a:lnTo>
                  <a:lnTo>
                    <a:pt x="8402" y="12129"/>
                  </a:lnTo>
                  <a:lnTo>
                    <a:pt x="8545" y="12076"/>
                  </a:lnTo>
                  <a:lnTo>
                    <a:pt x="8689" y="12018"/>
                  </a:lnTo>
                  <a:lnTo>
                    <a:pt x="8829" y="11957"/>
                  </a:lnTo>
                  <a:lnTo>
                    <a:pt x="8964" y="11891"/>
                  </a:lnTo>
                  <a:lnTo>
                    <a:pt x="9099" y="11826"/>
                  </a:lnTo>
                  <a:lnTo>
                    <a:pt x="9235" y="11756"/>
                  </a:lnTo>
                  <a:lnTo>
                    <a:pt x="9366" y="11682"/>
                  </a:lnTo>
                  <a:lnTo>
                    <a:pt x="9497" y="11604"/>
                  </a:lnTo>
                  <a:lnTo>
                    <a:pt x="9625" y="11526"/>
                  </a:lnTo>
                  <a:lnTo>
                    <a:pt x="9748" y="11444"/>
                  </a:lnTo>
                  <a:lnTo>
                    <a:pt x="9875" y="11358"/>
                  </a:lnTo>
                  <a:lnTo>
                    <a:pt x="9994" y="11267"/>
                  </a:lnTo>
                  <a:lnTo>
                    <a:pt x="10113" y="11177"/>
                  </a:lnTo>
                  <a:lnTo>
                    <a:pt x="10232" y="11083"/>
                  </a:lnTo>
                  <a:lnTo>
                    <a:pt x="10347" y="10984"/>
                  </a:lnTo>
                  <a:lnTo>
                    <a:pt x="10458" y="10885"/>
                  </a:lnTo>
                  <a:lnTo>
                    <a:pt x="10569" y="10783"/>
                  </a:lnTo>
                  <a:lnTo>
                    <a:pt x="10675" y="10676"/>
                  </a:lnTo>
                  <a:lnTo>
                    <a:pt x="10778" y="10569"/>
                  </a:lnTo>
                  <a:lnTo>
                    <a:pt x="10881" y="10463"/>
                  </a:lnTo>
                  <a:lnTo>
                    <a:pt x="10984" y="10348"/>
                  </a:lnTo>
                  <a:lnTo>
                    <a:pt x="11077" y="10233"/>
                  </a:lnTo>
                  <a:lnTo>
                    <a:pt x="11172" y="10118"/>
                  </a:lnTo>
                  <a:lnTo>
                    <a:pt x="11262" y="9999"/>
                  </a:lnTo>
                  <a:lnTo>
                    <a:pt x="11352" y="9876"/>
                  </a:lnTo>
                  <a:lnTo>
                    <a:pt x="11439" y="9752"/>
                  </a:lnTo>
                  <a:lnTo>
                    <a:pt x="11521" y="9625"/>
                  </a:lnTo>
                  <a:lnTo>
                    <a:pt x="11603" y="9498"/>
                  </a:lnTo>
                  <a:lnTo>
                    <a:pt x="11677" y="9366"/>
                  </a:lnTo>
                  <a:lnTo>
                    <a:pt x="11751" y="9235"/>
                  </a:lnTo>
                  <a:lnTo>
                    <a:pt x="11825" y="9104"/>
                  </a:lnTo>
                  <a:lnTo>
                    <a:pt x="11890" y="8968"/>
                  </a:lnTo>
                  <a:lnTo>
                    <a:pt x="11956" y="8829"/>
                  </a:lnTo>
                  <a:lnTo>
                    <a:pt x="12014" y="8689"/>
                  </a:lnTo>
                  <a:lnTo>
                    <a:pt x="12075" y="8550"/>
                  </a:lnTo>
                  <a:lnTo>
                    <a:pt x="12128" y="8406"/>
                  </a:lnTo>
                  <a:lnTo>
                    <a:pt x="12177" y="8262"/>
                  </a:lnTo>
                  <a:lnTo>
                    <a:pt x="12227" y="8114"/>
                  </a:lnTo>
                  <a:lnTo>
                    <a:pt x="12268" y="7967"/>
                  </a:lnTo>
                  <a:lnTo>
                    <a:pt x="12309" y="7819"/>
                  </a:lnTo>
                  <a:lnTo>
                    <a:pt x="12346" y="7667"/>
                  </a:lnTo>
                  <a:lnTo>
                    <a:pt x="12379" y="7515"/>
                  </a:lnTo>
                  <a:lnTo>
                    <a:pt x="12407" y="7363"/>
                  </a:lnTo>
                  <a:lnTo>
                    <a:pt x="12436" y="7207"/>
                  </a:lnTo>
                  <a:lnTo>
                    <a:pt x="12457" y="7052"/>
                  </a:lnTo>
                  <a:lnTo>
                    <a:pt x="12473" y="6895"/>
                  </a:lnTo>
                  <a:lnTo>
                    <a:pt x="12490" y="6735"/>
                  </a:lnTo>
                  <a:lnTo>
                    <a:pt x="12498" y="6575"/>
                  </a:lnTo>
                  <a:lnTo>
                    <a:pt x="12506" y="6415"/>
                  </a:lnTo>
                  <a:lnTo>
                    <a:pt x="12506" y="6256"/>
                  </a:lnTo>
                  <a:lnTo>
                    <a:pt x="12506" y="6096"/>
                  </a:lnTo>
                  <a:lnTo>
                    <a:pt x="12498" y="5936"/>
                  </a:lnTo>
                  <a:lnTo>
                    <a:pt x="12490" y="5776"/>
                  </a:lnTo>
                  <a:lnTo>
                    <a:pt x="12473" y="5616"/>
                  </a:lnTo>
                  <a:lnTo>
                    <a:pt x="12457" y="5459"/>
                  </a:lnTo>
                  <a:lnTo>
                    <a:pt x="12436" y="5304"/>
                  </a:lnTo>
                  <a:lnTo>
                    <a:pt x="12407" y="5148"/>
                  </a:lnTo>
                  <a:lnTo>
                    <a:pt x="12379" y="4996"/>
                  </a:lnTo>
                  <a:lnTo>
                    <a:pt x="12346" y="4844"/>
                  </a:lnTo>
                  <a:lnTo>
                    <a:pt x="12309" y="4692"/>
                  </a:lnTo>
                  <a:lnTo>
                    <a:pt x="12268" y="4544"/>
                  </a:lnTo>
                  <a:lnTo>
                    <a:pt x="12227" y="4397"/>
                  </a:lnTo>
                  <a:lnTo>
                    <a:pt x="12177" y="4249"/>
                  </a:lnTo>
                  <a:lnTo>
                    <a:pt x="12128" y="4105"/>
                  </a:lnTo>
                  <a:lnTo>
                    <a:pt x="12075" y="3961"/>
                  </a:lnTo>
                  <a:lnTo>
                    <a:pt x="12014" y="3822"/>
                  </a:lnTo>
                  <a:lnTo>
                    <a:pt x="11956" y="3682"/>
                  </a:lnTo>
                  <a:lnTo>
                    <a:pt x="11890" y="3543"/>
                  </a:lnTo>
                  <a:lnTo>
                    <a:pt x="11825" y="3407"/>
                  </a:lnTo>
                  <a:lnTo>
                    <a:pt x="11751" y="3276"/>
                  </a:lnTo>
                  <a:lnTo>
                    <a:pt x="11677" y="3145"/>
                  </a:lnTo>
                  <a:lnTo>
                    <a:pt x="11603" y="3013"/>
                  </a:lnTo>
                  <a:lnTo>
                    <a:pt x="11521" y="2886"/>
                  </a:lnTo>
                  <a:lnTo>
                    <a:pt x="11439" y="2759"/>
                  </a:lnTo>
                  <a:lnTo>
                    <a:pt x="11352" y="2635"/>
                  </a:lnTo>
                  <a:lnTo>
                    <a:pt x="11262" y="2512"/>
                  </a:lnTo>
                  <a:lnTo>
                    <a:pt x="11172" y="2393"/>
                  </a:lnTo>
                  <a:lnTo>
                    <a:pt x="11077" y="2278"/>
                  </a:lnTo>
                  <a:lnTo>
                    <a:pt x="10984" y="2163"/>
                  </a:lnTo>
                  <a:lnTo>
                    <a:pt x="10881" y="2048"/>
                  </a:lnTo>
                  <a:lnTo>
                    <a:pt x="10778" y="1942"/>
                  </a:lnTo>
                  <a:lnTo>
                    <a:pt x="10675" y="1835"/>
                  </a:lnTo>
                  <a:lnTo>
                    <a:pt x="10569" y="1728"/>
                  </a:lnTo>
                  <a:lnTo>
                    <a:pt x="10458" y="1626"/>
                  </a:lnTo>
                  <a:lnTo>
                    <a:pt x="10347" y="1527"/>
                  </a:lnTo>
                  <a:lnTo>
                    <a:pt x="10232" y="1428"/>
                  </a:lnTo>
                  <a:lnTo>
                    <a:pt x="10113" y="1334"/>
                  </a:lnTo>
                  <a:lnTo>
                    <a:pt x="9994" y="1244"/>
                  </a:lnTo>
                  <a:lnTo>
                    <a:pt x="9875" y="1153"/>
                  </a:lnTo>
                  <a:lnTo>
                    <a:pt x="9748" y="1067"/>
                  </a:lnTo>
                  <a:lnTo>
                    <a:pt x="9625" y="985"/>
                  </a:lnTo>
                  <a:lnTo>
                    <a:pt x="9497" y="907"/>
                  </a:lnTo>
                  <a:lnTo>
                    <a:pt x="9366" y="829"/>
                  </a:lnTo>
                  <a:lnTo>
                    <a:pt x="9235" y="755"/>
                  </a:lnTo>
                  <a:lnTo>
                    <a:pt x="9099" y="685"/>
                  </a:lnTo>
                  <a:lnTo>
                    <a:pt x="8964" y="620"/>
                  </a:lnTo>
                  <a:lnTo>
                    <a:pt x="8829" y="554"/>
                  </a:lnTo>
                  <a:lnTo>
                    <a:pt x="8689" y="493"/>
                  </a:lnTo>
                  <a:lnTo>
                    <a:pt x="8545" y="435"/>
                  </a:lnTo>
                  <a:lnTo>
                    <a:pt x="8402" y="382"/>
                  </a:lnTo>
                  <a:lnTo>
                    <a:pt x="8258" y="329"/>
                  </a:lnTo>
                  <a:lnTo>
                    <a:pt x="8114" y="283"/>
                  </a:lnTo>
                  <a:lnTo>
                    <a:pt x="7966" y="238"/>
                  </a:lnTo>
                  <a:lnTo>
                    <a:pt x="7815" y="197"/>
                  </a:lnTo>
                  <a:lnTo>
                    <a:pt x="7667" y="160"/>
                  </a:lnTo>
                  <a:lnTo>
                    <a:pt x="7515" y="127"/>
                  </a:lnTo>
                  <a:lnTo>
                    <a:pt x="7359" y="99"/>
                  </a:lnTo>
                  <a:lnTo>
                    <a:pt x="7207" y="74"/>
                  </a:lnTo>
                  <a:lnTo>
                    <a:pt x="7051" y="54"/>
                  </a:lnTo>
                  <a:lnTo>
                    <a:pt x="6891" y="33"/>
                  </a:lnTo>
                  <a:lnTo>
                    <a:pt x="6735" y="20"/>
                  </a:lnTo>
                  <a:lnTo>
                    <a:pt x="6575" y="8"/>
                  </a:lnTo>
                  <a:lnTo>
                    <a:pt x="6415" y="4"/>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50" name="Freeform: Shape 2">
              <a:extLst>
                <a:ext uri="{FF2B5EF4-FFF2-40B4-BE49-F238E27FC236}">
                  <a16:creationId xmlns:a16="http://schemas.microsoft.com/office/drawing/2014/main" id="{5814241E-DCD8-4516-AFAE-CA6046D924D4}"/>
                </a:ext>
              </a:extLst>
            </p:cNvPr>
            <p:cNvSpPr/>
            <p:nvPr/>
          </p:nvSpPr>
          <p:spPr>
            <a:xfrm>
              <a:off x="9530500" y="7531272"/>
              <a:ext cx="914039" cy="1338480"/>
            </a:xfrm>
            <a:custGeom>
              <a:avLst/>
              <a:gdLst/>
              <a:ahLst/>
              <a:cxnLst>
                <a:cxn ang="3cd4">
                  <a:pos x="hc" y="t"/>
                </a:cxn>
                <a:cxn ang="cd2">
                  <a:pos x="l" y="vc"/>
                </a:cxn>
                <a:cxn ang="cd4">
                  <a:pos x="hc" y="b"/>
                </a:cxn>
                <a:cxn ang="0">
                  <a:pos x="r" y="vc"/>
                </a:cxn>
              </a:cxnLst>
              <a:rect l="l" t="t" r="r" b="b"/>
              <a:pathLst>
                <a:path w="2540" h="3719">
                  <a:moveTo>
                    <a:pt x="1268" y="0"/>
                  </a:moveTo>
                  <a:lnTo>
                    <a:pt x="0" y="1273"/>
                  </a:lnTo>
                  <a:lnTo>
                    <a:pt x="693" y="1273"/>
                  </a:lnTo>
                  <a:lnTo>
                    <a:pt x="693" y="3719"/>
                  </a:lnTo>
                  <a:lnTo>
                    <a:pt x="1847" y="3719"/>
                  </a:lnTo>
                  <a:lnTo>
                    <a:pt x="1847" y="1273"/>
                  </a:lnTo>
                  <a:lnTo>
                    <a:pt x="2540" y="1273"/>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51" name="Freeform: Shape 3">
              <a:extLst>
                <a:ext uri="{FF2B5EF4-FFF2-40B4-BE49-F238E27FC236}">
                  <a16:creationId xmlns:a16="http://schemas.microsoft.com/office/drawing/2014/main" id="{4F28D75A-C626-4CEB-8469-D75054F75CD3}"/>
                </a:ext>
              </a:extLst>
            </p:cNvPr>
            <p:cNvSpPr/>
            <p:nvPr/>
          </p:nvSpPr>
          <p:spPr>
            <a:xfrm>
              <a:off x="9530500" y="9653112"/>
              <a:ext cx="914039" cy="1338480"/>
            </a:xfrm>
            <a:custGeom>
              <a:avLst/>
              <a:gdLst/>
              <a:ahLst/>
              <a:cxnLst>
                <a:cxn ang="3cd4">
                  <a:pos x="hc" y="t"/>
                </a:cxn>
                <a:cxn ang="cd2">
                  <a:pos x="l" y="vc"/>
                </a:cxn>
                <a:cxn ang="cd4">
                  <a:pos x="hc" y="b"/>
                </a:cxn>
                <a:cxn ang="0">
                  <a:pos x="r" y="vc"/>
                </a:cxn>
              </a:cxnLst>
              <a:rect l="l" t="t" r="r" b="b"/>
              <a:pathLst>
                <a:path w="2540" h="3719">
                  <a:moveTo>
                    <a:pt x="1268" y="3719"/>
                  </a:moveTo>
                  <a:lnTo>
                    <a:pt x="2540" y="2446"/>
                  </a:lnTo>
                  <a:lnTo>
                    <a:pt x="1847" y="2446"/>
                  </a:lnTo>
                  <a:lnTo>
                    <a:pt x="1847" y="0"/>
                  </a:lnTo>
                  <a:lnTo>
                    <a:pt x="693" y="0"/>
                  </a:lnTo>
                  <a:lnTo>
                    <a:pt x="693" y="2446"/>
                  </a:lnTo>
                  <a:lnTo>
                    <a:pt x="0" y="244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52" name="Freeform: Shape 4">
              <a:extLst>
                <a:ext uri="{FF2B5EF4-FFF2-40B4-BE49-F238E27FC236}">
                  <a16:creationId xmlns:a16="http://schemas.microsoft.com/office/drawing/2014/main" id="{ED88CA07-5E60-4F39-88A6-686769F4C81A}"/>
                </a:ext>
              </a:extLst>
            </p:cNvPr>
            <p:cNvSpPr/>
            <p:nvPr/>
          </p:nvSpPr>
          <p:spPr>
            <a:xfrm>
              <a:off x="10380099" y="8805312"/>
              <a:ext cx="1336680" cy="912599"/>
            </a:xfrm>
            <a:custGeom>
              <a:avLst/>
              <a:gdLst/>
              <a:ahLst/>
              <a:cxnLst>
                <a:cxn ang="3cd4">
                  <a:pos x="hc" y="t"/>
                </a:cxn>
                <a:cxn ang="cd2">
                  <a:pos x="l" y="vc"/>
                </a:cxn>
                <a:cxn ang="cd4">
                  <a:pos x="hc" y="b"/>
                </a:cxn>
                <a:cxn ang="0">
                  <a:pos x="r" y="vc"/>
                </a:cxn>
              </a:cxnLst>
              <a:rect l="l" t="t" r="r" b="b"/>
              <a:pathLst>
                <a:path w="3714" h="2536">
                  <a:moveTo>
                    <a:pt x="0" y="1268"/>
                  </a:moveTo>
                  <a:lnTo>
                    <a:pt x="1268" y="2536"/>
                  </a:lnTo>
                  <a:lnTo>
                    <a:pt x="1268" y="1847"/>
                  </a:lnTo>
                  <a:lnTo>
                    <a:pt x="3714" y="1847"/>
                  </a:lnTo>
                  <a:lnTo>
                    <a:pt x="3714" y="689"/>
                  </a:lnTo>
                  <a:lnTo>
                    <a:pt x="1268" y="689"/>
                  </a:lnTo>
                  <a:lnTo>
                    <a:pt x="1268"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53" name="Freeform: Shape 5">
              <a:extLst>
                <a:ext uri="{FF2B5EF4-FFF2-40B4-BE49-F238E27FC236}">
                  <a16:creationId xmlns:a16="http://schemas.microsoft.com/office/drawing/2014/main" id="{1BCF20AB-F401-4A2D-B99B-A6C6445C0DA0}"/>
                </a:ext>
              </a:extLst>
            </p:cNvPr>
            <p:cNvSpPr/>
            <p:nvPr/>
          </p:nvSpPr>
          <p:spPr>
            <a:xfrm>
              <a:off x="8256820" y="8805312"/>
              <a:ext cx="1338120" cy="912599"/>
            </a:xfrm>
            <a:custGeom>
              <a:avLst/>
              <a:gdLst/>
              <a:ahLst/>
              <a:cxnLst>
                <a:cxn ang="3cd4">
                  <a:pos x="hc" y="t"/>
                </a:cxn>
                <a:cxn ang="cd2">
                  <a:pos x="l" y="vc"/>
                </a:cxn>
                <a:cxn ang="cd4">
                  <a:pos x="hc" y="b"/>
                </a:cxn>
                <a:cxn ang="0">
                  <a:pos x="r" y="vc"/>
                </a:cxn>
              </a:cxnLst>
              <a:rect l="l" t="t" r="r" b="b"/>
              <a:pathLst>
                <a:path w="3718" h="2536">
                  <a:moveTo>
                    <a:pt x="3718" y="1268"/>
                  </a:moveTo>
                  <a:lnTo>
                    <a:pt x="2450" y="0"/>
                  </a:lnTo>
                  <a:lnTo>
                    <a:pt x="2450" y="689"/>
                  </a:lnTo>
                  <a:lnTo>
                    <a:pt x="0" y="689"/>
                  </a:lnTo>
                  <a:lnTo>
                    <a:pt x="0" y="1847"/>
                  </a:lnTo>
                  <a:lnTo>
                    <a:pt x="2450" y="1847"/>
                  </a:lnTo>
                  <a:lnTo>
                    <a:pt x="2450" y="253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cxnSp>
        <p:nvCxnSpPr>
          <p:cNvPr id="54" name="Straight Connector 53">
            <a:extLst>
              <a:ext uri="{FF2B5EF4-FFF2-40B4-BE49-F238E27FC236}">
                <a16:creationId xmlns:a16="http://schemas.microsoft.com/office/drawing/2014/main" id="{0A5C4216-6608-4BE7-8E4B-F7177D023641}"/>
              </a:ext>
            </a:extLst>
          </p:cNvPr>
          <p:cNvCxnSpPr/>
          <p:nvPr/>
        </p:nvCxnSpPr>
        <p:spPr bwMode="auto">
          <a:xfrm flipH="1">
            <a:off x="6825758" y="6004948"/>
            <a:ext cx="0" cy="118914"/>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707E06D8-622B-468B-88A1-3655101028FE}"/>
              </a:ext>
            </a:extLst>
          </p:cNvPr>
          <p:cNvCxnSpPr/>
          <p:nvPr/>
        </p:nvCxnSpPr>
        <p:spPr bwMode="auto">
          <a:xfrm flipH="1">
            <a:off x="8214893" y="6004948"/>
            <a:ext cx="0" cy="118914"/>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91344A9B-42D1-4878-A2CD-3BCFF9BB7CEF}"/>
              </a:ext>
            </a:extLst>
          </p:cNvPr>
          <p:cNvCxnSpPr>
            <a:cxnSpLocks/>
          </p:cNvCxnSpPr>
          <p:nvPr/>
        </p:nvCxnSpPr>
        <p:spPr>
          <a:xfrm flipH="1">
            <a:off x="8498094" y="5232874"/>
            <a:ext cx="298205" cy="235513"/>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4479391-D85C-44E1-A41F-520B59FC0634}"/>
              </a:ext>
            </a:extLst>
          </p:cNvPr>
          <p:cNvCxnSpPr>
            <a:cxnSpLocks/>
          </p:cNvCxnSpPr>
          <p:nvPr/>
        </p:nvCxnSpPr>
        <p:spPr>
          <a:xfrm>
            <a:off x="8760919" y="4468476"/>
            <a:ext cx="0" cy="225767"/>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9C9A27-399C-48B5-9FC1-2E11F2B36006}"/>
              </a:ext>
            </a:extLst>
          </p:cNvPr>
          <p:cNvCxnSpPr/>
          <p:nvPr/>
        </p:nvCxnSpPr>
        <p:spPr bwMode="auto">
          <a:xfrm flipH="1">
            <a:off x="8548107" y="6004948"/>
            <a:ext cx="0" cy="118914"/>
          </a:xfrm>
          <a:prstGeom prst="line">
            <a:avLst/>
          </a:prstGeom>
          <a:solidFill>
            <a:srgbClr val="0095D3"/>
          </a:solidFill>
          <a:ln w="25400" cap="flat" cmpd="sng" algn="ctr">
            <a:solidFill>
              <a:schemeClr val="accent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AA2B0B1-E068-457E-9563-82BF90C45FEF}"/>
              </a:ext>
            </a:extLst>
          </p:cNvPr>
          <p:cNvCxnSpPr/>
          <p:nvPr/>
        </p:nvCxnSpPr>
        <p:spPr bwMode="auto">
          <a:xfrm flipH="1">
            <a:off x="8920067" y="6004948"/>
            <a:ext cx="0" cy="118914"/>
          </a:xfrm>
          <a:prstGeom prst="line">
            <a:avLst/>
          </a:prstGeom>
          <a:solidFill>
            <a:srgbClr val="0095D3"/>
          </a:solidFill>
          <a:ln w="25400" cap="flat" cmpd="sng" algn="ctr">
            <a:solidFill>
              <a:schemeClr val="accent1"/>
            </a:solidFill>
            <a:prstDash val="solid"/>
            <a:round/>
            <a:headEnd type="none" w="med" len="med"/>
            <a:tailEnd type="none" w="med" len="med"/>
          </a:ln>
          <a:effectLst/>
        </p:spPr>
      </p:cxnSp>
      <p:grpSp>
        <p:nvGrpSpPr>
          <p:cNvPr id="60" name="Group 59">
            <a:extLst>
              <a:ext uri="{FF2B5EF4-FFF2-40B4-BE49-F238E27FC236}">
                <a16:creationId xmlns:a16="http://schemas.microsoft.com/office/drawing/2014/main" id="{C3FBEF58-E03F-45D6-A3E9-DE9BD5A055A4}"/>
              </a:ext>
            </a:extLst>
          </p:cNvPr>
          <p:cNvGrpSpPr/>
          <p:nvPr/>
        </p:nvGrpSpPr>
        <p:grpSpPr>
          <a:xfrm>
            <a:off x="9652981" y="3774603"/>
            <a:ext cx="437302" cy="437474"/>
            <a:chOff x="2159140" y="7009631"/>
            <a:chExt cx="4501800" cy="4503600"/>
          </a:xfrm>
          <a:solidFill>
            <a:schemeClr val="tx1"/>
          </a:solidFill>
        </p:grpSpPr>
        <p:sp>
          <p:nvSpPr>
            <p:cNvPr id="61" name="Freeform: Shape 6">
              <a:extLst>
                <a:ext uri="{FF2B5EF4-FFF2-40B4-BE49-F238E27FC236}">
                  <a16:creationId xmlns:a16="http://schemas.microsoft.com/office/drawing/2014/main" id="{D0064411-4D4C-46DE-9158-36B673CC419B}"/>
                </a:ext>
              </a:extLst>
            </p:cNvPr>
            <p:cNvSpPr/>
            <p:nvPr/>
          </p:nvSpPr>
          <p:spPr>
            <a:xfrm>
              <a:off x="2159140" y="7009631"/>
              <a:ext cx="4501800" cy="4503600"/>
            </a:xfrm>
            <a:custGeom>
              <a:avLst/>
              <a:gdLst/>
              <a:ahLst/>
              <a:cxnLst>
                <a:cxn ang="3cd4">
                  <a:pos x="hc" y="t"/>
                </a:cxn>
                <a:cxn ang="cd2">
                  <a:pos x="l" y="vc"/>
                </a:cxn>
                <a:cxn ang="cd4">
                  <a:pos x="hc" y="b"/>
                </a:cxn>
                <a:cxn ang="0">
                  <a:pos x="r" y="vc"/>
                </a:cxn>
              </a:cxnLst>
              <a:rect l="l" t="t" r="r" b="b"/>
              <a:pathLst>
                <a:path w="12506" h="12511">
                  <a:moveTo>
                    <a:pt x="11985" y="521"/>
                  </a:moveTo>
                  <a:lnTo>
                    <a:pt x="11985" y="11990"/>
                  </a:lnTo>
                  <a:lnTo>
                    <a:pt x="517" y="11990"/>
                  </a:lnTo>
                  <a:lnTo>
                    <a:pt x="517" y="521"/>
                  </a:lnTo>
                  <a:close/>
                  <a:moveTo>
                    <a:pt x="12506" y="0"/>
                  </a:moveTo>
                  <a:lnTo>
                    <a:pt x="0" y="0"/>
                  </a:lnTo>
                  <a:lnTo>
                    <a:pt x="0" y="12511"/>
                  </a:lnTo>
                  <a:lnTo>
                    <a:pt x="12506" y="1251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62" name="Freeform: Shape 7">
              <a:extLst>
                <a:ext uri="{FF2B5EF4-FFF2-40B4-BE49-F238E27FC236}">
                  <a16:creationId xmlns:a16="http://schemas.microsoft.com/office/drawing/2014/main" id="{0A5E29BA-BE76-4BFC-99E2-978E14F2EAAD}"/>
                </a:ext>
              </a:extLst>
            </p:cNvPr>
            <p:cNvSpPr/>
            <p:nvPr/>
          </p:nvSpPr>
          <p:spPr>
            <a:xfrm>
              <a:off x="2739820" y="8364671"/>
              <a:ext cx="3336120" cy="914400"/>
            </a:xfrm>
            <a:custGeom>
              <a:avLst/>
              <a:gdLst/>
              <a:ahLst/>
              <a:cxnLst>
                <a:cxn ang="3cd4">
                  <a:pos x="hc" y="t"/>
                </a:cxn>
                <a:cxn ang="cd2">
                  <a:pos x="l" y="vc"/>
                </a:cxn>
                <a:cxn ang="cd4">
                  <a:pos x="hc" y="b"/>
                </a:cxn>
                <a:cxn ang="0">
                  <a:pos x="r" y="vc"/>
                </a:cxn>
              </a:cxnLst>
              <a:rect l="l" t="t" r="r" b="b"/>
              <a:pathLst>
                <a:path w="9268" h="2541">
                  <a:moveTo>
                    <a:pt x="0" y="1269"/>
                  </a:moveTo>
                  <a:lnTo>
                    <a:pt x="1272" y="2541"/>
                  </a:lnTo>
                  <a:lnTo>
                    <a:pt x="1272" y="1848"/>
                  </a:lnTo>
                  <a:lnTo>
                    <a:pt x="9268" y="1848"/>
                  </a:lnTo>
                  <a:lnTo>
                    <a:pt x="9268" y="694"/>
                  </a:lnTo>
                  <a:lnTo>
                    <a:pt x="1272" y="694"/>
                  </a:lnTo>
                  <a:lnTo>
                    <a:pt x="1272"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63" name="Freeform: Shape 8">
              <a:extLst>
                <a:ext uri="{FF2B5EF4-FFF2-40B4-BE49-F238E27FC236}">
                  <a16:creationId xmlns:a16="http://schemas.microsoft.com/office/drawing/2014/main" id="{C12CB4B9-D822-4230-8534-AFEF99809BD2}"/>
                </a:ext>
              </a:extLst>
            </p:cNvPr>
            <p:cNvSpPr/>
            <p:nvPr/>
          </p:nvSpPr>
          <p:spPr>
            <a:xfrm>
              <a:off x="2739820" y="10077192"/>
              <a:ext cx="3336120" cy="914400"/>
            </a:xfrm>
            <a:custGeom>
              <a:avLst/>
              <a:gdLst/>
              <a:ahLst/>
              <a:cxnLst>
                <a:cxn ang="3cd4">
                  <a:pos x="hc" y="t"/>
                </a:cxn>
                <a:cxn ang="cd2">
                  <a:pos x="l" y="vc"/>
                </a:cxn>
                <a:cxn ang="cd4">
                  <a:pos x="hc" y="b"/>
                </a:cxn>
                <a:cxn ang="0">
                  <a:pos x="r" y="vc"/>
                </a:cxn>
              </a:cxnLst>
              <a:rect l="l" t="t" r="r" b="b"/>
              <a:pathLst>
                <a:path w="9268" h="2541">
                  <a:moveTo>
                    <a:pt x="0" y="1273"/>
                  </a:moveTo>
                  <a:lnTo>
                    <a:pt x="1272" y="2541"/>
                  </a:lnTo>
                  <a:lnTo>
                    <a:pt x="1272" y="1847"/>
                  </a:lnTo>
                  <a:lnTo>
                    <a:pt x="9268" y="1847"/>
                  </a:lnTo>
                  <a:lnTo>
                    <a:pt x="9268" y="694"/>
                  </a:lnTo>
                  <a:lnTo>
                    <a:pt x="1272" y="694"/>
                  </a:lnTo>
                  <a:lnTo>
                    <a:pt x="1272"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64" name="Freeform: Shape 9">
              <a:extLst>
                <a:ext uri="{FF2B5EF4-FFF2-40B4-BE49-F238E27FC236}">
                  <a16:creationId xmlns:a16="http://schemas.microsoft.com/office/drawing/2014/main" id="{4E868C3B-1491-4DEB-8CD5-B4169684F51E}"/>
                </a:ext>
              </a:extLst>
            </p:cNvPr>
            <p:cNvSpPr/>
            <p:nvPr/>
          </p:nvSpPr>
          <p:spPr>
            <a:xfrm>
              <a:off x="2739820" y="9220392"/>
              <a:ext cx="3336120" cy="914400"/>
            </a:xfrm>
            <a:custGeom>
              <a:avLst/>
              <a:gdLst/>
              <a:ahLst/>
              <a:cxnLst>
                <a:cxn ang="3cd4">
                  <a:pos x="hc" y="t"/>
                </a:cxn>
                <a:cxn ang="cd2">
                  <a:pos x="l" y="vc"/>
                </a:cxn>
                <a:cxn ang="cd4">
                  <a:pos x="hc" y="b"/>
                </a:cxn>
                <a:cxn ang="0">
                  <a:pos x="r" y="vc"/>
                </a:cxn>
              </a:cxnLst>
              <a:rect l="l" t="t" r="r" b="b"/>
              <a:pathLst>
                <a:path w="9268" h="2541">
                  <a:moveTo>
                    <a:pt x="9268" y="1273"/>
                  </a:moveTo>
                  <a:lnTo>
                    <a:pt x="7995" y="0"/>
                  </a:lnTo>
                  <a:lnTo>
                    <a:pt x="7995" y="694"/>
                  </a:lnTo>
                  <a:lnTo>
                    <a:pt x="0" y="694"/>
                  </a:lnTo>
                  <a:lnTo>
                    <a:pt x="0" y="1852"/>
                  </a:lnTo>
                  <a:lnTo>
                    <a:pt x="7995" y="1852"/>
                  </a:lnTo>
                  <a:lnTo>
                    <a:pt x="7995" y="254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65" name="Freeform: Shape 10">
              <a:extLst>
                <a:ext uri="{FF2B5EF4-FFF2-40B4-BE49-F238E27FC236}">
                  <a16:creationId xmlns:a16="http://schemas.microsoft.com/office/drawing/2014/main" id="{B4A3073A-78AF-4D43-8FA2-39967FE3C2E8}"/>
                </a:ext>
              </a:extLst>
            </p:cNvPr>
            <p:cNvSpPr/>
            <p:nvPr/>
          </p:nvSpPr>
          <p:spPr>
            <a:xfrm>
              <a:off x="2739820" y="7507512"/>
              <a:ext cx="3336120" cy="914400"/>
            </a:xfrm>
            <a:custGeom>
              <a:avLst/>
              <a:gdLst/>
              <a:ahLst/>
              <a:cxnLst>
                <a:cxn ang="3cd4">
                  <a:pos x="hc" y="t"/>
                </a:cxn>
                <a:cxn ang="cd2">
                  <a:pos x="l" y="vc"/>
                </a:cxn>
                <a:cxn ang="cd4">
                  <a:pos x="hc" y="b"/>
                </a:cxn>
                <a:cxn ang="0">
                  <a:pos x="r" y="vc"/>
                </a:cxn>
              </a:cxnLst>
              <a:rect l="l" t="t" r="r" b="b"/>
              <a:pathLst>
                <a:path w="9268" h="2541">
                  <a:moveTo>
                    <a:pt x="9268" y="1273"/>
                  </a:moveTo>
                  <a:lnTo>
                    <a:pt x="7995" y="0"/>
                  </a:lnTo>
                  <a:lnTo>
                    <a:pt x="7995" y="694"/>
                  </a:lnTo>
                  <a:lnTo>
                    <a:pt x="0" y="694"/>
                  </a:lnTo>
                  <a:lnTo>
                    <a:pt x="0" y="1848"/>
                  </a:lnTo>
                  <a:lnTo>
                    <a:pt x="7995" y="1848"/>
                  </a:lnTo>
                  <a:lnTo>
                    <a:pt x="7995" y="2541"/>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cxnSp>
        <p:nvCxnSpPr>
          <p:cNvPr id="66" name="Straight Connector 65">
            <a:extLst>
              <a:ext uri="{FF2B5EF4-FFF2-40B4-BE49-F238E27FC236}">
                <a16:creationId xmlns:a16="http://schemas.microsoft.com/office/drawing/2014/main" id="{EFB75276-F6C9-4AE6-9532-223897726340}"/>
              </a:ext>
            </a:extLst>
          </p:cNvPr>
          <p:cNvCxnSpPr>
            <a:cxnSpLocks/>
          </p:cNvCxnSpPr>
          <p:nvPr/>
        </p:nvCxnSpPr>
        <p:spPr>
          <a:xfrm>
            <a:off x="8493583" y="4308439"/>
            <a:ext cx="2542475"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5CC81E2-F57F-4C68-9AC7-B33071A8E3A2}"/>
              </a:ext>
            </a:extLst>
          </p:cNvPr>
          <p:cNvSpPr txBox="1"/>
          <p:nvPr/>
        </p:nvSpPr>
        <p:spPr>
          <a:xfrm>
            <a:off x="7068743" y="3729271"/>
            <a:ext cx="81969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Metropolis" pitchFamily="2" charset="77"/>
                <a:ea typeface="+mn-ea"/>
                <a:cs typeface="+mn-cs"/>
              </a:rPr>
              <a:t>Router1</a:t>
            </a:r>
          </a:p>
        </p:txBody>
      </p:sp>
      <p:grpSp>
        <p:nvGrpSpPr>
          <p:cNvPr id="68" name="Group 67">
            <a:extLst>
              <a:ext uri="{FF2B5EF4-FFF2-40B4-BE49-F238E27FC236}">
                <a16:creationId xmlns:a16="http://schemas.microsoft.com/office/drawing/2014/main" id="{F3C063E2-2F68-4B0C-A82D-CE8D65BF675B}"/>
              </a:ext>
            </a:extLst>
          </p:cNvPr>
          <p:cNvGrpSpPr/>
          <p:nvPr/>
        </p:nvGrpSpPr>
        <p:grpSpPr>
          <a:xfrm>
            <a:off x="7666149" y="3656024"/>
            <a:ext cx="444580" cy="444758"/>
            <a:chOff x="7736620" y="7009631"/>
            <a:chExt cx="4501800" cy="4503600"/>
          </a:xfrm>
          <a:solidFill>
            <a:schemeClr val="tx1"/>
          </a:solidFill>
        </p:grpSpPr>
        <p:sp>
          <p:nvSpPr>
            <p:cNvPr id="69" name="Freeform: Shape 1">
              <a:extLst>
                <a:ext uri="{FF2B5EF4-FFF2-40B4-BE49-F238E27FC236}">
                  <a16:creationId xmlns:a16="http://schemas.microsoft.com/office/drawing/2014/main" id="{9C4180DD-A0D9-4591-BCB6-0ACCD8FE66D6}"/>
                </a:ext>
              </a:extLst>
            </p:cNvPr>
            <p:cNvSpPr/>
            <p:nvPr/>
          </p:nvSpPr>
          <p:spPr>
            <a:xfrm>
              <a:off x="7736620" y="7009631"/>
              <a:ext cx="4501800" cy="4503600"/>
            </a:xfrm>
            <a:custGeom>
              <a:avLst/>
              <a:gdLst/>
              <a:ahLst/>
              <a:cxnLst>
                <a:cxn ang="3cd4">
                  <a:pos x="hc" y="t"/>
                </a:cxn>
                <a:cxn ang="cd2">
                  <a:pos x="l" y="vc"/>
                </a:cxn>
                <a:cxn ang="cd4">
                  <a:pos x="hc" y="b"/>
                </a:cxn>
                <a:cxn ang="0">
                  <a:pos x="r" y="vc"/>
                </a:cxn>
              </a:cxnLst>
              <a:rect l="l" t="t" r="r" b="b"/>
              <a:pathLst>
                <a:path w="12506" h="12511">
                  <a:moveTo>
                    <a:pt x="6251" y="521"/>
                  </a:moveTo>
                  <a:lnTo>
                    <a:pt x="6399" y="525"/>
                  </a:lnTo>
                  <a:lnTo>
                    <a:pt x="6546" y="530"/>
                  </a:lnTo>
                  <a:lnTo>
                    <a:pt x="6694" y="538"/>
                  </a:lnTo>
                  <a:lnTo>
                    <a:pt x="6838" y="550"/>
                  </a:lnTo>
                  <a:lnTo>
                    <a:pt x="6981" y="566"/>
                  </a:lnTo>
                  <a:lnTo>
                    <a:pt x="7125" y="587"/>
                  </a:lnTo>
                  <a:lnTo>
                    <a:pt x="7265" y="612"/>
                  </a:lnTo>
                  <a:lnTo>
                    <a:pt x="7409" y="640"/>
                  </a:lnTo>
                  <a:lnTo>
                    <a:pt x="7548" y="669"/>
                  </a:lnTo>
                  <a:lnTo>
                    <a:pt x="7684" y="702"/>
                  </a:lnTo>
                  <a:lnTo>
                    <a:pt x="7819" y="739"/>
                  </a:lnTo>
                  <a:lnTo>
                    <a:pt x="7954" y="780"/>
                  </a:lnTo>
                  <a:lnTo>
                    <a:pt x="8090" y="825"/>
                  </a:lnTo>
                  <a:lnTo>
                    <a:pt x="8221" y="870"/>
                  </a:lnTo>
                  <a:lnTo>
                    <a:pt x="8352" y="919"/>
                  </a:lnTo>
                  <a:lnTo>
                    <a:pt x="8484" y="973"/>
                  </a:lnTo>
                  <a:lnTo>
                    <a:pt x="8611" y="1030"/>
                  </a:lnTo>
                  <a:lnTo>
                    <a:pt x="8734" y="1088"/>
                  </a:lnTo>
                  <a:lnTo>
                    <a:pt x="8861" y="1149"/>
                  </a:lnTo>
                  <a:lnTo>
                    <a:pt x="8985" y="1215"/>
                  </a:lnTo>
                  <a:lnTo>
                    <a:pt x="9104" y="1285"/>
                  </a:lnTo>
                  <a:lnTo>
                    <a:pt x="9222" y="1354"/>
                  </a:lnTo>
                  <a:lnTo>
                    <a:pt x="9341" y="1428"/>
                  </a:lnTo>
                  <a:lnTo>
                    <a:pt x="9456" y="1502"/>
                  </a:lnTo>
                  <a:lnTo>
                    <a:pt x="9571" y="1581"/>
                  </a:lnTo>
                  <a:lnTo>
                    <a:pt x="9682" y="1663"/>
                  </a:lnTo>
                  <a:lnTo>
                    <a:pt x="9789" y="1749"/>
                  </a:lnTo>
                  <a:lnTo>
                    <a:pt x="9896" y="1835"/>
                  </a:lnTo>
                  <a:lnTo>
                    <a:pt x="10002" y="1921"/>
                  </a:lnTo>
                  <a:lnTo>
                    <a:pt x="10105" y="2016"/>
                  </a:lnTo>
                  <a:lnTo>
                    <a:pt x="10207" y="2106"/>
                  </a:lnTo>
                  <a:lnTo>
                    <a:pt x="10306" y="2205"/>
                  </a:lnTo>
                  <a:lnTo>
                    <a:pt x="10400" y="2303"/>
                  </a:lnTo>
                  <a:lnTo>
                    <a:pt x="10495" y="2401"/>
                  </a:lnTo>
                  <a:lnTo>
                    <a:pt x="10585" y="2504"/>
                  </a:lnTo>
                  <a:lnTo>
                    <a:pt x="10675" y="2611"/>
                  </a:lnTo>
                  <a:lnTo>
                    <a:pt x="10762" y="2717"/>
                  </a:lnTo>
                  <a:lnTo>
                    <a:pt x="10844" y="2828"/>
                  </a:lnTo>
                  <a:lnTo>
                    <a:pt x="10926" y="2939"/>
                  </a:lnTo>
                  <a:lnTo>
                    <a:pt x="11004" y="3054"/>
                  </a:lnTo>
                  <a:lnTo>
                    <a:pt x="11082" y="3169"/>
                  </a:lnTo>
                  <a:lnTo>
                    <a:pt x="11156" y="3284"/>
                  </a:lnTo>
                  <a:lnTo>
                    <a:pt x="11225" y="3403"/>
                  </a:lnTo>
                  <a:lnTo>
                    <a:pt x="11291" y="3526"/>
                  </a:lnTo>
                  <a:lnTo>
                    <a:pt x="11357" y="3649"/>
                  </a:lnTo>
                  <a:lnTo>
                    <a:pt x="11419" y="3773"/>
                  </a:lnTo>
                  <a:lnTo>
                    <a:pt x="11480" y="3900"/>
                  </a:lnTo>
                  <a:lnTo>
                    <a:pt x="11533" y="4027"/>
                  </a:lnTo>
                  <a:lnTo>
                    <a:pt x="11587" y="4154"/>
                  </a:lnTo>
                  <a:lnTo>
                    <a:pt x="11636" y="4285"/>
                  </a:lnTo>
                  <a:lnTo>
                    <a:pt x="11685" y="4417"/>
                  </a:lnTo>
                  <a:lnTo>
                    <a:pt x="11726" y="4553"/>
                  </a:lnTo>
                  <a:lnTo>
                    <a:pt x="11767" y="4688"/>
                  </a:lnTo>
                  <a:lnTo>
                    <a:pt x="11804" y="4823"/>
                  </a:lnTo>
                  <a:lnTo>
                    <a:pt x="11837" y="4963"/>
                  </a:lnTo>
                  <a:lnTo>
                    <a:pt x="11870" y="5103"/>
                  </a:lnTo>
                  <a:lnTo>
                    <a:pt x="11895" y="5242"/>
                  </a:lnTo>
                  <a:lnTo>
                    <a:pt x="11919" y="5386"/>
                  </a:lnTo>
                  <a:lnTo>
                    <a:pt x="11940" y="5525"/>
                  </a:lnTo>
                  <a:lnTo>
                    <a:pt x="11956" y="5669"/>
                  </a:lnTo>
                  <a:lnTo>
                    <a:pt x="11968" y="5817"/>
                  </a:lnTo>
                  <a:lnTo>
                    <a:pt x="11976" y="5961"/>
                  </a:lnTo>
                  <a:lnTo>
                    <a:pt x="11985" y="6108"/>
                  </a:lnTo>
                  <a:lnTo>
                    <a:pt x="11985" y="6256"/>
                  </a:lnTo>
                  <a:lnTo>
                    <a:pt x="11985" y="6403"/>
                  </a:lnTo>
                  <a:lnTo>
                    <a:pt x="11976" y="6550"/>
                  </a:lnTo>
                  <a:lnTo>
                    <a:pt x="11968" y="6694"/>
                  </a:lnTo>
                  <a:lnTo>
                    <a:pt x="11956" y="6842"/>
                  </a:lnTo>
                  <a:lnTo>
                    <a:pt x="11940" y="6986"/>
                  </a:lnTo>
                  <a:lnTo>
                    <a:pt x="11919" y="7125"/>
                  </a:lnTo>
                  <a:lnTo>
                    <a:pt x="11895" y="7269"/>
                  </a:lnTo>
                  <a:lnTo>
                    <a:pt x="11870" y="7408"/>
                  </a:lnTo>
                  <a:lnTo>
                    <a:pt x="11837" y="7548"/>
                  </a:lnTo>
                  <a:lnTo>
                    <a:pt x="11804" y="7688"/>
                  </a:lnTo>
                  <a:lnTo>
                    <a:pt x="11767" y="7823"/>
                  </a:lnTo>
                  <a:lnTo>
                    <a:pt x="11726" y="7958"/>
                  </a:lnTo>
                  <a:lnTo>
                    <a:pt x="11685" y="8094"/>
                  </a:lnTo>
                  <a:lnTo>
                    <a:pt x="11636" y="8226"/>
                  </a:lnTo>
                  <a:lnTo>
                    <a:pt x="11587" y="8357"/>
                  </a:lnTo>
                  <a:lnTo>
                    <a:pt x="11533" y="8484"/>
                  </a:lnTo>
                  <a:lnTo>
                    <a:pt x="11480" y="8611"/>
                  </a:lnTo>
                  <a:lnTo>
                    <a:pt x="11419" y="8738"/>
                  </a:lnTo>
                  <a:lnTo>
                    <a:pt x="11357" y="8862"/>
                  </a:lnTo>
                  <a:lnTo>
                    <a:pt x="11291" y="8985"/>
                  </a:lnTo>
                  <a:lnTo>
                    <a:pt x="11225" y="9108"/>
                  </a:lnTo>
                  <a:lnTo>
                    <a:pt x="11156" y="9227"/>
                  </a:lnTo>
                  <a:lnTo>
                    <a:pt x="11082" y="9342"/>
                  </a:lnTo>
                  <a:lnTo>
                    <a:pt x="11004" y="9457"/>
                  </a:lnTo>
                  <a:lnTo>
                    <a:pt x="10926" y="9572"/>
                  </a:lnTo>
                  <a:lnTo>
                    <a:pt x="10844" y="9683"/>
                  </a:lnTo>
                  <a:lnTo>
                    <a:pt x="10762" y="9794"/>
                  </a:lnTo>
                  <a:lnTo>
                    <a:pt x="10675" y="9900"/>
                  </a:lnTo>
                  <a:lnTo>
                    <a:pt x="10585" y="10007"/>
                  </a:lnTo>
                  <a:lnTo>
                    <a:pt x="10495" y="10110"/>
                  </a:lnTo>
                  <a:lnTo>
                    <a:pt x="10400" y="10208"/>
                  </a:lnTo>
                  <a:lnTo>
                    <a:pt x="10306" y="10306"/>
                  </a:lnTo>
                  <a:lnTo>
                    <a:pt x="10207" y="10405"/>
                  </a:lnTo>
                  <a:lnTo>
                    <a:pt x="10105" y="10495"/>
                  </a:lnTo>
                  <a:lnTo>
                    <a:pt x="10002" y="10590"/>
                  </a:lnTo>
                  <a:lnTo>
                    <a:pt x="9896" y="10676"/>
                  </a:lnTo>
                  <a:lnTo>
                    <a:pt x="9789" y="10762"/>
                  </a:lnTo>
                  <a:lnTo>
                    <a:pt x="9682" y="10848"/>
                  </a:lnTo>
                  <a:lnTo>
                    <a:pt x="9571" y="10930"/>
                  </a:lnTo>
                  <a:lnTo>
                    <a:pt x="9456" y="11009"/>
                  </a:lnTo>
                  <a:lnTo>
                    <a:pt x="9341" y="11083"/>
                  </a:lnTo>
                  <a:lnTo>
                    <a:pt x="9222" y="11157"/>
                  </a:lnTo>
                  <a:lnTo>
                    <a:pt x="9104" y="11226"/>
                  </a:lnTo>
                  <a:lnTo>
                    <a:pt x="8985" y="11296"/>
                  </a:lnTo>
                  <a:lnTo>
                    <a:pt x="8861" y="11362"/>
                  </a:lnTo>
                  <a:lnTo>
                    <a:pt x="8734" y="11423"/>
                  </a:lnTo>
                  <a:lnTo>
                    <a:pt x="8611" y="11481"/>
                  </a:lnTo>
                  <a:lnTo>
                    <a:pt x="8484" y="11538"/>
                  </a:lnTo>
                  <a:lnTo>
                    <a:pt x="8352" y="11592"/>
                  </a:lnTo>
                  <a:lnTo>
                    <a:pt x="8221" y="11641"/>
                  </a:lnTo>
                  <a:lnTo>
                    <a:pt x="8090" y="11686"/>
                  </a:lnTo>
                  <a:lnTo>
                    <a:pt x="7954" y="11731"/>
                  </a:lnTo>
                  <a:lnTo>
                    <a:pt x="7819" y="11772"/>
                  </a:lnTo>
                  <a:lnTo>
                    <a:pt x="7684" y="11809"/>
                  </a:lnTo>
                  <a:lnTo>
                    <a:pt x="7548" y="11842"/>
                  </a:lnTo>
                  <a:lnTo>
                    <a:pt x="7409" y="11871"/>
                  </a:lnTo>
                  <a:lnTo>
                    <a:pt x="7265" y="11899"/>
                  </a:lnTo>
                  <a:lnTo>
                    <a:pt x="7125" y="11924"/>
                  </a:lnTo>
                  <a:lnTo>
                    <a:pt x="6981" y="11945"/>
                  </a:lnTo>
                  <a:lnTo>
                    <a:pt x="6838" y="11961"/>
                  </a:lnTo>
                  <a:lnTo>
                    <a:pt x="6694" y="11973"/>
                  </a:lnTo>
                  <a:lnTo>
                    <a:pt x="6546" y="11981"/>
                  </a:lnTo>
                  <a:lnTo>
                    <a:pt x="6399" y="11986"/>
                  </a:lnTo>
                  <a:lnTo>
                    <a:pt x="6251" y="11990"/>
                  </a:lnTo>
                  <a:lnTo>
                    <a:pt x="6103" y="11986"/>
                  </a:lnTo>
                  <a:lnTo>
                    <a:pt x="5960" y="11981"/>
                  </a:lnTo>
                  <a:lnTo>
                    <a:pt x="5812" y="11973"/>
                  </a:lnTo>
                  <a:lnTo>
                    <a:pt x="5668" y="11961"/>
                  </a:lnTo>
                  <a:lnTo>
                    <a:pt x="5524" y="11945"/>
                  </a:lnTo>
                  <a:lnTo>
                    <a:pt x="5381" y="11924"/>
                  </a:lnTo>
                  <a:lnTo>
                    <a:pt x="5241" y="11899"/>
                  </a:lnTo>
                  <a:lnTo>
                    <a:pt x="5098" y="11871"/>
                  </a:lnTo>
                  <a:lnTo>
                    <a:pt x="4958" y="11842"/>
                  </a:lnTo>
                  <a:lnTo>
                    <a:pt x="4823" y="11809"/>
                  </a:lnTo>
                  <a:lnTo>
                    <a:pt x="4687" y="11772"/>
                  </a:lnTo>
                  <a:lnTo>
                    <a:pt x="4552" y="11731"/>
                  </a:lnTo>
                  <a:lnTo>
                    <a:pt x="4416" y="11686"/>
                  </a:lnTo>
                  <a:lnTo>
                    <a:pt x="4285" y="11641"/>
                  </a:lnTo>
                  <a:lnTo>
                    <a:pt x="4154" y="11592"/>
                  </a:lnTo>
                  <a:lnTo>
                    <a:pt x="4022" y="11538"/>
                  </a:lnTo>
                  <a:lnTo>
                    <a:pt x="3895" y="11481"/>
                  </a:lnTo>
                  <a:lnTo>
                    <a:pt x="3768" y="11423"/>
                  </a:lnTo>
                  <a:lnTo>
                    <a:pt x="3645" y="11362"/>
                  </a:lnTo>
                  <a:lnTo>
                    <a:pt x="3521" y="11296"/>
                  </a:lnTo>
                  <a:lnTo>
                    <a:pt x="3403" y="11226"/>
                  </a:lnTo>
                  <a:lnTo>
                    <a:pt x="3284" y="11157"/>
                  </a:lnTo>
                  <a:lnTo>
                    <a:pt x="3164" y="11083"/>
                  </a:lnTo>
                  <a:lnTo>
                    <a:pt x="3050" y="11009"/>
                  </a:lnTo>
                  <a:lnTo>
                    <a:pt x="2935" y="10930"/>
                  </a:lnTo>
                  <a:lnTo>
                    <a:pt x="2824" y="10848"/>
                  </a:lnTo>
                  <a:lnTo>
                    <a:pt x="2717" y="10762"/>
                  </a:lnTo>
                  <a:lnTo>
                    <a:pt x="2610" y="10676"/>
                  </a:lnTo>
                  <a:lnTo>
                    <a:pt x="2504" y="10590"/>
                  </a:lnTo>
                  <a:lnTo>
                    <a:pt x="2401" y="10495"/>
                  </a:lnTo>
                  <a:lnTo>
                    <a:pt x="2299" y="10405"/>
                  </a:lnTo>
                  <a:lnTo>
                    <a:pt x="2200" y="10306"/>
                  </a:lnTo>
                  <a:lnTo>
                    <a:pt x="2105" y="10208"/>
                  </a:lnTo>
                  <a:lnTo>
                    <a:pt x="2011" y="10110"/>
                  </a:lnTo>
                  <a:lnTo>
                    <a:pt x="1921" y="10007"/>
                  </a:lnTo>
                  <a:lnTo>
                    <a:pt x="1830" y="9900"/>
                  </a:lnTo>
                  <a:lnTo>
                    <a:pt x="1744" y="9794"/>
                  </a:lnTo>
                  <a:lnTo>
                    <a:pt x="1662" y="9683"/>
                  </a:lnTo>
                  <a:lnTo>
                    <a:pt x="1580" y="9572"/>
                  </a:lnTo>
                  <a:lnTo>
                    <a:pt x="1502" y="9457"/>
                  </a:lnTo>
                  <a:lnTo>
                    <a:pt x="1424" y="9342"/>
                  </a:lnTo>
                  <a:lnTo>
                    <a:pt x="1350" y="9227"/>
                  </a:lnTo>
                  <a:lnTo>
                    <a:pt x="1280" y="9108"/>
                  </a:lnTo>
                  <a:lnTo>
                    <a:pt x="1215" y="8985"/>
                  </a:lnTo>
                  <a:lnTo>
                    <a:pt x="1149" y="8862"/>
                  </a:lnTo>
                  <a:lnTo>
                    <a:pt x="1088" y="8738"/>
                  </a:lnTo>
                  <a:lnTo>
                    <a:pt x="1026" y="8611"/>
                  </a:lnTo>
                  <a:lnTo>
                    <a:pt x="973" y="8484"/>
                  </a:lnTo>
                  <a:lnTo>
                    <a:pt x="919" y="8357"/>
                  </a:lnTo>
                  <a:lnTo>
                    <a:pt x="870" y="8226"/>
                  </a:lnTo>
                  <a:lnTo>
                    <a:pt x="821" y="8094"/>
                  </a:lnTo>
                  <a:lnTo>
                    <a:pt x="780" y="7958"/>
                  </a:lnTo>
                  <a:lnTo>
                    <a:pt x="739" y="7823"/>
                  </a:lnTo>
                  <a:lnTo>
                    <a:pt x="702" y="7688"/>
                  </a:lnTo>
                  <a:lnTo>
                    <a:pt x="669" y="7548"/>
                  </a:lnTo>
                  <a:lnTo>
                    <a:pt x="636" y="7408"/>
                  </a:lnTo>
                  <a:lnTo>
                    <a:pt x="612" y="7269"/>
                  </a:lnTo>
                  <a:lnTo>
                    <a:pt x="587" y="7125"/>
                  </a:lnTo>
                  <a:lnTo>
                    <a:pt x="567" y="6986"/>
                  </a:lnTo>
                  <a:lnTo>
                    <a:pt x="550" y="6842"/>
                  </a:lnTo>
                  <a:lnTo>
                    <a:pt x="538" y="6694"/>
                  </a:lnTo>
                  <a:lnTo>
                    <a:pt x="529" y="6550"/>
                  </a:lnTo>
                  <a:lnTo>
                    <a:pt x="521" y="6403"/>
                  </a:lnTo>
                  <a:lnTo>
                    <a:pt x="521" y="6256"/>
                  </a:lnTo>
                  <a:lnTo>
                    <a:pt x="521" y="6108"/>
                  </a:lnTo>
                  <a:lnTo>
                    <a:pt x="529" y="5961"/>
                  </a:lnTo>
                  <a:lnTo>
                    <a:pt x="538" y="5817"/>
                  </a:lnTo>
                  <a:lnTo>
                    <a:pt x="550" y="5669"/>
                  </a:lnTo>
                  <a:lnTo>
                    <a:pt x="567" y="5525"/>
                  </a:lnTo>
                  <a:lnTo>
                    <a:pt x="587" y="5386"/>
                  </a:lnTo>
                  <a:lnTo>
                    <a:pt x="612" y="5242"/>
                  </a:lnTo>
                  <a:lnTo>
                    <a:pt x="636" y="5103"/>
                  </a:lnTo>
                  <a:lnTo>
                    <a:pt x="669" y="4963"/>
                  </a:lnTo>
                  <a:lnTo>
                    <a:pt x="702" y="4823"/>
                  </a:lnTo>
                  <a:lnTo>
                    <a:pt x="739" y="4688"/>
                  </a:lnTo>
                  <a:lnTo>
                    <a:pt x="780" y="4553"/>
                  </a:lnTo>
                  <a:lnTo>
                    <a:pt x="821" y="4417"/>
                  </a:lnTo>
                  <a:lnTo>
                    <a:pt x="870" y="4285"/>
                  </a:lnTo>
                  <a:lnTo>
                    <a:pt x="919" y="4154"/>
                  </a:lnTo>
                  <a:lnTo>
                    <a:pt x="973" y="4027"/>
                  </a:lnTo>
                  <a:lnTo>
                    <a:pt x="1026" y="3900"/>
                  </a:lnTo>
                  <a:lnTo>
                    <a:pt x="1088" y="3773"/>
                  </a:lnTo>
                  <a:lnTo>
                    <a:pt x="1149" y="3649"/>
                  </a:lnTo>
                  <a:lnTo>
                    <a:pt x="1215" y="3526"/>
                  </a:lnTo>
                  <a:lnTo>
                    <a:pt x="1280" y="3403"/>
                  </a:lnTo>
                  <a:lnTo>
                    <a:pt x="1350" y="3284"/>
                  </a:lnTo>
                  <a:lnTo>
                    <a:pt x="1424" y="3169"/>
                  </a:lnTo>
                  <a:lnTo>
                    <a:pt x="1502" y="3054"/>
                  </a:lnTo>
                  <a:lnTo>
                    <a:pt x="1580" y="2939"/>
                  </a:lnTo>
                  <a:lnTo>
                    <a:pt x="1662" y="2828"/>
                  </a:lnTo>
                  <a:lnTo>
                    <a:pt x="1744" y="2717"/>
                  </a:lnTo>
                  <a:lnTo>
                    <a:pt x="1830" y="2611"/>
                  </a:lnTo>
                  <a:lnTo>
                    <a:pt x="1921" y="2504"/>
                  </a:lnTo>
                  <a:lnTo>
                    <a:pt x="2011" y="2401"/>
                  </a:lnTo>
                  <a:lnTo>
                    <a:pt x="2105" y="2303"/>
                  </a:lnTo>
                  <a:lnTo>
                    <a:pt x="2200" y="2205"/>
                  </a:lnTo>
                  <a:lnTo>
                    <a:pt x="2299" y="2106"/>
                  </a:lnTo>
                  <a:lnTo>
                    <a:pt x="2401" y="2016"/>
                  </a:lnTo>
                  <a:lnTo>
                    <a:pt x="2504" y="1921"/>
                  </a:lnTo>
                  <a:lnTo>
                    <a:pt x="2610" y="1835"/>
                  </a:lnTo>
                  <a:lnTo>
                    <a:pt x="2717" y="1749"/>
                  </a:lnTo>
                  <a:lnTo>
                    <a:pt x="2824" y="1663"/>
                  </a:lnTo>
                  <a:lnTo>
                    <a:pt x="2935" y="1581"/>
                  </a:lnTo>
                  <a:lnTo>
                    <a:pt x="3050" y="1502"/>
                  </a:lnTo>
                  <a:lnTo>
                    <a:pt x="3164" y="1428"/>
                  </a:lnTo>
                  <a:lnTo>
                    <a:pt x="3284" y="1354"/>
                  </a:lnTo>
                  <a:lnTo>
                    <a:pt x="3403" y="1285"/>
                  </a:lnTo>
                  <a:lnTo>
                    <a:pt x="3521" y="1215"/>
                  </a:lnTo>
                  <a:lnTo>
                    <a:pt x="3645" y="1149"/>
                  </a:lnTo>
                  <a:lnTo>
                    <a:pt x="3768" y="1088"/>
                  </a:lnTo>
                  <a:lnTo>
                    <a:pt x="3895" y="1030"/>
                  </a:lnTo>
                  <a:lnTo>
                    <a:pt x="4022" y="973"/>
                  </a:lnTo>
                  <a:lnTo>
                    <a:pt x="4154" y="919"/>
                  </a:lnTo>
                  <a:lnTo>
                    <a:pt x="4285" y="870"/>
                  </a:lnTo>
                  <a:lnTo>
                    <a:pt x="4416" y="825"/>
                  </a:lnTo>
                  <a:lnTo>
                    <a:pt x="4552" y="780"/>
                  </a:lnTo>
                  <a:lnTo>
                    <a:pt x="4687" y="739"/>
                  </a:lnTo>
                  <a:lnTo>
                    <a:pt x="4823" y="702"/>
                  </a:lnTo>
                  <a:lnTo>
                    <a:pt x="4958" y="669"/>
                  </a:lnTo>
                  <a:lnTo>
                    <a:pt x="5098" y="640"/>
                  </a:lnTo>
                  <a:lnTo>
                    <a:pt x="5241" y="612"/>
                  </a:lnTo>
                  <a:lnTo>
                    <a:pt x="5381" y="587"/>
                  </a:lnTo>
                  <a:lnTo>
                    <a:pt x="5524" y="566"/>
                  </a:lnTo>
                  <a:lnTo>
                    <a:pt x="5668" y="550"/>
                  </a:lnTo>
                  <a:lnTo>
                    <a:pt x="5812" y="538"/>
                  </a:lnTo>
                  <a:lnTo>
                    <a:pt x="5960" y="530"/>
                  </a:lnTo>
                  <a:lnTo>
                    <a:pt x="6103" y="525"/>
                  </a:lnTo>
                  <a:close/>
                  <a:moveTo>
                    <a:pt x="6251" y="0"/>
                  </a:moveTo>
                  <a:lnTo>
                    <a:pt x="6091" y="4"/>
                  </a:lnTo>
                  <a:lnTo>
                    <a:pt x="5931" y="8"/>
                  </a:lnTo>
                  <a:lnTo>
                    <a:pt x="5771" y="20"/>
                  </a:lnTo>
                  <a:lnTo>
                    <a:pt x="5615" y="33"/>
                  </a:lnTo>
                  <a:lnTo>
                    <a:pt x="5455" y="54"/>
                  </a:lnTo>
                  <a:lnTo>
                    <a:pt x="5299" y="74"/>
                  </a:lnTo>
                  <a:lnTo>
                    <a:pt x="5147" y="99"/>
                  </a:lnTo>
                  <a:lnTo>
                    <a:pt x="4991" y="127"/>
                  </a:lnTo>
                  <a:lnTo>
                    <a:pt x="4839" y="160"/>
                  </a:lnTo>
                  <a:lnTo>
                    <a:pt x="4691" y="197"/>
                  </a:lnTo>
                  <a:lnTo>
                    <a:pt x="4539" y="238"/>
                  </a:lnTo>
                  <a:lnTo>
                    <a:pt x="4391" y="283"/>
                  </a:lnTo>
                  <a:lnTo>
                    <a:pt x="4248" y="329"/>
                  </a:lnTo>
                  <a:lnTo>
                    <a:pt x="4104" y="382"/>
                  </a:lnTo>
                  <a:lnTo>
                    <a:pt x="3961" y="435"/>
                  </a:lnTo>
                  <a:lnTo>
                    <a:pt x="3817" y="493"/>
                  </a:lnTo>
                  <a:lnTo>
                    <a:pt x="3678" y="554"/>
                  </a:lnTo>
                  <a:lnTo>
                    <a:pt x="3542" y="620"/>
                  </a:lnTo>
                  <a:lnTo>
                    <a:pt x="3406" y="685"/>
                  </a:lnTo>
                  <a:lnTo>
                    <a:pt x="3271" y="755"/>
                  </a:lnTo>
                  <a:lnTo>
                    <a:pt x="3140" y="829"/>
                  </a:lnTo>
                  <a:lnTo>
                    <a:pt x="3009" y="907"/>
                  </a:lnTo>
                  <a:lnTo>
                    <a:pt x="2881" y="985"/>
                  </a:lnTo>
                  <a:lnTo>
                    <a:pt x="2758" y="1067"/>
                  </a:lnTo>
                  <a:lnTo>
                    <a:pt x="2631" y="1153"/>
                  </a:lnTo>
                  <a:lnTo>
                    <a:pt x="2512" y="1244"/>
                  </a:lnTo>
                  <a:lnTo>
                    <a:pt x="2393" y="1334"/>
                  </a:lnTo>
                  <a:lnTo>
                    <a:pt x="2274" y="1428"/>
                  </a:lnTo>
                  <a:lnTo>
                    <a:pt x="2159" y="1527"/>
                  </a:lnTo>
                  <a:lnTo>
                    <a:pt x="2048" y="1626"/>
                  </a:lnTo>
                  <a:lnTo>
                    <a:pt x="1937" y="1728"/>
                  </a:lnTo>
                  <a:lnTo>
                    <a:pt x="1830" y="1835"/>
                  </a:lnTo>
                  <a:lnTo>
                    <a:pt x="1724" y="1942"/>
                  </a:lnTo>
                  <a:lnTo>
                    <a:pt x="1625" y="2048"/>
                  </a:lnTo>
                  <a:lnTo>
                    <a:pt x="1523" y="2163"/>
                  </a:lnTo>
                  <a:lnTo>
                    <a:pt x="1428" y="2278"/>
                  </a:lnTo>
                  <a:lnTo>
                    <a:pt x="1334" y="2393"/>
                  </a:lnTo>
                  <a:lnTo>
                    <a:pt x="1239" y="2512"/>
                  </a:lnTo>
                  <a:lnTo>
                    <a:pt x="1153" y="2635"/>
                  </a:lnTo>
                  <a:lnTo>
                    <a:pt x="1067" y="2759"/>
                  </a:lnTo>
                  <a:lnTo>
                    <a:pt x="985" y="2886"/>
                  </a:lnTo>
                  <a:lnTo>
                    <a:pt x="903" y="3013"/>
                  </a:lnTo>
                  <a:lnTo>
                    <a:pt x="829" y="3145"/>
                  </a:lnTo>
                  <a:lnTo>
                    <a:pt x="755" y="3276"/>
                  </a:lnTo>
                  <a:lnTo>
                    <a:pt x="681" y="3407"/>
                  </a:lnTo>
                  <a:lnTo>
                    <a:pt x="615" y="3543"/>
                  </a:lnTo>
                  <a:lnTo>
                    <a:pt x="550" y="3682"/>
                  </a:lnTo>
                  <a:lnTo>
                    <a:pt x="488" y="3822"/>
                  </a:lnTo>
                  <a:lnTo>
                    <a:pt x="431" y="3961"/>
                  </a:lnTo>
                  <a:lnTo>
                    <a:pt x="378" y="4105"/>
                  </a:lnTo>
                  <a:lnTo>
                    <a:pt x="328" y="4249"/>
                  </a:lnTo>
                  <a:lnTo>
                    <a:pt x="279" y="4397"/>
                  </a:lnTo>
                  <a:lnTo>
                    <a:pt x="238" y="4544"/>
                  </a:lnTo>
                  <a:lnTo>
                    <a:pt x="197" y="4692"/>
                  </a:lnTo>
                  <a:lnTo>
                    <a:pt x="160" y="4844"/>
                  </a:lnTo>
                  <a:lnTo>
                    <a:pt x="127" y="4996"/>
                  </a:lnTo>
                  <a:lnTo>
                    <a:pt x="99" y="5148"/>
                  </a:lnTo>
                  <a:lnTo>
                    <a:pt x="70" y="5304"/>
                  </a:lnTo>
                  <a:lnTo>
                    <a:pt x="49" y="5459"/>
                  </a:lnTo>
                  <a:lnTo>
                    <a:pt x="33" y="5616"/>
                  </a:lnTo>
                  <a:lnTo>
                    <a:pt x="17" y="5776"/>
                  </a:lnTo>
                  <a:lnTo>
                    <a:pt x="8" y="5936"/>
                  </a:lnTo>
                  <a:lnTo>
                    <a:pt x="0" y="6096"/>
                  </a:lnTo>
                  <a:lnTo>
                    <a:pt x="0" y="6256"/>
                  </a:lnTo>
                  <a:lnTo>
                    <a:pt x="0" y="6415"/>
                  </a:lnTo>
                  <a:lnTo>
                    <a:pt x="8" y="6575"/>
                  </a:lnTo>
                  <a:lnTo>
                    <a:pt x="17" y="6735"/>
                  </a:lnTo>
                  <a:lnTo>
                    <a:pt x="33" y="6895"/>
                  </a:lnTo>
                  <a:lnTo>
                    <a:pt x="49" y="7052"/>
                  </a:lnTo>
                  <a:lnTo>
                    <a:pt x="70" y="7207"/>
                  </a:lnTo>
                  <a:lnTo>
                    <a:pt x="99" y="7363"/>
                  </a:lnTo>
                  <a:lnTo>
                    <a:pt x="127" y="7515"/>
                  </a:lnTo>
                  <a:lnTo>
                    <a:pt x="160" y="7667"/>
                  </a:lnTo>
                  <a:lnTo>
                    <a:pt x="197" y="7819"/>
                  </a:lnTo>
                  <a:lnTo>
                    <a:pt x="238" y="7967"/>
                  </a:lnTo>
                  <a:lnTo>
                    <a:pt x="279" y="8114"/>
                  </a:lnTo>
                  <a:lnTo>
                    <a:pt x="328" y="8262"/>
                  </a:lnTo>
                  <a:lnTo>
                    <a:pt x="378" y="8406"/>
                  </a:lnTo>
                  <a:lnTo>
                    <a:pt x="431" y="8550"/>
                  </a:lnTo>
                  <a:lnTo>
                    <a:pt x="488" y="8689"/>
                  </a:lnTo>
                  <a:lnTo>
                    <a:pt x="550" y="8829"/>
                  </a:lnTo>
                  <a:lnTo>
                    <a:pt x="615" y="8968"/>
                  </a:lnTo>
                  <a:lnTo>
                    <a:pt x="681" y="9104"/>
                  </a:lnTo>
                  <a:lnTo>
                    <a:pt x="755" y="9235"/>
                  </a:lnTo>
                  <a:lnTo>
                    <a:pt x="829" y="9366"/>
                  </a:lnTo>
                  <a:lnTo>
                    <a:pt x="903" y="9498"/>
                  </a:lnTo>
                  <a:lnTo>
                    <a:pt x="985" y="9625"/>
                  </a:lnTo>
                  <a:lnTo>
                    <a:pt x="1067" y="9752"/>
                  </a:lnTo>
                  <a:lnTo>
                    <a:pt x="1153" y="9876"/>
                  </a:lnTo>
                  <a:lnTo>
                    <a:pt x="1239" y="9999"/>
                  </a:lnTo>
                  <a:lnTo>
                    <a:pt x="1334" y="10118"/>
                  </a:lnTo>
                  <a:lnTo>
                    <a:pt x="1428" y="10233"/>
                  </a:lnTo>
                  <a:lnTo>
                    <a:pt x="1523" y="10348"/>
                  </a:lnTo>
                  <a:lnTo>
                    <a:pt x="1625" y="10463"/>
                  </a:lnTo>
                  <a:lnTo>
                    <a:pt x="1724" y="10569"/>
                  </a:lnTo>
                  <a:lnTo>
                    <a:pt x="1830" y="10676"/>
                  </a:lnTo>
                  <a:lnTo>
                    <a:pt x="1937" y="10783"/>
                  </a:lnTo>
                  <a:lnTo>
                    <a:pt x="2048" y="10885"/>
                  </a:lnTo>
                  <a:lnTo>
                    <a:pt x="2159" y="10984"/>
                  </a:lnTo>
                  <a:lnTo>
                    <a:pt x="2274" y="11083"/>
                  </a:lnTo>
                  <a:lnTo>
                    <a:pt x="2393" y="11177"/>
                  </a:lnTo>
                  <a:lnTo>
                    <a:pt x="2512" y="11267"/>
                  </a:lnTo>
                  <a:lnTo>
                    <a:pt x="2631" y="11358"/>
                  </a:lnTo>
                  <a:lnTo>
                    <a:pt x="2758" y="11444"/>
                  </a:lnTo>
                  <a:lnTo>
                    <a:pt x="2881" y="11526"/>
                  </a:lnTo>
                  <a:lnTo>
                    <a:pt x="3009" y="11604"/>
                  </a:lnTo>
                  <a:lnTo>
                    <a:pt x="3140" y="11682"/>
                  </a:lnTo>
                  <a:lnTo>
                    <a:pt x="3271" y="11756"/>
                  </a:lnTo>
                  <a:lnTo>
                    <a:pt x="3406" y="11826"/>
                  </a:lnTo>
                  <a:lnTo>
                    <a:pt x="3542" y="11891"/>
                  </a:lnTo>
                  <a:lnTo>
                    <a:pt x="3678" y="11957"/>
                  </a:lnTo>
                  <a:lnTo>
                    <a:pt x="3817" y="12018"/>
                  </a:lnTo>
                  <a:lnTo>
                    <a:pt x="3961" y="12076"/>
                  </a:lnTo>
                  <a:lnTo>
                    <a:pt x="4104" y="12129"/>
                  </a:lnTo>
                  <a:lnTo>
                    <a:pt x="4248" y="12182"/>
                  </a:lnTo>
                  <a:lnTo>
                    <a:pt x="4391" y="12228"/>
                  </a:lnTo>
                  <a:lnTo>
                    <a:pt x="4539" y="12273"/>
                  </a:lnTo>
                  <a:lnTo>
                    <a:pt x="4691" y="12314"/>
                  </a:lnTo>
                  <a:lnTo>
                    <a:pt x="4839" y="12351"/>
                  </a:lnTo>
                  <a:lnTo>
                    <a:pt x="4991" y="12384"/>
                  </a:lnTo>
                  <a:lnTo>
                    <a:pt x="5147" y="12412"/>
                  </a:lnTo>
                  <a:lnTo>
                    <a:pt x="5299" y="12437"/>
                  </a:lnTo>
                  <a:lnTo>
                    <a:pt x="5455" y="12457"/>
                  </a:lnTo>
                  <a:lnTo>
                    <a:pt x="5615" y="12478"/>
                  </a:lnTo>
                  <a:lnTo>
                    <a:pt x="5771" y="12491"/>
                  </a:lnTo>
                  <a:lnTo>
                    <a:pt x="5931" y="12503"/>
                  </a:lnTo>
                  <a:lnTo>
                    <a:pt x="6091" y="12507"/>
                  </a:lnTo>
                  <a:lnTo>
                    <a:pt x="6251" y="12511"/>
                  </a:lnTo>
                  <a:lnTo>
                    <a:pt x="6415" y="12507"/>
                  </a:lnTo>
                  <a:lnTo>
                    <a:pt x="6575" y="12503"/>
                  </a:lnTo>
                  <a:lnTo>
                    <a:pt x="6735" y="12491"/>
                  </a:lnTo>
                  <a:lnTo>
                    <a:pt x="6891" y="12478"/>
                  </a:lnTo>
                  <a:lnTo>
                    <a:pt x="7051" y="12457"/>
                  </a:lnTo>
                  <a:lnTo>
                    <a:pt x="7207" y="12437"/>
                  </a:lnTo>
                  <a:lnTo>
                    <a:pt x="7359" y="12412"/>
                  </a:lnTo>
                  <a:lnTo>
                    <a:pt x="7515" y="12384"/>
                  </a:lnTo>
                  <a:lnTo>
                    <a:pt x="7667" y="12351"/>
                  </a:lnTo>
                  <a:lnTo>
                    <a:pt x="7815" y="12314"/>
                  </a:lnTo>
                  <a:lnTo>
                    <a:pt x="7966" y="12273"/>
                  </a:lnTo>
                  <a:lnTo>
                    <a:pt x="8114" y="12228"/>
                  </a:lnTo>
                  <a:lnTo>
                    <a:pt x="8258" y="12182"/>
                  </a:lnTo>
                  <a:lnTo>
                    <a:pt x="8402" y="12129"/>
                  </a:lnTo>
                  <a:lnTo>
                    <a:pt x="8545" y="12076"/>
                  </a:lnTo>
                  <a:lnTo>
                    <a:pt x="8689" y="12018"/>
                  </a:lnTo>
                  <a:lnTo>
                    <a:pt x="8829" y="11957"/>
                  </a:lnTo>
                  <a:lnTo>
                    <a:pt x="8964" y="11891"/>
                  </a:lnTo>
                  <a:lnTo>
                    <a:pt x="9099" y="11826"/>
                  </a:lnTo>
                  <a:lnTo>
                    <a:pt x="9235" y="11756"/>
                  </a:lnTo>
                  <a:lnTo>
                    <a:pt x="9366" y="11682"/>
                  </a:lnTo>
                  <a:lnTo>
                    <a:pt x="9497" y="11604"/>
                  </a:lnTo>
                  <a:lnTo>
                    <a:pt x="9625" y="11526"/>
                  </a:lnTo>
                  <a:lnTo>
                    <a:pt x="9748" y="11444"/>
                  </a:lnTo>
                  <a:lnTo>
                    <a:pt x="9875" y="11358"/>
                  </a:lnTo>
                  <a:lnTo>
                    <a:pt x="9994" y="11267"/>
                  </a:lnTo>
                  <a:lnTo>
                    <a:pt x="10113" y="11177"/>
                  </a:lnTo>
                  <a:lnTo>
                    <a:pt x="10232" y="11083"/>
                  </a:lnTo>
                  <a:lnTo>
                    <a:pt x="10347" y="10984"/>
                  </a:lnTo>
                  <a:lnTo>
                    <a:pt x="10458" y="10885"/>
                  </a:lnTo>
                  <a:lnTo>
                    <a:pt x="10569" y="10783"/>
                  </a:lnTo>
                  <a:lnTo>
                    <a:pt x="10675" y="10676"/>
                  </a:lnTo>
                  <a:lnTo>
                    <a:pt x="10778" y="10569"/>
                  </a:lnTo>
                  <a:lnTo>
                    <a:pt x="10881" y="10463"/>
                  </a:lnTo>
                  <a:lnTo>
                    <a:pt x="10984" y="10348"/>
                  </a:lnTo>
                  <a:lnTo>
                    <a:pt x="11077" y="10233"/>
                  </a:lnTo>
                  <a:lnTo>
                    <a:pt x="11172" y="10118"/>
                  </a:lnTo>
                  <a:lnTo>
                    <a:pt x="11262" y="9999"/>
                  </a:lnTo>
                  <a:lnTo>
                    <a:pt x="11352" y="9876"/>
                  </a:lnTo>
                  <a:lnTo>
                    <a:pt x="11439" y="9752"/>
                  </a:lnTo>
                  <a:lnTo>
                    <a:pt x="11521" y="9625"/>
                  </a:lnTo>
                  <a:lnTo>
                    <a:pt x="11603" y="9498"/>
                  </a:lnTo>
                  <a:lnTo>
                    <a:pt x="11677" y="9366"/>
                  </a:lnTo>
                  <a:lnTo>
                    <a:pt x="11751" y="9235"/>
                  </a:lnTo>
                  <a:lnTo>
                    <a:pt x="11825" y="9104"/>
                  </a:lnTo>
                  <a:lnTo>
                    <a:pt x="11890" y="8968"/>
                  </a:lnTo>
                  <a:lnTo>
                    <a:pt x="11956" y="8829"/>
                  </a:lnTo>
                  <a:lnTo>
                    <a:pt x="12014" y="8689"/>
                  </a:lnTo>
                  <a:lnTo>
                    <a:pt x="12075" y="8550"/>
                  </a:lnTo>
                  <a:lnTo>
                    <a:pt x="12128" y="8406"/>
                  </a:lnTo>
                  <a:lnTo>
                    <a:pt x="12177" y="8262"/>
                  </a:lnTo>
                  <a:lnTo>
                    <a:pt x="12227" y="8114"/>
                  </a:lnTo>
                  <a:lnTo>
                    <a:pt x="12268" y="7967"/>
                  </a:lnTo>
                  <a:lnTo>
                    <a:pt x="12309" y="7819"/>
                  </a:lnTo>
                  <a:lnTo>
                    <a:pt x="12346" y="7667"/>
                  </a:lnTo>
                  <a:lnTo>
                    <a:pt x="12379" y="7515"/>
                  </a:lnTo>
                  <a:lnTo>
                    <a:pt x="12407" y="7363"/>
                  </a:lnTo>
                  <a:lnTo>
                    <a:pt x="12436" y="7207"/>
                  </a:lnTo>
                  <a:lnTo>
                    <a:pt x="12457" y="7052"/>
                  </a:lnTo>
                  <a:lnTo>
                    <a:pt x="12473" y="6895"/>
                  </a:lnTo>
                  <a:lnTo>
                    <a:pt x="12490" y="6735"/>
                  </a:lnTo>
                  <a:lnTo>
                    <a:pt x="12498" y="6575"/>
                  </a:lnTo>
                  <a:lnTo>
                    <a:pt x="12506" y="6415"/>
                  </a:lnTo>
                  <a:lnTo>
                    <a:pt x="12506" y="6256"/>
                  </a:lnTo>
                  <a:lnTo>
                    <a:pt x="12506" y="6096"/>
                  </a:lnTo>
                  <a:lnTo>
                    <a:pt x="12498" y="5936"/>
                  </a:lnTo>
                  <a:lnTo>
                    <a:pt x="12490" y="5776"/>
                  </a:lnTo>
                  <a:lnTo>
                    <a:pt x="12473" y="5616"/>
                  </a:lnTo>
                  <a:lnTo>
                    <a:pt x="12457" y="5459"/>
                  </a:lnTo>
                  <a:lnTo>
                    <a:pt x="12436" y="5304"/>
                  </a:lnTo>
                  <a:lnTo>
                    <a:pt x="12407" y="5148"/>
                  </a:lnTo>
                  <a:lnTo>
                    <a:pt x="12379" y="4996"/>
                  </a:lnTo>
                  <a:lnTo>
                    <a:pt x="12346" y="4844"/>
                  </a:lnTo>
                  <a:lnTo>
                    <a:pt x="12309" y="4692"/>
                  </a:lnTo>
                  <a:lnTo>
                    <a:pt x="12268" y="4544"/>
                  </a:lnTo>
                  <a:lnTo>
                    <a:pt x="12227" y="4397"/>
                  </a:lnTo>
                  <a:lnTo>
                    <a:pt x="12177" y="4249"/>
                  </a:lnTo>
                  <a:lnTo>
                    <a:pt x="12128" y="4105"/>
                  </a:lnTo>
                  <a:lnTo>
                    <a:pt x="12075" y="3961"/>
                  </a:lnTo>
                  <a:lnTo>
                    <a:pt x="12014" y="3822"/>
                  </a:lnTo>
                  <a:lnTo>
                    <a:pt x="11956" y="3682"/>
                  </a:lnTo>
                  <a:lnTo>
                    <a:pt x="11890" y="3543"/>
                  </a:lnTo>
                  <a:lnTo>
                    <a:pt x="11825" y="3407"/>
                  </a:lnTo>
                  <a:lnTo>
                    <a:pt x="11751" y="3276"/>
                  </a:lnTo>
                  <a:lnTo>
                    <a:pt x="11677" y="3145"/>
                  </a:lnTo>
                  <a:lnTo>
                    <a:pt x="11603" y="3013"/>
                  </a:lnTo>
                  <a:lnTo>
                    <a:pt x="11521" y="2886"/>
                  </a:lnTo>
                  <a:lnTo>
                    <a:pt x="11439" y="2759"/>
                  </a:lnTo>
                  <a:lnTo>
                    <a:pt x="11352" y="2635"/>
                  </a:lnTo>
                  <a:lnTo>
                    <a:pt x="11262" y="2512"/>
                  </a:lnTo>
                  <a:lnTo>
                    <a:pt x="11172" y="2393"/>
                  </a:lnTo>
                  <a:lnTo>
                    <a:pt x="11077" y="2278"/>
                  </a:lnTo>
                  <a:lnTo>
                    <a:pt x="10984" y="2163"/>
                  </a:lnTo>
                  <a:lnTo>
                    <a:pt x="10881" y="2048"/>
                  </a:lnTo>
                  <a:lnTo>
                    <a:pt x="10778" y="1942"/>
                  </a:lnTo>
                  <a:lnTo>
                    <a:pt x="10675" y="1835"/>
                  </a:lnTo>
                  <a:lnTo>
                    <a:pt x="10569" y="1728"/>
                  </a:lnTo>
                  <a:lnTo>
                    <a:pt x="10458" y="1626"/>
                  </a:lnTo>
                  <a:lnTo>
                    <a:pt x="10347" y="1527"/>
                  </a:lnTo>
                  <a:lnTo>
                    <a:pt x="10232" y="1428"/>
                  </a:lnTo>
                  <a:lnTo>
                    <a:pt x="10113" y="1334"/>
                  </a:lnTo>
                  <a:lnTo>
                    <a:pt x="9994" y="1244"/>
                  </a:lnTo>
                  <a:lnTo>
                    <a:pt x="9875" y="1153"/>
                  </a:lnTo>
                  <a:lnTo>
                    <a:pt x="9748" y="1067"/>
                  </a:lnTo>
                  <a:lnTo>
                    <a:pt x="9625" y="985"/>
                  </a:lnTo>
                  <a:lnTo>
                    <a:pt x="9497" y="907"/>
                  </a:lnTo>
                  <a:lnTo>
                    <a:pt x="9366" y="829"/>
                  </a:lnTo>
                  <a:lnTo>
                    <a:pt x="9235" y="755"/>
                  </a:lnTo>
                  <a:lnTo>
                    <a:pt x="9099" y="685"/>
                  </a:lnTo>
                  <a:lnTo>
                    <a:pt x="8964" y="620"/>
                  </a:lnTo>
                  <a:lnTo>
                    <a:pt x="8829" y="554"/>
                  </a:lnTo>
                  <a:lnTo>
                    <a:pt x="8689" y="493"/>
                  </a:lnTo>
                  <a:lnTo>
                    <a:pt x="8545" y="435"/>
                  </a:lnTo>
                  <a:lnTo>
                    <a:pt x="8402" y="382"/>
                  </a:lnTo>
                  <a:lnTo>
                    <a:pt x="8258" y="329"/>
                  </a:lnTo>
                  <a:lnTo>
                    <a:pt x="8114" y="283"/>
                  </a:lnTo>
                  <a:lnTo>
                    <a:pt x="7966" y="238"/>
                  </a:lnTo>
                  <a:lnTo>
                    <a:pt x="7815" y="197"/>
                  </a:lnTo>
                  <a:lnTo>
                    <a:pt x="7667" y="160"/>
                  </a:lnTo>
                  <a:lnTo>
                    <a:pt x="7515" y="127"/>
                  </a:lnTo>
                  <a:lnTo>
                    <a:pt x="7359" y="99"/>
                  </a:lnTo>
                  <a:lnTo>
                    <a:pt x="7207" y="74"/>
                  </a:lnTo>
                  <a:lnTo>
                    <a:pt x="7051" y="54"/>
                  </a:lnTo>
                  <a:lnTo>
                    <a:pt x="6891" y="33"/>
                  </a:lnTo>
                  <a:lnTo>
                    <a:pt x="6735" y="20"/>
                  </a:lnTo>
                  <a:lnTo>
                    <a:pt x="6575" y="8"/>
                  </a:lnTo>
                  <a:lnTo>
                    <a:pt x="6415" y="4"/>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0" name="Freeform: Shape 2">
              <a:extLst>
                <a:ext uri="{FF2B5EF4-FFF2-40B4-BE49-F238E27FC236}">
                  <a16:creationId xmlns:a16="http://schemas.microsoft.com/office/drawing/2014/main" id="{7963162C-0D4B-4B80-B47C-FE7F82140860}"/>
                </a:ext>
              </a:extLst>
            </p:cNvPr>
            <p:cNvSpPr/>
            <p:nvPr/>
          </p:nvSpPr>
          <p:spPr>
            <a:xfrm>
              <a:off x="9530500" y="7531272"/>
              <a:ext cx="914039" cy="1338480"/>
            </a:xfrm>
            <a:custGeom>
              <a:avLst/>
              <a:gdLst/>
              <a:ahLst/>
              <a:cxnLst>
                <a:cxn ang="3cd4">
                  <a:pos x="hc" y="t"/>
                </a:cxn>
                <a:cxn ang="cd2">
                  <a:pos x="l" y="vc"/>
                </a:cxn>
                <a:cxn ang="cd4">
                  <a:pos x="hc" y="b"/>
                </a:cxn>
                <a:cxn ang="0">
                  <a:pos x="r" y="vc"/>
                </a:cxn>
              </a:cxnLst>
              <a:rect l="l" t="t" r="r" b="b"/>
              <a:pathLst>
                <a:path w="2540" h="3719">
                  <a:moveTo>
                    <a:pt x="1268" y="0"/>
                  </a:moveTo>
                  <a:lnTo>
                    <a:pt x="0" y="1273"/>
                  </a:lnTo>
                  <a:lnTo>
                    <a:pt x="693" y="1273"/>
                  </a:lnTo>
                  <a:lnTo>
                    <a:pt x="693" y="3719"/>
                  </a:lnTo>
                  <a:lnTo>
                    <a:pt x="1847" y="3719"/>
                  </a:lnTo>
                  <a:lnTo>
                    <a:pt x="1847" y="1273"/>
                  </a:lnTo>
                  <a:lnTo>
                    <a:pt x="2540" y="1273"/>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1" name="Freeform: Shape 3">
              <a:extLst>
                <a:ext uri="{FF2B5EF4-FFF2-40B4-BE49-F238E27FC236}">
                  <a16:creationId xmlns:a16="http://schemas.microsoft.com/office/drawing/2014/main" id="{CE3F6A2F-3E6E-4A6B-A536-A0CC4577B7A9}"/>
                </a:ext>
              </a:extLst>
            </p:cNvPr>
            <p:cNvSpPr/>
            <p:nvPr/>
          </p:nvSpPr>
          <p:spPr>
            <a:xfrm>
              <a:off x="9530500" y="9653112"/>
              <a:ext cx="914039" cy="1338480"/>
            </a:xfrm>
            <a:custGeom>
              <a:avLst/>
              <a:gdLst/>
              <a:ahLst/>
              <a:cxnLst>
                <a:cxn ang="3cd4">
                  <a:pos x="hc" y="t"/>
                </a:cxn>
                <a:cxn ang="cd2">
                  <a:pos x="l" y="vc"/>
                </a:cxn>
                <a:cxn ang="cd4">
                  <a:pos x="hc" y="b"/>
                </a:cxn>
                <a:cxn ang="0">
                  <a:pos x="r" y="vc"/>
                </a:cxn>
              </a:cxnLst>
              <a:rect l="l" t="t" r="r" b="b"/>
              <a:pathLst>
                <a:path w="2540" h="3719">
                  <a:moveTo>
                    <a:pt x="1268" y="3719"/>
                  </a:moveTo>
                  <a:lnTo>
                    <a:pt x="2540" y="2446"/>
                  </a:lnTo>
                  <a:lnTo>
                    <a:pt x="1847" y="2446"/>
                  </a:lnTo>
                  <a:lnTo>
                    <a:pt x="1847" y="0"/>
                  </a:lnTo>
                  <a:lnTo>
                    <a:pt x="693" y="0"/>
                  </a:lnTo>
                  <a:lnTo>
                    <a:pt x="693" y="2446"/>
                  </a:lnTo>
                  <a:lnTo>
                    <a:pt x="0" y="244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2" name="Freeform: Shape 4">
              <a:extLst>
                <a:ext uri="{FF2B5EF4-FFF2-40B4-BE49-F238E27FC236}">
                  <a16:creationId xmlns:a16="http://schemas.microsoft.com/office/drawing/2014/main" id="{2CFE0FF2-C455-474A-B36B-C39C0944CF40}"/>
                </a:ext>
              </a:extLst>
            </p:cNvPr>
            <p:cNvSpPr/>
            <p:nvPr/>
          </p:nvSpPr>
          <p:spPr>
            <a:xfrm>
              <a:off x="10380099" y="8805312"/>
              <a:ext cx="1336680" cy="912599"/>
            </a:xfrm>
            <a:custGeom>
              <a:avLst/>
              <a:gdLst/>
              <a:ahLst/>
              <a:cxnLst>
                <a:cxn ang="3cd4">
                  <a:pos x="hc" y="t"/>
                </a:cxn>
                <a:cxn ang="cd2">
                  <a:pos x="l" y="vc"/>
                </a:cxn>
                <a:cxn ang="cd4">
                  <a:pos x="hc" y="b"/>
                </a:cxn>
                <a:cxn ang="0">
                  <a:pos x="r" y="vc"/>
                </a:cxn>
              </a:cxnLst>
              <a:rect l="l" t="t" r="r" b="b"/>
              <a:pathLst>
                <a:path w="3714" h="2536">
                  <a:moveTo>
                    <a:pt x="0" y="1268"/>
                  </a:moveTo>
                  <a:lnTo>
                    <a:pt x="1268" y="2536"/>
                  </a:lnTo>
                  <a:lnTo>
                    <a:pt x="1268" y="1847"/>
                  </a:lnTo>
                  <a:lnTo>
                    <a:pt x="3714" y="1847"/>
                  </a:lnTo>
                  <a:lnTo>
                    <a:pt x="3714" y="689"/>
                  </a:lnTo>
                  <a:lnTo>
                    <a:pt x="1268" y="689"/>
                  </a:lnTo>
                  <a:lnTo>
                    <a:pt x="1268"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3" name="Freeform: Shape 5">
              <a:extLst>
                <a:ext uri="{FF2B5EF4-FFF2-40B4-BE49-F238E27FC236}">
                  <a16:creationId xmlns:a16="http://schemas.microsoft.com/office/drawing/2014/main" id="{927CCFB1-6EC8-4F65-A5B2-993534615F84}"/>
                </a:ext>
              </a:extLst>
            </p:cNvPr>
            <p:cNvSpPr/>
            <p:nvPr/>
          </p:nvSpPr>
          <p:spPr>
            <a:xfrm>
              <a:off x="8256820" y="8805312"/>
              <a:ext cx="1338120" cy="912599"/>
            </a:xfrm>
            <a:custGeom>
              <a:avLst/>
              <a:gdLst/>
              <a:ahLst/>
              <a:cxnLst>
                <a:cxn ang="3cd4">
                  <a:pos x="hc" y="t"/>
                </a:cxn>
                <a:cxn ang="cd2">
                  <a:pos x="l" y="vc"/>
                </a:cxn>
                <a:cxn ang="cd4">
                  <a:pos x="hc" y="b"/>
                </a:cxn>
                <a:cxn ang="0">
                  <a:pos x="r" y="vc"/>
                </a:cxn>
              </a:cxnLst>
              <a:rect l="l" t="t" r="r" b="b"/>
              <a:pathLst>
                <a:path w="3718" h="2536">
                  <a:moveTo>
                    <a:pt x="3718" y="1268"/>
                  </a:moveTo>
                  <a:lnTo>
                    <a:pt x="2450" y="0"/>
                  </a:lnTo>
                  <a:lnTo>
                    <a:pt x="2450" y="689"/>
                  </a:lnTo>
                  <a:lnTo>
                    <a:pt x="0" y="689"/>
                  </a:lnTo>
                  <a:lnTo>
                    <a:pt x="0" y="1847"/>
                  </a:lnTo>
                  <a:lnTo>
                    <a:pt x="2450" y="1847"/>
                  </a:lnTo>
                  <a:lnTo>
                    <a:pt x="2450" y="253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sp>
        <p:nvSpPr>
          <p:cNvPr id="74" name="Oval 73">
            <a:extLst>
              <a:ext uri="{FF2B5EF4-FFF2-40B4-BE49-F238E27FC236}">
                <a16:creationId xmlns:a16="http://schemas.microsoft.com/office/drawing/2014/main" id="{7A1084CD-7F44-48BB-BCC1-84E9CE7BB7B0}"/>
              </a:ext>
            </a:extLst>
          </p:cNvPr>
          <p:cNvSpPr/>
          <p:nvPr/>
        </p:nvSpPr>
        <p:spPr>
          <a:xfrm>
            <a:off x="9929682" y="3518834"/>
            <a:ext cx="433461" cy="43346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Metropolis"/>
              <a:ea typeface="+mn-ea"/>
              <a:cs typeface="+mn-cs"/>
            </a:endParaRPr>
          </a:p>
        </p:txBody>
      </p:sp>
      <p:grpSp>
        <p:nvGrpSpPr>
          <p:cNvPr id="75" name="Group 74">
            <a:extLst>
              <a:ext uri="{FF2B5EF4-FFF2-40B4-BE49-F238E27FC236}">
                <a16:creationId xmlns:a16="http://schemas.microsoft.com/office/drawing/2014/main" id="{DC73418C-27BA-42B9-9C4F-84B6C29B20EC}"/>
              </a:ext>
            </a:extLst>
          </p:cNvPr>
          <p:cNvGrpSpPr/>
          <p:nvPr/>
        </p:nvGrpSpPr>
        <p:grpSpPr>
          <a:xfrm>
            <a:off x="9926313" y="3511485"/>
            <a:ext cx="444580" cy="444758"/>
            <a:chOff x="7736620" y="7009631"/>
            <a:chExt cx="4501800" cy="4503600"/>
          </a:xfrm>
          <a:solidFill>
            <a:schemeClr val="tx1"/>
          </a:solidFill>
        </p:grpSpPr>
        <p:sp>
          <p:nvSpPr>
            <p:cNvPr id="76" name="Freeform: Shape 1">
              <a:extLst>
                <a:ext uri="{FF2B5EF4-FFF2-40B4-BE49-F238E27FC236}">
                  <a16:creationId xmlns:a16="http://schemas.microsoft.com/office/drawing/2014/main" id="{8C16194B-0BB9-443F-839E-5DFFB95CC3A2}"/>
                </a:ext>
              </a:extLst>
            </p:cNvPr>
            <p:cNvSpPr/>
            <p:nvPr/>
          </p:nvSpPr>
          <p:spPr>
            <a:xfrm>
              <a:off x="7736620" y="7009631"/>
              <a:ext cx="4501800" cy="4503600"/>
            </a:xfrm>
            <a:custGeom>
              <a:avLst/>
              <a:gdLst/>
              <a:ahLst/>
              <a:cxnLst>
                <a:cxn ang="3cd4">
                  <a:pos x="hc" y="t"/>
                </a:cxn>
                <a:cxn ang="cd2">
                  <a:pos x="l" y="vc"/>
                </a:cxn>
                <a:cxn ang="cd4">
                  <a:pos x="hc" y="b"/>
                </a:cxn>
                <a:cxn ang="0">
                  <a:pos x="r" y="vc"/>
                </a:cxn>
              </a:cxnLst>
              <a:rect l="l" t="t" r="r" b="b"/>
              <a:pathLst>
                <a:path w="12506" h="12511">
                  <a:moveTo>
                    <a:pt x="6251" y="521"/>
                  </a:moveTo>
                  <a:lnTo>
                    <a:pt x="6399" y="525"/>
                  </a:lnTo>
                  <a:lnTo>
                    <a:pt x="6546" y="530"/>
                  </a:lnTo>
                  <a:lnTo>
                    <a:pt x="6694" y="538"/>
                  </a:lnTo>
                  <a:lnTo>
                    <a:pt x="6838" y="550"/>
                  </a:lnTo>
                  <a:lnTo>
                    <a:pt x="6981" y="566"/>
                  </a:lnTo>
                  <a:lnTo>
                    <a:pt x="7125" y="587"/>
                  </a:lnTo>
                  <a:lnTo>
                    <a:pt x="7265" y="612"/>
                  </a:lnTo>
                  <a:lnTo>
                    <a:pt x="7409" y="640"/>
                  </a:lnTo>
                  <a:lnTo>
                    <a:pt x="7548" y="669"/>
                  </a:lnTo>
                  <a:lnTo>
                    <a:pt x="7684" y="702"/>
                  </a:lnTo>
                  <a:lnTo>
                    <a:pt x="7819" y="739"/>
                  </a:lnTo>
                  <a:lnTo>
                    <a:pt x="7954" y="780"/>
                  </a:lnTo>
                  <a:lnTo>
                    <a:pt x="8090" y="825"/>
                  </a:lnTo>
                  <a:lnTo>
                    <a:pt x="8221" y="870"/>
                  </a:lnTo>
                  <a:lnTo>
                    <a:pt x="8352" y="919"/>
                  </a:lnTo>
                  <a:lnTo>
                    <a:pt x="8484" y="973"/>
                  </a:lnTo>
                  <a:lnTo>
                    <a:pt x="8611" y="1030"/>
                  </a:lnTo>
                  <a:lnTo>
                    <a:pt x="8734" y="1088"/>
                  </a:lnTo>
                  <a:lnTo>
                    <a:pt x="8861" y="1149"/>
                  </a:lnTo>
                  <a:lnTo>
                    <a:pt x="8985" y="1215"/>
                  </a:lnTo>
                  <a:lnTo>
                    <a:pt x="9104" y="1285"/>
                  </a:lnTo>
                  <a:lnTo>
                    <a:pt x="9222" y="1354"/>
                  </a:lnTo>
                  <a:lnTo>
                    <a:pt x="9341" y="1428"/>
                  </a:lnTo>
                  <a:lnTo>
                    <a:pt x="9456" y="1502"/>
                  </a:lnTo>
                  <a:lnTo>
                    <a:pt x="9571" y="1581"/>
                  </a:lnTo>
                  <a:lnTo>
                    <a:pt x="9682" y="1663"/>
                  </a:lnTo>
                  <a:lnTo>
                    <a:pt x="9789" y="1749"/>
                  </a:lnTo>
                  <a:lnTo>
                    <a:pt x="9896" y="1835"/>
                  </a:lnTo>
                  <a:lnTo>
                    <a:pt x="10002" y="1921"/>
                  </a:lnTo>
                  <a:lnTo>
                    <a:pt x="10105" y="2016"/>
                  </a:lnTo>
                  <a:lnTo>
                    <a:pt x="10207" y="2106"/>
                  </a:lnTo>
                  <a:lnTo>
                    <a:pt x="10306" y="2205"/>
                  </a:lnTo>
                  <a:lnTo>
                    <a:pt x="10400" y="2303"/>
                  </a:lnTo>
                  <a:lnTo>
                    <a:pt x="10495" y="2401"/>
                  </a:lnTo>
                  <a:lnTo>
                    <a:pt x="10585" y="2504"/>
                  </a:lnTo>
                  <a:lnTo>
                    <a:pt x="10675" y="2611"/>
                  </a:lnTo>
                  <a:lnTo>
                    <a:pt x="10762" y="2717"/>
                  </a:lnTo>
                  <a:lnTo>
                    <a:pt x="10844" y="2828"/>
                  </a:lnTo>
                  <a:lnTo>
                    <a:pt x="10926" y="2939"/>
                  </a:lnTo>
                  <a:lnTo>
                    <a:pt x="11004" y="3054"/>
                  </a:lnTo>
                  <a:lnTo>
                    <a:pt x="11082" y="3169"/>
                  </a:lnTo>
                  <a:lnTo>
                    <a:pt x="11156" y="3284"/>
                  </a:lnTo>
                  <a:lnTo>
                    <a:pt x="11225" y="3403"/>
                  </a:lnTo>
                  <a:lnTo>
                    <a:pt x="11291" y="3526"/>
                  </a:lnTo>
                  <a:lnTo>
                    <a:pt x="11357" y="3649"/>
                  </a:lnTo>
                  <a:lnTo>
                    <a:pt x="11419" y="3773"/>
                  </a:lnTo>
                  <a:lnTo>
                    <a:pt x="11480" y="3900"/>
                  </a:lnTo>
                  <a:lnTo>
                    <a:pt x="11533" y="4027"/>
                  </a:lnTo>
                  <a:lnTo>
                    <a:pt x="11587" y="4154"/>
                  </a:lnTo>
                  <a:lnTo>
                    <a:pt x="11636" y="4285"/>
                  </a:lnTo>
                  <a:lnTo>
                    <a:pt x="11685" y="4417"/>
                  </a:lnTo>
                  <a:lnTo>
                    <a:pt x="11726" y="4553"/>
                  </a:lnTo>
                  <a:lnTo>
                    <a:pt x="11767" y="4688"/>
                  </a:lnTo>
                  <a:lnTo>
                    <a:pt x="11804" y="4823"/>
                  </a:lnTo>
                  <a:lnTo>
                    <a:pt x="11837" y="4963"/>
                  </a:lnTo>
                  <a:lnTo>
                    <a:pt x="11870" y="5103"/>
                  </a:lnTo>
                  <a:lnTo>
                    <a:pt x="11895" y="5242"/>
                  </a:lnTo>
                  <a:lnTo>
                    <a:pt x="11919" y="5386"/>
                  </a:lnTo>
                  <a:lnTo>
                    <a:pt x="11940" y="5525"/>
                  </a:lnTo>
                  <a:lnTo>
                    <a:pt x="11956" y="5669"/>
                  </a:lnTo>
                  <a:lnTo>
                    <a:pt x="11968" y="5817"/>
                  </a:lnTo>
                  <a:lnTo>
                    <a:pt x="11976" y="5961"/>
                  </a:lnTo>
                  <a:lnTo>
                    <a:pt x="11985" y="6108"/>
                  </a:lnTo>
                  <a:lnTo>
                    <a:pt x="11985" y="6256"/>
                  </a:lnTo>
                  <a:lnTo>
                    <a:pt x="11985" y="6403"/>
                  </a:lnTo>
                  <a:lnTo>
                    <a:pt x="11976" y="6550"/>
                  </a:lnTo>
                  <a:lnTo>
                    <a:pt x="11968" y="6694"/>
                  </a:lnTo>
                  <a:lnTo>
                    <a:pt x="11956" y="6842"/>
                  </a:lnTo>
                  <a:lnTo>
                    <a:pt x="11940" y="6986"/>
                  </a:lnTo>
                  <a:lnTo>
                    <a:pt x="11919" y="7125"/>
                  </a:lnTo>
                  <a:lnTo>
                    <a:pt x="11895" y="7269"/>
                  </a:lnTo>
                  <a:lnTo>
                    <a:pt x="11870" y="7408"/>
                  </a:lnTo>
                  <a:lnTo>
                    <a:pt x="11837" y="7548"/>
                  </a:lnTo>
                  <a:lnTo>
                    <a:pt x="11804" y="7688"/>
                  </a:lnTo>
                  <a:lnTo>
                    <a:pt x="11767" y="7823"/>
                  </a:lnTo>
                  <a:lnTo>
                    <a:pt x="11726" y="7958"/>
                  </a:lnTo>
                  <a:lnTo>
                    <a:pt x="11685" y="8094"/>
                  </a:lnTo>
                  <a:lnTo>
                    <a:pt x="11636" y="8226"/>
                  </a:lnTo>
                  <a:lnTo>
                    <a:pt x="11587" y="8357"/>
                  </a:lnTo>
                  <a:lnTo>
                    <a:pt x="11533" y="8484"/>
                  </a:lnTo>
                  <a:lnTo>
                    <a:pt x="11480" y="8611"/>
                  </a:lnTo>
                  <a:lnTo>
                    <a:pt x="11419" y="8738"/>
                  </a:lnTo>
                  <a:lnTo>
                    <a:pt x="11357" y="8862"/>
                  </a:lnTo>
                  <a:lnTo>
                    <a:pt x="11291" y="8985"/>
                  </a:lnTo>
                  <a:lnTo>
                    <a:pt x="11225" y="9108"/>
                  </a:lnTo>
                  <a:lnTo>
                    <a:pt x="11156" y="9227"/>
                  </a:lnTo>
                  <a:lnTo>
                    <a:pt x="11082" y="9342"/>
                  </a:lnTo>
                  <a:lnTo>
                    <a:pt x="11004" y="9457"/>
                  </a:lnTo>
                  <a:lnTo>
                    <a:pt x="10926" y="9572"/>
                  </a:lnTo>
                  <a:lnTo>
                    <a:pt x="10844" y="9683"/>
                  </a:lnTo>
                  <a:lnTo>
                    <a:pt x="10762" y="9794"/>
                  </a:lnTo>
                  <a:lnTo>
                    <a:pt x="10675" y="9900"/>
                  </a:lnTo>
                  <a:lnTo>
                    <a:pt x="10585" y="10007"/>
                  </a:lnTo>
                  <a:lnTo>
                    <a:pt x="10495" y="10110"/>
                  </a:lnTo>
                  <a:lnTo>
                    <a:pt x="10400" y="10208"/>
                  </a:lnTo>
                  <a:lnTo>
                    <a:pt x="10306" y="10306"/>
                  </a:lnTo>
                  <a:lnTo>
                    <a:pt x="10207" y="10405"/>
                  </a:lnTo>
                  <a:lnTo>
                    <a:pt x="10105" y="10495"/>
                  </a:lnTo>
                  <a:lnTo>
                    <a:pt x="10002" y="10590"/>
                  </a:lnTo>
                  <a:lnTo>
                    <a:pt x="9896" y="10676"/>
                  </a:lnTo>
                  <a:lnTo>
                    <a:pt x="9789" y="10762"/>
                  </a:lnTo>
                  <a:lnTo>
                    <a:pt x="9682" y="10848"/>
                  </a:lnTo>
                  <a:lnTo>
                    <a:pt x="9571" y="10930"/>
                  </a:lnTo>
                  <a:lnTo>
                    <a:pt x="9456" y="11009"/>
                  </a:lnTo>
                  <a:lnTo>
                    <a:pt x="9341" y="11083"/>
                  </a:lnTo>
                  <a:lnTo>
                    <a:pt x="9222" y="11157"/>
                  </a:lnTo>
                  <a:lnTo>
                    <a:pt x="9104" y="11226"/>
                  </a:lnTo>
                  <a:lnTo>
                    <a:pt x="8985" y="11296"/>
                  </a:lnTo>
                  <a:lnTo>
                    <a:pt x="8861" y="11362"/>
                  </a:lnTo>
                  <a:lnTo>
                    <a:pt x="8734" y="11423"/>
                  </a:lnTo>
                  <a:lnTo>
                    <a:pt x="8611" y="11481"/>
                  </a:lnTo>
                  <a:lnTo>
                    <a:pt x="8484" y="11538"/>
                  </a:lnTo>
                  <a:lnTo>
                    <a:pt x="8352" y="11592"/>
                  </a:lnTo>
                  <a:lnTo>
                    <a:pt x="8221" y="11641"/>
                  </a:lnTo>
                  <a:lnTo>
                    <a:pt x="8090" y="11686"/>
                  </a:lnTo>
                  <a:lnTo>
                    <a:pt x="7954" y="11731"/>
                  </a:lnTo>
                  <a:lnTo>
                    <a:pt x="7819" y="11772"/>
                  </a:lnTo>
                  <a:lnTo>
                    <a:pt x="7684" y="11809"/>
                  </a:lnTo>
                  <a:lnTo>
                    <a:pt x="7548" y="11842"/>
                  </a:lnTo>
                  <a:lnTo>
                    <a:pt x="7409" y="11871"/>
                  </a:lnTo>
                  <a:lnTo>
                    <a:pt x="7265" y="11899"/>
                  </a:lnTo>
                  <a:lnTo>
                    <a:pt x="7125" y="11924"/>
                  </a:lnTo>
                  <a:lnTo>
                    <a:pt x="6981" y="11945"/>
                  </a:lnTo>
                  <a:lnTo>
                    <a:pt x="6838" y="11961"/>
                  </a:lnTo>
                  <a:lnTo>
                    <a:pt x="6694" y="11973"/>
                  </a:lnTo>
                  <a:lnTo>
                    <a:pt x="6546" y="11981"/>
                  </a:lnTo>
                  <a:lnTo>
                    <a:pt x="6399" y="11986"/>
                  </a:lnTo>
                  <a:lnTo>
                    <a:pt x="6251" y="11990"/>
                  </a:lnTo>
                  <a:lnTo>
                    <a:pt x="6103" y="11986"/>
                  </a:lnTo>
                  <a:lnTo>
                    <a:pt x="5960" y="11981"/>
                  </a:lnTo>
                  <a:lnTo>
                    <a:pt x="5812" y="11973"/>
                  </a:lnTo>
                  <a:lnTo>
                    <a:pt x="5668" y="11961"/>
                  </a:lnTo>
                  <a:lnTo>
                    <a:pt x="5524" y="11945"/>
                  </a:lnTo>
                  <a:lnTo>
                    <a:pt x="5381" y="11924"/>
                  </a:lnTo>
                  <a:lnTo>
                    <a:pt x="5241" y="11899"/>
                  </a:lnTo>
                  <a:lnTo>
                    <a:pt x="5098" y="11871"/>
                  </a:lnTo>
                  <a:lnTo>
                    <a:pt x="4958" y="11842"/>
                  </a:lnTo>
                  <a:lnTo>
                    <a:pt x="4823" y="11809"/>
                  </a:lnTo>
                  <a:lnTo>
                    <a:pt x="4687" y="11772"/>
                  </a:lnTo>
                  <a:lnTo>
                    <a:pt x="4552" y="11731"/>
                  </a:lnTo>
                  <a:lnTo>
                    <a:pt x="4416" y="11686"/>
                  </a:lnTo>
                  <a:lnTo>
                    <a:pt x="4285" y="11641"/>
                  </a:lnTo>
                  <a:lnTo>
                    <a:pt x="4154" y="11592"/>
                  </a:lnTo>
                  <a:lnTo>
                    <a:pt x="4022" y="11538"/>
                  </a:lnTo>
                  <a:lnTo>
                    <a:pt x="3895" y="11481"/>
                  </a:lnTo>
                  <a:lnTo>
                    <a:pt x="3768" y="11423"/>
                  </a:lnTo>
                  <a:lnTo>
                    <a:pt x="3645" y="11362"/>
                  </a:lnTo>
                  <a:lnTo>
                    <a:pt x="3521" y="11296"/>
                  </a:lnTo>
                  <a:lnTo>
                    <a:pt x="3403" y="11226"/>
                  </a:lnTo>
                  <a:lnTo>
                    <a:pt x="3284" y="11157"/>
                  </a:lnTo>
                  <a:lnTo>
                    <a:pt x="3164" y="11083"/>
                  </a:lnTo>
                  <a:lnTo>
                    <a:pt x="3050" y="11009"/>
                  </a:lnTo>
                  <a:lnTo>
                    <a:pt x="2935" y="10930"/>
                  </a:lnTo>
                  <a:lnTo>
                    <a:pt x="2824" y="10848"/>
                  </a:lnTo>
                  <a:lnTo>
                    <a:pt x="2717" y="10762"/>
                  </a:lnTo>
                  <a:lnTo>
                    <a:pt x="2610" y="10676"/>
                  </a:lnTo>
                  <a:lnTo>
                    <a:pt x="2504" y="10590"/>
                  </a:lnTo>
                  <a:lnTo>
                    <a:pt x="2401" y="10495"/>
                  </a:lnTo>
                  <a:lnTo>
                    <a:pt x="2299" y="10405"/>
                  </a:lnTo>
                  <a:lnTo>
                    <a:pt x="2200" y="10306"/>
                  </a:lnTo>
                  <a:lnTo>
                    <a:pt x="2105" y="10208"/>
                  </a:lnTo>
                  <a:lnTo>
                    <a:pt x="2011" y="10110"/>
                  </a:lnTo>
                  <a:lnTo>
                    <a:pt x="1921" y="10007"/>
                  </a:lnTo>
                  <a:lnTo>
                    <a:pt x="1830" y="9900"/>
                  </a:lnTo>
                  <a:lnTo>
                    <a:pt x="1744" y="9794"/>
                  </a:lnTo>
                  <a:lnTo>
                    <a:pt x="1662" y="9683"/>
                  </a:lnTo>
                  <a:lnTo>
                    <a:pt x="1580" y="9572"/>
                  </a:lnTo>
                  <a:lnTo>
                    <a:pt x="1502" y="9457"/>
                  </a:lnTo>
                  <a:lnTo>
                    <a:pt x="1424" y="9342"/>
                  </a:lnTo>
                  <a:lnTo>
                    <a:pt x="1350" y="9227"/>
                  </a:lnTo>
                  <a:lnTo>
                    <a:pt x="1280" y="9108"/>
                  </a:lnTo>
                  <a:lnTo>
                    <a:pt x="1215" y="8985"/>
                  </a:lnTo>
                  <a:lnTo>
                    <a:pt x="1149" y="8862"/>
                  </a:lnTo>
                  <a:lnTo>
                    <a:pt x="1088" y="8738"/>
                  </a:lnTo>
                  <a:lnTo>
                    <a:pt x="1026" y="8611"/>
                  </a:lnTo>
                  <a:lnTo>
                    <a:pt x="973" y="8484"/>
                  </a:lnTo>
                  <a:lnTo>
                    <a:pt x="919" y="8357"/>
                  </a:lnTo>
                  <a:lnTo>
                    <a:pt x="870" y="8226"/>
                  </a:lnTo>
                  <a:lnTo>
                    <a:pt x="821" y="8094"/>
                  </a:lnTo>
                  <a:lnTo>
                    <a:pt x="780" y="7958"/>
                  </a:lnTo>
                  <a:lnTo>
                    <a:pt x="739" y="7823"/>
                  </a:lnTo>
                  <a:lnTo>
                    <a:pt x="702" y="7688"/>
                  </a:lnTo>
                  <a:lnTo>
                    <a:pt x="669" y="7548"/>
                  </a:lnTo>
                  <a:lnTo>
                    <a:pt x="636" y="7408"/>
                  </a:lnTo>
                  <a:lnTo>
                    <a:pt x="612" y="7269"/>
                  </a:lnTo>
                  <a:lnTo>
                    <a:pt x="587" y="7125"/>
                  </a:lnTo>
                  <a:lnTo>
                    <a:pt x="567" y="6986"/>
                  </a:lnTo>
                  <a:lnTo>
                    <a:pt x="550" y="6842"/>
                  </a:lnTo>
                  <a:lnTo>
                    <a:pt x="538" y="6694"/>
                  </a:lnTo>
                  <a:lnTo>
                    <a:pt x="529" y="6550"/>
                  </a:lnTo>
                  <a:lnTo>
                    <a:pt x="521" y="6403"/>
                  </a:lnTo>
                  <a:lnTo>
                    <a:pt x="521" y="6256"/>
                  </a:lnTo>
                  <a:lnTo>
                    <a:pt x="521" y="6108"/>
                  </a:lnTo>
                  <a:lnTo>
                    <a:pt x="529" y="5961"/>
                  </a:lnTo>
                  <a:lnTo>
                    <a:pt x="538" y="5817"/>
                  </a:lnTo>
                  <a:lnTo>
                    <a:pt x="550" y="5669"/>
                  </a:lnTo>
                  <a:lnTo>
                    <a:pt x="567" y="5525"/>
                  </a:lnTo>
                  <a:lnTo>
                    <a:pt x="587" y="5386"/>
                  </a:lnTo>
                  <a:lnTo>
                    <a:pt x="612" y="5242"/>
                  </a:lnTo>
                  <a:lnTo>
                    <a:pt x="636" y="5103"/>
                  </a:lnTo>
                  <a:lnTo>
                    <a:pt x="669" y="4963"/>
                  </a:lnTo>
                  <a:lnTo>
                    <a:pt x="702" y="4823"/>
                  </a:lnTo>
                  <a:lnTo>
                    <a:pt x="739" y="4688"/>
                  </a:lnTo>
                  <a:lnTo>
                    <a:pt x="780" y="4553"/>
                  </a:lnTo>
                  <a:lnTo>
                    <a:pt x="821" y="4417"/>
                  </a:lnTo>
                  <a:lnTo>
                    <a:pt x="870" y="4285"/>
                  </a:lnTo>
                  <a:lnTo>
                    <a:pt x="919" y="4154"/>
                  </a:lnTo>
                  <a:lnTo>
                    <a:pt x="973" y="4027"/>
                  </a:lnTo>
                  <a:lnTo>
                    <a:pt x="1026" y="3900"/>
                  </a:lnTo>
                  <a:lnTo>
                    <a:pt x="1088" y="3773"/>
                  </a:lnTo>
                  <a:lnTo>
                    <a:pt x="1149" y="3649"/>
                  </a:lnTo>
                  <a:lnTo>
                    <a:pt x="1215" y="3526"/>
                  </a:lnTo>
                  <a:lnTo>
                    <a:pt x="1280" y="3403"/>
                  </a:lnTo>
                  <a:lnTo>
                    <a:pt x="1350" y="3284"/>
                  </a:lnTo>
                  <a:lnTo>
                    <a:pt x="1424" y="3169"/>
                  </a:lnTo>
                  <a:lnTo>
                    <a:pt x="1502" y="3054"/>
                  </a:lnTo>
                  <a:lnTo>
                    <a:pt x="1580" y="2939"/>
                  </a:lnTo>
                  <a:lnTo>
                    <a:pt x="1662" y="2828"/>
                  </a:lnTo>
                  <a:lnTo>
                    <a:pt x="1744" y="2717"/>
                  </a:lnTo>
                  <a:lnTo>
                    <a:pt x="1830" y="2611"/>
                  </a:lnTo>
                  <a:lnTo>
                    <a:pt x="1921" y="2504"/>
                  </a:lnTo>
                  <a:lnTo>
                    <a:pt x="2011" y="2401"/>
                  </a:lnTo>
                  <a:lnTo>
                    <a:pt x="2105" y="2303"/>
                  </a:lnTo>
                  <a:lnTo>
                    <a:pt x="2200" y="2205"/>
                  </a:lnTo>
                  <a:lnTo>
                    <a:pt x="2299" y="2106"/>
                  </a:lnTo>
                  <a:lnTo>
                    <a:pt x="2401" y="2016"/>
                  </a:lnTo>
                  <a:lnTo>
                    <a:pt x="2504" y="1921"/>
                  </a:lnTo>
                  <a:lnTo>
                    <a:pt x="2610" y="1835"/>
                  </a:lnTo>
                  <a:lnTo>
                    <a:pt x="2717" y="1749"/>
                  </a:lnTo>
                  <a:lnTo>
                    <a:pt x="2824" y="1663"/>
                  </a:lnTo>
                  <a:lnTo>
                    <a:pt x="2935" y="1581"/>
                  </a:lnTo>
                  <a:lnTo>
                    <a:pt x="3050" y="1502"/>
                  </a:lnTo>
                  <a:lnTo>
                    <a:pt x="3164" y="1428"/>
                  </a:lnTo>
                  <a:lnTo>
                    <a:pt x="3284" y="1354"/>
                  </a:lnTo>
                  <a:lnTo>
                    <a:pt x="3403" y="1285"/>
                  </a:lnTo>
                  <a:lnTo>
                    <a:pt x="3521" y="1215"/>
                  </a:lnTo>
                  <a:lnTo>
                    <a:pt x="3645" y="1149"/>
                  </a:lnTo>
                  <a:lnTo>
                    <a:pt x="3768" y="1088"/>
                  </a:lnTo>
                  <a:lnTo>
                    <a:pt x="3895" y="1030"/>
                  </a:lnTo>
                  <a:lnTo>
                    <a:pt x="4022" y="973"/>
                  </a:lnTo>
                  <a:lnTo>
                    <a:pt x="4154" y="919"/>
                  </a:lnTo>
                  <a:lnTo>
                    <a:pt x="4285" y="870"/>
                  </a:lnTo>
                  <a:lnTo>
                    <a:pt x="4416" y="825"/>
                  </a:lnTo>
                  <a:lnTo>
                    <a:pt x="4552" y="780"/>
                  </a:lnTo>
                  <a:lnTo>
                    <a:pt x="4687" y="739"/>
                  </a:lnTo>
                  <a:lnTo>
                    <a:pt x="4823" y="702"/>
                  </a:lnTo>
                  <a:lnTo>
                    <a:pt x="4958" y="669"/>
                  </a:lnTo>
                  <a:lnTo>
                    <a:pt x="5098" y="640"/>
                  </a:lnTo>
                  <a:lnTo>
                    <a:pt x="5241" y="612"/>
                  </a:lnTo>
                  <a:lnTo>
                    <a:pt x="5381" y="587"/>
                  </a:lnTo>
                  <a:lnTo>
                    <a:pt x="5524" y="566"/>
                  </a:lnTo>
                  <a:lnTo>
                    <a:pt x="5668" y="550"/>
                  </a:lnTo>
                  <a:lnTo>
                    <a:pt x="5812" y="538"/>
                  </a:lnTo>
                  <a:lnTo>
                    <a:pt x="5960" y="530"/>
                  </a:lnTo>
                  <a:lnTo>
                    <a:pt x="6103" y="525"/>
                  </a:lnTo>
                  <a:close/>
                  <a:moveTo>
                    <a:pt x="6251" y="0"/>
                  </a:moveTo>
                  <a:lnTo>
                    <a:pt x="6091" y="4"/>
                  </a:lnTo>
                  <a:lnTo>
                    <a:pt x="5931" y="8"/>
                  </a:lnTo>
                  <a:lnTo>
                    <a:pt x="5771" y="20"/>
                  </a:lnTo>
                  <a:lnTo>
                    <a:pt x="5615" y="33"/>
                  </a:lnTo>
                  <a:lnTo>
                    <a:pt x="5455" y="54"/>
                  </a:lnTo>
                  <a:lnTo>
                    <a:pt x="5299" y="74"/>
                  </a:lnTo>
                  <a:lnTo>
                    <a:pt x="5147" y="99"/>
                  </a:lnTo>
                  <a:lnTo>
                    <a:pt x="4991" y="127"/>
                  </a:lnTo>
                  <a:lnTo>
                    <a:pt x="4839" y="160"/>
                  </a:lnTo>
                  <a:lnTo>
                    <a:pt x="4691" y="197"/>
                  </a:lnTo>
                  <a:lnTo>
                    <a:pt x="4539" y="238"/>
                  </a:lnTo>
                  <a:lnTo>
                    <a:pt x="4391" y="283"/>
                  </a:lnTo>
                  <a:lnTo>
                    <a:pt x="4248" y="329"/>
                  </a:lnTo>
                  <a:lnTo>
                    <a:pt x="4104" y="382"/>
                  </a:lnTo>
                  <a:lnTo>
                    <a:pt x="3961" y="435"/>
                  </a:lnTo>
                  <a:lnTo>
                    <a:pt x="3817" y="493"/>
                  </a:lnTo>
                  <a:lnTo>
                    <a:pt x="3678" y="554"/>
                  </a:lnTo>
                  <a:lnTo>
                    <a:pt x="3542" y="620"/>
                  </a:lnTo>
                  <a:lnTo>
                    <a:pt x="3406" y="685"/>
                  </a:lnTo>
                  <a:lnTo>
                    <a:pt x="3271" y="755"/>
                  </a:lnTo>
                  <a:lnTo>
                    <a:pt x="3140" y="829"/>
                  </a:lnTo>
                  <a:lnTo>
                    <a:pt x="3009" y="907"/>
                  </a:lnTo>
                  <a:lnTo>
                    <a:pt x="2881" y="985"/>
                  </a:lnTo>
                  <a:lnTo>
                    <a:pt x="2758" y="1067"/>
                  </a:lnTo>
                  <a:lnTo>
                    <a:pt x="2631" y="1153"/>
                  </a:lnTo>
                  <a:lnTo>
                    <a:pt x="2512" y="1244"/>
                  </a:lnTo>
                  <a:lnTo>
                    <a:pt x="2393" y="1334"/>
                  </a:lnTo>
                  <a:lnTo>
                    <a:pt x="2274" y="1428"/>
                  </a:lnTo>
                  <a:lnTo>
                    <a:pt x="2159" y="1527"/>
                  </a:lnTo>
                  <a:lnTo>
                    <a:pt x="2048" y="1626"/>
                  </a:lnTo>
                  <a:lnTo>
                    <a:pt x="1937" y="1728"/>
                  </a:lnTo>
                  <a:lnTo>
                    <a:pt x="1830" y="1835"/>
                  </a:lnTo>
                  <a:lnTo>
                    <a:pt x="1724" y="1942"/>
                  </a:lnTo>
                  <a:lnTo>
                    <a:pt x="1625" y="2048"/>
                  </a:lnTo>
                  <a:lnTo>
                    <a:pt x="1523" y="2163"/>
                  </a:lnTo>
                  <a:lnTo>
                    <a:pt x="1428" y="2278"/>
                  </a:lnTo>
                  <a:lnTo>
                    <a:pt x="1334" y="2393"/>
                  </a:lnTo>
                  <a:lnTo>
                    <a:pt x="1239" y="2512"/>
                  </a:lnTo>
                  <a:lnTo>
                    <a:pt x="1153" y="2635"/>
                  </a:lnTo>
                  <a:lnTo>
                    <a:pt x="1067" y="2759"/>
                  </a:lnTo>
                  <a:lnTo>
                    <a:pt x="985" y="2886"/>
                  </a:lnTo>
                  <a:lnTo>
                    <a:pt x="903" y="3013"/>
                  </a:lnTo>
                  <a:lnTo>
                    <a:pt x="829" y="3145"/>
                  </a:lnTo>
                  <a:lnTo>
                    <a:pt x="755" y="3276"/>
                  </a:lnTo>
                  <a:lnTo>
                    <a:pt x="681" y="3407"/>
                  </a:lnTo>
                  <a:lnTo>
                    <a:pt x="615" y="3543"/>
                  </a:lnTo>
                  <a:lnTo>
                    <a:pt x="550" y="3682"/>
                  </a:lnTo>
                  <a:lnTo>
                    <a:pt x="488" y="3822"/>
                  </a:lnTo>
                  <a:lnTo>
                    <a:pt x="431" y="3961"/>
                  </a:lnTo>
                  <a:lnTo>
                    <a:pt x="378" y="4105"/>
                  </a:lnTo>
                  <a:lnTo>
                    <a:pt x="328" y="4249"/>
                  </a:lnTo>
                  <a:lnTo>
                    <a:pt x="279" y="4397"/>
                  </a:lnTo>
                  <a:lnTo>
                    <a:pt x="238" y="4544"/>
                  </a:lnTo>
                  <a:lnTo>
                    <a:pt x="197" y="4692"/>
                  </a:lnTo>
                  <a:lnTo>
                    <a:pt x="160" y="4844"/>
                  </a:lnTo>
                  <a:lnTo>
                    <a:pt x="127" y="4996"/>
                  </a:lnTo>
                  <a:lnTo>
                    <a:pt x="99" y="5148"/>
                  </a:lnTo>
                  <a:lnTo>
                    <a:pt x="70" y="5304"/>
                  </a:lnTo>
                  <a:lnTo>
                    <a:pt x="49" y="5459"/>
                  </a:lnTo>
                  <a:lnTo>
                    <a:pt x="33" y="5616"/>
                  </a:lnTo>
                  <a:lnTo>
                    <a:pt x="17" y="5776"/>
                  </a:lnTo>
                  <a:lnTo>
                    <a:pt x="8" y="5936"/>
                  </a:lnTo>
                  <a:lnTo>
                    <a:pt x="0" y="6096"/>
                  </a:lnTo>
                  <a:lnTo>
                    <a:pt x="0" y="6256"/>
                  </a:lnTo>
                  <a:lnTo>
                    <a:pt x="0" y="6415"/>
                  </a:lnTo>
                  <a:lnTo>
                    <a:pt x="8" y="6575"/>
                  </a:lnTo>
                  <a:lnTo>
                    <a:pt x="17" y="6735"/>
                  </a:lnTo>
                  <a:lnTo>
                    <a:pt x="33" y="6895"/>
                  </a:lnTo>
                  <a:lnTo>
                    <a:pt x="49" y="7052"/>
                  </a:lnTo>
                  <a:lnTo>
                    <a:pt x="70" y="7207"/>
                  </a:lnTo>
                  <a:lnTo>
                    <a:pt x="99" y="7363"/>
                  </a:lnTo>
                  <a:lnTo>
                    <a:pt x="127" y="7515"/>
                  </a:lnTo>
                  <a:lnTo>
                    <a:pt x="160" y="7667"/>
                  </a:lnTo>
                  <a:lnTo>
                    <a:pt x="197" y="7819"/>
                  </a:lnTo>
                  <a:lnTo>
                    <a:pt x="238" y="7967"/>
                  </a:lnTo>
                  <a:lnTo>
                    <a:pt x="279" y="8114"/>
                  </a:lnTo>
                  <a:lnTo>
                    <a:pt x="328" y="8262"/>
                  </a:lnTo>
                  <a:lnTo>
                    <a:pt x="378" y="8406"/>
                  </a:lnTo>
                  <a:lnTo>
                    <a:pt x="431" y="8550"/>
                  </a:lnTo>
                  <a:lnTo>
                    <a:pt x="488" y="8689"/>
                  </a:lnTo>
                  <a:lnTo>
                    <a:pt x="550" y="8829"/>
                  </a:lnTo>
                  <a:lnTo>
                    <a:pt x="615" y="8968"/>
                  </a:lnTo>
                  <a:lnTo>
                    <a:pt x="681" y="9104"/>
                  </a:lnTo>
                  <a:lnTo>
                    <a:pt x="755" y="9235"/>
                  </a:lnTo>
                  <a:lnTo>
                    <a:pt x="829" y="9366"/>
                  </a:lnTo>
                  <a:lnTo>
                    <a:pt x="903" y="9498"/>
                  </a:lnTo>
                  <a:lnTo>
                    <a:pt x="985" y="9625"/>
                  </a:lnTo>
                  <a:lnTo>
                    <a:pt x="1067" y="9752"/>
                  </a:lnTo>
                  <a:lnTo>
                    <a:pt x="1153" y="9876"/>
                  </a:lnTo>
                  <a:lnTo>
                    <a:pt x="1239" y="9999"/>
                  </a:lnTo>
                  <a:lnTo>
                    <a:pt x="1334" y="10118"/>
                  </a:lnTo>
                  <a:lnTo>
                    <a:pt x="1428" y="10233"/>
                  </a:lnTo>
                  <a:lnTo>
                    <a:pt x="1523" y="10348"/>
                  </a:lnTo>
                  <a:lnTo>
                    <a:pt x="1625" y="10463"/>
                  </a:lnTo>
                  <a:lnTo>
                    <a:pt x="1724" y="10569"/>
                  </a:lnTo>
                  <a:lnTo>
                    <a:pt x="1830" y="10676"/>
                  </a:lnTo>
                  <a:lnTo>
                    <a:pt x="1937" y="10783"/>
                  </a:lnTo>
                  <a:lnTo>
                    <a:pt x="2048" y="10885"/>
                  </a:lnTo>
                  <a:lnTo>
                    <a:pt x="2159" y="10984"/>
                  </a:lnTo>
                  <a:lnTo>
                    <a:pt x="2274" y="11083"/>
                  </a:lnTo>
                  <a:lnTo>
                    <a:pt x="2393" y="11177"/>
                  </a:lnTo>
                  <a:lnTo>
                    <a:pt x="2512" y="11267"/>
                  </a:lnTo>
                  <a:lnTo>
                    <a:pt x="2631" y="11358"/>
                  </a:lnTo>
                  <a:lnTo>
                    <a:pt x="2758" y="11444"/>
                  </a:lnTo>
                  <a:lnTo>
                    <a:pt x="2881" y="11526"/>
                  </a:lnTo>
                  <a:lnTo>
                    <a:pt x="3009" y="11604"/>
                  </a:lnTo>
                  <a:lnTo>
                    <a:pt x="3140" y="11682"/>
                  </a:lnTo>
                  <a:lnTo>
                    <a:pt x="3271" y="11756"/>
                  </a:lnTo>
                  <a:lnTo>
                    <a:pt x="3406" y="11826"/>
                  </a:lnTo>
                  <a:lnTo>
                    <a:pt x="3542" y="11891"/>
                  </a:lnTo>
                  <a:lnTo>
                    <a:pt x="3678" y="11957"/>
                  </a:lnTo>
                  <a:lnTo>
                    <a:pt x="3817" y="12018"/>
                  </a:lnTo>
                  <a:lnTo>
                    <a:pt x="3961" y="12076"/>
                  </a:lnTo>
                  <a:lnTo>
                    <a:pt x="4104" y="12129"/>
                  </a:lnTo>
                  <a:lnTo>
                    <a:pt x="4248" y="12182"/>
                  </a:lnTo>
                  <a:lnTo>
                    <a:pt x="4391" y="12228"/>
                  </a:lnTo>
                  <a:lnTo>
                    <a:pt x="4539" y="12273"/>
                  </a:lnTo>
                  <a:lnTo>
                    <a:pt x="4691" y="12314"/>
                  </a:lnTo>
                  <a:lnTo>
                    <a:pt x="4839" y="12351"/>
                  </a:lnTo>
                  <a:lnTo>
                    <a:pt x="4991" y="12384"/>
                  </a:lnTo>
                  <a:lnTo>
                    <a:pt x="5147" y="12412"/>
                  </a:lnTo>
                  <a:lnTo>
                    <a:pt x="5299" y="12437"/>
                  </a:lnTo>
                  <a:lnTo>
                    <a:pt x="5455" y="12457"/>
                  </a:lnTo>
                  <a:lnTo>
                    <a:pt x="5615" y="12478"/>
                  </a:lnTo>
                  <a:lnTo>
                    <a:pt x="5771" y="12491"/>
                  </a:lnTo>
                  <a:lnTo>
                    <a:pt x="5931" y="12503"/>
                  </a:lnTo>
                  <a:lnTo>
                    <a:pt x="6091" y="12507"/>
                  </a:lnTo>
                  <a:lnTo>
                    <a:pt x="6251" y="12511"/>
                  </a:lnTo>
                  <a:lnTo>
                    <a:pt x="6415" y="12507"/>
                  </a:lnTo>
                  <a:lnTo>
                    <a:pt x="6575" y="12503"/>
                  </a:lnTo>
                  <a:lnTo>
                    <a:pt x="6735" y="12491"/>
                  </a:lnTo>
                  <a:lnTo>
                    <a:pt x="6891" y="12478"/>
                  </a:lnTo>
                  <a:lnTo>
                    <a:pt x="7051" y="12457"/>
                  </a:lnTo>
                  <a:lnTo>
                    <a:pt x="7207" y="12437"/>
                  </a:lnTo>
                  <a:lnTo>
                    <a:pt x="7359" y="12412"/>
                  </a:lnTo>
                  <a:lnTo>
                    <a:pt x="7515" y="12384"/>
                  </a:lnTo>
                  <a:lnTo>
                    <a:pt x="7667" y="12351"/>
                  </a:lnTo>
                  <a:lnTo>
                    <a:pt x="7815" y="12314"/>
                  </a:lnTo>
                  <a:lnTo>
                    <a:pt x="7966" y="12273"/>
                  </a:lnTo>
                  <a:lnTo>
                    <a:pt x="8114" y="12228"/>
                  </a:lnTo>
                  <a:lnTo>
                    <a:pt x="8258" y="12182"/>
                  </a:lnTo>
                  <a:lnTo>
                    <a:pt x="8402" y="12129"/>
                  </a:lnTo>
                  <a:lnTo>
                    <a:pt x="8545" y="12076"/>
                  </a:lnTo>
                  <a:lnTo>
                    <a:pt x="8689" y="12018"/>
                  </a:lnTo>
                  <a:lnTo>
                    <a:pt x="8829" y="11957"/>
                  </a:lnTo>
                  <a:lnTo>
                    <a:pt x="8964" y="11891"/>
                  </a:lnTo>
                  <a:lnTo>
                    <a:pt x="9099" y="11826"/>
                  </a:lnTo>
                  <a:lnTo>
                    <a:pt x="9235" y="11756"/>
                  </a:lnTo>
                  <a:lnTo>
                    <a:pt x="9366" y="11682"/>
                  </a:lnTo>
                  <a:lnTo>
                    <a:pt x="9497" y="11604"/>
                  </a:lnTo>
                  <a:lnTo>
                    <a:pt x="9625" y="11526"/>
                  </a:lnTo>
                  <a:lnTo>
                    <a:pt x="9748" y="11444"/>
                  </a:lnTo>
                  <a:lnTo>
                    <a:pt x="9875" y="11358"/>
                  </a:lnTo>
                  <a:lnTo>
                    <a:pt x="9994" y="11267"/>
                  </a:lnTo>
                  <a:lnTo>
                    <a:pt x="10113" y="11177"/>
                  </a:lnTo>
                  <a:lnTo>
                    <a:pt x="10232" y="11083"/>
                  </a:lnTo>
                  <a:lnTo>
                    <a:pt x="10347" y="10984"/>
                  </a:lnTo>
                  <a:lnTo>
                    <a:pt x="10458" y="10885"/>
                  </a:lnTo>
                  <a:lnTo>
                    <a:pt x="10569" y="10783"/>
                  </a:lnTo>
                  <a:lnTo>
                    <a:pt x="10675" y="10676"/>
                  </a:lnTo>
                  <a:lnTo>
                    <a:pt x="10778" y="10569"/>
                  </a:lnTo>
                  <a:lnTo>
                    <a:pt x="10881" y="10463"/>
                  </a:lnTo>
                  <a:lnTo>
                    <a:pt x="10984" y="10348"/>
                  </a:lnTo>
                  <a:lnTo>
                    <a:pt x="11077" y="10233"/>
                  </a:lnTo>
                  <a:lnTo>
                    <a:pt x="11172" y="10118"/>
                  </a:lnTo>
                  <a:lnTo>
                    <a:pt x="11262" y="9999"/>
                  </a:lnTo>
                  <a:lnTo>
                    <a:pt x="11352" y="9876"/>
                  </a:lnTo>
                  <a:lnTo>
                    <a:pt x="11439" y="9752"/>
                  </a:lnTo>
                  <a:lnTo>
                    <a:pt x="11521" y="9625"/>
                  </a:lnTo>
                  <a:lnTo>
                    <a:pt x="11603" y="9498"/>
                  </a:lnTo>
                  <a:lnTo>
                    <a:pt x="11677" y="9366"/>
                  </a:lnTo>
                  <a:lnTo>
                    <a:pt x="11751" y="9235"/>
                  </a:lnTo>
                  <a:lnTo>
                    <a:pt x="11825" y="9104"/>
                  </a:lnTo>
                  <a:lnTo>
                    <a:pt x="11890" y="8968"/>
                  </a:lnTo>
                  <a:lnTo>
                    <a:pt x="11956" y="8829"/>
                  </a:lnTo>
                  <a:lnTo>
                    <a:pt x="12014" y="8689"/>
                  </a:lnTo>
                  <a:lnTo>
                    <a:pt x="12075" y="8550"/>
                  </a:lnTo>
                  <a:lnTo>
                    <a:pt x="12128" y="8406"/>
                  </a:lnTo>
                  <a:lnTo>
                    <a:pt x="12177" y="8262"/>
                  </a:lnTo>
                  <a:lnTo>
                    <a:pt x="12227" y="8114"/>
                  </a:lnTo>
                  <a:lnTo>
                    <a:pt x="12268" y="7967"/>
                  </a:lnTo>
                  <a:lnTo>
                    <a:pt x="12309" y="7819"/>
                  </a:lnTo>
                  <a:lnTo>
                    <a:pt x="12346" y="7667"/>
                  </a:lnTo>
                  <a:lnTo>
                    <a:pt x="12379" y="7515"/>
                  </a:lnTo>
                  <a:lnTo>
                    <a:pt x="12407" y="7363"/>
                  </a:lnTo>
                  <a:lnTo>
                    <a:pt x="12436" y="7207"/>
                  </a:lnTo>
                  <a:lnTo>
                    <a:pt x="12457" y="7052"/>
                  </a:lnTo>
                  <a:lnTo>
                    <a:pt x="12473" y="6895"/>
                  </a:lnTo>
                  <a:lnTo>
                    <a:pt x="12490" y="6735"/>
                  </a:lnTo>
                  <a:lnTo>
                    <a:pt x="12498" y="6575"/>
                  </a:lnTo>
                  <a:lnTo>
                    <a:pt x="12506" y="6415"/>
                  </a:lnTo>
                  <a:lnTo>
                    <a:pt x="12506" y="6256"/>
                  </a:lnTo>
                  <a:lnTo>
                    <a:pt x="12506" y="6096"/>
                  </a:lnTo>
                  <a:lnTo>
                    <a:pt x="12498" y="5936"/>
                  </a:lnTo>
                  <a:lnTo>
                    <a:pt x="12490" y="5776"/>
                  </a:lnTo>
                  <a:lnTo>
                    <a:pt x="12473" y="5616"/>
                  </a:lnTo>
                  <a:lnTo>
                    <a:pt x="12457" y="5459"/>
                  </a:lnTo>
                  <a:lnTo>
                    <a:pt x="12436" y="5304"/>
                  </a:lnTo>
                  <a:lnTo>
                    <a:pt x="12407" y="5148"/>
                  </a:lnTo>
                  <a:lnTo>
                    <a:pt x="12379" y="4996"/>
                  </a:lnTo>
                  <a:lnTo>
                    <a:pt x="12346" y="4844"/>
                  </a:lnTo>
                  <a:lnTo>
                    <a:pt x="12309" y="4692"/>
                  </a:lnTo>
                  <a:lnTo>
                    <a:pt x="12268" y="4544"/>
                  </a:lnTo>
                  <a:lnTo>
                    <a:pt x="12227" y="4397"/>
                  </a:lnTo>
                  <a:lnTo>
                    <a:pt x="12177" y="4249"/>
                  </a:lnTo>
                  <a:lnTo>
                    <a:pt x="12128" y="4105"/>
                  </a:lnTo>
                  <a:lnTo>
                    <a:pt x="12075" y="3961"/>
                  </a:lnTo>
                  <a:lnTo>
                    <a:pt x="12014" y="3822"/>
                  </a:lnTo>
                  <a:lnTo>
                    <a:pt x="11956" y="3682"/>
                  </a:lnTo>
                  <a:lnTo>
                    <a:pt x="11890" y="3543"/>
                  </a:lnTo>
                  <a:lnTo>
                    <a:pt x="11825" y="3407"/>
                  </a:lnTo>
                  <a:lnTo>
                    <a:pt x="11751" y="3276"/>
                  </a:lnTo>
                  <a:lnTo>
                    <a:pt x="11677" y="3145"/>
                  </a:lnTo>
                  <a:lnTo>
                    <a:pt x="11603" y="3013"/>
                  </a:lnTo>
                  <a:lnTo>
                    <a:pt x="11521" y="2886"/>
                  </a:lnTo>
                  <a:lnTo>
                    <a:pt x="11439" y="2759"/>
                  </a:lnTo>
                  <a:lnTo>
                    <a:pt x="11352" y="2635"/>
                  </a:lnTo>
                  <a:lnTo>
                    <a:pt x="11262" y="2512"/>
                  </a:lnTo>
                  <a:lnTo>
                    <a:pt x="11172" y="2393"/>
                  </a:lnTo>
                  <a:lnTo>
                    <a:pt x="11077" y="2278"/>
                  </a:lnTo>
                  <a:lnTo>
                    <a:pt x="10984" y="2163"/>
                  </a:lnTo>
                  <a:lnTo>
                    <a:pt x="10881" y="2048"/>
                  </a:lnTo>
                  <a:lnTo>
                    <a:pt x="10778" y="1942"/>
                  </a:lnTo>
                  <a:lnTo>
                    <a:pt x="10675" y="1835"/>
                  </a:lnTo>
                  <a:lnTo>
                    <a:pt x="10569" y="1728"/>
                  </a:lnTo>
                  <a:lnTo>
                    <a:pt x="10458" y="1626"/>
                  </a:lnTo>
                  <a:lnTo>
                    <a:pt x="10347" y="1527"/>
                  </a:lnTo>
                  <a:lnTo>
                    <a:pt x="10232" y="1428"/>
                  </a:lnTo>
                  <a:lnTo>
                    <a:pt x="10113" y="1334"/>
                  </a:lnTo>
                  <a:lnTo>
                    <a:pt x="9994" y="1244"/>
                  </a:lnTo>
                  <a:lnTo>
                    <a:pt x="9875" y="1153"/>
                  </a:lnTo>
                  <a:lnTo>
                    <a:pt x="9748" y="1067"/>
                  </a:lnTo>
                  <a:lnTo>
                    <a:pt x="9625" y="985"/>
                  </a:lnTo>
                  <a:lnTo>
                    <a:pt x="9497" y="907"/>
                  </a:lnTo>
                  <a:lnTo>
                    <a:pt x="9366" y="829"/>
                  </a:lnTo>
                  <a:lnTo>
                    <a:pt x="9235" y="755"/>
                  </a:lnTo>
                  <a:lnTo>
                    <a:pt x="9099" y="685"/>
                  </a:lnTo>
                  <a:lnTo>
                    <a:pt x="8964" y="620"/>
                  </a:lnTo>
                  <a:lnTo>
                    <a:pt x="8829" y="554"/>
                  </a:lnTo>
                  <a:lnTo>
                    <a:pt x="8689" y="493"/>
                  </a:lnTo>
                  <a:lnTo>
                    <a:pt x="8545" y="435"/>
                  </a:lnTo>
                  <a:lnTo>
                    <a:pt x="8402" y="382"/>
                  </a:lnTo>
                  <a:lnTo>
                    <a:pt x="8258" y="329"/>
                  </a:lnTo>
                  <a:lnTo>
                    <a:pt x="8114" y="283"/>
                  </a:lnTo>
                  <a:lnTo>
                    <a:pt x="7966" y="238"/>
                  </a:lnTo>
                  <a:lnTo>
                    <a:pt x="7815" y="197"/>
                  </a:lnTo>
                  <a:lnTo>
                    <a:pt x="7667" y="160"/>
                  </a:lnTo>
                  <a:lnTo>
                    <a:pt x="7515" y="127"/>
                  </a:lnTo>
                  <a:lnTo>
                    <a:pt x="7359" y="99"/>
                  </a:lnTo>
                  <a:lnTo>
                    <a:pt x="7207" y="74"/>
                  </a:lnTo>
                  <a:lnTo>
                    <a:pt x="7051" y="54"/>
                  </a:lnTo>
                  <a:lnTo>
                    <a:pt x="6891" y="33"/>
                  </a:lnTo>
                  <a:lnTo>
                    <a:pt x="6735" y="20"/>
                  </a:lnTo>
                  <a:lnTo>
                    <a:pt x="6575" y="8"/>
                  </a:lnTo>
                  <a:lnTo>
                    <a:pt x="6415" y="4"/>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7" name="Freeform: Shape 2">
              <a:extLst>
                <a:ext uri="{FF2B5EF4-FFF2-40B4-BE49-F238E27FC236}">
                  <a16:creationId xmlns:a16="http://schemas.microsoft.com/office/drawing/2014/main" id="{5EF8102A-DABF-4A92-9ACF-98D3FC27C760}"/>
                </a:ext>
              </a:extLst>
            </p:cNvPr>
            <p:cNvSpPr/>
            <p:nvPr/>
          </p:nvSpPr>
          <p:spPr>
            <a:xfrm>
              <a:off x="9530500" y="7531272"/>
              <a:ext cx="914039" cy="1338480"/>
            </a:xfrm>
            <a:custGeom>
              <a:avLst/>
              <a:gdLst/>
              <a:ahLst/>
              <a:cxnLst>
                <a:cxn ang="3cd4">
                  <a:pos x="hc" y="t"/>
                </a:cxn>
                <a:cxn ang="cd2">
                  <a:pos x="l" y="vc"/>
                </a:cxn>
                <a:cxn ang="cd4">
                  <a:pos x="hc" y="b"/>
                </a:cxn>
                <a:cxn ang="0">
                  <a:pos x="r" y="vc"/>
                </a:cxn>
              </a:cxnLst>
              <a:rect l="l" t="t" r="r" b="b"/>
              <a:pathLst>
                <a:path w="2540" h="3719">
                  <a:moveTo>
                    <a:pt x="1268" y="0"/>
                  </a:moveTo>
                  <a:lnTo>
                    <a:pt x="0" y="1273"/>
                  </a:lnTo>
                  <a:lnTo>
                    <a:pt x="693" y="1273"/>
                  </a:lnTo>
                  <a:lnTo>
                    <a:pt x="693" y="3719"/>
                  </a:lnTo>
                  <a:lnTo>
                    <a:pt x="1847" y="3719"/>
                  </a:lnTo>
                  <a:lnTo>
                    <a:pt x="1847" y="1273"/>
                  </a:lnTo>
                  <a:lnTo>
                    <a:pt x="2540" y="1273"/>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8" name="Freeform: Shape 3">
              <a:extLst>
                <a:ext uri="{FF2B5EF4-FFF2-40B4-BE49-F238E27FC236}">
                  <a16:creationId xmlns:a16="http://schemas.microsoft.com/office/drawing/2014/main" id="{AF3AD899-2670-4DA0-AFA4-DF4E076C1D37}"/>
                </a:ext>
              </a:extLst>
            </p:cNvPr>
            <p:cNvSpPr/>
            <p:nvPr/>
          </p:nvSpPr>
          <p:spPr>
            <a:xfrm>
              <a:off x="9530500" y="9653112"/>
              <a:ext cx="914039" cy="1338480"/>
            </a:xfrm>
            <a:custGeom>
              <a:avLst/>
              <a:gdLst/>
              <a:ahLst/>
              <a:cxnLst>
                <a:cxn ang="3cd4">
                  <a:pos x="hc" y="t"/>
                </a:cxn>
                <a:cxn ang="cd2">
                  <a:pos x="l" y="vc"/>
                </a:cxn>
                <a:cxn ang="cd4">
                  <a:pos x="hc" y="b"/>
                </a:cxn>
                <a:cxn ang="0">
                  <a:pos x="r" y="vc"/>
                </a:cxn>
              </a:cxnLst>
              <a:rect l="l" t="t" r="r" b="b"/>
              <a:pathLst>
                <a:path w="2540" h="3719">
                  <a:moveTo>
                    <a:pt x="1268" y="3719"/>
                  </a:moveTo>
                  <a:lnTo>
                    <a:pt x="2540" y="2446"/>
                  </a:lnTo>
                  <a:lnTo>
                    <a:pt x="1847" y="2446"/>
                  </a:lnTo>
                  <a:lnTo>
                    <a:pt x="1847" y="0"/>
                  </a:lnTo>
                  <a:lnTo>
                    <a:pt x="693" y="0"/>
                  </a:lnTo>
                  <a:lnTo>
                    <a:pt x="693" y="2446"/>
                  </a:lnTo>
                  <a:lnTo>
                    <a:pt x="0" y="244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79" name="Freeform: Shape 4">
              <a:extLst>
                <a:ext uri="{FF2B5EF4-FFF2-40B4-BE49-F238E27FC236}">
                  <a16:creationId xmlns:a16="http://schemas.microsoft.com/office/drawing/2014/main" id="{BAD2B508-3A2E-4FEA-B549-F2F41B858AEA}"/>
                </a:ext>
              </a:extLst>
            </p:cNvPr>
            <p:cNvSpPr/>
            <p:nvPr/>
          </p:nvSpPr>
          <p:spPr>
            <a:xfrm>
              <a:off x="10380099" y="8805312"/>
              <a:ext cx="1336680" cy="912599"/>
            </a:xfrm>
            <a:custGeom>
              <a:avLst/>
              <a:gdLst/>
              <a:ahLst/>
              <a:cxnLst>
                <a:cxn ang="3cd4">
                  <a:pos x="hc" y="t"/>
                </a:cxn>
                <a:cxn ang="cd2">
                  <a:pos x="l" y="vc"/>
                </a:cxn>
                <a:cxn ang="cd4">
                  <a:pos x="hc" y="b"/>
                </a:cxn>
                <a:cxn ang="0">
                  <a:pos x="r" y="vc"/>
                </a:cxn>
              </a:cxnLst>
              <a:rect l="l" t="t" r="r" b="b"/>
              <a:pathLst>
                <a:path w="3714" h="2536">
                  <a:moveTo>
                    <a:pt x="0" y="1268"/>
                  </a:moveTo>
                  <a:lnTo>
                    <a:pt x="1268" y="2536"/>
                  </a:lnTo>
                  <a:lnTo>
                    <a:pt x="1268" y="1847"/>
                  </a:lnTo>
                  <a:lnTo>
                    <a:pt x="3714" y="1847"/>
                  </a:lnTo>
                  <a:lnTo>
                    <a:pt x="3714" y="689"/>
                  </a:lnTo>
                  <a:lnTo>
                    <a:pt x="1268" y="689"/>
                  </a:lnTo>
                  <a:lnTo>
                    <a:pt x="1268" y="0"/>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sp>
          <p:nvSpPr>
            <p:cNvPr id="80" name="Freeform: Shape 5">
              <a:extLst>
                <a:ext uri="{FF2B5EF4-FFF2-40B4-BE49-F238E27FC236}">
                  <a16:creationId xmlns:a16="http://schemas.microsoft.com/office/drawing/2014/main" id="{FC1AEA31-ECCB-4494-B84A-91CD6ED319F7}"/>
                </a:ext>
              </a:extLst>
            </p:cNvPr>
            <p:cNvSpPr/>
            <p:nvPr/>
          </p:nvSpPr>
          <p:spPr>
            <a:xfrm>
              <a:off x="8256820" y="8805312"/>
              <a:ext cx="1338120" cy="912599"/>
            </a:xfrm>
            <a:custGeom>
              <a:avLst/>
              <a:gdLst/>
              <a:ahLst/>
              <a:cxnLst>
                <a:cxn ang="3cd4">
                  <a:pos x="hc" y="t"/>
                </a:cxn>
                <a:cxn ang="cd2">
                  <a:pos x="l" y="vc"/>
                </a:cxn>
                <a:cxn ang="cd4">
                  <a:pos x="hc" y="b"/>
                </a:cxn>
                <a:cxn ang="0">
                  <a:pos x="r" y="vc"/>
                </a:cxn>
              </a:cxnLst>
              <a:rect l="l" t="t" r="r" b="b"/>
              <a:pathLst>
                <a:path w="3718" h="2536">
                  <a:moveTo>
                    <a:pt x="3718" y="1268"/>
                  </a:moveTo>
                  <a:lnTo>
                    <a:pt x="2450" y="0"/>
                  </a:lnTo>
                  <a:lnTo>
                    <a:pt x="2450" y="689"/>
                  </a:lnTo>
                  <a:lnTo>
                    <a:pt x="0" y="689"/>
                  </a:lnTo>
                  <a:lnTo>
                    <a:pt x="0" y="1847"/>
                  </a:lnTo>
                  <a:lnTo>
                    <a:pt x="2450" y="1847"/>
                  </a:lnTo>
                  <a:lnTo>
                    <a:pt x="2450" y="2536"/>
                  </a:lnTo>
                  <a:close/>
                </a:path>
              </a:pathLst>
            </a:custGeom>
            <a:grpFill/>
            <a:ln cap="flat">
              <a:noFill/>
              <a:prstDash val="solid"/>
            </a:ln>
          </p:spPr>
          <p:txBody>
            <a:bodyPr vert="horz" wrap="none" lIns="90000" tIns="45000" rIns="90000" bIns="450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Arial" pitchFamily="18"/>
                <a:ea typeface="Arial" pitchFamily="2"/>
                <a:cs typeface="Arial" pitchFamily="2"/>
              </a:endParaRPr>
            </a:p>
          </p:txBody>
        </p:sp>
      </p:grpSp>
      <p:cxnSp>
        <p:nvCxnSpPr>
          <p:cNvPr id="81" name="Straight Connector 80">
            <a:extLst>
              <a:ext uri="{FF2B5EF4-FFF2-40B4-BE49-F238E27FC236}">
                <a16:creationId xmlns:a16="http://schemas.microsoft.com/office/drawing/2014/main" id="{AB5BB25B-9B1A-4218-A6F9-99A75DFBEF73}"/>
              </a:ext>
            </a:extLst>
          </p:cNvPr>
          <p:cNvCxnSpPr>
            <a:cxnSpLocks/>
          </p:cNvCxnSpPr>
          <p:nvPr/>
        </p:nvCxnSpPr>
        <p:spPr>
          <a:xfrm>
            <a:off x="9309882" y="4308439"/>
            <a:ext cx="0" cy="38580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EE11A59-6A1C-4FA1-B700-789846016203}"/>
              </a:ext>
            </a:extLst>
          </p:cNvPr>
          <p:cNvSpPr txBox="1"/>
          <p:nvPr/>
        </p:nvSpPr>
        <p:spPr>
          <a:xfrm>
            <a:off x="11283366" y="3982102"/>
            <a:ext cx="1108383" cy="707886"/>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D79"/>
                </a:solidFill>
                <a:effectLst/>
                <a:uLnTx/>
                <a:uFillTx/>
                <a:latin typeface="Metropolis" pitchFamily="2" charset="77"/>
                <a:ea typeface="+mn-ea"/>
                <a:cs typeface="+mn-cs"/>
              </a:rPr>
              <a:t>4x BGP peering between both Physical-Routers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D79"/>
                </a:solidFill>
                <a:effectLst/>
                <a:uLnTx/>
                <a:uFillTx/>
                <a:latin typeface="Metropolis" pitchFamily="2" charset="77"/>
                <a:ea typeface="+mn-ea"/>
                <a:cs typeface="+mn-cs"/>
              </a:rPr>
              <a:t>and both Tier0-SRs Edge Nodes.</a:t>
            </a:r>
          </a:p>
        </p:txBody>
      </p:sp>
      <p:cxnSp>
        <p:nvCxnSpPr>
          <p:cNvPr id="83" name="Straight Arrow Connector 82">
            <a:extLst>
              <a:ext uri="{FF2B5EF4-FFF2-40B4-BE49-F238E27FC236}">
                <a16:creationId xmlns:a16="http://schemas.microsoft.com/office/drawing/2014/main" id="{FD4C0CB4-E836-4AD6-BE18-CDF5E0D8DD13}"/>
              </a:ext>
            </a:extLst>
          </p:cNvPr>
          <p:cNvCxnSpPr/>
          <p:nvPr/>
        </p:nvCxnSpPr>
        <p:spPr>
          <a:xfrm flipV="1">
            <a:off x="11281149" y="3967518"/>
            <a:ext cx="0" cy="773502"/>
          </a:xfrm>
          <a:prstGeom prst="straightConnector1">
            <a:avLst/>
          </a:prstGeom>
          <a:ln w="25400">
            <a:solidFill>
              <a:schemeClr val="accent2"/>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35539B8-D3C1-41D0-8F0B-B872F2B1C33B}"/>
              </a:ext>
            </a:extLst>
          </p:cNvPr>
          <p:cNvCxnSpPr>
            <a:cxnSpLocks/>
          </p:cNvCxnSpPr>
          <p:nvPr/>
        </p:nvCxnSpPr>
        <p:spPr>
          <a:xfrm>
            <a:off x="9449366" y="4475645"/>
            <a:ext cx="0" cy="21859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90EE49-5686-4845-99CB-0714C381E643}"/>
              </a:ext>
            </a:extLst>
          </p:cNvPr>
          <p:cNvCxnSpPr>
            <a:cxnSpLocks/>
          </p:cNvCxnSpPr>
          <p:nvPr/>
        </p:nvCxnSpPr>
        <p:spPr>
          <a:xfrm>
            <a:off x="8629184" y="4312913"/>
            <a:ext cx="0" cy="474602"/>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4F6C03C3-CD53-4C47-A198-DA09422AC654}"/>
              </a:ext>
            </a:extLst>
          </p:cNvPr>
          <p:cNvSpPr/>
          <p:nvPr/>
        </p:nvSpPr>
        <p:spPr bwMode="auto">
          <a:xfrm>
            <a:off x="9192509" y="4668764"/>
            <a:ext cx="403114" cy="223724"/>
          </a:xfrm>
          <a:prstGeom prst="rect">
            <a:avLst/>
          </a:prstGeom>
          <a:solidFill>
            <a:schemeClr val="tx1"/>
          </a:solidFill>
          <a:ln>
            <a:noFill/>
            <a:miter lim="800000"/>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etropolis"/>
                <a:ea typeface="Gotham Rounded Book" charset="0"/>
                <a:cs typeface="Gotham Rounded Book" charset="0"/>
              </a:rPr>
              <a:t>EN2</a:t>
            </a:r>
          </a:p>
        </p:txBody>
      </p:sp>
      <p:sp>
        <p:nvSpPr>
          <p:cNvPr id="87" name="Rectangle 86">
            <a:extLst>
              <a:ext uri="{FF2B5EF4-FFF2-40B4-BE49-F238E27FC236}">
                <a16:creationId xmlns:a16="http://schemas.microsoft.com/office/drawing/2014/main" id="{6C0AF38B-183F-4CA2-BE9C-E6A28E55A1C8}"/>
              </a:ext>
            </a:extLst>
          </p:cNvPr>
          <p:cNvSpPr/>
          <p:nvPr/>
        </p:nvSpPr>
        <p:spPr bwMode="auto">
          <a:xfrm>
            <a:off x="8484527" y="4668764"/>
            <a:ext cx="403114" cy="223724"/>
          </a:xfrm>
          <a:prstGeom prst="rect">
            <a:avLst/>
          </a:prstGeom>
          <a:solidFill>
            <a:schemeClr val="tx1"/>
          </a:solidFill>
          <a:ln>
            <a:noFill/>
            <a:miter lim="800000"/>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etropolis"/>
                <a:ea typeface="Gotham Rounded Book" charset="0"/>
                <a:cs typeface="Gotham Rounded Book" charset="0"/>
              </a:rPr>
              <a:t>EN1</a:t>
            </a:r>
          </a:p>
        </p:txBody>
      </p:sp>
      <p:cxnSp>
        <p:nvCxnSpPr>
          <p:cNvPr id="88" name="Straight Arrow Connector 87">
            <a:extLst>
              <a:ext uri="{FF2B5EF4-FFF2-40B4-BE49-F238E27FC236}">
                <a16:creationId xmlns:a16="http://schemas.microsoft.com/office/drawing/2014/main" id="{6554F12D-ABFA-4980-A799-F2FC3D9F82FD}"/>
              </a:ext>
            </a:extLst>
          </p:cNvPr>
          <p:cNvCxnSpPr>
            <a:cxnSpLocks/>
          </p:cNvCxnSpPr>
          <p:nvPr/>
        </p:nvCxnSpPr>
        <p:spPr>
          <a:xfrm flipV="1">
            <a:off x="8255370" y="3656024"/>
            <a:ext cx="0" cy="560520"/>
          </a:xfrm>
          <a:prstGeom prst="straightConnector1">
            <a:avLst/>
          </a:prstGeom>
          <a:ln w="25400">
            <a:solidFill>
              <a:schemeClr val="accent2"/>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4B9F006-56D7-422B-B6B9-4CD099739EF5}"/>
              </a:ext>
            </a:extLst>
          </p:cNvPr>
          <p:cNvCxnSpPr/>
          <p:nvPr/>
        </p:nvCxnSpPr>
        <p:spPr>
          <a:xfrm flipV="1">
            <a:off x="9739484" y="3568091"/>
            <a:ext cx="10917" cy="594023"/>
          </a:xfrm>
          <a:prstGeom prst="straightConnector1">
            <a:avLst/>
          </a:prstGeom>
          <a:ln w="25400">
            <a:solidFill>
              <a:schemeClr val="accent2"/>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E41C03E-18D1-4618-959F-5CC93C0F8D70}"/>
              </a:ext>
            </a:extLst>
          </p:cNvPr>
          <p:cNvSpPr txBox="1"/>
          <p:nvPr/>
        </p:nvSpPr>
        <p:spPr>
          <a:xfrm>
            <a:off x="8268147" y="3547494"/>
            <a:ext cx="689750"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accent2"/>
                </a:solidFill>
                <a:latin typeface="Metropolis" pitchFamily="2" charset="77"/>
              </a:rPr>
              <a:t>VLAN</a:t>
            </a:r>
            <a:br>
              <a:rPr lang="en-US" sz="800" b="1" dirty="0">
                <a:solidFill>
                  <a:schemeClr val="accent2"/>
                </a:solidFill>
                <a:latin typeface="Metropolis" pitchFamily="2" charset="77"/>
              </a:rPr>
            </a:br>
            <a:r>
              <a:rPr lang="en-US" sz="800" b="1" dirty="0">
                <a:solidFill>
                  <a:schemeClr val="accent2"/>
                </a:solidFill>
                <a:latin typeface="Metropolis" pitchFamily="2" charset="77"/>
              </a:rPr>
              <a:t>Traffic</a:t>
            </a:r>
            <a:endParaRPr kumimoji="0" lang="en-US" sz="800" b="1" i="0" u="none" strike="noStrike" kern="1200" cap="none" spc="0" normalizeH="0" baseline="0" noProof="0" dirty="0">
              <a:ln>
                <a:noFill/>
              </a:ln>
              <a:solidFill>
                <a:schemeClr val="accent2"/>
              </a:solidFill>
              <a:effectLst/>
              <a:uLnTx/>
              <a:uFillTx/>
              <a:latin typeface="Metropolis" pitchFamily="2" charset="77"/>
            </a:endParaRPr>
          </a:p>
        </p:txBody>
      </p:sp>
      <p:sp>
        <p:nvSpPr>
          <p:cNvPr id="91" name="TextBox 90">
            <a:extLst>
              <a:ext uri="{FF2B5EF4-FFF2-40B4-BE49-F238E27FC236}">
                <a16:creationId xmlns:a16="http://schemas.microsoft.com/office/drawing/2014/main" id="{C2232A72-B24E-4DD5-A441-57C8FE2BF1D6}"/>
              </a:ext>
            </a:extLst>
          </p:cNvPr>
          <p:cNvSpPr txBox="1"/>
          <p:nvPr/>
        </p:nvSpPr>
        <p:spPr>
          <a:xfrm>
            <a:off x="9053696" y="3429000"/>
            <a:ext cx="689750" cy="338554"/>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accent2"/>
                </a:solidFill>
                <a:effectLst/>
                <a:uLnTx/>
                <a:uFillTx/>
                <a:latin typeface="Metropolis" pitchFamily="2" charset="77"/>
                <a:ea typeface="+mn-ea"/>
                <a:cs typeface="+mn-cs"/>
              </a:rPr>
              <a:t>VLAN Traffic</a:t>
            </a:r>
          </a:p>
        </p:txBody>
      </p:sp>
      <p:cxnSp>
        <p:nvCxnSpPr>
          <p:cNvPr id="92" name="Straight Arrow Connector 91">
            <a:extLst>
              <a:ext uri="{FF2B5EF4-FFF2-40B4-BE49-F238E27FC236}">
                <a16:creationId xmlns:a16="http://schemas.microsoft.com/office/drawing/2014/main" id="{D17E7E46-D1DB-4320-B192-CACFE16F289E}"/>
              </a:ext>
            </a:extLst>
          </p:cNvPr>
          <p:cNvCxnSpPr>
            <a:cxnSpLocks/>
          </p:cNvCxnSpPr>
          <p:nvPr/>
        </p:nvCxnSpPr>
        <p:spPr>
          <a:xfrm>
            <a:off x="8625159" y="4466651"/>
            <a:ext cx="0" cy="134220"/>
          </a:xfrm>
          <a:prstGeom prst="straightConnector1">
            <a:avLst/>
          </a:prstGeom>
          <a:ln w="25400">
            <a:solidFill>
              <a:schemeClr val="accent2"/>
            </a:solidFill>
            <a:miter lim="800000"/>
            <a:headEnd type="none" w="sm" len="med"/>
            <a:tailEnd type="oval"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284E99-7426-4EA9-B76E-743CE3CFC963}"/>
              </a:ext>
            </a:extLst>
          </p:cNvPr>
          <p:cNvCxnSpPr>
            <a:cxnSpLocks/>
          </p:cNvCxnSpPr>
          <p:nvPr/>
        </p:nvCxnSpPr>
        <p:spPr>
          <a:xfrm>
            <a:off x="9448518" y="4308439"/>
            <a:ext cx="0" cy="296224"/>
          </a:xfrm>
          <a:prstGeom prst="straightConnector1">
            <a:avLst/>
          </a:prstGeom>
          <a:ln w="25400">
            <a:solidFill>
              <a:schemeClr val="accent2"/>
            </a:solidFill>
            <a:miter lim="800000"/>
            <a:headEnd type="none" w="sm" len="med"/>
            <a:tailEnd type="oval"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D6EEFBF-2B03-463F-BCEC-27BBF72AC45D}"/>
              </a:ext>
            </a:extLst>
          </p:cNvPr>
          <p:cNvCxnSpPr>
            <a:cxnSpLocks/>
          </p:cNvCxnSpPr>
          <p:nvPr/>
        </p:nvCxnSpPr>
        <p:spPr>
          <a:xfrm>
            <a:off x="8756618" y="4308439"/>
            <a:ext cx="0" cy="292432"/>
          </a:xfrm>
          <a:prstGeom prst="straightConnector1">
            <a:avLst/>
          </a:prstGeom>
          <a:ln w="25400">
            <a:solidFill>
              <a:schemeClr val="accent2"/>
            </a:solidFill>
            <a:miter lim="800000"/>
            <a:headEnd type="none" w="sm" len="med"/>
            <a:tailEnd type="oval" w="sm" len="sm"/>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6BD70E5-07FE-47FD-930C-3A4D3137B771}"/>
              </a:ext>
            </a:extLst>
          </p:cNvPr>
          <p:cNvCxnSpPr>
            <a:cxnSpLocks/>
          </p:cNvCxnSpPr>
          <p:nvPr/>
        </p:nvCxnSpPr>
        <p:spPr>
          <a:xfrm>
            <a:off x="9309882" y="4466651"/>
            <a:ext cx="0" cy="138012"/>
          </a:xfrm>
          <a:prstGeom prst="straightConnector1">
            <a:avLst/>
          </a:prstGeom>
          <a:ln w="25400">
            <a:solidFill>
              <a:schemeClr val="accent2"/>
            </a:solidFill>
            <a:miter lim="800000"/>
            <a:headEnd type="none" w="sm" len="med"/>
            <a:tailEnd type="oval"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C8A4AD4-9148-4856-8309-CCD47E74072C}"/>
              </a:ext>
            </a:extLst>
          </p:cNvPr>
          <p:cNvCxnSpPr>
            <a:cxnSpLocks/>
          </p:cNvCxnSpPr>
          <p:nvPr/>
        </p:nvCxnSpPr>
        <p:spPr>
          <a:xfrm flipH="1">
            <a:off x="8764153" y="3907287"/>
            <a:ext cx="975361" cy="406400"/>
          </a:xfrm>
          <a:prstGeom prst="straightConnector1">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3656F38-4AA7-4D70-BCF8-4481142E1E69}"/>
              </a:ext>
            </a:extLst>
          </p:cNvPr>
          <p:cNvCxnSpPr>
            <a:cxnSpLocks/>
          </p:cNvCxnSpPr>
          <p:nvPr/>
        </p:nvCxnSpPr>
        <p:spPr>
          <a:xfrm>
            <a:off x="8253579" y="3997902"/>
            <a:ext cx="1059214" cy="473265"/>
          </a:xfrm>
          <a:prstGeom prst="straightConnector1">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7FDF9A8-18D7-49C3-845C-97D306D93A81}"/>
              </a:ext>
            </a:extLst>
          </p:cNvPr>
          <p:cNvCxnSpPr>
            <a:cxnSpLocks/>
          </p:cNvCxnSpPr>
          <p:nvPr/>
        </p:nvCxnSpPr>
        <p:spPr>
          <a:xfrm flipH="1">
            <a:off x="9445883" y="4148158"/>
            <a:ext cx="298406" cy="162964"/>
          </a:xfrm>
          <a:prstGeom prst="straightConnector1">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59BF9F8-639E-4EF6-8A4E-5541B415FE0D}"/>
              </a:ext>
            </a:extLst>
          </p:cNvPr>
          <p:cNvCxnSpPr/>
          <p:nvPr/>
        </p:nvCxnSpPr>
        <p:spPr>
          <a:xfrm>
            <a:off x="8249256" y="4205108"/>
            <a:ext cx="386892" cy="261874"/>
          </a:xfrm>
          <a:prstGeom prst="straightConnector1">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D9F41E9-BF7A-4228-A69F-2FEAFDBDBB2F}"/>
              </a:ext>
            </a:extLst>
          </p:cNvPr>
          <p:cNvCxnSpPr>
            <a:cxnSpLocks/>
          </p:cNvCxnSpPr>
          <p:nvPr/>
        </p:nvCxnSpPr>
        <p:spPr>
          <a:xfrm>
            <a:off x="9304689" y="5232874"/>
            <a:ext cx="298205" cy="235513"/>
          </a:xfrm>
          <a:prstGeom prst="line">
            <a:avLst/>
          </a:prstGeom>
          <a:ln w="25400">
            <a:solidFill>
              <a:srgbClr val="F8981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8B5365E3-FF49-47D4-8949-DED4A77AC2A4}"/>
              </a:ext>
            </a:extLst>
          </p:cNvPr>
          <p:cNvSpPr txBox="1"/>
          <p:nvPr/>
        </p:nvSpPr>
        <p:spPr>
          <a:xfrm>
            <a:off x="8727681" y="5439344"/>
            <a:ext cx="689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accent6"/>
                </a:solidFill>
                <a:effectLst/>
                <a:uLnTx/>
                <a:uFillTx/>
                <a:latin typeface="Metropolis" pitchFamily="2" charset="77"/>
                <a:ea typeface="+mn-ea"/>
                <a:cs typeface="+mn-cs"/>
              </a:rPr>
              <a:t>Overlay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accent6"/>
                </a:solidFill>
                <a:latin typeface="Metropolis" pitchFamily="2" charset="77"/>
              </a:rPr>
              <a:t>Traffic</a:t>
            </a:r>
            <a:endParaRPr kumimoji="0" lang="en-US" sz="800" b="1" i="0" u="none" strike="noStrike" kern="1200" cap="none" spc="0" normalizeH="0" baseline="0" noProof="0" dirty="0">
              <a:ln>
                <a:noFill/>
              </a:ln>
              <a:solidFill>
                <a:schemeClr val="accent6"/>
              </a:solidFill>
              <a:effectLst/>
              <a:uLnTx/>
              <a:uFillTx/>
              <a:latin typeface="Metropolis" pitchFamily="2" charset="77"/>
            </a:endParaRPr>
          </a:p>
        </p:txBody>
      </p:sp>
      <p:sp>
        <p:nvSpPr>
          <p:cNvPr id="102" name="Arc 101">
            <a:extLst>
              <a:ext uri="{FF2B5EF4-FFF2-40B4-BE49-F238E27FC236}">
                <a16:creationId xmlns:a16="http://schemas.microsoft.com/office/drawing/2014/main" id="{27E96E49-A41F-49D3-97EA-48B754A589A2}"/>
              </a:ext>
            </a:extLst>
          </p:cNvPr>
          <p:cNvSpPr/>
          <p:nvPr/>
        </p:nvSpPr>
        <p:spPr bwMode="gray">
          <a:xfrm>
            <a:off x="8337524" y="5807830"/>
            <a:ext cx="382089" cy="382089"/>
          </a:xfrm>
          <a:prstGeom prst="arc">
            <a:avLst/>
          </a:prstGeom>
          <a:ln w="254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sp>
        <p:nvSpPr>
          <p:cNvPr id="103" name="Arc 102">
            <a:extLst>
              <a:ext uri="{FF2B5EF4-FFF2-40B4-BE49-F238E27FC236}">
                <a16:creationId xmlns:a16="http://schemas.microsoft.com/office/drawing/2014/main" id="{612EF47D-6B48-42BC-8288-786B7A0C25C1}"/>
              </a:ext>
            </a:extLst>
          </p:cNvPr>
          <p:cNvSpPr/>
          <p:nvPr/>
        </p:nvSpPr>
        <p:spPr bwMode="gray">
          <a:xfrm flipH="1">
            <a:off x="7880085" y="5807830"/>
            <a:ext cx="382089" cy="382089"/>
          </a:xfrm>
          <a:prstGeom prst="arc">
            <a:avLst/>
          </a:prstGeom>
          <a:ln w="254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sp>
        <p:nvSpPr>
          <p:cNvPr id="104" name="Arc 103">
            <a:extLst>
              <a:ext uri="{FF2B5EF4-FFF2-40B4-BE49-F238E27FC236}">
                <a16:creationId xmlns:a16="http://schemas.microsoft.com/office/drawing/2014/main" id="{F24CAE28-053F-4CE7-A751-EA8B46041A66}"/>
              </a:ext>
            </a:extLst>
          </p:cNvPr>
          <p:cNvSpPr/>
          <p:nvPr/>
        </p:nvSpPr>
        <p:spPr bwMode="gray">
          <a:xfrm>
            <a:off x="9817612" y="5807830"/>
            <a:ext cx="382089" cy="382089"/>
          </a:xfrm>
          <a:prstGeom prst="arc">
            <a:avLst/>
          </a:prstGeom>
          <a:ln w="25400">
            <a:solidFill>
              <a:srgbClr val="F8981D"/>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17074"/>
              </a:solidFill>
              <a:effectLst/>
              <a:uLnTx/>
              <a:uFillTx/>
              <a:latin typeface="Metropolis"/>
              <a:ea typeface="+mn-ea"/>
              <a:cs typeface="+mn-cs"/>
            </a:endParaRPr>
          </a:p>
        </p:txBody>
      </p:sp>
      <p:cxnSp>
        <p:nvCxnSpPr>
          <p:cNvPr id="109" name="Straight Connector 108">
            <a:extLst>
              <a:ext uri="{FF2B5EF4-FFF2-40B4-BE49-F238E27FC236}">
                <a16:creationId xmlns:a16="http://schemas.microsoft.com/office/drawing/2014/main" id="{B86E75BD-FD93-414A-AB17-CFCAA6948159}"/>
              </a:ext>
            </a:extLst>
          </p:cNvPr>
          <p:cNvCxnSpPr>
            <a:cxnSpLocks/>
          </p:cNvCxnSpPr>
          <p:nvPr/>
        </p:nvCxnSpPr>
        <p:spPr>
          <a:xfrm>
            <a:off x="9593881" y="5628851"/>
            <a:ext cx="418724" cy="0"/>
          </a:xfrm>
          <a:prstGeom prst="line">
            <a:avLst/>
          </a:prstGeom>
          <a:ln w="25400">
            <a:solidFill>
              <a:schemeClr val="bg2">
                <a:lumMod val="1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9C39B11-5D79-4ABE-89EB-99E07B6DD514}"/>
              </a:ext>
            </a:extLst>
          </p:cNvPr>
          <p:cNvSpPr txBox="1"/>
          <p:nvPr/>
        </p:nvSpPr>
        <p:spPr>
          <a:xfrm>
            <a:off x="9540633" y="5531811"/>
            <a:ext cx="525220" cy="484180"/>
          </a:xfrm>
          <a:prstGeom prst="rect">
            <a:avLst/>
          </a:prstGeom>
          <a:noFill/>
          <a:ln>
            <a:noFill/>
          </a:ln>
        </p:spPr>
        <p:txBody>
          <a:bodyPr wrap="square" lIns="0" tIns="0" rIns="0" bIns="0" rtlCol="0" anchor="ctr">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Metropolis" pitchFamily="2" charset="77"/>
                <a:ea typeface="+mn-ea"/>
                <a:cs typeface="+mn-cs"/>
              </a:rPr>
              <a:t>DR</a:t>
            </a:r>
          </a:p>
        </p:txBody>
      </p:sp>
      <p:cxnSp>
        <p:nvCxnSpPr>
          <p:cNvPr id="111" name="Straight Connector 110">
            <a:extLst>
              <a:ext uri="{FF2B5EF4-FFF2-40B4-BE49-F238E27FC236}">
                <a16:creationId xmlns:a16="http://schemas.microsoft.com/office/drawing/2014/main" id="{34B4096A-6064-403C-8EE2-7F8BA9249E54}"/>
              </a:ext>
            </a:extLst>
          </p:cNvPr>
          <p:cNvCxnSpPr>
            <a:cxnSpLocks/>
          </p:cNvCxnSpPr>
          <p:nvPr/>
        </p:nvCxnSpPr>
        <p:spPr>
          <a:xfrm>
            <a:off x="8192668" y="4355791"/>
            <a:ext cx="0" cy="12302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0AA78A5-6BB1-4789-B35E-837D7F0D4E2A}"/>
              </a:ext>
            </a:extLst>
          </p:cNvPr>
          <p:cNvCxnSpPr>
            <a:cxnSpLocks/>
          </p:cNvCxnSpPr>
          <p:nvPr/>
        </p:nvCxnSpPr>
        <p:spPr>
          <a:xfrm>
            <a:off x="9872668" y="4198245"/>
            <a:ext cx="0" cy="12302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64FD5D5-852D-405F-A48F-B0D8E6C4D1E8}"/>
              </a:ext>
            </a:extLst>
          </p:cNvPr>
          <p:cNvCxnSpPr>
            <a:cxnSpLocks/>
          </p:cNvCxnSpPr>
          <p:nvPr/>
        </p:nvCxnSpPr>
        <p:spPr>
          <a:xfrm>
            <a:off x="8079374" y="5628431"/>
            <a:ext cx="418724" cy="0"/>
          </a:xfrm>
          <a:prstGeom prst="line">
            <a:avLst/>
          </a:prstGeom>
          <a:ln w="25400">
            <a:solidFill>
              <a:schemeClr val="bg2">
                <a:lumMod val="1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ED25F186-579E-4213-9613-58727574FA2C}"/>
              </a:ext>
            </a:extLst>
          </p:cNvPr>
          <p:cNvSpPr txBox="1"/>
          <p:nvPr/>
        </p:nvSpPr>
        <p:spPr>
          <a:xfrm>
            <a:off x="8133359" y="5649041"/>
            <a:ext cx="310754" cy="248880"/>
          </a:xfrm>
          <a:prstGeom prst="rect">
            <a:avLst/>
          </a:prstGeom>
          <a:noFill/>
          <a:ln>
            <a:noFill/>
          </a:ln>
        </p:spPr>
        <p:txBody>
          <a:bodyPr wrap="square" lIns="0" tIns="0" rIns="0" bIns="0" rtlCol="0" anchor="ctr">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Metropolis" pitchFamily="2" charset="77"/>
                <a:ea typeface="+mn-ea"/>
                <a:cs typeface="+mn-cs"/>
              </a:rPr>
              <a:t>DR</a:t>
            </a:r>
          </a:p>
        </p:txBody>
      </p:sp>
      <p:cxnSp>
        <p:nvCxnSpPr>
          <p:cNvPr id="115" name="Straight Arrow Connector 114">
            <a:extLst>
              <a:ext uri="{FF2B5EF4-FFF2-40B4-BE49-F238E27FC236}">
                <a16:creationId xmlns:a16="http://schemas.microsoft.com/office/drawing/2014/main" id="{E2844474-4D56-45C7-A349-6D0A4BB89FC3}"/>
              </a:ext>
            </a:extLst>
          </p:cNvPr>
          <p:cNvCxnSpPr>
            <a:cxnSpLocks/>
          </p:cNvCxnSpPr>
          <p:nvPr/>
        </p:nvCxnSpPr>
        <p:spPr>
          <a:xfrm flipV="1">
            <a:off x="8401100" y="5296441"/>
            <a:ext cx="454946" cy="350046"/>
          </a:xfrm>
          <a:prstGeom prst="straightConnector1">
            <a:avLst/>
          </a:prstGeom>
          <a:ln w="25400">
            <a:solidFill>
              <a:schemeClr val="accent6"/>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8DEB77D-FDB8-4405-98E1-707672E9217E}"/>
              </a:ext>
            </a:extLst>
          </p:cNvPr>
          <p:cNvCxnSpPr>
            <a:cxnSpLocks/>
          </p:cNvCxnSpPr>
          <p:nvPr/>
        </p:nvCxnSpPr>
        <p:spPr>
          <a:xfrm>
            <a:off x="8407308" y="5631509"/>
            <a:ext cx="0" cy="642227"/>
          </a:xfrm>
          <a:prstGeom prst="straightConnector1">
            <a:avLst/>
          </a:prstGeom>
          <a:ln w="25400">
            <a:solidFill>
              <a:schemeClr val="accent6"/>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383D2F8-43E1-40CB-8991-B2B645B99DA1}"/>
              </a:ext>
            </a:extLst>
          </p:cNvPr>
          <p:cNvSpPr txBox="1"/>
          <p:nvPr/>
        </p:nvSpPr>
        <p:spPr>
          <a:xfrm>
            <a:off x="8118845" y="5389921"/>
            <a:ext cx="339782" cy="233060"/>
          </a:xfrm>
          <a:prstGeom prst="rect">
            <a:avLst/>
          </a:prstGeom>
          <a:noFill/>
          <a:ln>
            <a:noFill/>
          </a:ln>
        </p:spPr>
        <p:txBody>
          <a:bodyPr wrap="square" lIns="0" tIns="0" rIns="0" bIns="0" rtlCol="0" anchor="ctr">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900" b="1" dirty="0">
                <a:solidFill>
                  <a:schemeClr val="bg2">
                    <a:lumMod val="10000"/>
                  </a:schemeClr>
                </a:solidFill>
                <a:latin typeface="Metropolis" pitchFamily="2" charset="77"/>
              </a:rPr>
              <a:t>S</a:t>
            </a:r>
            <a:r>
              <a:rPr kumimoji="0" lang="en-US" sz="900" b="1" i="0" u="none" strike="noStrike" kern="1200" cap="none" spc="0" normalizeH="0" baseline="0" noProof="0" dirty="0">
                <a:ln>
                  <a:noFill/>
                </a:ln>
                <a:solidFill>
                  <a:schemeClr val="bg2">
                    <a:lumMod val="10000"/>
                  </a:schemeClr>
                </a:solidFill>
                <a:effectLst/>
                <a:uLnTx/>
                <a:uFillTx/>
                <a:latin typeface="Metropolis" pitchFamily="2" charset="77"/>
                <a:ea typeface="+mn-ea"/>
                <a:cs typeface="+mn-cs"/>
              </a:rPr>
              <a:t>R</a:t>
            </a:r>
          </a:p>
        </p:txBody>
      </p:sp>
      <p:cxnSp>
        <p:nvCxnSpPr>
          <p:cNvPr id="118" name="Straight Arrow Connector 117">
            <a:extLst>
              <a:ext uri="{FF2B5EF4-FFF2-40B4-BE49-F238E27FC236}">
                <a16:creationId xmlns:a16="http://schemas.microsoft.com/office/drawing/2014/main" id="{9B2C5FDE-D1AA-4B91-82B8-565B932AC923}"/>
              </a:ext>
            </a:extLst>
          </p:cNvPr>
          <p:cNvCxnSpPr>
            <a:cxnSpLocks/>
          </p:cNvCxnSpPr>
          <p:nvPr/>
        </p:nvCxnSpPr>
        <p:spPr>
          <a:xfrm flipH="1" flipV="1">
            <a:off x="9245344" y="5296440"/>
            <a:ext cx="414352" cy="332734"/>
          </a:xfrm>
          <a:prstGeom prst="straightConnector1">
            <a:avLst/>
          </a:prstGeom>
          <a:ln w="25400">
            <a:solidFill>
              <a:schemeClr val="accent6"/>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00F27EA-F48E-42DC-B4BA-4D84EC6F20B1}"/>
              </a:ext>
            </a:extLst>
          </p:cNvPr>
          <p:cNvCxnSpPr>
            <a:cxnSpLocks/>
          </p:cNvCxnSpPr>
          <p:nvPr/>
        </p:nvCxnSpPr>
        <p:spPr>
          <a:xfrm>
            <a:off x="9650989" y="5613695"/>
            <a:ext cx="0" cy="660041"/>
          </a:xfrm>
          <a:prstGeom prst="straightConnector1">
            <a:avLst/>
          </a:prstGeom>
          <a:ln w="25400">
            <a:solidFill>
              <a:schemeClr val="accent6"/>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A8031D1-CE94-4D2A-9313-51112C9DCEC6}"/>
              </a:ext>
            </a:extLst>
          </p:cNvPr>
          <p:cNvCxnSpPr>
            <a:cxnSpLocks/>
          </p:cNvCxnSpPr>
          <p:nvPr/>
        </p:nvCxnSpPr>
        <p:spPr>
          <a:xfrm>
            <a:off x="6591300" y="4573514"/>
            <a:ext cx="454011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4" name="TextBox 123">
            <a:extLst>
              <a:ext uri="{FF2B5EF4-FFF2-40B4-BE49-F238E27FC236}">
                <a16:creationId xmlns:a16="http://schemas.microsoft.com/office/drawing/2014/main" id="{2BA04E93-6DD5-4C8A-92D7-C8C3380C8BF2}"/>
              </a:ext>
            </a:extLst>
          </p:cNvPr>
          <p:cNvSpPr txBox="1"/>
          <p:nvPr/>
        </p:nvSpPr>
        <p:spPr>
          <a:xfrm>
            <a:off x="6063488" y="4533057"/>
            <a:ext cx="841897" cy="246221"/>
          </a:xfrm>
          <a:prstGeom prst="rect">
            <a:avLst/>
          </a:prstGeom>
          <a:noFill/>
        </p:spPr>
        <p:txBody>
          <a:bodyPr wrap="none" rtlCol="0">
            <a:spAutoFit/>
          </a:bodyPr>
          <a:lstStyle/>
          <a:p>
            <a:r>
              <a:rPr lang="en-US" sz="1000" dirty="0"/>
              <a:t>Virtual Layer</a:t>
            </a:r>
          </a:p>
        </p:txBody>
      </p:sp>
      <p:sp>
        <p:nvSpPr>
          <p:cNvPr id="125" name="TextBox 124">
            <a:extLst>
              <a:ext uri="{FF2B5EF4-FFF2-40B4-BE49-F238E27FC236}">
                <a16:creationId xmlns:a16="http://schemas.microsoft.com/office/drawing/2014/main" id="{970CE2CF-C29A-487A-AD3F-87A556DD5DF6}"/>
              </a:ext>
            </a:extLst>
          </p:cNvPr>
          <p:cNvSpPr txBox="1"/>
          <p:nvPr/>
        </p:nvSpPr>
        <p:spPr>
          <a:xfrm>
            <a:off x="6023106" y="4362387"/>
            <a:ext cx="909223" cy="246221"/>
          </a:xfrm>
          <a:prstGeom prst="rect">
            <a:avLst/>
          </a:prstGeom>
          <a:noFill/>
        </p:spPr>
        <p:txBody>
          <a:bodyPr wrap="none" rtlCol="0">
            <a:spAutoFit/>
          </a:bodyPr>
          <a:lstStyle/>
          <a:p>
            <a:r>
              <a:rPr lang="en-US" sz="1000" dirty="0"/>
              <a:t>Physical Layer</a:t>
            </a:r>
          </a:p>
        </p:txBody>
      </p:sp>
      <p:sp>
        <p:nvSpPr>
          <p:cNvPr id="126" name="TextBox 125">
            <a:extLst>
              <a:ext uri="{FF2B5EF4-FFF2-40B4-BE49-F238E27FC236}">
                <a16:creationId xmlns:a16="http://schemas.microsoft.com/office/drawing/2014/main" id="{6DA43A0F-344A-4D4F-AC67-533C5495762E}"/>
              </a:ext>
            </a:extLst>
          </p:cNvPr>
          <p:cNvSpPr txBox="1"/>
          <p:nvPr/>
        </p:nvSpPr>
        <p:spPr>
          <a:xfrm>
            <a:off x="331509" y="1183727"/>
            <a:ext cx="4732551" cy="4462760"/>
          </a:xfrm>
          <a:prstGeom prst="rect">
            <a:avLst/>
          </a:prstGeom>
          <a:no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rPr>
              <a:t>NSX-T has 2 Tiers in Edge</a:t>
            </a:r>
          </a:p>
          <a:p>
            <a:pPr marL="800100" lvl="1" indent="-342900">
              <a:buAutoNum type="arabicPeriod"/>
            </a:pPr>
            <a:r>
              <a:rPr lang="en-US" sz="1600" dirty="0">
                <a:latin typeface="Times New Roman" panose="02020603050405020304" pitchFamily="18" charset="0"/>
                <a:cs typeface="Times New Roman" panose="02020603050405020304" pitchFamily="18" charset="0"/>
              </a:rPr>
              <a:t>T0 – For External Connectivity</a:t>
            </a:r>
          </a:p>
          <a:p>
            <a:pPr marL="800100" lvl="1" indent="-342900">
              <a:buAutoNum type="arabicPeriod"/>
            </a:pPr>
            <a:r>
              <a:rPr lang="en-US" sz="1600" dirty="0">
                <a:latin typeface="Times New Roman" panose="02020603050405020304" pitchFamily="18" charset="0"/>
                <a:cs typeface="Times New Roman" panose="02020603050405020304" pitchFamily="18" charset="0"/>
              </a:rPr>
              <a:t>T1 – For Internal connectivity</a:t>
            </a:r>
          </a:p>
          <a:p>
            <a:pPr lvl="1"/>
            <a:endParaRPr lang="en-US" sz="1600" dirty="0">
              <a:latin typeface="Times New Roman" panose="02020603050405020304" pitchFamily="18" charset="0"/>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T0s are usually used in external connectivity to upstream switches and better to maintain North South Firewall on T0 and inter T1 Firewalling can also be maintained here.</a:t>
            </a:r>
            <a:br>
              <a:rPr lang="en-US" sz="1600"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NSX-T Logical Router (SR). </a:t>
            </a:r>
            <a:r>
              <a:rPr lang="en-US" sz="1200" dirty="0">
                <a:latin typeface="Times New Roman" panose="02020603050405020304" pitchFamily="18" charset="0"/>
                <a:cs typeface="Times New Roman" panose="02020603050405020304" pitchFamily="18" charset="0"/>
              </a:rPr>
              <a:t>The SR component of the NSX-T Tier-0 Logical Router is responsible for establishing eBGP peering with the PLR and enabling North-South routing. </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rPr>
              <a:t>For Separation of Traffic and easy management we can have multiple T1s assigned for individual Departments or Zones like Prod, UAT etc. and maintain East-West Traffic within the T1s logical segments</a:t>
            </a:r>
          </a:p>
          <a:p>
            <a:pPr marL="342900"/>
            <a:r>
              <a:rPr lang="en-US" sz="1200" b="1" dirty="0">
                <a:latin typeface="Times New Roman" panose="02020603050405020304" pitchFamily="18" charset="0"/>
                <a:cs typeface="Times New Roman" panose="02020603050405020304" pitchFamily="18" charset="0"/>
              </a:rPr>
              <a:t>NSX-T Logical Router (DR). </a:t>
            </a:r>
            <a:r>
              <a:rPr lang="en-US" sz="1200" dirty="0">
                <a:latin typeface="Times New Roman" panose="02020603050405020304" pitchFamily="18" charset="0"/>
                <a:cs typeface="Times New Roman" panose="02020603050405020304" pitchFamily="18" charset="0"/>
              </a:rPr>
              <a:t>The DR component of the NSX-T Logical Router is responsible for East- West routing. </a:t>
            </a:r>
          </a:p>
        </p:txBody>
      </p:sp>
      <p:sp>
        <p:nvSpPr>
          <p:cNvPr id="127" name="TextBox 126">
            <a:extLst>
              <a:ext uri="{FF2B5EF4-FFF2-40B4-BE49-F238E27FC236}">
                <a16:creationId xmlns:a16="http://schemas.microsoft.com/office/drawing/2014/main" id="{D6CDB326-E2F2-44B5-B265-EB9078491B6F}"/>
              </a:ext>
            </a:extLst>
          </p:cNvPr>
          <p:cNvSpPr txBox="1"/>
          <p:nvPr/>
        </p:nvSpPr>
        <p:spPr>
          <a:xfrm>
            <a:off x="10065853" y="5416614"/>
            <a:ext cx="1422184" cy="400110"/>
          </a:xfrm>
          <a:prstGeom prst="rect">
            <a:avLst/>
          </a:prstGeom>
          <a:noFill/>
        </p:spPr>
        <p:txBody>
          <a:bodyPr wrap="none" rtlCol="0">
            <a:spAutoFit/>
          </a:bodyPr>
          <a:lstStyle/>
          <a:p>
            <a:r>
              <a:rPr lang="en-US" sz="1000" dirty="0"/>
              <a:t>SR – Service Router</a:t>
            </a:r>
          </a:p>
          <a:p>
            <a:r>
              <a:rPr lang="en-US" sz="1000" dirty="0"/>
              <a:t>DR – Distributed Router</a:t>
            </a:r>
          </a:p>
        </p:txBody>
      </p:sp>
      <p:pic>
        <p:nvPicPr>
          <p:cNvPr id="129" name="Picture 128" descr="Diagram&#10;&#10;Description automatically generated">
            <a:extLst>
              <a:ext uri="{FF2B5EF4-FFF2-40B4-BE49-F238E27FC236}">
                <a16:creationId xmlns:a16="http://schemas.microsoft.com/office/drawing/2014/main" id="{83215598-5387-4514-BEF3-125104F1C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567" y="875210"/>
            <a:ext cx="5994555" cy="2167979"/>
          </a:xfrm>
          <a:prstGeom prst="rect">
            <a:avLst/>
          </a:prstGeom>
        </p:spPr>
      </p:pic>
      <p:sp>
        <p:nvSpPr>
          <p:cNvPr id="120" name="Title 1">
            <a:extLst>
              <a:ext uri="{FF2B5EF4-FFF2-40B4-BE49-F238E27FC236}">
                <a16:creationId xmlns:a16="http://schemas.microsoft.com/office/drawing/2014/main" id="{52E33DAD-F1D1-421D-B1BC-F501D1527F83}"/>
              </a:ext>
            </a:extLst>
          </p:cNvPr>
          <p:cNvSpPr txBox="1">
            <a:spLocks/>
          </p:cNvSpPr>
          <p:nvPr/>
        </p:nvSpPr>
        <p:spPr>
          <a:xfrm>
            <a:off x="87091" y="202922"/>
            <a:ext cx="10719675" cy="387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4) Document the NSX T0 and T1 topology </a:t>
            </a:r>
            <a:endParaRPr lang="en-US" sz="3200" b="1" dirty="0"/>
          </a:p>
        </p:txBody>
      </p:sp>
    </p:spTree>
    <p:extLst>
      <p:ext uri="{BB962C8B-B14F-4D97-AF65-F5344CB8AC3E}">
        <p14:creationId xmlns:p14="http://schemas.microsoft.com/office/powerpoint/2010/main" val="228779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F3167-B17C-4765-B4F2-8E53BF4825F0}"/>
              </a:ext>
            </a:extLst>
          </p:cNvPr>
          <p:cNvSpPr txBox="1">
            <a:spLocks/>
          </p:cNvSpPr>
          <p:nvPr/>
        </p:nvSpPr>
        <p:spPr>
          <a:xfrm>
            <a:off x="480848" y="489241"/>
            <a:ext cx="8424042" cy="58080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5) What storage optimizations can you make to ensure the availability of the critical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B68C40-BBA1-4E63-BDBA-9ECE190CEC76}"/>
              </a:ext>
            </a:extLst>
          </p:cNvPr>
          <p:cNvSpPr txBox="1"/>
          <p:nvPr/>
        </p:nvSpPr>
        <p:spPr>
          <a:xfrm>
            <a:off x="477892" y="1141540"/>
            <a:ext cx="11236216" cy="5432577"/>
          </a:xfrm>
          <a:prstGeom prst="rect">
            <a:avLst/>
          </a:prstGeom>
          <a:noFill/>
        </p:spPr>
        <p:txBody>
          <a:bodyPr wrap="square">
            <a:spAutoFit/>
          </a:bodyPr>
          <a:lstStyle/>
          <a:p>
            <a:pPr>
              <a:lnSpc>
                <a:spcPct val="107000"/>
              </a:lnSpc>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converged storage technology ensures the availability of data and replicates data across all the bare metal hosts in the SDDC, provides a single shared datastore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vsanDatastore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for compute and management workloads (VMs).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storage solution built 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NVMe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-backed bare metal instance storage that offers high performance, low latency, and robust block storage capability without the need of traditional SAN.</a:t>
            </a:r>
          </a:p>
          <a:p>
            <a:pPr>
              <a:lnSpc>
                <a:spcPct val="107000"/>
              </a:lnSpc>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implements fault domains, which are different from Oracle Cloud Infrastructure fault domains.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fault domains let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group multiple hosts (typically within the same chassis or rack) into a logical boundary domain. The fault domains setting ensures that multiple replica copies of storage objects are distributed across the domains. If an entire domain (chassis or rack) fails, only one replica is affected.</a:t>
            </a:r>
          </a:p>
          <a:p>
            <a:pPr>
              <a:lnSpc>
                <a:spcPct val="107000"/>
              </a:lnSpc>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storage policies are used to determine the high availability of individual VMs. You can configure different policies in Oracle Cloud VMware Solution to determine the number of host and device failures that a VM can tolerate.</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Currently OCVS does not support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Stretched cluster scenario hence we would have to enable FTT that </a:t>
            </a:r>
            <a:r>
              <a:rPr lang="en-US" sz="1600" dirty="0">
                <a:latin typeface="Times New Roman" panose="02020603050405020304" pitchFamily="18" charset="0"/>
                <a:ea typeface="Calibri" panose="020F0502020204030204" pitchFamily="34" charset="0"/>
                <a:cs typeface="Times New Roman" panose="02020603050405020304" pitchFamily="18" charset="0"/>
              </a:rPr>
              <a:t>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efines the number of host and device failures that a virtual machine can tolerate. You can choose to have no data redundancy,  or select a RAID configuration optimized for either performance (Mirroring) or capacity (Erasure Coding).</a:t>
            </a:r>
          </a:p>
          <a:p>
            <a:pPr>
              <a:lnSpc>
                <a:spcPct val="107000"/>
              </a:lnSpc>
              <a:spcAft>
                <a:spcPts val="800"/>
              </a:spcAft>
            </a:pPr>
            <a:r>
              <a:rPr lang="en-US" sz="1600" i="1"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My recommendation: </a:t>
            </a:r>
            <a:r>
              <a:rPr lang="en-US" sz="1600" b="1" i="1"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RAID-1 uses more disk space to place the components of objects but provides better performance for accessing the objects.</a:t>
            </a:r>
          </a:p>
          <a:p>
            <a:pPr>
              <a:lnSpc>
                <a:spcPct val="107000"/>
              </a:lnSpc>
              <a:spcAft>
                <a:spcPts val="800"/>
              </a:spcAft>
            </a:pP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As RAID-5/6 (Erasure Coding) uses less disk space, but the performance is reduced.</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number of failures to tolerate (FTT), will determine how many copies of the object will be required. For example: FTT=1 is 2 copies, FTT=2 is 3 copies, and FTT=3 is 4 copies. This count includes the original object itself but not the witness.</a:t>
            </a:r>
          </a:p>
        </p:txBody>
      </p:sp>
    </p:spTree>
    <p:extLst>
      <p:ext uri="{BB962C8B-B14F-4D97-AF65-F5344CB8AC3E}">
        <p14:creationId xmlns:p14="http://schemas.microsoft.com/office/powerpoint/2010/main" val="50500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F3167-B17C-4765-B4F2-8E53BF4825F0}"/>
              </a:ext>
            </a:extLst>
          </p:cNvPr>
          <p:cNvSpPr txBox="1">
            <a:spLocks/>
          </p:cNvSpPr>
          <p:nvPr/>
        </p:nvSpPr>
        <p:spPr>
          <a:xfrm>
            <a:off x="480848" y="489241"/>
            <a:ext cx="8424042" cy="5808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sz="1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6) How do you solve for HA/DR for this use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B68C40-BBA1-4E63-BDBA-9ECE190CEC76}"/>
              </a:ext>
            </a:extLst>
          </p:cNvPr>
          <p:cNvSpPr txBox="1"/>
          <p:nvPr/>
        </p:nvSpPr>
        <p:spPr>
          <a:xfrm>
            <a:off x="477892" y="1141540"/>
            <a:ext cx="11236216" cy="3119637"/>
          </a:xfrm>
          <a:prstGeom prst="rect">
            <a:avLst/>
          </a:prstGeom>
          <a:noFill/>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vCenter Server management software has a capability of VM High Availability feature and configuration need to be enabled on the Cluster level. </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For Oracle DB’s utilizing the native Oracle DBaaS feature is the best fit within OCI; If we have MS SQL DB’s, its good to use SQL Server Groups and create HA\DRS rules to keep them on separate Hosts.</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For Disaster recovery and business continuity: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Design Diagram, I </a:t>
            </a:r>
            <a:r>
              <a:rPr lang="en-US" sz="1600" dirty="0">
                <a:latin typeface="Times New Roman" panose="02020603050405020304" pitchFamily="18" charset="0"/>
                <a:ea typeface="Calibri" panose="020F0502020204030204" pitchFamily="34" charset="0"/>
                <a:cs typeface="Times New Roman" panose="02020603050405020304" pitchFamily="18" charset="0"/>
              </a:rPr>
              <a:t>didn’t add another Region, to achieve Disaster Recovery Customer should consider to have another SDDC Region within OCVS, 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ustomer </a:t>
            </a:r>
            <a:r>
              <a:rPr lang="en-US" sz="1600" dirty="0">
                <a:latin typeface="Times New Roman" panose="02020603050405020304" pitchFamily="18" charset="0"/>
                <a:ea typeface="Calibri" panose="020F0502020204030204" pitchFamily="34" charset="0"/>
                <a:cs typeface="Times New Roman" panose="02020603050405020304" pitchFamily="18" charset="0"/>
              </a:rPr>
              <a:t>can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BYOL have VMware vSphere SRM to utilize the robust orchestration capabilities or use HCX to replicate the data.</a:t>
            </a:r>
          </a:p>
          <a:p>
            <a:pPr>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i="1" dirty="0">
                <a:latin typeface="Times New Roman" panose="02020603050405020304" pitchFamily="18" charset="0"/>
                <a:ea typeface="Calibri" panose="020F0502020204030204" pitchFamily="34" charset="0"/>
                <a:cs typeface="Times New Roman" panose="02020603050405020304" pitchFamily="18" charset="0"/>
              </a:rPr>
              <a:t>[. Oracle Cloud VMware Solution doesn’t provide an SRM license as part of the universal credit subscription &amp; currently it does not support Array Based replication. Only vSphere Replication</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556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6020</TotalTime>
  <Words>1620</Words>
  <Application>Microsoft Office PowerPoint</Application>
  <PresentationFormat>Widescreen</PresentationFormat>
  <Paragraphs>125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Metropolis</vt:lpstr>
      <vt:lpstr>Open Sans</vt:lpstr>
      <vt:lpstr>Times New Roman</vt:lpstr>
      <vt:lpstr>Office Theme</vt:lpstr>
      <vt:lpstr>PowerPoint Presentation</vt:lpstr>
      <vt:lpstr>Compute</vt:lpstr>
      <vt:lpstr>PowerPoint Presentation</vt:lpstr>
      <vt:lpstr># 3) Document the NSX Edge firewall / DFW firewall topology. </vt:lpstr>
      <vt:lpstr>VMware NSX-T T0 &amp; T1 Topology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Vishwajit Shah (Intuitive-SDx)</dc:creator>
  <cp:lastModifiedBy>Vishwajit Shah (Intuitive-SDx)</cp:lastModifiedBy>
  <cp:revision>104</cp:revision>
  <dcterms:created xsi:type="dcterms:W3CDTF">2021-06-16T13:44:39Z</dcterms:created>
  <dcterms:modified xsi:type="dcterms:W3CDTF">2021-06-23T10:15:12Z</dcterms:modified>
</cp:coreProperties>
</file>