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80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0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DE10-FD04-4F15-BC90-BF192E843B7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FA93B7-04DE-4202-972B-7522228766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5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oracle.com/java/technologies/downloads/#java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6581-A08E-4EC6-BC22-441E713FD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INSTALLATION STEP BY STEP DOCUMENT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A791E-3E8D-40D6-8D0C-DD3C54CC8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05B76-F95C-DBEE-5539-7F04467E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50" y="4696299"/>
            <a:ext cx="1376449" cy="13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2282-3394-48C9-8C9D-7739F6C3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r>
              <a:rPr lang="en-US" dirty="0"/>
              <a:t>After clicking close copy the bin path where we have installed our JDK</a:t>
            </a:r>
          </a:p>
          <a:p>
            <a:r>
              <a:rPr lang="en-US" dirty="0"/>
              <a:t>Image added for your reference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E9E97-5D0C-443C-A5DF-DCF508F3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2523998"/>
            <a:ext cx="10174358" cy="1810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37E30-8A3E-301F-5A17-1B953C28C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494" y="5460059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0B14-BBAB-4316-9078-CA90FDDD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10515600" cy="5845659"/>
          </a:xfrm>
        </p:spPr>
        <p:txBody>
          <a:bodyPr/>
          <a:lstStyle/>
          <a:p>
            <a:r>
              <a:rPr lang="en-US" dirty="0"/>
              <a:t>After copying the bin path open settings in our system</a:t>
            </a:r>
          </a:p>
          <a:p>
            <a:r>
              <a:rPr lang="en-US" dirty="0"/>
              <a:t>Image added for your reference.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BC9F-5753-4823-AB73-CE8E7EB9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94" y="1899641"/>
            <a:ext cx="6125430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CC349-2869-B072-8665-043F4228F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18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9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4ECF-7B65-4795-88AA-8A977E1A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"/>
            <a:ext cx="10515600" cy="5991433"/>
          </a:xfrm>
        </p:spPr>
        <p:txBody>
          <a:bodyPr/>
          <a:lstStyle/>
          <a:p>
            <a:r>
              <a:rPr lang="en-US" dirty="0"/>
              <a:t>Select System in windows settings</a:t>
            </a:r>
          </a:p>
          <a:p>
            <a:r>
              <a:rPr lang="en-US" dirty="0"/>
              <a:t>Image added for your reference.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C641A-9557-4DD4-AD5D-380D9D6E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132647"/>
            <a:ext cx="10651436" cy="2592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6A459B-713A-0FE9-96F1-3C055D15B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55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7201-775B-4297-A71D-11920EF5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r>
              <a:rPr lang="en-US" dirty="0"/>
              <a:t>After opening system setting search for environment variables and select EDIT THE SYSTEM SETTING ENVIRONMENTS.</a:t>
            </a:r>
          </a:p>
          <a:p>
            <a:r>
              <a:rPr lang="en-US" dirty="0"/>
              <a:t>Select the 2</a:t>
            </a:r>
            <a:r>
              <a:rPr lang="en-US" baseline="30000" dirty="0"/>
              <a:t>nd</a:t>
            </a:r>
            <a:r>
              <a:rPr lang="en-US" dirty="0"/>
              <a:t> option from the reference image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B959D-C3B3-4CDA-B8AC-F486AC26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26" y="2671148"/>
            <a:ext cx="3067478" cy="286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4F557-3E55-8E85-ACCE-5471637A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2" y="5538573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6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F311-F30D-4B25-8752-FB8F827D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7"/>
            <a:ext cx="10515600" cy="5911920"/>
          </a:xfrm>
        </p:spPr>
        <p:txBody>
          <a:bodyPr/>
          <a:lstStyle/>
          <a:p>
            <a:r>
              <a:rPr lang="en-US" dirty="0"/>
              <a:t>Then you will get a window like this.</a:t>
            </a:r>
          </a:p>
          <a:p>
            <a:r>
              <a:rPr lang="en-US" dirty="0"/>
              <a:t>Select Environment variables from the window.</a:t>
            </a:r>
          </a:p>
          <a:p>
            <a:r>
              <a:rPr lang="en-US" dirty="0"/>
              <a:t>Reference image added.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05488-7392-409F-AB82-104E54D9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3" y="1980066"/>
            <a:ext cx="3877216" cy="438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E0FEB-DFEF-DCBA-6B07-BBF928786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96" y="5532791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0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8B6-173F-46EE-8BB4-2B5CFC3C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5"/>
            <a:ext cx="10515600" cy="6579705"/>
          </a:xfrm>
        </p:spPr>
        <p:txBody>
          <a:bodyPr/>
          <a:lstStyle/>
          <a:p>
            <a:r>
              <a:rPr lang="en-US" dirty="0"/>
              <a:t>You will get a window like this for Environment Variables.</a:t>
            </a:r>
          </a:p>
          <a:p>
            <a:r>
              <a:rPr lang="en-US" dirty="0"/>
              <a:t>Select path in system variables and select EDIT as shown in the above image.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92E51-5E6B-4B74-B8E8-059C488F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87" y="1311965"/>
            <a:ext cx="5772956" cy="5267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FFED6-4853-88C3-378D-750D09C2E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428" y="5534684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9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818B-0B24-4020-AD04-8D854189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40"/>
            <a:ext cx="10515600" cy="6241773"/>
          </a:xfrm>
        </p:spPr>
        <p:txBody>
          <a:bodyPr/>
          <a:lstStyle/>
          <a:p>
            <a:r>
              <a:rPr lang="en-US" dirty="0"/>
              <a:t>In Edit Environment Variable window select new and add path </a:t>
            </a:r>
            <a:r>
              <a:rPr lang="en-US" dirty="0" err="1"/>
              <a:t>upto</a:t>
            </a:r>
            <a:r>
              <a:rPr lang="en-US" dirty="0"/>
              <a:t> bin and click OK.</a:t>
            </a:r>
          </a:p>
          <a:p>
            <a:r>
              <a:rPr lang="en-US" dirty="0"/>
              <a:t>Image added for reference.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58B30-D6F0-4621-AADC-B54F7A42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1674418"/>
            <a:ext cx="5010849" cy="464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E6754-5549-D9FF-B5E1-EA64B4140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163" y="5606365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1348-7BA9-428A-A30D-4B4FFA73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r>
              <a:rPr lang="en-US" dirty="0"/>
              <a:t>Your Java Installation process is completed.</a:t>
            </a:r>
          </a:p>
          <a:p>
            <a:r>
              <a:rPr lang="en-US" dirty="0"/>
              <a:t>Restart your PC.</a:t>
            </a:r>
          </a:p>
          <a:p>
            <a:r>
              <a:rPr lang="en-US" dirty="0"/>
              <a:t>You can check whether it is installed or not by using command prompt.</a:t>
            </a:r>
          </a:p>
          <a:p>
            <a:r>
              <a:rPr lang="en-US" dirty="0"/>
              <a:t>If our Java version is installed.</a:t>
            </a:r>
            <a:r>
              <a:rPr lang="en-IN" dirty="0"/>
              <a:t> Command Prompt will give the version like this.</a:t>
            </a:r>
          </a:p>
          <a:p>
            <a:r>
              <a:rPr lang="en-US" dirty="0"/>
              <a:t>I</a:t>
            </a:r>
            <a:r>
              <a:rPr lang="en-IN" dirty="0"/>
              <a:t>f you have any doubts regarding installation. Please reach us without any hesitation.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181E-0AFF-427A-8C3B-84B10D82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68" y="3959086"/>
            <a:ext cx="9135750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251B3-FCDA-DF8C-84F0-F141A1526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266" y="5607141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4B88-6722-4822-9E8A-1D2666E0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 Thank you.	</a:t>
            </a:r>
          </a:p>
          <a:p>
            <a:pPr marL="0" indent="0">
              <a:buNone/>
            </a:pPr>
            <a:r>
              <a:rPr lang="en-US" i="1" dirty="0"/>
              <a:t>                                HAPPY LEARNING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7D7DD-038C-7053-1117-FECAD1C0E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163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0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793-D901-40D5-A93D-60C44584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java is already installed in our system or not?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68625-2114-464A-B219-3BC015A3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search for cmd.</a:t>
            </a:r>
          </a:p>
          <a:p>
            <a:r>
              <a:rPr lang="en-US" dirty="0"/>
              <a:t>In Command Prompt (</a:t>
            </a:r>
            <a:r>
              <a:rPr lang="en-US" dirty="0" err="1"/>
              <a:t>cmd</a:t>
            </a:r>
            <a:r>
              <a:rPr lang="en-US" dirty="0"/>
              <a:t>) you can check by using the given command.</a:t>
            </a:r>
          </a:p>
          <a:p>
            <a:pPr marL="0" indent="0">
              <a:buNone/>
            </a:pPr>
            <a:r>
              <a:rPr lang="en-US" dirty="0"/>
              <a:t>Java –version and press enter </a:t>
            </a:r>
          </a:p>
          <a:p>
            <a:pPr marL="0" indent="0">
              <a:buNone/>
            </a:pPr>
            <a:r>
              <a:rPr lang="en-US" dirty="0"/>
              <a:t>If it shows like this you don’t have java installed in your system.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2E051-ABEF-4735-88D2-87AA9090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31" y="4463767"/>
            <a:ext cx="5087060" cy="2029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225BA-96EA-68A0-E0EF-56FE213F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96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67BB-E64B-417F-AB87-EE298BF2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/>
              <a:t>Java Installation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8DA4-7F70-43DC-B229-152F325E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If you find you don’t have java installed in your system or laptop. Lets follow the given steps below to install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give the below link in your browser to go to download page 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https://www.oracle.com/java/technologies/downloads/#java17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IN" dirty="0"/>
              <a:t>here we are downloading 17</a:t>
            </a:r>
            <a:r>
              <a:rPr lang="en-IN" baseline="30000" dirty="0"/>
              <a:t>th</a:t>
            </a:r>
            <a:r>
              <a:rPr lang="en-IN" dirty="0"/>
              <a:t> version).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B9DE2-9F47-45EE-B9D1-EE566482B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55" y="5460061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20E-589C-4726-A3A2-9F69AAC9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78295"/>
            <a:ext cx="10619792" cy="40274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0641-ADBB-4C00-BF80-34771894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707"/>
            <a:ext cx="10515600" cy="53082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After directing to the above link you will see page as shown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60169-0A99-44B2-B608-E4943F26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637955"/>
            <a:ext cx="11741426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AB680-D314-4DD2-7F51-F6A751DA4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122" y="5512407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6161-E32E-45E8-AE2E-28DBCBE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F44C-82F8-44FD-9986-2FCC2B5F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102"/>
            <a:ext cx="10515600" cy="5322861"/>
          </a:xfrm>
        </p:spPr>
        <p:txBody>
          <a:bodyPr/>
          <a:lstStyle/>
          <a:p>
            <a:r>
              <a:rPr lang="en-US" dirty="0"/>
              <a:t>Depending upon the OS we are using we have to select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759C-B4D7-4318-BE25-4D06F007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688989"/>
            <a:ext cx="10964805" cy="4302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4B9FA-B15B-0CC3-483C-E1FB1E48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06" y="5628802"/>
            <a:ext cx="1229198" cy="12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A80-7CAF-4F5F-BC66-6ACD0E3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8" y="365125"/>
            <a:ext cx="10452652" cy="73480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It is recommended to use .exe file to download in our requires OS.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D871-E5C1-4352-A821-F3637864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408"/>
            <a:ext cx="10515600" cy="52905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I’m </a:t>
            </a:r>
            <a:r>
              <a:rPr lang="en-US" dirty="0"/>
              <a:t>showing</a:t>
            </a:r>
            <a:r>
              <a:rPr lang="en-US" b="1" dirty="0"/>
              <a:t> for windows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 am installing the file which was given in the below image.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DA96F07-A0A1-4D4A-9A88-345ACD63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559401"/>
            <a:ext cx="10515600" cy="462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3D81E-6040-DAEE-B1DF-25C0E332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96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CA38-E402-44DA-9E79-2FD87799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2E0-ACCB-4614-B992-9E980DB2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downloading exe file. You can open it by double clicking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 you will be asked for permissions. You have to select YES.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 you will be directed to this. You have to select next for further installing process.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672CF-9C15-4940-8347-FCF5FBCA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29" y="2514494"/>
            <a:ext cx="5763429" cy="415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05F376-D06F-976A-0307-395F9856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24" y="5460061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3425-7BF2-4CA6-8811-81AC311B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2EF-AC79-4BA8-B713-2184EAB9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5380382"/>
          </a:xfrm>
        </p:spPr>
        <p:txBody>
          <a:bodyPr/>
          <a:lstStyle/>
          <a:p>
            <a:r>
              <a:rPr lang="en-US" dirty="0"/>
              <a:t>After clicking Next you will be asked for  location in our pc to download </a:t>
            </a:r>
            <a:r>
              <a:rPr lang="en-US" dirty="0" err="1"/>
              <a:t>jdk</a:t>
            </a:r>
            <a:r>
              <a:rPr lang="en-US" dirty="0"/>
              <a:t>.</a:t>
            </a:r>
          </a:p>
          <a:p>
            <a:r>
              <a:rPr lang="en-US" dirty="0"/>
              <a:t>You can change to your desired location and </a:t>
            </a:r>
            <a:r>
              <a:rPr lang="en-US" dirty="0" err="1"/>
              <a:t>selct</a:t>
            </a:r>
            <a:r>
              <a:rPr lang="en-US" dirty="0"/>
              <a:t> NEXT.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D8FD4-DF27-4AB4-86B5-BC473A2F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70" y="2701395"/>
            <a:ext cx="4944165" cy="379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F3DEB-8F41-C60B-4AF0-EE908790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10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A632-26B8-4C27-80EC-9B359CEC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FAED-87D7-4A43-BDEC-C0649E80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6586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will be directed to a message like  java version successfully installed.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 you can close the above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A0F8-F7E4-45AB-9715-716B6FC1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25" y="2404537"/>
            <a:ext cx="5020376" cy="3772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66210-B76D-B135-8EB0-A91196C3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96" y="5424196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3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</TotalTime>
  <Words>481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</vt:lpstr>
      <vt:lpstr>Gallery</vt:lpstr>
      <vt:lpstr>JAVA INSTALLATION STEP BY STEP DOCUMENT</vt:lpstr>
      <vt:lpstr>How to check if java is already installed in our system or not?</vt:lpstr>
      <vt:lpstr>Java Installation steps:</vt:lpstr>
      <vt:lpstr>.</vt:lpstr>
      <vt:lpstr>PowerPoint Presentation</vt:lpstr>
      <vt:lpstr>NOTE: It is recommended to use .exe file to download in our requires OS.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Chatrala Joshithaa</dc:creator>
  <cp:lastModifiedBy>upendra G</cp:lastModifiedBy>
  <cp:revision>14</cp:revision>
  <dcterms:created xsi:type="dcterms:W3CDTF">2022-08-31T11:32:38Z</dcterms:created>
  <dcterms:modified xsi:type="dcterms:W3CDTF">2022-09-01T10:57:16Z</dcterms:modified>
</cp:coreProperties>
</file>