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62" r:id="rId13"/>
    <p:sldId id="263" r:id="rId14"/>
    <p:sldId id="273" r:id="rId15"/>
    <p:sldId id="274" r:id="rId16"/>
    <p:sldId id="264" r:id="rId17"/>
    <p:sldId id="265" r:id="rId18"/>
    <p:sldId id="266" r:id="rId19"/>
    <p:sldId id="267" r:id="rId20"/>
  </p:sldIdLst>
  <p:sldSz cx="9144000" cy="6858000" type="screen4x3"/>
  <p:notesSz cx="6997700" cy="92837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02113D0B-A466-42D5-AE76-509F9B176A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56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IN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2065B44-7E6F-418B-ADBA-BF0B440EC9B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71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BC8E3-CA54-42DA-B0A6-AEE7F0340C74}" type="slidenum">
              <a:rPr lang="en-IN"/>
              <a:pPr/>
              <a:t>19</a:t>
            </a:fld>
            <a:endParaRPr lang="en-IN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IN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DB46C9B8-DA87-47AC-806D-ABF619FFCB7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1552F-7EF9-4DB5-A616-1F4F892BC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2B50D-1CFF-47A2-A78C-B53CAE7BCAB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7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A0D0B-CCE9-4112-ADCF-073E930219E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6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3D8D1-6D7F-4ADE-A30E-4F5558D7C65F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0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0136-DB8B-4883-A436-1F5854E6574E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4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1F9C-ECF7-4333-B8DE-34A7B86F749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C35A4-E7D4-4801-9E1B-DC094E8145C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5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6767E-340B-4081-9190-022B97E1F176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57B4A-5FFD-408C-B758-84B7C59146E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8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AF007-83EC-42D7-9746-B4EA5D7760C7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5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3B218D81-DD0B-46A5-8422-5848FC5F4916}" type="slidenum">
              <a:rPr lang="en-IN"/>
              <a:pPr/>
              <a:t>‹#›</a:t>
            </a:fld>
            <a:endParaRPr lang="en-I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1447800"/>
            <a:ext cx="5181600" cy="1827212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BULL STOCK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By,</a:t>
            </a:r>
          </a:p>
          <a:p>
            <a:pPr algn="r"/>
            <a:r>
              <a:rPr lang="en-US" dirty="0" smtClean="0"/>
              <a:t>TRIV2VER</a:t>
            </a:r>
          </a:p>
          <a:p>
            <a:pPr algn="r"/>
            <a:endParaRPr lang="en-IN" dirty="0"/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9634" name="Picture 2" descr="C:\Users\Windows 8\Desktop\BullStock\Working IndiaHacks\Images\webIm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69627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2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ScreenShots</a:t>
            </a:r>
            <a:endParaRPr lang="en-IN" dirty="0"/>
          </a:p>
        </p:txBody>
      </p:sp>
      <p:pic>
        <p:nvPicPr>
          <p:cNvPr id="70658" name="Picture 2" descr="C:\Users\Windows 8\Desktop\BullStock\Working IndiaHacks\Images\scree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2608"/>
            <a:ext cx="6934200" cy="389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934200" cy="1066800"/>
          </a:xfrm>
        </p:spPr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data and getting its analytics.</a:t>
            </a:r>
          </a:p>
          <a:p>
            <a:r>
              <a:rPr lang="en-US" dirty="0" smtClean="0"/>
              <a:t>Maintaining ACID properties for buying and selling of shares.</a:t>
            </a:r>
          </a:p>
          <a:p>
            <a:r>
              <a:rPr lang="en-US" dirty="0" err="1" smtClean="0"/>
              <a:t>Analysing</a:t>
            </a:r>
            <a:r>
              <a:rPr lang="en-US" dirty="0" smtClean="0"/>
              <a:t> the data in android app.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Scope</a:t>
            </a:r>
            <a:endParaRPr lang="en-I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Oh</a:t>
            </a:r>
            <a:r>
              <a:rPr lang="en-US" dirty="0"/>
              <a:t>!</a:t>
            </a:r>
            <a:r>
              <a:rPr lang="en-US" dirty="0" smtClean="0"/>
              <a:t> There is  very vast scope for this app.</a:t>
            </a:r>
          </a:p>
          <a:p>
            <a:r>
              <a:rPr lang="en-US" dirty="0" smtClean="0"/>
              <a:t>Limitless because students are </a:t>
            </a:r>
            <a:r>
              <a:rPr lang="en-US" dirty="0" err="1" smtClean="0"/>
              <a:t>india’s</a:t>
            </a:r>
            <a:r>
              <a:rPr lang="en-US" dirty="0" smtClean="0"/>
              <a:t> future.</a:t>
            </a:r>
          </a:p>
          <a:p>
            <a:r>
              <a:rPr lang="en-US" dirty="0" smtClean="0"/>
              <a:t>Wonder for real stock exchange happening.</a:t>
            </a:r>
          </a:p>
          <a:p>
            <a:r>
              <a:rPr lang="en-US" dirty="0" smtClean="0"/>
              <a:t>Nearly 1511 colleges are there in </a:t>
            </a:r>
            <a:r>
              <a:rPr lang="en-US" dirty="0" err="1" smtClean="0"/>
              <a:t>india</a:t>
            </a:r>
            <a:r>
              <a:rPr lang="en-US" dirty="0" smtClean="0"/>
              <a:t> and 200 students per college, which will account for </a:t>
            </a:r>
            <a:r>
              <a:rPr lang="en-US" dirty="0" err="1" smtClean="0"/>
              <a:t>arround</a:t>
            </a:r>
            <a:endParaRPr lang="en-US" dirty="0" smtClean="0"/>
          </a:p>
          <a:p>
            <a:r>
              <a:rPr lang="en-US" dirty="0" smtClean="0"/>
              <a:t>1151*200 = </a:t>
            </a:r>
            <a:r>
              <a:rPr lang="en-I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230200 students every year.</a:t>
            </a:r>
          </a:p>
          <a:p>
            <a:r>
              <a:rPr lang="en-US" dirty="0" smtClean="0"/>
              <a:t>230200/2=115100 * 10rs =11511000 per year.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more additions.</a:t>
            </a:r>
          </a:p>
          <a:p>
            <a:r>
              <a:rPr lang="en-US" dirty="0" smtClean="0"/>
              <a:t>Complete web portal with back end handling brokers.</a:t>
            </a:r>
          </a:p>
          <a:p>
            <a:r>
              <a:rPr lang="en-US" dirty="0" smtClean="0"/>
              <a:t>Investment from students to Start-ups.</a:t>
            </a:r>
          </a:p>
          <a:p>
            <a:r>
              <a:rPr lang="en-US" dirty="0" smtClean="0"/>
              <a:t>More investments less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5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57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Financial Plan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Outline a high-level financial plan that defines your financial model and pricing assumptions. </a:t>
            </a:r>
          </a:p>
          <a:p>
            <a:pPr lvl="1"/>
            <a:r>
              <a:rPr lang="en-IN"/>
              <a:t>This plan should include expected annual sales and profits for the next three years.</a:t>
            </a:r>
          </a:p>
          <a:p>
            <a:pPr lvl="1"/>
            <a:r>
              <a:rPr lang="en-IN"/>
              <a:t>Use several slides to cover this material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Resource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List requirements for the following resources:</a:t>
            </a:r>
          </a:p>
          <a:p>
            <a:pPr lvl="1"/>
            <a:r>
              <a:rPr lang="en-IN"/>
              <a:t>Personnel</a:t>
            </a:r>
          </a:p>
          <a:p>
            <a:pPr lvl="1"/>
            <a:r>
              <a:rPr lang="en-IN"/>
              <a:t>Technology</a:t>
            </a:r>
          </a:p>
          <a:p>
            <a:pPr lvl="1"/>
            <a:r>
              <a:rPr lang="en-IN"/>
              <a:t>Finances</a:t>
            </a:r>
          </a:p>
          <a:p>
            <a:pPr lvl="1"/>
            <a:r>
              <a:rPr lang="en-IN"/>
              <a:t>Distribution</a:t>
            </a:r>
          </a:p>
          <a:p>
            <a:pPr lvl="1"/>
            <a:r>
              <a:rPr lang="en-IN"/>
              <a:t>Promotion</a:t>
            </a:r>
          </a:p>
          <a:p>
            <a:pPr lvl="1"/>
            <a:r>
              <a:rPr lang="en-IN"/>
              <a:t>Products</a:t>
            </a:r>
          </a:p>
          <a:p>
            <a:pPr lvl="1"/>
            <a:r>
              <a:rPr lang="en-IN"/>
              <a:t>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Risks and Rewards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Summarize the risks of the proposed project and how they will be addressed.</a:t>
            </a:r>
          </a:p>
          <a:p>
            <a:r>
              <a:rPr lang="en-IN"/>
              <a:t>Estimate expected rewards, particularly if you are seeking funding.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Near term</a:t>
            </a:r>
          </a:p>
          <a:p>
            <a:pPr lvl="1"/>
            <a:r>
              <a:rPr lang="en-IN"/>
              <a:t>Identify key decisions and issues that need immediate or near-term resolution.</a:t>
            </a:r>
          </a:p>
          <a:p>
            <a:pPr lvl="1"/>
            <a:r>
              <a:rPr lang="en-IN"/>
              <a:t>State consequences of decision postponement.</a:t>
            </a:r>
          </a:p>
          <a:p>
            <a:r>
              <a:rPr lang="en-IN"/>
              <a:t>Long term</a:t>
            </a:r>
          </a:p>
          <a:p>
            <a:pPr lvl="1"/>
            <a:r>
              <a:rPr lang="en-IN"/>
              <a:t>Identify issues needing long-term resolution.</a:t>
            </a:r>
          </a:p>
          <a:p>
            <a:pPr lvl="1"/>
            <a:r>
              <a:rPr lang="en-IN"/>
              <a:t>State consequences of decision postponement.</a:t>
            </a:r>
          </a:p>
          <a:p>
            <a:r>
              <a:rPr lang="en-IN"/>
              <a:t>If you are seeking funding, be specific about any issues that require financial resources for resolution.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What Does stock means?</a:t>
            </a:r>
          </a:p>
          <a:p>
            <a:pPr marL="457200" lvl="1" indent="0">
              <a:buNone/>
            </a:pPr>
            <a:r>
              <a:rPr lang="en-US" dirty="0" smtClean="0"/>
              <a:t>What does Stock exchange means?</a:t>
            </a:r>
          </a:p>
          <a:p>
            <a:pPr marL="457200" lvl="1" indent="0">
              <a:buNone/>
            </a:pPr>
            <a:r>
              <a:rPr lang="en-US" dirty="0" smtClean="0"/>
              <a:t>Who can do stock exchange?</a:t>
            </a:r>
          </a:p>
          <a:p>
            <a:pPr marL="457200" lvl="1" indent="0">
              <a:buNone/>
            </a:pPr>
            <a:r>
              <a:rPr lang="en-US" dirty="0" smtClean="0"/>
              <a:t>What’s its scalability?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Bull stock is an Framework for both android app and web app.</a:t>
            </a:r>
          </a:p>
          <a:p>
            <a:pPr marL="457200" lvl="1" indent="0">
              <a:buNone/>
            </a:pPr>
            <a:r>
              <a:rPr lang="en-US" dirty="0" smtClean="0"/>
              <a:t>It will allow student’s to get hands on with virtual stock trading.</a:t>
            </a:r>
          </a:p>
          <a:p>
            <a:pPr marL="457200" lvl="1" indent="0">
              <a:buNone/>
            </a:pPr>
            <a:r>
              <a:rPr lang="en-US" dirty="0" smtClean="0"/>
              <a:t>An app for future fluent trading.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3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Team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List CEO and key management by name.</a:t>
            </a:r>
          </a:p>
          <a:p>
            <a:r>
              <a:rPr lang="en-IN"/>
              <a:t>Include previous accomplishments to show that these are people with a record of success.</a:t>
            </a:r>
          </a:p>
          <a:p>
            <a:r>
              <a:rPr lang="en-IN"/>
              <a:t>Summarize number of years of experience in this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being solved</a:t>
            </a:r>
            <a:endParaRPr lang="en-I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knowledge bridge between students and stock exchange.</a:t>
            </a:r>
          </a:p>
          <a:p>
            <a:r>
              <a:rPr lang="en-US" dirty="0" smtClean="0"/>
              <a:t>Measuring and controlling the Risk by analysis using parse API’s and </a:t>
            </a:r>
            <a:r>
              <a:rPr lang="en-US" dirty="0" err="1" smtClean="0"/>
              <a:t>google</a:t>
            </a:r>
            <a:r>
              <a:rPr lang="en-US" dirty="0" smtClean="0"/>
              <a:t> chart API’s.</a:t>
            </a:r>
          </a:p>
          <a:p>
            <a:r>
              <a:rPr lang="en-US" dirty="0" smtClean="0"/>
              <a:t>Educating Students for better money control’s.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listed in 2 </a:t>
            </a:r>
            <a:r>
              <a:rPr lang="en-US" dirty="0" err="1" smtClean="0"/>
              <a:t>toppics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One, Front-End</a:t>
            </a:r>
          </a:p>
          <a:p>
            <a:pPr lvl="1"/>
            <a:r>
              <a:rPr lang="en-US" dirty="0" smtClean="0"/>
              <a:t>Android app</a:t>
            </a:r>
          </a:p>
          <a:p>
            <a:pPr lvl="1"/>
            <a:r>
              <a:rPr lang="en-US" dirty="0" smtClean="0"/>
              <a:t>Android bootstrap</a:t>
            </a:r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err="1" smtClean="0"/>
              <a:t>Javascript</a:t>
            </a:r>
            <a:endParaRPr lang="en-IN" dirty="0" smtClean="0"/>
          </a:p>
          <a:p>
            <a:pPr lvl="1"/>
            <a:r>
              <a:rPr lang="en-US" dirty="0" err="1" smtClean="0"/>
              <a:t>Second,Back</a:t>
            </a:r>
            <a:r>
              <a:rPr lang="en-US" dirty="0" smtClean="0"/>
              <a:t>-end</a:t>
            </a:r>
            <a:endParaRPr lang="en-US" dirty="0" smtClean="0"/>
          </a:p>
          <a:p>
            <a:r>
              <a:rPr lang="en-US" dirty="0" smtClean="0"/>
              <a:t>Second, Back-end</a:t>
            </a:r>
          </a:p>
          <a:p>
            <a:pPr lvl="1"/>
            <a:r>
              <a:rPr lang="en-US" dirty="0" smtClean="0"/>
              <a:t>Parse API calls.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8" name="Picture 4" descr="C:\Users\Windows 8\Desktop\BullStock\Working IndiaHacks\Images\Screenshot_2016-01-10-13-01-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05000"/>
            <a:ext cx="196056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C:\Users\Windows 8\Desktop\BullStock\Working IndiaHacks\Images\Screenshot_2016-01-10-13-01-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905000"/>
            <a:ext cx="2514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7586" name="Picture 2" descr="C:\Users\Windows 8\Desktop\BullStock\Working IndiaHacks\Images\Screenshot_2016-01-10-13-01-4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091" y="2057400"/>
            <a:ext cx="27432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" name="Picture 3" descr="C:\Users\Windows 8\Desktop\BullStock\Working IndiaHacks\Images\Screenshot_2016-03-19-00-18-3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2057400"/>
            <a:ext cx="283325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68610" name="Picture 2" descr="C:\Users\Windows 8\Desktop\BullStock\Working IndiaHacks\Images\Screenshot_2016-03-19-00-18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248761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C:\Users\Windows 8\Desktop\BullStock\Working IndiaHacks\Images\Screenshot_2016-03-19-00-19-04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62100"/>
            <a:ext cx="261461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17890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53</TotalTime>
  <Words>418</Words>
  <Application>Microsoft Office PowerPoint</Application>
  <PresentationFormat>On-screen Show (4:3)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Tahoma</vt:lpstr>
      <vt:lpstr>Business plan presentation</vt:lpstr>
      <vt:lpstr>BULL STOCK</vt:lpstr>
      <vt:lpstr>INTRODUCTION</vt:lpstr>
      <vt:lpstr>Introduction</vt:lpstr>
      <vt:lpstr>The Team</vt:lpstr>
      <vt:lpstr>Problem being solved</vt:lpstr>
      <vt:lpstr>Technology Stack</vt:lpstr>
      <vt:lpstr>Screenshots</vt:lpstr>
      <vt:lpstr>Screenshots</vt:lpstr>
      <vt:lpstr>Screenshots</vt:lpstr>
      <vt:lpstr>Screenshots</vt:lpstr>
      <vt:lpstr>ScreenShots</vt:lpstr>
      <vt:lpstr>Challenges faced</vt:lpstr>
      <vt:lpstr>Future Scope</vt:lpstr>
      <vt:lpstr>Future Scope</vt:lpstr>
      <vt:lpstr>Thank you</vt:lpstr>
      <vt:lpstr>Financial Plan</vt:lpstr>
      <vt:lpstr>Resource Requirements</vt:lpstr>
      <vt:lpstr>Risks and Rewards</vt:lpstr>
      <vt:lpstr>Key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 STOCK</dc:title>
  <dc:creator>Windows 8</dc:creator>
  <cp:lastModifiedBy>Windows 8</cp:lastModifiedBy>
  <cp:revision>8</cp:revision>
  <cp:lastPrinted>1601-01-01T00:00:00Z</cp:lastPrinted>
  <dcterms:created xsi:type="dcterms:W3CDTF">2016-03-18T23:26:34Z</dcterms:created>
  <dcterms:modified xsi:type="dcterms:W3CDTF">2016-03-19T00:20:12Z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