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62" r:id="rId5"/>
    <p:sldId id="265" r:id="rId6"/>
    <p:sldId id="260" r:id="rId7"/>
    <p:sldId id="264" r:id="rId8"/>
    <p:sldId id="258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99077-DE46-4775-AD58-4443E992C15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DA5C49-0645-4E02-BC4C-83A644697254}">
      <dgm:prSet custT="1"/>
      <dgm:spPr/>
      <dgm:t>
        <a:bodyPr/>
        <a:lstStyle/>
        <a:p>
          <a:r>
            <a:rPr lang="en-IN" sz="3600" dirty="0"/>
            <a:t>Mobile App</a:t>
          </a:r>
          <a:endParaRPr lang="en-US" sz="3600" dirty="0"/>
        </a:p>
      </dgm:t>
    </dgm:pt>
    <dgm:pt modelId="{D2C11FD2-71DF-4684-AB17-5D5C820115D2}" type="parTrans" cxnId="{FFB98EC0-BFD5-42C4-9F08-CC4554234175}">
      <dgm:prSet/>
      <dgm:spPr/>
      <dgm:t>
        <a:bodyPr/>
        <a:lstStyle/>
        <a:p>
          <a:endParaRPr lang="en-US"/>
        </a:p>
      </dgm:t>
    </dgm:pt>
    <dgm:pt modelId="{8CFA54B6-4D1F-4735-B134-CEC12E16715F}" type="sibTrans" cxnId="{FFB98EC0-BFD5-42C4-9F08-CC4554234175}">
      <dgm:prSet/>
      <dgm:spPr/>
      <dgm:t>
        <a:bodyPr/>
        <a:lstStyle/>
        <a:p>
          <a:endParaRPr lang="en-US"/>
        </a:p>
      </dgm:t>
    </dgm:pt>
    <dgm:pt modelId="{4C197DB7-9807-49DC-9FD2-793F5FD70B02}">
      <dgm:prSet phldrT="[Text]" custT="1"/>
      <dgm:spPr/>
      <dgm:t>
        <a:bodyPr/>
        <a:lstStyle/>
        <a:p>
          <a:r>
            <a:rPr lang="en-US" sz="3600" dirty="0"/>
            <a:t>Hardware Installation</a:t>
          </a:r>
        </a:p>
      </dgm:t>
    </dgm:pt>
    <dgm:pt modelId="{E55EA49D-2F10-4F67-BE49-5EF88DE8AA6A}" type="parTrans" cxnId="{7E07163E-BEC1-4D2D-AFE7-502CC8F62A5C}">
      <dgm:prSet/>
      <dgm:spPr/>
      <dgm:t>
        <a:bodyPr/>
        <a:lstStyle/>
        <a:p>
          <a:endParaRPr lang="en-IN"/>
        </a:p>
      </dgm:t>
    </dgm:pt>
    <dgm:pt modelId="{28EA7D72-1EC7-4275-90A0-00A89404B1A1}" type="sibTrans" cxnId="{7E07163E-BEC1-4D2D-AFE7-502CC8F62A5C}">
      <dgm:prSet/>
      <dgm:spPr/>
      <dgm:t>
        <a:bodyPr/>
        <a:lstStyle/>
        <a:p>
          <a:endParaRPr lang="en-IN"/>
        </a:p>
      </dgm:t>
    </dgm:pt>
    <dgm:pt modelId="{BC2BC9E4-A1A6-4CDE-AC3F-8F16FED05241}" type="pres">
      <dgm:prSet presAssocID="{04899077-DE46-4775-AD58-4443E992C1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73B174-BD2E-468F-A8CF-546EBA4BE152}" type="pres">
      <dgm:prSet presAssocID="{F9DA5C49-0645-4E02-BC4C-83A644697254}" presName="hierRoot1" presStyleCnt="0"/>
      <dgm:spPr/>
    </dgm:pt>
    <dgm:pt modelId="{2B71294E-EE99-4D35-885A-4A2FF26206C0}" type="pres">
      <dgm:prSet presAssocID="{F9DA5C49-0645-4E02-BC4C-83A644697254}" presName="composite" presStyleCnt="0"/>
      <dgm:spPr/>
    </dgm:pt>
    <dgm:pt modelId="{1FE59083-6F81-4E9E-8262-7A64B4D3B4DC}" type="pres">
      <dgm:prSet presAssocID="{F9DA5C49-0645-4E02-BC4C-83A644697254}" presName="background" presStyleLbl="node0" presStyleIdx="0" presStyleCnt="2"/>
      <dgm:spPr/>
    </dgm:pt>
    <dgm:pt modelId="{89CA6A6B-F36F-4E02-9FA4-8E71DA5C8522}" type="pres">
      <dgm:prSet presAssocID="{F9DA5C49-0645-4E02-BC4C-83A644697254}" presName="text" presStyleLbl="fgAcc0" presStyleIdx="0" presStyleCnt="2">
        <dgm:presLayoutVars>
          <dgm:chPref val="3"/>
        </dgm:presLayoutVars>
      </dgm:prSet>
      <dgm:spPr/>
    </dgm:pt>
    <dgm:pt modelId="{2CD82C98-F1F2-49D9-9CD8-814AA20BBCA3}" type="pres">
      <dgm:prSet presAssocID="{F9DA5C49-0645-4E02-BC4C-83A644697254}" presName="hierChild2" presStyleCnt="0"/>
      <dgm:spPr/>
    </dgm:pt>
    <dgm:pt modelId="{861FBC45-0613-4A3F-8AB4-7031AF9A4125}" type="pres">
      <dgm:prSet presAssocID="{4C197DB7-9807-49DC-9FD2-793F5FD70B02}" presName="hierRoot1" presStyleCnt="0"/>
      <dgm:spPr/>
    </dgm:pt>
    <dgm:pt modelId="{B72DA3C6-C45C-4614-ABAC-BA3B3E89998D}" type="pres">
      <dgm:prSet presAssocID="{4C197DB7-9807-49DC-9FD2-793F5FD70B02}" presName="composite" presStyleCnt="0"/>
      <dgm:spPr/>
    </dgm:pt>
    <dgm:pt modelId="{424C5164-66D4-42C1-ABEA-04AC2BA5512F}" type="pres">
      <dgm:prSet presAssocID="{4C197DB7-9807-49DC-9FD2-793F5FD70B02}" presName="background" presStyleLbl="node0" presStyleIdx="1" presStyleCnt="2"/>
      <dgm:spPr/>
    </dgm:pt>
    <dgm:pt modelId="{4BDA708A-1683-44EC-A711-D9D875770F8D}" type="pres">
      <dgm:prSet presAssocID="{4C197DB7-9807-49DC-9FD2-793F5FD70B02}" presName="text" presStyleLbl="fgAcc0" presStyleIdx="1" presStyleCnt="2">
        <dgm:presLayoutVars>
          <dgm:chPref val="3"/>
        </dgm:presLayoutVars>
      </dgm:prSet>
      <dgm:spPr/>
    </dgm:pt>
    <dgm:pt modelId="{371B1F23-198C-4FFC-85EF-28DA65E78F2D}" type="pres">
      <dgm:prSet presAssocID="{4C197DB7-9807-49DC-9FD2-793F5FD70B02}" presName="hierChild2" presStyleCnt="0"/>
      <dgm:spPr/>
    </dgm:pt>
  </dgm:ptLst>
  <dgm:cxnLst>
    <dgm:cxn modelId="{7E07163E-BEC1-4D2D-AFE7-502CC8F62A5C}" srcId="{04899077-DE46-4775-AD58-4443E992C154}" destId="{4C197DB7-9807-49DC-9FD2-793F5FD70B02}" srcOrd="1" destOrd="0" parTransId="{E55EA49D-2F10-4F67-BE49-5EF88DE8AA6A}" sibTransId="{28EA7D72-1EC7-4275-90A0-00A89404B1A1}"/>
    <dgm:cxn modelId="{D0E10A7B-539E-4B02-8BF6-FBA40BBD3DC3}" type="presOf" srcId="{F9DA5C49-0645-4E02-BC4C-83A644697254}" destId="{89CA6A6B-F36F-4E02-9FA4-8E71DA5C8522}" srcOrd="0" destOrd="0" presId="urn:microsoft.com/office/officeart/2005/8/layout/hierarchy1"/>
    <dgm:cxn modelId="{FFB98EC0-BFD5-42C4-9F08-CC4554234175}" srcId="{04899077-DE46-4775-AD58-4443E992C154}" destId="{F9DA5C49-0645-4E02-BC4C-83A644697254}" srcOrd="0" destOrd="0" parTransId="{D2C11FD2-71DF-4684-AB17-5D5C820115D2}" sibTransId="{8CFA54B6-4D1F-4735-B134-CEC12E16715F}"/>
    <dgm:cxn modelId="{3FA047D6-8168-4D75-93D0-B1E58BF52E43}" type="presOf" srcId="{04899077-DE46-4775-AD58-4443E992C154}" destId="{BC2BC9E4-A1A6-4CDE-AC3F-8F16FED05241}" srcOrd="0" destOrd="0" presId="urn:microsoft.com/office/officeart/2005/8/layout/hierarchy1"/>
    <dgm:cxn modelId="{D43FE8D9-50F2-47D6-8EB9-726E69C55F75}" type="presOf" srcId="{4C197DB7-9807-49DC-9FD2-793F5FD70B02}" destId="{4BDA708A-1683-44EC-A711-D9D875770F8D}" srcOrd="0" destOrd="0" presId="urn:microsoft.com/office/officeart/2005/8/layout/hierarchy1"/>
    <dgm:cxn modelId="{9DBECCE8-5E48-438A-A80D-A11015394C75}" type="presParOf" srcId="{BC2BC9E4-A1A6-4CDE-AC3F-8F16FED05241}" destId="{C873B174-BD2E-468F-A8CF-546EBA4BE152}" srcOrd="0" destOrd="0" presId="urn:microsoft.com/office/officeart/2005/8/layout/hierarchy1"/>
    <dgm:cxn modelId="{B9313F30-F947-42A1-843F-17F90C23904D}" type="presParOf" srcId="{C873B174-BD2E-468F-A8CF-546EBA4BE152}" destId="{2B71294E-EE99-4D35-885A-4A2FF26206C0}" srcOrd="0" destOrd="0" presId="urn:microsoft.com/office/officeart/2005/8/layout/hierarchy1"/>
    <dgm:cxn modelId="{19DFFEC8-3FE5-432F-BBB4-73CFBCCCBF63}" type="presParOf" srcId="{2B71294E-EE99-4D35-885A-4A2FF26206C0}" destId="{1FE59083-6F81-4E9E-8262-7A64B4D3B4DC}" srcOrd="0" destOrd="0" presId="urn:microsoft.com/office/officeart/2005/8/layout/hierarchy1"/>
    <dgm:cxn modelId="{7B504823-FE8D-4FFD-8A43-B4354520098C}" type="presParOf" srcId="{2B71294E-EE99-4D35-885A-4A2FF26206C0}" destId="{89CA6A6B-F36F-4E02-9FA4-8E71DA5C8522}" srcOrd="1" destOrd="0" presId="urn:microsoft.com/office/officeart/2005/8/layout/hierarchy1"/>
    <dgm:cxn modelId="{D6806311-899A-4A6F-A318-4E3386F12912}" type="presParOf" srcId="{C873B174-BD2E-468F-A8CF-546EBA4BE152}" destId="{2CD82C98-F1F2-49D9-9CD8-814AA20BBCA3}" srcOrd="1" destOrd="0" presId="urn:microsoft.com/office/officeart/2005/8/layout/hierarchy1"/>
    <dgm:cxn modelId="{6F271DC8-66DD-42ED-8F7D-69401EDD3A34}" type="presParOf" srcId="{BC2BC9E4-A1A6-4CDE-AC3F-8F16FED05241}" destId="{861FBC45-0613-4A3F-8AB4-7031AF9A4125}" srcOrd="1" destOrd="0" presId="urn:microsoft.com/office/officeart/2005/8/layout/hierarchy1"/>
    <dgm:cxn modelId="{2EAF7788-371C-494E-B1C8-B8CEBC5CE0F6}" type="presParOf" srcId="{861FBC45-0613-4A3F-8AB4-7031AF9A4125}" destId="{B72DA3C6-C45C-4614-ABAC-BA3B3E89998D}" srcOrd="0" destOrd="0" presId="urn:microsoft.com/office/officeart/2005/8/layout/hierarchy1"/>
    <dgm:cxn modelId="{3D581C3A-4686-4C21-9891-6A75B4F20BEC}" type="presParOf" srcId="{B72DA3C6-C45C-4614-ABAC-BA3B3E89998D}" destId="{424C5164-66D4-42C1-ABEA-04AC2BA5512F}" srcOrd="0" destOrd="0" presId="urn:microsoft.com/office/officeart/2005/8/layout/hierarchy1"/>
    <dgm:cxn modelId="{134833BD-C1A3-44CB-BDF1-71FB13B852C2}" type="presParOf" srcId="{B72DA3C6-C45C-4614-ABAC-BA3B3E89998D}" destId="{4BDA708A-1683-44EC-A711-D9D875770F8D}" srcOrd="1" destOrd="0" presId="urn:microsoft.com/office/officeart/2005/8/layout/hierarchy1"/>
    <dgm:cxn modelId="{A8379892-2FDF-4D81-AA5F-3A883F979A86}" type="presParOf" srcId="{861FBC45-0613-4A3F-8AB4-7031AF9A4125}" destId="{371B1F23-198C-4FFC-85EF-28DA65E78F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A40A3-3F02-4447-B57F-A6A06AA2337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E702AD-22B7-4428-9D5A-321A5F745FEC}">
      <dgm:prSet/>
      <dgm:spPr/>
      <dgm:t>
        <a:bodyPr/>
        <a:lstStyle/>
        <a:p>
          <a:r>
            <a:rPr lang="en-IN"/>
            <a:t>Solar panel</a:t>
          </a:r>
          <a:endParaRPr lang="en-US"/>
        </a:p>
      </dgm:t>
    </dgm:pt>
    <dgm:pt modelId="{0B28C238-88F5-4B10-B605-D329CD7C41C9}" type="parTrans" cxnId="{E8001E33-9131-43E7-9BB2-77A759B5D2B7}">
      <dgm:prSet/>
      <dgm:spPr/>
      <dgm:t>
        <a:bodyPr/>
        <a:lstStyle/>
        <a:p>
          <a:endParaRPr lang="en-US"/>
        </a:p>
      </dgm:t>
    </dgm:pt>
    <dgm:pt modelId="{1250B374-2B1D-4D9D-842A-3D12C30FDC58}" type="sibTrans" cxnId="{E8001E33-9131-43E7-9BB2-77A759B5D2B7}">
      <dgm:prSet/>
      <dgm:spPr/>
      <dgm:t>
        <a:bodyPr/>
        <a:lstStyle/>
        <a:p>
          <a:endParaRPr lang="en-US"/>
        </a:p>
      </dgm:t>
    </dgm:pt>
    <dgm:pt modelId="{961FC239-7D47-4066-BD6E-9C6CC3F69D08}">
      <dgm:prSet/>
      <dgm:spPr/>
      <dgm:t>
        <a:bodyPr/>
        <a:lstStyle/>
        <a:p>
          <a:r>
            <a:rPr lang="en-IN"/>
            <a:t>Current doubler circuit.</a:t>
          </a:r>
          <a:endParaRPr lang="en-US"/>
        </a:p>
      </dgm:t>
    </dgm:pt>
    <dgm:pt modelId="{5002EFFA-3421-43A3-BA8F-B82D41C6B2FF}" type="parTrans" cxnId="{74F1F8A1-86B4-45F5-8CFF-941F5A00BDF8}">
      <dgm:prSet/>
      <dgm:spPr/>
      <dgm:t>
        <a:bodyPr/>
        <a:lstStyle/>
        <a:p>
          <a:endParaRPr lang="en-US"/>
        </a:p>
      </dgm:t>
    </dgm:pt>
    <dgm:pt modelId="{626CE408-B994-4476-859D-115B6265052E}" type="sibTrans" cxnId="{74F1F8A1-86B4-45F5-8CFF-941F5A00BDF8}">
      <dgm:prSet/>
      <dgm:spPr/>
      <dgm:t>
        <a:bodyPr/>
        <a:lstStyle/>
        <a:p>
          <a:endParaRPr lang="en-US"/>
        </a:p>
      </dgm:t>
    </dgm:pt>
    <dgm:pt modelId="{7A6D766A-D446-41B7-86D3-6AD159C744C6}">
      <dgm:prSet/>
      <dgm:spPr/>
      <dgm:t>
        <a:bodyPr/>
        <a:lstStyle/>
        <a:p>
          <a:r>
            <a:rPr lang="en-IN"/>
            <a:t>Rechargeable battery.</a:t>
          </a:r>
          <a:endParaRPr lang="en-US"/>
        </a:p>
      </dgm:t>
    </dgm:pt>
    <dgm:pt modelId="{024AD5C8-9E6E-42B4-8D0D-AEC2D201B4C1}" type="parTrans" cxnId="{C19AE9A1-DADC-46AB-B317-5DA19894A2EE}">
      <dgm:prSet/>
      <dgm:spPr/>
      <dgm:t>
        <a:bodyPr/>
        <a:lstStyle/>
        <a:p>
          <a:endParaRPr lang="en-US"/>
        </a:p>
      </dgm:t>
    </dgm:pt>
    <dgm:pt modelId="{B6BF5E2B-A8CA-40EF-91F8-9669754A166A}" type="sibTrans" cxnId="{C19AE9A1-DADC-46AB-B317-5DA19894A2EE}">
      <dgm:prSet/>
      <dgm:spPr/>
      <dgm:t>
        <a:bodyPr/>
        <a:lstStyle/>
        <a:p>
          <a:endParaRPr lang="en-US"/>
        </a:p>
      </dgm:t>
    </dgm:pt>
    <dgm:pt modelId="{D85B89E0-CD22-48A7-9F13-EC6FEA5A13FB}">
      <dgm:prSet/>
      <dgm:spPr/>
      <dgm:t>
        <a:bodyPr/>
        <a:lstStyle/>
        <a:p>
          <a:r>
            <a:rPr lang="en-IN"/>
            <a:t>Motor.</a:t>
          </a:r>
          <a:endParaRPr lang="en-US"/>
        </a:p>
      </dgm:t>
    </dgm:pt>
    <dgm:pt modelId="{F6968FC2-CBA8-4F84-A452-4DFD81D44DC0}" type="parTrans" cxnId="{4F659464-7BB2-4017-96AA-70B2DE17BFD3}">
      <dgm:prSet/>
      <dgm:spPr/>
      <dgm:t>
        <a:bodyPr/>
        <a:lstStyle/>
        <a:p>
          <a:endParaRPr lang="en-US"/>
        </a:p>
      </dgm:t>
    </dgm:pt>
    <dgm:pt modelId="{FECF6412-A7FA-4732-8AB5-1A809719C300}" type="sibTrans" cxnId="{4F659464-7BB2-4017-96AA-70B2DE17BFD3}">
      <dgm:prSet/>
      <dgm:spPr/>
      <dgm:t>
        <a:bodyPr/>
        <a:lstStyle/>
        <a:p>
          <a:endParaRPr lang="en-US"/>
        </a:p>
      </dgm:t>
    </dgm:pt>
    <dgm:pt modelId="{FED58FE8-DEFC-471B-8033-73E744CCBAA8}" type="pres">
      <dgm:prSet presAssocID="{ACAA40A3-3F02-4447-B57F-A6A06AA23376}" presName="linear" presStyleCnt="0">
        <dgm:presLayoutVars>
          <dgm:dir/>
          <dgm:animLvl val="lvl"/>
          <dgm:resizeHandles val="exact"/>
        </dgm:presLayoutVars>
      </dgm:prSet>
      <dgm:spPr/>
    </dgm:pt>
    <dgm:pt modelId="{E2E9D3A9-1E78-4855-94B3-2D6DC16DADAA}" type="pres">
      <dgm:prSet presAssocID="{3FE702AD-22B7-4428-9D5A-321A5F745FEC}" presName="parentLin" presStyleCnt="0"/>
      <dgm:spPr/>
    </dgm:pt>
    <dgm:pt modelId="{7A258148-2766-4D7B-BE8D-A196210CC83A}" type="pres">
      <dgm:prSet presAssocID="{3FE702AD-22B7-4428-9D5A-321A5F745FEC}" presName="parentLeftMargin" presStyleLbl="node1" presStyleIdx="0" presStyleCnt="4"/>
      <dgm:spPr/>
    </dgm:pt>
    <dgm:pt modelId="{71B771E1-2CDB-4451-9844-9BC9C3952ABB}" type="pres">
      <dgm:prSet presAssocID="{3FE702AD-22B7-4428-9D5A-321A5F745F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CCEE97-3055-4DBC-9124-87FC2BC4312E}" type="pres">
      <dgm:prSet presAssocID="{3FE702AD-22B7-4428-9D5A-321A5F745FEC}" presName="negativeSpace" presStyleCnt="0"/>
      <dgm:spPr/>
    </dgm:pt>
    <dgm:pt modelId="{6DA9E090-DE4A-440B-8486-AFED0B60DAA6}" type="pres">
      <dgm:prSet presAssocID="{3FE702AD-22B7-4428-9D5A-321A5F745FEC}" presName="childText" presStyleLbl="conFgAcc1" presStyleIdx="0" presStyleCnt="4">
        <dgm:presLayoutVars>
          <dgm:bulletEnabled val="1"/>
        </dgm:presLayoutVars>
      </dgm:prSet>
      <dgm:spPr/>
    </dgm:pt>
    <dgm:pt modelId="{142F74E3-45EF-4574-A692-B708BE0630E6}" type="pres">
      <dgm:prSet presAssocID="{1250B374-2B1D-4D9D-842A-3D12C30FDC58}" presName="spaceBetweenRectangles" presStyleCnt="0"/>
      <dgm:spPr/>
    </dgm:pt>
    <dgm:pt modelId="{2F686BC3-E3B0-4386-A820-5C52A585FA9B}" type="pres">
      <dgm:prSet presAssocID="{961FC239-7D47-4066-BD6E-9C6CC3F69D08}" presName="parentLin" presStyleCnt="0"/>
      <dgm:spPr/>
    </dgm:pt>
    <dgm:pt modelId="{17F8C432-52C1-43A7-B728-556E135DEE54}" type="pres">
      <dgm:prSet presAssocID="{961FC239-7D47-4066-BD6E-9C6CC3F69D08}" presName="parentLeftMargin" presStyleLbl="node1" presStyleIdx="0" presStyleCnt="4"/>
      <dgm:spPr/>
    </dgm:pt>
    <dgm:pt modelId="{41751F44-64B7-4EBE-9532-F168D9142071}" type="pres">
      <dgm:prSet presAssocID="{961FC239-7D47-4066-BD6E-9C6CC3F69D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E3B9F5-4F64-4DDE-AA35-D596E206301E}" type="pres">
      <dgm:prSet presAssocID="{961FC239-7D47-4066-BD6E-9C6CC3F69D08}" presName="negativeSpace" presStyleCnt="0"/>
      <dgm:spPr/>
    </dgm:pt>
    <dgm:pt modelId="{80A8E23B-D9D8-4DF1-A89E-7D3474C69A66}" type="pres">
      <dgm:prSet presAssocID="{961FC239-7D47-4066-BD6E-9C6CC3F69D08}" presName="childText" presStyleLbl="conFgAcc1" presStyleIdx="1" presStyleCnt="4">
        <dgm:presLayoutVars>
          <dgm:bulletEnabled val="1"/>
        </dgm:presLayoutVars>
      </dgm:prSet>
      <dgm:spPr/>
    </dgm:pt>
    <dgm:pt modelId="{FC03805B-0318-40BE-8480-A1F4F24325FB}" type="pres">
      <dgm:prSet presAssocID="{626CE408-B994-4476-859D-115B6265052E}" presName="spaceBetweenRectangles" presStyleCnt="0"/>
      <dgm:spPr/>
    </dgm:pt>
    <dgm:pt modelId="{4CC07D43-D17A-4EB5-9C6F-D8C34874588D}" type="pres">
      <dgm:prSet presAssocID="{7A6D766A-D446-41B7-86D3-6AD159C744C6}" presName="parentLin" presStyleCnt="0"/>
      <dgm:spPr/>
    </dgm:pt>
    <dgm:pt modelId="{BE8595F1-89BF-4BB2-BE21-EC2B29D3C953}" type="pres">
      <dgm:prSet presAssocID="{7A6D766A-D446-41B7-86D3-6AD159C744C6}" presName="parentLeftMargin" presStyleLbl="node1" presStyleIdx="1" presStyleCnt="4"/>
      <dgm:spPr/>
    </dgm:pt>
    <dgm:pt modelId="{0A20D943-D933-4641-831B-889755FA9FCE}" type="pres">
      <dgm:prSet presAssocID="{7A6D766A-D446-41B7-86D3-6AD159C744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8ACED-72B9-410D-AB7E-3DF1F18BDA5C}" type="pres">
      <dgm:prSet presAssocID="{7A6D766A-D446-41B7-86D3-6AD159C744C6}" presName="negativeSpace" presStyleCnt="0"/>
      <dgm:spPr/>
    </dgm:pt>
    <dgm:pt modelId="{9F8AE1C0-F508-4E2F-A2C6-7B3810DC4870}" type="pres">
      <dgm:prSet presAssocID="{7A6D766A-D446-41B7-86D3-6AD159C744C6}" presName="childText" presStyleLbl="conFgAcc1" presStyleIdx="2" presStyleCnt="4">
        <dgm:presLayoutVars>
          <dgm:bulletEnabled val="1"/>
        </dgm:presLayoutVars>
      </dgm:prSet>
      <dgm:spPr/>
    </dgm:pt>
    <dgm:pt modelId="{00C658A8-7FF1-4B04-A1E7-02161672DCF7}" type="pres">
      <dgm:prSet presAssocID="{B6BF5E2B-A8CA-40EF-91F8-9669754A166A}" presName="spaceBetweenRectangles" presStyleCnt="0"/>
      <dgm:spPr/>
    </dgm:pt>
    <dgm:pt modelId="{68F047E3-E745-47E8-B811-F478D18E665F}" type="pres">
      <dgm:prSet presAssocID="{D85B89E0-CD22-48A7-9F13-EC6FEA5A13FB}" presName="parentLin" presStyleCnt="0"/>
      <dgm:spPr/>
    </dgm:pt>
    <dgm:pt modelId="{715F185C-1FC5-4754-94DD-5D5E548A94BC}" type="pres">
      <dgm:prSet presAssocID="{D85B89E0-CD22-48A7-9F13-EC6FEA5A13FB}" presName="parentLeftMargin" presStyleLbl="node1" presStyleIdx="2" presStyleCnt="4"/>
      <dgm:spPr/>
    </dgm:pt>
    <dgm:pt modelId="{A375A483-A839-464F-92CC-62E58E323CCE}" type="pres">
      <dgm:prSet presAssocID="{D85B89E0-CD22-48A7-9F13-EC6FEA5A13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4135224-7358-4236-9C98-8E315B9F154E}" type="pres">
      <dgm:prSet presAssocID="{D85B89E0-CD22-48A7-9F13-EC6FEA5A13FB}" presName="negativeSpace" presStyleCnt="0"/>
      <dgm:spPr/>
    </dgm:pt>
    <dgm:pt modelId="{D63004BF-36CD-4CD0-9F31-D1D58E850372}" type="pres">
      <dgm:prSet presAssocID="{D85B89E0-CD22-48A7-9F13-EC6FEA5A13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5ED825-3F0F-4905-B4C2-3CF0034E664C}" type="presOf" srcId="{7A6D766A-D446-41B7-86D3-6AD159C744C6}" destId="{0A20D943-D933-4641-831B-889755FA9FCE}" srcOrd="1" destOrd="0" presId="urn:microsoft.com/office/officeart/2005/8/layout/list1"/>
    <dgm:cxn modelId="{E8001E33-9131-43E7-9BB2-77A759B5D2B7}" srcId="{ACAA40A3-3F02-4447-B57F-A6A06AA23376}" destId="{3FE702AD-22B7-4428-9D5A-321A5F745FEC}" srcOrd="0" destOrd="0" parTransId="{0B28C238-88F5-4B10-B605-D329CD7C41C9}" sibTransId="{1250B374-2B1D-4D9D-842A-3D12C30FDC58}"/>
    <dgm:cxn modelId="{30B1A83B-EA96-42F6-88A0-5D0EE9ECBB13}" type="presOf" srcId="{961FC239-7D47-4066-BD6E-9C6CC3F69D08}" destId="{17F8C432-52C1-43A7-B728-556E135DEE54}" srcOrd="0" destOrd="0" presId="urn:microsoft.com/office/officeart/2005/8/layout/list1"/>
    <dgm:cxn modelId="{EA30D85F-7753-4831-8C27-6D2559A9B6AE}" type="presOf" srcId="{7A6D766A-D446-41B7-86D3-6AD159C744C6}" destId="{BE8595F1-89BF-4BB2-BE21-EC2B29D3C953}" srcOrd="0" destOrd="0" presId="urn:microsoft.com/office/officeart/2005/8/layout/list1"/>
    <dgm:cxn modelId="{4F659464-7BB2-4017-96AA-70B2DE17BFD3}" srcId="{ACAA40A3-3F02-4447-B57F-A6A06AA23376}" destId="{D85B89E0-CD22-48A7-9F13-EC6FEA5A13FB}" srcOrd="3" destOrd="0" parTransId="{F6968FC2-CBA8-4F84-A452-4DFD81D44DC0}" sibTransId="{FECF6412-A7FA-4732-8AB5-1A809719C300}"/>
    <dgm:cxn modelId="{A9669345-B6DC-4F2D-9B8F-5105BDDADE70}" type="presOf" srcId="{ACAA40A3-3F02-4447-B57F-A6A06AA23376}" destId="{FED58FE8-DEFC-471B-8033-73E744CCBAA8}" srcOrd="0" destOrd="0" presId="urn:microsoft.com/office/officeart/2005/8/layout/list1"/>
    <dgm:cxn modelId="{A4374C75-CBA0-4C6F-87A3-B1BBACED68CF}" type="presOf" srcId="{D85B89E0-CD22-48A7-9F13-EC6FEA5A13FB}" destId="{715F185C-1FC5-4754-94DD-5D5E548A94BC}" srcOrd="0" destOrd="0" presId="urn:microsoft.com/office/officeart/2005/8/layout/list1"/>
    <dgm:cxn modelId="{6F42E381-52D8-485F-B766-54BD35B6F3B6}" type="presOf" srcId="{D85B89E0-CD22-48A7-9F13-EC6FEA5A13FB}" destId="{A375A483-A839-464F-92CC-62E58E323CCE}" srcOrd="1" destOrd="0" presId="urn:microsoft.com/office/officeart/2005/8/layout/list1"/>
    <dgm:cxn modelId="{C19AE9A1-DADC-46AB-B317-5DA19894A2EE}" srcId="{ACAA40A3-3F02-4447-B57F-A6A06AA23376}" destId="{7A6D766A-D446-41B7-86D3-6AD159C744C6}" srcOrd="2" destOrd="0" parTransId="{024AD5C8-9E6E-42B4-8D0D-AEC2D201B4C1}" sibTransId="{B6BF5E2B-A8CA-40EF-91F8-9669754A166A}"/>
    <dgm:cxn modelId="{74F1F8A1-86B4-45F5-8CFF-941F5A00BDF8}" srcId="{ACAA40A3-3F02-4447-B57F-A6A06AA23376}" destId="{961FC239-7D47-4066-BD6E-9C6CC3F69D08}" srcOrd="1" destOrd="0" parTransId="{5002EFFA-3421-43A3-BA8F-B82D41C6B2FF}" sibTransId="{626CE408-B994-4476-859D-115B6265052E}"/>
    <dgm:cxn modelId="{806D17BC-3E8C-48C5-B73E-F50A14C6EDD0}" type="presOf" srcId="{3FE702AD-22B7-4428-9D5A-321A5F745FEC}" destId="{7A258148-2766-4D7B-BE8D-A196210CC83A}" srcOrd="0" destOrd="0" presId="urn:microsoft.com/office/officeart/2005/8/layout/list1"/>
    <dgm:cxn modelId="{260DDFD2-BF54-4A72-BD53-E7530A9E9334}" type="presOf" srcId="{961FC239-7D47-4066-BD6E-9C6CC3F69D08}" destId="{41751F44-64B7-4EBE-9532-F168D9142071}" srcOrd="1" destOrd="0" presId="urn:microsoft.com/office/officeart/2005/8/layout/list1"/>
    <dgm:cxn modelId="{B89D92D5-0901-41E1-8843-D62564F4053F}" type="presOf" srcId="{3FE702AD-22B7-4428-9D5A-321A5F745FEC}" destId="{71B771E1-2CDB-4451-9844-9BC9C3952ABB}" srcOrd="1" destOrd="0" presId="urn:microsoft.com/office/officeart/2005/8/layout/list1"/>
    <dgm:cxn modelId="{123CA196-B0B9-4E36-9465-DCFA1A6133D3}" type="presParOf" srcId="{FED58FE8-DEFC-471B-8033-73E744CCBAA8}" destId="{E2E9D3A9-1E78-4855-94B3-2D6DC16DADAA}" srcOrd="0" destOrd="0" presId="urn:microsoft.com/office/officeart/2005/8/layout/list1"/>
    <dgm:cxn modelId="{7ACA607A-BDB3-43C5-A033-54026ECEA4C3}" type="presParOf" srcId="{E2E9D3A9-1E78-4855-94B3-2D6DC16DADAA}" destId="{7A258148-2766-4D7B-BE8D-A196210CC83A}" srcOrd="0" destOrd="0" presId="urn:microsoft.com/office/officeart/2005/8/layout/list1"/>
    <dgm:cxn modelId="{1B581A5D-4F18-4E5E-81E2-3371B6C2867F}" type="presParOf" srcId="{E2E9D3A9-1E78-4855-94B3-2D6DC16DADAA}" destId="{71B771E1-2CDB-4451-9844-9BC9C3952ABB}" srcOrd="1" destOrd="0" presId="urn:microsoft.com/office/officeart/2005/8/layout/list1"/>
    <dgm:cxn modelId="{D5500650-12DB-4D0C-B628-C8D59FB1864E}" type="presParOf" srcId="{FED58FE8-DEFC-471B-8033-73E744CCBAA8}" destId="{00CCEE97-3055-4DBC-9124-87FC2BC4312E}" srcOrd="1" destOrd="0" presId="urn:microsoft.com/office/officeart/2005/8/layout/list1"/>
    <dgm:cxn modelId="{F891B4AC-EA5E-46C0-95B7-28E16B405E53}" type="presParOf" srcId="{FED58FE8-DEFC-471B-8033-73E744CCBAA8}" destId="{6DA9E090-DE4A-440B-8486-AFED0B60DAA6}" srcOrd="2" destOrd="0" presId="urn:microsoft.com/office/officeart/2005/8/layout/list1"/>
    <dgm:cxn modelId="{D747DB33-61E2-4761-82FD-3637F97F0390}" type="presParOf" srcId="{FED58FE8-DEFC-471B-8033-73E744CCBAA8}" destId="{142F74E3-45EF-4574-A692-B708BE0630E6}" srcOrd="3" destOrd="0" presId="urn:microsoft.com/office/officeart/2005/8/layout/list1"/>
    <dgm:cxn modelId="{6A4ACE7D-33A0-4846-B210-682F3BE35FD4}" type="presParOf" srcId="{FED58FE8-DEFC-471B-8033-73E744CCBAA8}" destId="{2F686BC3-E3B0-4386-A820-5C52A585FA9B}" srcOrd="4" destOrd="0" presId="urn:microsoft.com/office/officeart/2005/8/layout/list1"/>
    <dgm:cxn modelId="{73E9A5B7-1638-450F-AABC-82F7C367094F}" type="presParOf" srcId="{2F686BC3-E3B0-4386-A820-5C52A585FA9B}" destId="{17F8C432-52C1-43A7-B728-556E135DEE54}" srcOrd="0" destOrd="0" presId="urn:microsoft.com/office/officeart/2005/8/layout/list1"/>
    <dgm:cxn modelId="{01E6D2A2-F0EA-4B54-9D6D-DEB12543FDBE}" type="presParOf" srcId="{2F686BC3-E3B0-4386-A820-5C52A585FA9B}" destId="{41751F44-64B7-4EBE-9532-F168D9142071}" srcOrd="1" destOrd="0" presId="urn:microsoft.com/office/officeart/2005/8/layout/list1"/>
    <dgm:cxn modelId="{3EA6D7E2-7737-4092-9FA3-522CBE8287A2}" type="presParOf" srcId="{FED58FE8-DEFC-471B-8033-73E744CCBAA8}" destId="{99E3B9F5-4F64-4DDE-AA35-D596E206301E}" srcOrd="5" destOrd="0" presId="urn:microsoft.com/office/officeart/2005/8/layout/list1"/>
    <dgm:cxn modelId="{9D00F9FF-AE46-4204-BE77-21109B748351}" type="presParOf" srcId="{FED58FE8-DEFC-471B-8033-73E744CCBAA8}" destId="{80A8E23B-D9D8-4DF1-A89E-7D3474C69A66}" srcOrd="6" destOrd="0" presId="urn:microsoft.com/office/officeart/2005/8/layout/list1"/>
    <dgm:cxn modelId="{1CD4F5DB-B696-4083-B127-7F8000074058}" type="presParOf" srcId="{FED58FE8-DEFC-471B-8033-73E744CCBAA8}" destId="{FC03805B-0318-40BE-8480-A1F4F24325FB}" srcOrd="7" destOrd="0" presId="urn:microsoft.com/office/officeart/2005/8/layout/list1"/>
    <dgm:cxn modelId="{AE2A4B1F-E876-4308-B4EE-300DBD53631C}" type="presParOf" srcId="{FED58FE8-DEFC-471B-8033-73E744CCBAA8}" destId="{4CC07D43-D17A-4EB5-9C6F-D8C34874588D}" srcOrd="8" destOrd="0" presId="urn:microsoft.com/office/officeart/2005/8/layout/list1"/>
    <dgm:cxn modelId="{7B62C5C5-8D19-4279-A6D8-86410C3B5E44}" type="presParOf" srcId="{4CC07D43-D17A-4EB5-9C6F-D8C34874588D}" destId="{BE8595F1-89BF-4BB2-BE21-EC2B29D3C953}" srcOrd="0" destOrd="0" presId="urn:microsoft.com/office/officeart/2005/8/layout/list1"/>
    <dgm:cxn modelId="{EB4E82D3-0C0B-4026-A7A9-3648F934DE1C}" type="presParOf" srcId="{4CC07D43-D17A-4EB5-9C6F-D8C34874588D}" destId="{0A20D943-D933-4641-831B-889755FA9FCE}" srcOrd="1" destOrd="0" presId="urn:microsoft.com/office/officeart/2005/8/layout/list1"/>
    <dgm:cxn modelId="{A3A1C01C-8FF8-4C10-B71A-F03F3CBCAB86}" type="presParOf" srcId="{FED58FE8-DEFC-471B-8033-73E744CCBAA8}" destId="{B408ACED-72B9-410D-AB7E-3DF1F18BDA5C}" srcOrd="9" destOrd="0" presId="urn:microsoft.com/office/officeart/2005/8/layout/list1"/>
    <dgm:cxn modelId="{CDE98A3E-28F3-439C-9C48-3F3097D21E21}" type="presParOf" srcId="{FED58FE8-DEFC-471B-8033-73E744CCBAA8}" destId="{9F8AE1C0-F508-4E2F-A2C6-7B3810DC4870}" srcOrd="10" destOrd="0" presId="urn:microsoft.com/office/officeart/2005/8/layout/list1"/>
    <dgm:cxn modelId="{EFE66963-F159-436A-9E80-E294DCD6C6A6}" type="presParOf" srcId="{FED58FE8-DEFC-471B-8033-73E744CCBAA8}" destId="{00C658A8-7FF1-4B04-A1E7-02161672DCF7}" srcOrd="11" destOrd="0" presId="urn:microsoft.com/office/officeart/2005/8/layout/list1"/>
    <dgm:cxn modelId="{EF2C93AE-815A-446F-984B-579EF85FF4AB}" type="presParOf" srcId="{FED58FE8-DEFC-471B-8033-73E744CCBAA8}" destId="{68F047E3-E745-47E8-B811-F478D18E665F}" srcOrd="12" destOrd="0" presId="urn:microsoft.com/office/officeart/2005/8/layout/list1"/>
    <dgm:cxn modelId="{A4BB7CEA-6111-41A7-9B7A-FA79BD982249}" type="presParOf" srcId="{68F047E3-E745-47E8-B811-F478D18E665F}" destId="{715F185C-1FC5-4754-94DD-5D5E548A94BC}" srcOrd="0" destOrd="0" presId="urn:microsoft.com/office/officeart/2005/8/layout/list1"/>
    <dgm:cxn modelId="{3F6D1A7E-1735-449D-9A3A-50409F784605}" type="presParOf" srcId="{68F047E3-E745-47E8-B811-F478D18E665F}" destId="{A375A483-A839-464F-92CC-62E58E323CCE}" srcOrd="1" destOrd="0" presId="urn:microsoft.com/office/officeart/2005/8/layout/list1"/>
    <dgm:cxn modelId="{D0D8B06A-12A7-4267-963D-6270DC5519FB}" type="presParOf" srcId="{FED58FE8-DEFC-471B-8033-73E744CCBAA8}" destId="{D4135224-7358-4236-9C98-8E315B9F154E}" srcOrd="13" destOrd="0" presId="urn:microsoft.com/office/officeart/2005/8/layout/list1"/>
    <dgm:cxn modelId="{895476F2-82CD-47C3-AA3E-62FF318F3878}" type="presParOf" srcId="{FED58FE8-DEFC-471B-8033-73E744CCBAA8}" destId="{D63004BF-36CD-4CD0-9F31-D1D58E85037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654A5C-331C-4EE7-B440-FAE96CFB89C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71EB49-6BAD-4B65-B771-B03C06238EB9}">
      <dgm:prSet/>
      <dgm:spPr/>
      <dgm:t>
        <a:bodyPr/>
        <a:lstStyle/>
        <a:p>
          <a:r>
            <a:rPr lang="en-IN"/>
            <a:t>1.NODE MCU</a:t>
          </a:r>
          <a:endParaRPr lang="en-US"/>
        </a:p>
      </dgm:t>
    </dgm:pt>
    <dgm:pt modelId="{45D01D58-9CFF-4A50-A11E-D15CB2B8987C}" type="parTrans" cxnId="{781B140E-F7DA-4FD6-9B3E-02B18FE66210}">
      <dgm:prSet/>
      <dgm:spPr/>
      <dgm:t>
        <a:bodyPr/>
        <a:lstStyle/>
        <a:p>
          <a:endParaRPr lang="en-US"/>
        </a:p>
      </dgm:t>
    </dgm:pt>
    <dgm:pt modelId="{1AA59C30-5079-4B5F-803B-44BF1F143C1D}" type="sibTrans" cxnId="{781B140E-F7DA-4FD6-9B3E-02B18FE66210}">
      <dgm:prSet/>
      <dgm:spPr/>
      <dgm:t>
        <a:bodyPr/>
        <a:lstStyle/>
        <a:p>
          <a:endParaRPr lang="en-US"/>
        </a:p>
      </dgm:t>
    </dgm:pt>
    <dgm:pt modelId="{9385BE72-D8C4-461C-A295-F3F12962626C}">
      <dgm:prSet/>
      <dgm:spPr/>
      <dgm:t>
        <a:bodyPr/>
        <a:lstStyle/>
        <a:p>
          <a:r>
            <a:rPr lang="en-IN"/>
            <a:t>2.LDR</a:t>
          </a:r>
          <a:endParaRPr lang="en-US"/>
        </a:p>
      </dgm:t>
    </dgm:pt>
    <dgm:pt modelId="{6820C83D-C84B-4CA4-8EBE-251FB5D42487}" type="parTrans" cxnId="{BED287DA-F36B-4608-9213-6D407320F214}">
      <dgm:prSet/>
      <dgm:spPr/>
      <dgm:t>
        <a:bodyPr/>
        <a:lstStyle/>
        <a:p>
          <a:endParaRPr lang="en-US"/>
        </a:p>
      </dgm:t>
    </dgm:pt>
    <dgm:pt modelId="{FFB446D6-8AEE-42CC-9C12-487CF8FCCCFA}" type="sibTrans" cxnId="{BED287DA-F36B-4608-9213-6D407320F214}">
      <dgm:prSet/>
      <dgm:spPr/>
      <dgm:t>
        <a:bodyPr/>
        <a:lstStyle/>
        <a:p>
          <a:endParaRPr lang="en-US"/>
        </a:p>
      </dgm:t>
    </dgm:pt>
    <dgm:pt modelId="{D6AE96EC-6204-43D3-9ED2-1F3F353357B0}">
      <dgm:prSet/>
      <dgm:spPr/>
      <dgm:t>
        <a:bodyPr/>
        <a:lstStyle/>
        <a:p>
          <a:r>
            <a:rPr lang="en-IN"/>
            <a:t>3.SOIL MOISTURE SENSOR</a:t>
          </a:r>
          <a:endParaRPr lang="en-US"/>
        </a:p>
      </dgm:t>
    </dgm:pt>
    <dgm:pt modelId="{6DCD70F9-49CA-47B1-B809-44144621C0B8}" type="parTrans" cxnId="{4DE486C1-392E-42B3-BBAC-823306E8622C}">
      <dgm:prSet/>
      <dgm:spPr/>
      <dgm:t>
        <a:bodyPr/>
        <a:lstStyle/>
        <a:p>
          <a:endParaRPr lang="en-US"/>
        </a:p>
      </dgm:t>
    </dgm:pt>
    <dgm:pt modelId="{F6703F93-BCE3-442A-970E-9375C23BE8FE}" type="sibTrans" cxnId="{4DE486C1-392E-42B3-BBAC-823306E8622C}">
      <dgm:prSet/>
      <dgm:spPr/>
      <dgm:t>
        <a:bodyPr/>
        <a:lstStyle/>
        <a:p>
          <a:endParaRPr lang="en-US"/>
        </a:p>
      </dgm:t>
    </dgm:pt>
    <dgm:pt modelId="{09C55EFC-8477-47ED-BD34-5048F2249363}">
      <dgm:prSet/>
      <dgm:spPr/>
      <dgm:t>
        <a:bodyPr/>
        <a:lstStyle/>
        <a:p>
          <a:r>
            <a:rPr lang="en-IN"/>
            <a:t>4.RELAY SWITCH MODULE</a:t>
          </a:r>
          <a:endParaRPr lang="en-US"/>
        </a:p>
      </dgm:t>
    </dgm:pt>
    <dgm:pt modelId="{29B967BB-CD76-4BA9-A47C-69F0E9B4FE31}" type="parTrans" cxnId="{AB46B113-268A-4664-BBA6-3C4A401F7453}">
      <dgm:prSet/>
      <dgm:spPr/>
      <dgm:t>
        <a:bodyPr/>
        <a:lstStyle/>
        <a:p>
          <a:endParaRPr lang="en-US"/>
        </a:p>
      </dgm:t>
    </dgm:pt>
    <dgm:pt modelId="{F8F59746-7DF6-4C8D-BC62-F29237DB6451}" type="sibTrans" cxnId="{AB46B113-268A-4664-BBA6-3C4A401F7453}">
      <dgm:prSet/>
      <dgm:spPr/>
      <dgm:t>
        <a:bodyPr/>
        <a:lstStyle/>
        <a:p>
          <a:endParaRPr lang="en-US"/>
        </a:p>
      </dgm:t>
    </dgm:pt>
    <dgm:pt modelId="{A00ECD30-FDE1-410C-8842-0D9DB2FDA029}">
      <dgm:prSet/>
      <dgm:spPr/>
      <dgm:t>
        <a:bodyPr/>
        <a:lstStyle/>
        <a:p>
          <a:r>
            <a:rPr lang="en-IN"/>
            <a:t>5.SOLAR PANEL</a:t>
          </a:r>
          <a:endParaRPr lang="en-US"/>
        </a:p>
      </dgm:t>
    </dgm:pt>
    <dgm:pt modelId="{1EE2FA31-5A67-40C9-B62F-CE0B0497D641}" type="parTrans" cxnId="{340AF911-273E-401D-A7C1-C3213F688077}">
      <dgm:prSet/>
      <dgm:spPr/>
      <dgm:t>
        <a:bodyPr/>
        <a:lstStyle/>
        <a:p>
          <a:endParaRPr lang="en-US"/>
        </a:p>
      </dgm:t>
    </dgm:pt>
    <dgm:pt modelId="{32BA3679-0E7A-4032-837E-02838CADF411}" type="sibTrans" cxnId="{340AF911-273E-401D-A7C1-C3213F688077}">
      <dgm:prSet/>
      <dgm:spPr/>
      <dgm:t>
        <a:bodyPr/>
        <a:lstStyle/>
        <a:p>
          <a:endParaRPr lang="en-US"/>
        </a:p>
      </dgm:t>
    </dgm:pt>
    <dgm:pt modelId="{7AFED251-F81B-4FB5-BA92-A4659D255520}">
      <dgm:prSet/>
      <dgm:spPr/>
      <dgm:t>
        <a:bodyPr/>
        <a:lstStyle/>
        <a:p>
          <a:r>
            <a:rPr lang="en-IN"/>
            <a:t>6.PUMP</a:t>
          </a:r>
          <a:endParaRPr lang="en-US"/>
        </a:p>
      </dgm:t>
    </dgm:pt>
    <dgm:pt modelId="{88BA0646-465A-425F-B1EB-BC008850C28F}" type="parTrans" cxnId="{948612D5-2A40-4F32-8BF9-979B1E83F4D0}">
      <dgm:prSet/>
      <dgm:spPr/>
      <dgm:t>
        <a:bodyPr/>
        <a:lstStyle/>
        <a:p>
          <a:endParaRPr lang="en-US"/>
        </a:p>
      </dgm:t>
    </dgm:pt>
    <dgm:pt modelId="{B0401695-1555-4CA8-9DF9-E66D56E5A699}" type="sibTrans" cxnId="{948612D5-2A40-4F32-8BF9-979B1E83F4D0}">
      <dgm:prSet/>
      <dgm:spPr/>
      <dgm:t>
        <a:bodyPr/>
        <a:lstStyle/>
        <a:p>
          <a:endParaRPr lang="en-US"/>
        </a:p>
      </dgm:t>
    </dgm:pt>
    <dgm:pt modelId="{743234C9-5A5F-4333-9667-40D366A7DFEA}" type="pres">
      <dgm:prSet presAssocID="{16654A5C-331C-4EE7-B440-FAE96CFB89CA}" presName="diagram" presStyleCnt="0">
        <dgm:presLayoutVars>
          <dgm:dir/>
          <dgm:resizeHandles val="exact"/>
        </dgm:presLayoutVars>
      </dgm:prSet>
      <dgm:spPr/>
    </dgm:pt>
    <dgm:pt modelId="{035DFA78-85AE-4542-8E77-41DBEEAA53A6}" type="pres">
      <dgm:prSet presAssocID="{E871EB49-6BAD-4B65-B771-B03C06238EB9}" presName="node" presStyleLbl="node1" presStyleIdx="0" presStyleCnt="6">
        <dgm:presLayoutVars>
          <dgm:bulletEnabled val="1"/>
        </dgm:presLayoutVars>
      </dgm:prSet>
      <dgm:spPr/>
    </dgm:pt>
    <dgm:pt modelId="{798FE794-D85A-4593-BC66-228FEC089853}" type="pres">
      <dgm:prSet presAssocID="{1AA59C30-5079-4B5F-803B-44BF1F143C1D}" presName="sibTrans" presStyleCnt="0"/>
      <dgm:spPr/>
    </dgm:pt>
    <dgm:pt modelId="{E5F90D73-C6D6-4291-9A9C-0E06F495FBFB}" type="pres">
      <dgm:prSet presAssocID="{9385BE72-D8C4-461C-A295-F3F12962626C}" presName="node" presStyleLbl="node1" presStyleIdx="1" presStyleCnt="6">
        <dgm:presLayoutVars>
          <dgm:bulletEnabled val="1"/>
        </dgm:presLayoutVars>
      </dgm:prSet>
      <dgm:spPr/>
    </dgm:pt>
    <dgm:pt modelId="{EA364A72-E644-4F3F-8B71-55A046B7C94F}" type="pres">
      <dgm:prSet presAssocID="{FFB446D6-8AEE-42CC-9C12-487CF8FCCCFA}" presName="sibTrans" presStyleCnt="0"/>
      <dgm:spPr/>
    </dgm:pt>
    <dgm:pt modelId="{256E06EF-7407-445A-A04F-C13992E90182}" type="pres">
      <dgm:prSet presAssocID="{D6AE96EC-6204-43D3-9ED2-1F3F353357B0}" presName="node" presStyleLbl="node1" presStyleIdx="2" presStyleCnt="6">
        <dgm:presLayoutVars>
          <dgm:bulletEnabled val="1"/>
        </dgm:presLayoutVars>
      </dgm:prSet>
      <dgm:spPr/>
    </dgm:pt>
    <dgm:pt modelId="{F36F35ED-89B2-40E1-BAB2-DBC94FE35DCC}" type="pres">
      <dgm:prSet presAssocID="{F6703F93-BCE3-442A-970E-9375C23BE8FE}" presName="sibTrans" presStyleCnt="0"/>
      <dgm:spPr/>
    </dgm:pt>
    <dgm:pt modelId="{B73B7BB6-0F42-4468-9992-0243AA2BBD4C}" type="pres">
      <dgm:prSet presAssocID="{09C55EFC-8477-47ED-BD34-5048F2249363}" presName="node" presStyleLbl="node1" presStyleIdx="3" presStyleCnt="6">
        <dgm:presLayoutVars>
          <dgm:bulletEnabled val="1"/>
        </dgm:presLayoutVars>
      </dgm:prSet>
      <dgm:spPr/>
    </dgm:pt>
    <dgm:pt modelId="{1AEE4F2D-06B0-481C-88A7-DC474B5AB99B}" type="pres">
      <dgm:prSet presAssocID="{F8F59746-7DF6-4C8D-BC62-F29237DB6451}" presName="sibTrans" presStyleCnt="0"/>
      <dgm:spPr/>
    </dgm:pt>
    <dgm:pt modelId="{412D15FC-4DF7-4352-97DE-A08A098E096F}" type="pres">
      <dgm:prSet presAssocID="{A00ECD30-FDE1-410C-8842-0D9DB2FDA029}" presName="node" presStyleLbl="node1" presStyleIdx="4" presStyleCnt="6">
        <dgm:presLayoutVars>
          <dgm:bulletEnabled val="1"/>
        </dgm:presLayoutVars>
      </dgm:prSet>
      <dgm:spPr/>
    </dgm:pt>
    <dgm:pt modelId="{BA4F045A-B77B-46FA-B893-CE20FB1D33C3}" type="pres">
      <dgm:prSet presAssocID="{32BA3679-0E7A-4032-837E-02838CADF411}" presName="sibTrans" presStyleCnt="0"/>
      <dgm:spPr/>
    </dgm:pt>
    <dgm:pt modelId="{60F85041-C456-42CC-97E8-6EDA4D378199}" type="pres">
      <dgm:prSet presAssocID="{7AFED251-F81B-4FB5-BA92-A4659D255520}" presName="node" presStyleLbl="node1" presStyleIdx="5" presStyleCnt="6">
        <dgm:presLayoutVars>
          <dgm:bulletEnabled val="1"/>
        </dgm:presLayoutVars>
      </dgm:prSet>
      <dgm:spPr/>
    </dgm:pt>
  </dgm:ptLst>
  <dgm:cxnLst>
    <dgm:cxn modelId="{7A82D103-3F55-456F-8C2D-4E7AADC7B986}" type="presOf" srcId="{A00ECD30-FDE1-410C-8842-0D9DB2FDA029}" destId="{412D15FC-4DF7-4352-97DE-A08A098E096F}" srcOrd="0" destOrd="0" presId="urn:microsoft.com/office/officeart/2005/8/layout/default"/>
    <dgm:cxn modelId="{781B140E-F7DA-4FD6-9B3E-02B18FE66210}" srcId="{16654A5C-331C-4EE7-B440-FAE96CFB89CA}" destId="{E871EB49-6BAD-4B65-B771-B03C06238EB9}" srcOrd="0" destOrd="0" parTransId="{45D01D58-9CFF-4A50-A11E-D15CB2B8987C}" sibTransId="{1AA59C30-5079-4B5F-803B-44BF1F143C1D}"/>
    <dgm:cxn modelId="{340AF911-273E-401D-A7C1-C3213F688077}" srcId="{16654A5C-331C-4EE7-B440-FAE96CFB89CA}" destId="{A00ECD30-FDE1-410C-8842-0D9DB2FDA029}" srcOrd="4" destOrd="0" parTransId="{1EE2FA31-5A67-40C9-B62F-CE0B0497D641}" sibTransId="{32BA3679-0E7A-4032-837E-02838CADF411}"/>
    <dgm:cxn modelId="{E9F36212-0732-49E8-94F7-03455F2F9EE6}" type="presOf" srcId="{16654A5C-331C-4EE7-B440-FAE96CFB89CA}" destId="{743234C9-5A5F-4333-9667-40D366A7DFEA}" srcOrd="0" destOrd="0" presId="urn:microsoft.com/office/officeart/2005/8/layout/default"/>
    <dgm:cxn modelId="{AB46B113-268A-4664-BBA6-3C4A401F7453}" srcId="{16654A5C-331C-4EE7-B440-FAE96CFB89CA}" destId="{09C55EFC-8477-47ED-BD34-5048F2249363}" srcOrd="3" destOrd="0" parTransId="{29B967BB-CD76-4BA9-A47C-69F0E9B4FE31}" sibTransId="{F8F59746-7DF6-4C8D-BC62-F29237DB6451}"/>
    <dgm:cxn modelId="{EC7BFE76-E1B2-4BE6-8878-F94D1726DA7E}" type="presOf" srcId="{7AFED251-F81B-4FB5-BA92-A4659D255520}" destId="{60F85041-C456-42CC-97E8-6EDA4D378199}" srcOrd="0" destOrd="0" presId="urn:microsoft.com/office/officeart/2005/8/layout/default"/>
    <dgm:cxn modelId="{E25B5284-184E-40D2-9B22-FCBD5D950F05}" type="presOf" srcId="{E871EB49-6BAD-4B65-B771-B03C06238EB9}" destId="{035DFA78-85AE-4542-8E77-41DBEEAA53A6}" srcOrd="0" destOrd="0" presId="urn:microsoft.com/office/officeart/2005/8/layout/default"/>
    <dgm:cxn modelId="{7D3133A5-28C3-4807-A7CA-EFA20C4349CE}" type="presOf" srcId="{D6AE96EC-6204-43D3-9ED2-1F3F353357B0}" destId="{256E06EF-7407-445A-A04F-C13992E90182}" srcOrd="0" destOrd="0" presId="urn:microsoft.com/office/officeart/2005/8/layout/default"/>
    <dgm:cxn modelId="{B73FBFAB-070C-41A4-995A-949F095B8F5F}" type="presOf" srcId="{09C55EFC-8477-47ED-BD34-5048F2249363}" destId="{B73B7BB6-0F42-4468-9992-0243AA2BBD4C}" srcOrd="0" destOrd="0" presId="urn:microsoft.com/office/officeart/2005/8/layout/default"/>
    <dgm:cxn modelId="{CA0234BC-F67F-4DAA-82D8-5D7819BC8AE0}" type="presOf" srcId="{9385BE72-D8C4-461C-A295-F3F12962626C}" destId="{E5F90D73-C6D6-4291-9A9C-0E06F495FBFB}" srcOrd="0" destOrd="0" presId="urn:microsoft.com/office/officeart/2005/8/layout/default"/>
    <dgm:cxn modelId="{4DE486C1-392E-42B3-BBAC-823306E8622C}" srcId="{16654A5C-331C-4EE7-B440-FAE96CFB89CA}" destId="{D6AE96EC-6204-43D3-9ED2-1F3F353357B0}" srcOrd="2" destOrd="0" parTransId="{6DCD70F9-49CA-47B1-B809-44144621C0B8}" sibTransId="{F6703F93-BCE3-442A-970E-9375C23BE8FE}"/>
    <dgm:cxn modelId="{948612D5-2A40-4F32-8BF9-979B1E83F4D0}" srcId="{16654A5C-331C-4EE7-B440-FAE96CFB89CA}" destId="{7AFED251-F81B-4FB5-BA92-A4659D255520}" srcOrd="5" destOrd="0" parTransId="{88BA0646-465A-425F-B1EB-BC008850C28F}" sibTransId="{B0401695-1555-4CA8-9DF9-E66D56E5A699}"/>
    <dgm:cxn modelId="{BED287DA-F36B-4608-9213-6D407320F214}" srcId="{16654A5C-331C-4EE7-B440-FAE96CFB89CA}" destId="{9385BE72-D8C4-461C-A295-F3F12962626C}" srcOrd="1" destOrd="0" parTransId="{6820C83D-C84B-4CA4-8EBE-251FB5D42487}" sibTransId="{FFB446D6-8AEE-42CC-9C12-487CF8FCCCFA}"/>
    <dgm:cxn modelId="{638715B4-5A8B-48D3-A32E-852CDA4635E7}" type="presParOf" srcId="{743234C9-5A5F-4333-9667-40D366A7DFEA}" destId="{035DFA78-85AE-4542-8E77-41DBEEAA53A6}" srcOrd="0" destOrd="0" presId="urn:microsoft.com/office/officeart/2005/8/layout/default"/>
    <dgm:cxn modelId="{4D54CA73-E088-4C17-8AE0-47E1158413EB}" type="presParOf" srcId="{743234C9-5A5F-4333-9667-40D366A7DFEA}" destId="{798FE794-D85A-4593-BC66-228FEC089853}" srcOrd="1" destOrd="0" presId="urn:microsoft.com/office/officeart/2005/8/layout/default"/>
    <dgm:cxn modelId="{8D74A85A-A721-461F-BDC2-5481E0F1556D}" type="presParOf" srcId="{743234C9-5A5F-4333-9667-40D366A7DFEA}" destId="{E5F90D73-C6D6-4291-9A9C-0E06F495FBFB}" srcOrd="2" destOrd="0" presId="urn:microsoft.com/office/officeart/2005/8/layout/default"/>
    <dgm:cxn modelId="{E446DEDE-5097-4523-8222-6236C98B35A8}" type="presParOf" srcId="{743234C9-5A5F-4333-9667-40D366A7DFEA}" destId="{EA364A72-E644-4F3F-8B71-55A046B7C94F}" srcOrd="3" destOrd="0" presId="urn:microsoft.com/office/officeart/2005/8/layout/default"/>
    <dgm:cxn modelId="{213CAC30-DC77-4624-A006-777CAC7D4868}" type="presParOf" srcId="{743234C9-5A5F-4333-9667-40D366A7DFEA}" destId="{256E06EF-7407-445A-A04F-C13992E90182}" srcOrd="4" destOrd="0" presId="urn:microsoft.com/office/officeart/2005/8/layout/default"/>
    <dgm:cxn modelId="{A49899C9-52D1-4017-B0D7-98478405F747}" type="presParOf" srcId="{743234C9-5A5F-4333-9667-40D366A7DFEA}" destId="{F36F35ED-89B2-40E1-BAB2-DBC94FE35DCC}" srcOrd="5" destOrd="0" presId="urn:microsoft.com/office/officeart/2005/8/layout/default"/>
    <dgm:cxn modelId="{55DB81C8-CE20-4A37-B950-3520ECA0C0DA}" type="presParOf" srcId="{743234C9-5A5F-4333-9667-40D366A7DFEA}" destId="{B73B7BB6-0F42-4468-9992-0243AA2BBD4C}" srcOrd="6" destOrd="0" presId="urn:microsoft.com/office/officeart/2005/8/layout/default"/>
    <dgm:cxn modelId="{6EFB1CFA-C468-4564-981E-BE9BEAEE6608}" type="presParOf" srcId="{743234C9-5A5F-4333-9667-40D366A7DFEA}" destId="{1AEE4F2D-06B0-481C-88A7-DC474B5AB99B}" srcOrd="7" destOrd="0" presId="urn:microsoft.com/office/officeart/2005/8/layout/default"/>
    <dgm:cxn modelId="{BF0E8414-91E9-4BCE-ADD7-9CD6706EE9D9}" type="presParOf" srcId="{743234C9-5A5F-4333-9667-40D366A7DFEA}" destId="{412D15FC-4DF7-4352-97DE-A08A098E096F}" srcOrd="8" destOrd="0" presId="urn:microsoft.com/office/officeart/2005/8/layout/default"/>
    <dgm:cxn modelId="{7AC527D7-036D-496C-8FB6-40B2F6458692}" type="presParOf" srcId="{743234C9-5A5F-4333-9667-40D366A7DFEA}" destId="{BA4F045A-B77B-46FA-B893-CE20FB1D33C3}" srcOrd="9" destOrd="0" presId="urn:microsoft.com/office/officeart/2005/8/layout/default"/>
    <dgm:cxn modelId="{CC079D11-1848-4974-AC9A-2C0AAC5001FE}" type="presParOf" srcId="{743234C9-5A5F-4333-9667-40D366A7DFEA}" destId="{60F85041-C456-42CC-97E8-6EDA4D37819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59083-6F81-4E9E-8262-7A64B4D3B4DC}">
      <dsp:nvSpPr>
        <dsp:cNvPr id="0" name=""/>
        <dsp:cNvSpPr/>
      </dsp:nvSpPr>
      <dsp:spPr>
        <a:xfrm>
          <a:off x="888128" y="427"/>
          <a:ext cx="3161863" cy="2007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CA6A6B-F36F-4E02-9FA4-8E71DA5C8522}">
      <dsp:nvSpPr>
        <dsp:cNvPr id="0" name=""/>
        <dsp:cNvSpPr/>
      </dsp:nvSpPr>
      <dsp:spPr>
        <a:xfrm>
          <a:off x="1239446" y="334179"/>
          <a:ext cx="3161863" cy="200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Mobile App</a:t>
          </a:r>
          <a:endParaRPr lang="en-US" sz="3600" kern="1200" dirty="0"/>
        </a:p>
      </dsp:txBody>
      <dsp:txXfrm>
        <a:off x="1298252" y="392985"/>
        <a:ext cx="3044251" cy="1890171"/>
      </dsp:txXfrm>
    </dsp:sp>
    <dsp:sp modelId="{424C5164-66D4-42C1-ABEA-04AC2BA5512F}">
      <dsp:nvSpPr>
        <dsp:cNvPr id="0" name=""/>
        <dsp:cNvSpPr/>
      </dsp:nvSpPr>
      <dsp:spPr>
        <a:xfrm>
          <a:off x="4752628" y="427"/>
          <a:ext cx="3161863" cy="2007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A708A-1683-44EC-A711-D9D875770F8D}">
      <dsp:nvSpPr>
        <dsp:cNvPr id="0" name=""/>
        <dsp:cNvSpPr/>
      </dsp:nvSpPr>
      <dsp:spPr>
        <a:xfrm>
          <a:off x="5103946" y="334179"/>
          <a:ext cx="3161863" cy="200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Hardware Installation</a:t>
          </a:r>
        </a:p>
      </dsp:txBody>
      <dsp:txXfrm>
        <a:off x="5162752" y="392985"/>
        <a:ext cx="3044251" cy="1890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9E090-DE4A-440B-8486-AFED0B60DAA6}">
      <dsp:nvSpPr>
        <dsp:cNvPr id="0" name=""/>
        <dsp:cNvSpPr/>
      </dsp:nvSpPr>
      <dsp:spPr>
        <a:xfrm>
          <a:off x="0" y="492424"/>
          <a:ext cx="640399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771E1-2CDB-4451-9844-9BC9C3952ABB}">
      <dsp:nvSpPr>
        <dsp:cNvPr id="0" name=""/>
        <dsp:cNvSpPr/>
      </dsp:nvSpPr>
      <dsp:spPr>
        <a:xfrm>
          <a:off x="320199" y="79144"/>
          <a:ext cx="4482795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Solar panel</a:t>
          </a:r>
          <a:endParaRPr lang="en-US" sz="2800" kern="1200"/>
        </a:p>
      </dsp:txBody>
      <dsp:txXfrm>
        <a:off x="360548" y="119493"/>
        <a:ext cx="4402097" cy="745862"/>
      </dsp:txXfrm>
    </dsp:sp>
    <dsp:sp modelId="{80A8E23B-D9D8-4DF1-A89E-7D3474C69A66}">
      <dsp:nvSpPr>
        <dsp:cNvPr id="0" name=""/>
        <dsp:cNvSpPr/>
      </dsp:nvSpPr>
      <dsp:spPr>
        <a:xfrm>
          <a:off x="0" y="1762504"/>
          <a:ext cx="640399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51F44-64B7-4EBE-9532-F168D9142071}">
      <dsp:nvSpPr>
        <dsp:cNvPr id="0" name=""/>
        <dsp:cNvSpPr/>
      </dsp:nvSpPr>
      <dsp:spPr>
        <a:xfrm>
          <a:off x="320199" y="1349224"/>
          <a:ext cx="4482795" cy="826560"/>
        </a:xfrm>
        <a:prstGeom prst="roundRect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Current doubler circuit.</a:t>
          </a:r>
          <a:endParaRPr lang="en-US" sz="2800" kern="1200"/>
        </a:p>
      </dsp:txBody>
      <dsp:txXfrm>
        <a:off x="360548" y="1389573"/>
        <a:ext cx="4402097" cy="745862"/>
      </dsp:txXfrm>
    </dsp:sp>
    <dsp:sp modelId="{9F8AE1C0-F508-4E2F-A2C6-7B3810DC4870}">
      <dsp:nvSpPr>
        <dsp:cNvPr id="0" name=""/>
        <dsp:cNvSpPr/>
      </dsp:nvSpPr>
      <dsp:spPr>
        <a:xfrm>
          <a:off x="0" y="3032584"/>
          <a:ext cx="640399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0D943-D933-4641-831B-889755FA9FCE}">
      <dsp:nvSpPr>
        <dsp:cNvPr id="0" name=""/>
        <dsp:cNvSpPr/>
      </dsp:nvSpPr>
      <dsp:spPr>
        <a:xfrm>
          <a:off x="320199" y="2619304"/>
          <a:ext cx="4482795" cy="826560"/>
        </a:xfrm>
        <a:prstGeom prst="roundRect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Rechargeable battery.</a:t>
          </a:r>
          <a:endParaRPr lang="en-US" sz="2800" kern="1200"/>
        </a:p>
      </dsp:txBody>
      <dsp:txXfrm>
        <a:off x="360548" y="2659653"/>
        <a:ext cx="4402097" cy="745862"/>
      </dsp:txXfrm>
    </dsp:sp>
    <dsp:sp modelId="{D63004BF-36CD-4CD0-9F31-D1D58E850372}">
      <dsp:nvSpPr>
        <dsp:cNvPr id="0" name=""/>
        <dsp:cNvSpPr/>
      </dsp:nvSpPr>
      <dsp:spPr>
        <a:xfrm>
          <a:off x="0" y="4302664"/>
          <a:ext cx="640399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5A483-A839-464F-92CC-62E58E323CCE}">
      <dsp:nvSpPr>
        <dsp:cNvPr id="0" name=""/>
        <dsp:cNvSpPr/>
      </dsp:nvSpPr>
      <dsp:spPr>
        <a:xfrm>
          <a:off x="320199" y="3889384"/>
          <a:ext cx="4482795" cy="8265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Motor.</a:t>
          </a:r>
          <a:endParaRPr lang="en-US" sz="2800" kern="1200"/>
        </a:p>
      </dsp:txBody>
      <dsp:txXfrm>
        <a:off x="360548" y="3929733"/>
        <a:ext cx="4402097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DFA78-85AE-4542-8E77-41DBEEAA53A6}">
      <dsp:nvSpPr>
        <dsp:cNvPr id="0" name=""/>
        <dsp:cNvSpPr/>
      </dsp:nvSpPr>
      <dsp:spPr>
        <a:xfrm>
          <a:off x="1073586" y="3281"/>
          <a:ext cx="2710383" cy="16262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1.NODE MCU</a:t>
          </a:r>
          <a:endParaRPr lang="en-US" sz="3200" kern="1200"/>
        </a:p>
      </dsp:txBody>
      <dsp:txXfrm>
        <a:off x="1073586" y="3281"/>
        <a:ext cx="2710383" cy="1626230"/>
      </dsp:txXfrm>
    </dsp:sp>
    <dsp:sp modelId="{E5F90D73-C6D6-4291-9A9C-0E06F495FBFB}">
      <dsp:nvSpPr>
        <dsp:cNvPr id="0" name=""/>
        <dsp:cNvSpPr/>
      </dsp:nvSpPr>
      <dsp:spPr>
        <a:xfrm>
          <a:off x="4055008" y="3281"/>
          <a:ext cx="2710383" cy="16262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2.LDR</a:t>
          </a:r>
          <a:endParaRPr lang="en-US" sz="3200" kern="1200"/>
        </a:p>
      </dsp:txBody>
      <dsp:txXfrm>
        <a:off x="4055008" y="3281"/>
        <a:ext cx="2710383" cy="1626230"/>
      </dsp:txXfrm>
    </dsp:sp>
    <dsp:sp modelId="{256E06EF-7407-445A-A04F-C13992E90182}">
      <dsp:nvSpPr>
        <dsp:cNvPr id="0" name=""/>
        <dsp:cNvSpPr/>
      </dsp:nvSpPr>
      <dsp:spPr>
        <a:xfrm>
          <a:off x="7036430" y="3281"/>
          <a:ext cx="2710383" cy="16262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3.SOIL MOISTURE SENSOR</a:t>
          </a:r>
          <a:endParaRPr lang="en-US" sz="3200" kern="1200"/>
        </a:p>
      </dsp:txBody>
      <dsp:txXfrm>
        <a:off x="7036430" y="3281"/>
        <a:ext cx="2710383" cy="1626230"/>
      </dsp:txXfrm>
    </dsp:sp>
    <dsp:sp modelId="{B73B7BB6-0F42-4468-9992-0243AA2BBD4C}">
      <dsp:nvSpPr>
        <dsp:cNvPr id="0" name=""/>
        <dsp:cNvSpPr/>
      </dsp:nvSpPr>
      <dsp:spPr>
        <a:xfrm>
          <a:off x="1073586" y="1900550"/>
          <a:ext cx="2710383" cy="16262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4.RELAY SWITCH MODULE</a:t>
          </a:r>
          <a:endParaRPr lang="en-US" sz="3200" kern="1200"/>
        </a:p>
      </dsp:txBody>
      <dsp:txXfrm>
        <a:off x="1073586" y="1900550"/>
        <a:ext cx="2710383" cy="1626230"/>
      </dsp:txXfrm>
    </dsp:sp>
    <dsp:sp modelId="{412D15FC-4DF7-4352-97DE-A08A098E096F}">
      <dsp:nvSpPr>
        <dsp:cNvPr id="0" name=""/>
        <dsp:cNvSpPr/>
      </dsp:nvSpPr>
      <dsp:spPr>
        <a:xfrm>
          <a:off x="4055008" y="1900550"/>
          <a:ext cx="2710383" cy="16262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5.SOLAR PANEL</a:t>
          </a:r>
          <a:endParaRPr lang="en-US" sz="3200" kern="1200"/>
        </a:p>
      </dsp:txBody>
      <dsp:txXfrm>
        <a:off x="4055008" y="1900550"/>
        <a:ext cx="2710383" cy="1626230"/>
      </dsp:txXfrm>
    </dsp:sp>
    <dsp:sp modelId="{60F85041-C456-42CC-97E8-6EDA4D378199}">
      <dsp:nvSpPr>
        <dsp:cNvPr id="0" name=""/>
        <dsp:cNvSpPr/>
      </dsp:nvSpPr>
      <dsp:spPr>
        <a:xfrm>
          <a:off x="7036430" y="1900550"/>
          <a:ext cx="2710383" cy="16262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6.PUMP</a:t>
          </a:r>
          <a:endParaRPr lang="en-US" sz="3200" kern="1200"/>
        </a:p>
      </dsp:txBody>
      <dsp:txXfrm>
        <a:off x="7036430" y="1900550"/>
        <a:ext cx="2710383" cy="162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C17A-17A0-419E-80C9-17F64AB5C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TEAM: </a:t>
            </a:r>
            <a:r>
              <a:rPr lang="en-IN" b="1" dirty="0"/>
              <a:t>ALPHABYTE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D70AF-EB15-4698-BB26-F7B850DD0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PS:EXISTING PUMPS IN THE FARM TO RUN BY SOLAR POWER AND AUTO CONTROLLED BY  MOBILE</a:t>
            </a:r>
          </a:p>
        </p:txBody>
      </p:sp>
    </p:spTree>
    <p:extLst>
      <p:ext uri="{BB962C8B-B14F-4D97-AF65-F5344CB8AC3E}">
        <p14:creationId xmlns:p14="http://schemas.microsoft.com/office/powerpoint/2010/main" val="271220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E858-4B5A-487A-83AC-CA0FF6B2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PROBLEMS FACED BY FARMERS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B02C-CEA8-46C3-8B3A-A8744B3D3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3028" y="821265"/>
            <a:ext cx="3265713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1. Non-availability of power sources.</a:t>
            </a:r>
            <a:endParaRPr lang="en-IN" sz="2000" dirty="0">
              <a:solidFill>
                <a:schemeClr val="tx1"/>
              </a:solidFill>
            </a:endParaRP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2. Wastage of water due to manual operation of pumps (overflow).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3.Maintenance of solar panel (if installed).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algn="l"/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9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3EEFC-44B5-4E14-971B-F745AB80C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543" y="596347"/>
            <a:ext cx="8831292" cy="967410"/>
          </a:xfrm>
        </p:spPr>
        <p:txBody>
          <a:bodyPr/>
          <a:lstStyle/>
          <a:p>
            <a:r>
              <a:rPr lang="en-IN" sz="3200" b="1" u="sng" dirty="0"/>
              <a:t>BASIC DISADVANTAGE OF SOLAR MOTORS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B613C-07D3-4DAC-9B62-B67241312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9543" y="1868558"/>
            <a:ext cx="8287953" cy="3909390"/>
          </a:xfrm>
        </p:spPr>
        <p:txBody>
          <a:bodyPr>
            <a:noAutofit/>
          </a:bodyPr>
          <a:lstStyle/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Fetched power is low  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Efficiency decreases – dust accumulation.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Existing pump </a:t>
            </a:r>
            <a:r>
              <a:rPr lang="en-IN" sz="2000" dirty="0">
                <a:sym typeface="Wingdings" panose="05000000000000000000" pitchFamily="2" charset="2"/>
              </a:rPr>
              <a:t> AC (converter required)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(Although nowadays, mostly DC operated motors are    manufactured)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966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7D74-A08D-41B4-9EEC-06C7A91E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AUTOMATION IS DONE..</a:t>
            </a: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829549E5-5B8A-4B5A-A269-08291EAD1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050257"/>
              </p:ext>
            </p:extLst>
          </p:nvPr>
        </p:nvGraphicFramePr>
        <p:xfrm>
          <a:off x="3236844" y="2821774"/>
          <a:ext cx="9153939" cy="234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7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616596-AFAE-47E9-A479-69799BAA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1475570"/>
            <a:ext cx="3761964" cy="202307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/>
              <a:t>1-MOBILE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343C-348F-4A1C-8B14-AAE193D8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65" y="3762285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What it does?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Fetches </a:t>
            </a:r>
            <a:r>
              <a:rPr lang="en-US" sz="2000" dirty="0" err="1">
                <a:solidFill>
                  <a:schemeClr val="tx1"/>
                </a:solidFill>
              </a:rPr>
              <a:t>ip</a:t>
            </a:r>
            <a:r>
              <a:rPr lang="en-US" sz="2000" dirty="0">
                <a:solidFill>
                  <a:schemeClr val="tx1"/>
                </a:solidFill>
              </a:rPr>
              <a:t> for interfacing the app with hardware.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Operates motor on/off.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Analyze data of sensors using THINGSPEAK platform. </a:t>
            </a:r>
          </a:p>
        </p:txBody>
      </p:sp>
      <p:pic>
        <p:nvPicPr>
          <p:cNvPr id="10" name="Graphic 9" descr="CellPhone">
            <a:extLst>
              <a:ext uri="{FF2B5EF4-FFF2-40B4-BE49-F238E27FC236}">
                <a16:creationId xmlns:a16="http://schemas.microsoft.com/office/drawing/2014/main" id="{07FEDAC5-9E6F-4E1B-94CE-79DCE17A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0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63984-C335-4028-9B66-8E7457091B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4527" y="846059"/>
            <a:ext cx="2857983" cy="5755317"/>
          </a:xfrm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DA3D9F-E268-4EE2-9F33-E43898EBA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55164" y="846059"/>
            <a:ext cx="2857982" cy="5755317"/>
          </a:xfrm>
        </p:spPr>
      </p:pic>
    </p:spTree>
    <p:extLst>
      <p:ext uri="{BB962C8B-B14F-4D97-AF65-F5344CB8AC3E}">
        <p14:creationId xmlns:p14="http://schemas.microsoft.com/office/powerpoint/2010/main" val="4134011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0933-F30A-49ED-9D75-1F7F046B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/>
              <a:t>2-HARDWARE INSTALLATIONS 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BD7A0F9-F287-4B29-A8EA-CA1DE45783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832472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F248A740-A7BA-437A-B434-D1BA226EFF68}"/>
              </a:ext>
            </a:extLst>
          </p:cNvPr>
          <p:cNvSpPr/>
          <p:nvPr/>
        </p:nvSpPr>
        <p:spPr>
          <a:xfrm>
            <a:off x="7553739" y="2027583"/>
            <a:ext cx="397565" cy="43732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40EAF7C-0698-475C-A880-5C5E6F823EB3}"/>
              </a:ext>
            </a:extLst>
          </p:cNvPr>
          <p:cNvSpPr/>
          <p:nvPr/>
        </p:nvSpPr>
        <p:spPr>
          <a:xfrm>
            <a:off x="7553739" y="3326296"/>
            <a:ext cx="397565" cy="43732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91480D3-A12E-4C96-BB2B-D805E1611FEE}"/>
              </a:ext>
            </a:extLst>
          </p:cNvPr>
          <p:cNvSpPr/>
          <p:nvPr/>
        </p:nvSpPr>
        <p:spPr>
          <a:xfrm>
            <a:off x="7553739" y="4551754"/>
            <a:ext cx="397565" cy="43732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9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61CE1F-34B7-4A17-9AD5-7BD4E092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HARDWARE COMPONENTS</a:t>
            </a:r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9EDBD249-0823-411F-A7C0-4DC749CF8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18832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59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EE272B-CF71-4514-9328-F634BE7E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0" y="965200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15652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</TotalTime>
  <Words>170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TEAM: ALPHABYTE</vt:lpstr>
      <vt:lpstr>PROBLEMS FACED BY FARMERS</vt:lpstr>
      <vt:lpstr>PowerPoint Presentation</vt:lpstr>
      <vt:lpstr>HOW AUTOMATION IS DONE..</vt:lpstr>
      <vt:lpstr>1-MOBILE APP:</vt:lpstr>
      <vt:lpstr>PowerPoint Presentation</vt:lpstr>
      <vt:lpstr>2-HARDWARE INSTALLATIONS </vt:lpstr>
      <vt:lpstr>HARDWARE COMPONENTS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ALPHABYTE</dc:title>
  <dc:creator>vishwam shah</dc:creator>
  <cp:lastModifiedBy>vishwam shah</cp:lastModifiedBy>
  <cp:revision>5</cp:revision>
  <dcterms:created xsi:type="dcterms:W3CDTF">2019-08-18T05:13:24Z</dcterms:created>
  <dcterms:modified xsi:type="dcterms:W3CDTF">2019-08-18T05:44:40Z</dcterms:modified>
</cp:coreProperties>
</file>