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79E2-501E-45E1-8093-A5A3245D5E3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1AA1-C002-4A2A-AEEA-B31DD695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Chef-</a:t>
            </a:r>
            <a:r>
              <a:rPr lang="en-US" dirty="0" err="1" smtClean="0"/>
              <a:t>PushJob</a:t>
            </a:r>
            <a:r>
              <a:rPr lang="en-US" dirty="0" smtClean="0"/>
              <a:t>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smtClean="0"/>
              <a:t>Ohai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Ahmad H Bardolia</a:t>
            </a:r>
          </a:p>
          <a:p>
            <a:r>
              <a:rPr lang="en-US" dirty="0" smtClean="0"/>
              <a:t>Senior Cloud &amp; DevOps Engineer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0" y="6311900"/>
            <a:ext cx="12192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534" y="6330416"/>
            <a:ext cx="844424" cy="3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Chef-Push Job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Chef push jobs is an extension of the Chef server that allows jobs to be run against nodes independently of a chef-client run.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job is an action or a command to be executed against a subset of nodes;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nodes against which a job is run are determined by the results of a search query made to the Chef server.</a:t>
            </a:r>
          </a:p>
          <a:p>
            <a:r>
              <a:rPr lang="en-US" dirty="0"/>
              <a:t>Chef push jobs uses the Chef server API and a Ruby client to initiate all connections to the Chef server. </a:t>
            </a:r>
            <a:endParaRPr lang="en-US" dirty="0" smtClean="0"/>
          </a:p>
          <a:p>
            <a:r>
              <a:rPr lang="en-US" dirty="0" smtClean="0"/>
              <a:t>Connections </a:t>
            </a:r>
            <a:r>
              <a:rPr lang="en-US" dirty="0"/>
              <a:t>use the same authentication and authorization model as any other request made to the Chef server.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knife plugin is used to initiate job creation and job tracking</a:t>
            </a:r>
            <a:r>
              <a:rPr lang="en-US" dirty="0" smtClean="0"/>
              <a:t>.</a:t>
            </a:r>
          </a:p>
          <a:p>
            <a:r>
              <a:rPr lang="en-US" dirty="0"/>
              <a:t>A workstation is used to manage Chef push jobs </a:t>
            </a:r>
            <a:r>
              <a:rPr lang="en-US" dirty="0" err="1"/>
              <a:t>jobs</a:t>
            </a:r>
            <a:r>
              <a:rPr lang="en-US" dirty="0"/>
              <a:t>, including maintaining the </a:t>
            </a:r>
            <a:r>
              <a:rPr lang="en-US" b="1" dirty="0"/>
              <a:t>push-jobs</a:t>
            </a:r>
            <a:r>
              <a:rPr lang="en-US" dirty="0"/>
              <a:t> cookbook, using knife to start and stop jobs, view job status, and to manage job lists.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0" y="6311900"/>
            <a:ext cx="12192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534" y="6330416"/>
            <a:ext cx="844424" cy="3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Ohai</a:t>
            </a:r>
            <a:r>
              <a:rPr lang="en-US" dirty="0"/>
              <a:t> is a tool that is used to collect system configuration data, which is provided to the chef-client for use within cookbooks. </a:t>
            </a:r>
            <a:r>
              <a:rPr lang="en-US" dirty="0" err="1"/>
              <a:t>Ohai</a:t>
            </a:r>
            <a:r>
              <a:rPr lang="en-US" dirty="0"/>
              <a:t> is run by the chef-client at the beginning of every Chef run to determine system state. </a:t>
            </a:r>
            <a:r>
              <a:rPr lang="en-US" dirty="0" err="1"/>
              <a:t>Ohai</a:t>
            </a:r>
            <a:r>
              <a:rPr lang="en-US" dirty="0"/>
              <a:t> includes many built-in plugins to detect common configuration details as well as a plugin model for writing custom plugins.</a:t>
            </a:r>
          </a:p>
          <a:p>
            <a:r>
              <a:rPr lang="en-US" dirty="0"/>
              <a:t>The types of attributes </a:t>
            </a:r>
            <a:r>
              <a:rPr lang="en-US" dirty="0" err="1"/>
              <a:t>Ohai</a:t>
            </a:r>
            <a:r>
              <a:rPr lang="en-US" dirty="0"/>
              <a:t> collects include but are not limited to:</a:t>
            </a:r>
          </a:p>
          <a:p>
            <a:r>
              <a:rPr lang="en-US" dirty="0"/>
              <a:t>Operating System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Disk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Kernel</a:t>
            </a:r>
          </a:p>
          <a:p>
            <a:r>
              <a:rPr lang="en-US" dirty="0"/>
              <a:t>Host names</a:t>
            </a:r>
          </a:p>
          <a:p>
            <a:r>
              <a:rPr lang="en-US" dirty="0"/>
              <a:t>Fully qualified domain names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Cloud provider </a:t>
            </a: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0" y="6311900"/>
            <a:ext cx="12192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534" y="6330416"/>
            <a:ext cx="844424" cy="3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Custom </a:t>
            </a:r>
            <a:r>
              <a:rPr lang="en-US" dirty="0" err="1"/>
              <a:t>Ohai</a:t>
            </a:r>
            <a:r>
              <a:rPr lang="en-US" dirty="0"/>
              <a:t> plugins describe additional configuration attributes to be collected by </a:t>
            </a:r>
            <a:r>
              <a:rPr lang="en-US" dirty="0" err="1"/>
              <a:t>Ohai</a:t>
            </a:r>
            <a:r>
              <a:rPr lang="en-US" dirty="0"/>
              <a:t> and provided to the chef-client during chef runs.</a:t>
            </a:r>
          </a:p>
          <a:p>
            <a:r>
              <a:rPr lang="en-US" dirty="0" err="1"/>
              <a:t>Ohai</a:t>
            </a:r>
            <a:r>
              <a:rPr lang="en-US" dirty="0"/>
              <a:t> plugins are written in Ruby with a plugin DSL documented below. Being written in Ruby provides access to all of Ruby’s built-in functionality, as well as 3rd party gem functionality. </a:t>
            </a:r>
            <a:endParaRPr lang="en-US" dirty="0" smtClean="0"/>
          </a:p>
          <a:p>
            <a:r>
              <a:rPr lang="en-US" dirty="0" smtClean="0"/>
              <a:t>Plugins </a:t>
            </a:r>
            <a:r>
              <a:rPr lang="en-US" dirty="0"/>
              <a:t>can parse the output of any local command on the node, or they can fetch data from external APIs.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plugins that users have written: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A plugin to gather node information including datacenter, rack, and rack position from an inventory server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A plugin to gather additional RAID array information from a controller utility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A plugin to gather hardware warranty information from a vendor API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0" y="6311900"/>
            <a:ext cx="12192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534" y="6330416"/>
            <a:ext cx="844424" cy="3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Chef-PushJob Server and Ohai</vt:lpstr>
      <vt:lpstr>Chef-Push Job Server</vt:lpstr>
      <vt:lpstr>Ohai</vt:lpstr>
      <vt:lpstr>Ohai Plugin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Ahmad</cp:lastModifiedBy>
  <cp:revision>16</cp:revision>
  <dcterms:created xsi:type="dcterms:W3CDTF">2018-05-29T03:52:52Z</dcterms:created>
  <dcterms:modified xsi:type="dcterms:W3CDTF">2018-05-29T05:54:02Z</dcterms:modified>
</cp:coreProperties>
</file>