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8A9F-222F-0841-AF00-9177120AE2CA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E14C-4B60-6A4D-87D2-3CF1292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8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8A9F-222F-0841-AF00-9177120AE2CA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E14C-4B60-6A4D-87D2-3CF1292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0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8A9F-222F-0841-AF00-9177120AE2CA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E14C-4B60-6A4D-87D2-3CF1292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4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8A9F-222F-0841-AF00-9177120AE2CA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E14C-4B60-6A4D-87D2-3CF1292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2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8A9F-222F-0841-AF00-9177120AE2CA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E14C-4B60-6A4D-87D2-3CF1292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8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8A9F-222F-0841-AF00-9177120AE2CA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E14C-4B60-6A4D-87D2-3CF1292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0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8A9F-222F-0841-AF00-9177120AE2CA}" type="datetimeFigureOut">
              <a:rPr lang="en-US" smtClean="0"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E14C-4B60-6A4D-87D2-3CF1292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6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8A9F-222F-0841-AF00-9177120AE2CA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E14C-4B60-6A4D-87D2-3CF1292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8A9F-222F-0841-AF00-9177120AE2CA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E14C-4B60-6A4D-87D2-3CF1292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8A9F-222F-0841-AF00-9177120AE2CA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E14C-4B60-6A4D-87D2-3CF1292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1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8A9F-222F-0841-AF00-9177120AE2CA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E14C-4B60-6A4D-87D2-3CF1292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08A9F-222F-0841-AF00-9177120AE2CA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E14C-4B60-6A4D-87D2-3CF1292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Elizabeth Arden </a:t>
            </a:r>
            <a:br>
              <a:rPr lang="en-US" dirty="0" smtClean="0"/>
            </a:br>
            <a:r>
              <a:rPr lang="en-US" dirty="0" smtClean="0"/>
              <a:t>vs. </a:t>
            </a:r>
            <a:br>
              <a:rPr lang="en-US" dirty="0" smtClean="0"/>
            </a:br>
            <a:r>
              <a:rPr lang="en-US" dirty="0" smtClean="0"/>
              <a:t>Estee Lauder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financial analysis utilizing the DuPont tree </a:t>
            </a:r>
          </a:p>
          <a:p>
            <a:r>
              <a:rPr lang="en-US" dirty="0" smtClean="0"/>
              <a:t>By: Vishwanath Akuthota, </a:t>
            </a:r>
            <a:r>
              <a:rPr lang="en-US" dirty="0" err="1" smtClean="0"/>
              <a:t>Sharoz</a:t>
            </a:r>
            <a:r>
              <a:rPr lang="en-US" dirty="0" smtClean="0"/>
              <a:t>, &amp;</a:t>
            </a:r>
            <a:r>
              <a:rPr lang="en-US" dirty="0" err="1" smtClean="0"/>
              <a:t>Ariane</a:t>
            </a:r>
            <a:r>
              <a:rPr lang="en-US" dirty="0" smtClean="0"/>
              <a:t> Seifert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7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intros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Elizabeth Arden, Inc., incorporated on September 28, 1960, is a global beauty products company with a portfolio of fragrance, skin care and cosmetics brands. The main concentration of company is on designer fragrances.</a:t>
            </a:r>
          </a:p>
          <a:p>
            <a:r>
              <a:rPr lang="en-US" dirty="0" smtClean="0"/>
              <a:t>The company began in 1946 when </a:t>
            </a:r>
            <a:r>
              <a:rPr lang="en-US" dirty="0" err="1" smtClean="0"/>
              <a:t>Estée</a:t>
            </a:r>
            <a:r>
              <a:rPr lang="en-US" dirty="0" smtClean="0"/>
              <a:t> Lauder and her husband Joseph Lauder began producing cosmetics in New York City. The company consists of four main business segments; Skin Care, Make Up, Fragrance, and Hair Care.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5062330"/>
            <a:ext cx="10094775" cy="15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2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ROE affected by 3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efficiency—(measured by NPM)</a:t>
            </a:r>
          </a:p>
          <a:p>
            <a:endParaRPr lang="en-US" dirty="0" smtClean="0"/>
          </a:p>
          <a:p>
            <a:r>
              <a:rPr lang="en-US" dirty="0" smtClean="0"/>
              <a:t>Asset use efficiency (measured by total asset turnover)</a:t>
            </a:r>
          </a:p>
          <a:p>
            <a:endParaRPr lang="en-US" dirty="0" smtClean="0"/>
          </a:p>
          <a:p>
            <a:r>
              <a:rPr lang="en-US" dirty="0" smtClean="0"/>
              <a:t>Financial leverage (measured by equity multiplier)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b="1" dirty="0" smtClean="0"/>
              <a:t>ROE = Profit Margin (Profit/Sales) * Total Asset Turnover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3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8" y="1825625"/>
            <a:ext cx="10399642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92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Elizabeth Arden  vs.  Estee Lauder</vt:lpstr>
      <vt:lpstr>Company intros</vt:lpstr>
      <vt:lpstr>ROE affected by 3 points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Elizabeth Arden  vs.  Estee Lauder</dc:title>
  <dc:creator>Vishwanath Akuthota</dc:creator>
  <cp:lastModifiedBy>Vishwanath Akuthota</cp:lastModifiedBy>
  <cp:revision>4</cp:revision>
  <dcterms:created xsi:type="dcterms:W3CDTF">2016-04-06T10:31:59Z</dcterms:created>
  <dcterms:modified xsi:type="dcterms:W3CDTF">2016-04-06T10:44:50Z</dcterms:modified>
</cp:coreProperties>
</file>