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38"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9"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4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3"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4"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46"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7"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8"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9"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50"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51"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4"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6"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68"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69"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73"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74"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5"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7"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77"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8"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79"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3"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5"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6"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88"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9"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0"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1"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93"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4"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5"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6"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7"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8"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10"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12"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14"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115"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9"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19"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0"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1"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23"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4"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5"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27"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8"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29"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31"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32"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34"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35"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36"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37"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139"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40"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41"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42"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43"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144"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21"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2"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26"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27"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8"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30"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31"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2"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Garamond"/>
            </a:endParaRPr>
          </a:p>
        </p:txBody>
      </p:sp>
      <p:sp>
        <p:nvSpPr>
          <p:cNvPr id="34"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5"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6"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0" y="0"/>
            <a:ext cx="12188520" cy="6855840"/>
            <a:chOff x="0" y="0"/>
            <a:chExt cx="12188520" cy="6855840"/>
          </a:xfrm>
        </p:grpSpPr>
        <p:pic>
          <p:nvPicPr>
            <p:cNvPr id="1" name="Picture 7" descr="HD-PanelContent-V.png"/>
            <p:cNvPicPr/>
            <p:nvPr/>
          </p:nvPicPr>
          <p:blipFill>
            <a:blip r:embed="rId3"/>
            <a:stretch/>
          </p:blipFill>
          <p:spPr>
            <a:xfrm>
              <a:off x="0" y="0"/>
              <a:ext cx="12188520" cy="6855840"/>
            </a:xfrm>
            <a:prstGeom prst="rect">
              <a:avLst/>
            </a:prstGeom>
            <a:ln>
              <a:noFill/>
            </a:ln>
          </p:spPr>
        </p:pic>
        <p:sp>
          <p:nvSpPr>
            <p:cNvPr id="2"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rcRect l="0" t="0" r="5102" b="0"/>
            <a:stretch/>
          </p:blipFill>
          <p:spPr>
            <a:xfrm rot="5400000">
              <a:off x="5706720" y="75960"/>
              <a:ext cx="758520" cy="606240"/>
            </a:xfrm>
            <a:prstGeom prst="rect">
              <a:avLst/>
            </a:prstGeom>
            <a:ln>
              <a:noFill/>
            </a:ln>
          </p:spPr>
        </p:pic>
        <p:pic>
          <p:nvPicPr>
            <p:cNvPr id="4" name="Picture 10" descr="HDRibbonContent-UniformTrim.png"/>
            <p:cNvPicPr/>
            <p:nvPr/>
          </p:nvPicPr>
          <p:blipFill>
            <a:blip r:embed="rId5"/>
            <a:srcRect l="0" t="0" r="5102" b="0"/>
            <a:stretch/>
          </p:blipFill>
          <p:spPr>
            <a:xfrm rot="5400000">
              <a:off x="5706720" y="6173280"/>
              <a:ext cx="758520" cy="606240"/>
            </a:xfrm>
            <a:prstGeom prst="rect">
              <a:avLst/>
            </a:prstGeom>
            <a:ln>
              <a:noFill/>
            </a:ln>
          </p:spPr>
        </p:pic>
      </p:grpSp>
      <p:grpSp>
        <p:nvGrpSpPr>
          <p:cNvPr id="5" name="Group 3"/>
          <p:cNvGrpSpPr/>
          <p:nvPr/>
        </p:nvGrpSpPr>
        <p:grpSpPr>
          <a:xfrm>
            <a:off x="0" y="0"/>
            <a:ext cx="12188520" cy="6872040"/>
            <a:chOff x="0" y="0"/>
            <a:chExt cx="12188520" cy="6872040"/>
          </a:xfrm>
        </p:grpSpPr>
        <p:pic>
          <p:nvPicPr>
            <p:cNvPr id="6" name="Picture 8" descr="HD-PanelTitle-V.png"/>
            <p:cNvPicPr/>
            <p:nvPr/>
          </p:nvPicPr>
          <p:blipFill>
            <a:blip r:embed="rId6"/>
            <a:stretch/>
          </p:blipFill>
          <p:spPr>
            <a:xfrm>
              <a:off x="0" y="0"/>
              <a:ext cx="12188520" cy="6855840"/>
            </a:xfrm>
            <a:prstGeom prst="rect">
              <a:avLst/>
            </a:prstGeom>
            <a:ln>
              <a:noFill/>
            </a:ln>
          </p:spPr>
        </p:pic>
        <p:sp>
          <p:nvSpPr>
            <p:cNvPr id="7" name="CustomShape 4"/>
            <p:cNvSpPr/>
            <p:nvPr/>
          </p:nvSpPr>
          <p:spPr>
            <a:xfrm>
              <a:off x="2328480" y="1540800"/>
              <a:ext cx="7543440" cy="383508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7"/>
            <a:srcRect l="0" t="0" r="47677" b="0"/>
            <a:stretch/>
          </p:blipFill>
          <p:spPr>
            <a:xfrm rot="5400000">
              <a:off x="5245560" y="529920"/>
              <a:ext cx="1672920" cy="612360"/>
            </a:xfrm>
            <a:prstGeom prst="rect">
              <a:avLst/>
            </a:prstGeom>
            <a:ln>
              <a:noFill/>
            </a:ln>
          </p:spPr>
        </p:pic>
        <p:pic>
          <p:nvPicPr>
            <p:cNvPr id="9" name="Picture 17" descr="HDRibbonTitle-UniformTrim.png"/>
            <p:cNvPicPr/>
            <p:nvPr/>
          </p:nvPicPr>
          <p:blipFill>
            <a:blip r:embed="rId8"/>
            <a:srcRect l="0" t="0" r="48822" b="0"/>
            <a:stretch/>
          </p:blipFill>
          <p:spPr>
            <a:xfrm rot="5400000">
              <a:off x="5263560" y="5747400"/>
              <a:ext cx="1636560" cy="612360"/>
            </a:xfrm>
            <a:prstGeom prst="rect">
              <a:avLst/>
            </a:prstGeom>
            <a:ln>
              <a:noFill/>
            </a:ln>
          </p:spPr>
        </p:pic>
      </p:grpSp>
      <p:sp>
        <p:nvSpPr>
          <p:cNvPr id="10" name="PlaceHolder 5"/>
          <p:cNvSpPr>
            <a:spLocks noGrp="1"/>
          </p:cNvSpPr>
          <p:nvPr>
            <p:ph type="title"/>
          </p:nvPr>
        </p:nvSpPr>
        <p:spPr>
          <a:xfrm>
            <a:off x="2692440" y="1871280"/>
            <a:ext cx="6815160" cy="1515240"/>
          </a:xfrm>
          <a:prstGeom prst="rect">
            <a:avLst/>
          </a:prstGeom>
        </p:spPr>
        <p:txBody>
          <a:bodyPr anchor="b">
            <a:noAutofit/>
          </a:bodyPr>
          <a:p>
            <a:pPr algn="ctr">
              <a:lnSpc>
                <a:spcPct val="100000"/>
              </a:lnSpc>
            </a:pPr>
            <a:r>
              <a:rPr b="0" lang="en-US" sz="5400" spc="-1" strike="noStrike">
                <a:solidFill>
                  <a:srgbClr val="262626"/>
                </a:solidFill>
                <a:latin typeface="Garamond"/>
              </a:rPr>
              <a:t>Click to edit Master title style</a:t>
            </a:r>
            <a:endParaRPr b="0" lang="en-US" sz="5400" spc="-1" strike="noStrike">
              <a:solidFill>
                <a:srgbClr val="000000"/>
              </a:solidFill>
              <a:latin typeface="Garamond"/>
            </a:endParaRPr>
          </a:p>
        </p:txBody>
      </p:sp>
      <p:sp>
        <p:nvSpPr>
          <p:cNvPr id="11" name="PlaceHolder 6"/>
          <p:cNvSpPr>
            <a:spLocks noGrp="1"/>
          </p:cNvSpPr>
          <p:nvPr>
            <p:ph type="dt"/>
          </p:nvPr>
        </p:nvSpPr>
        <p:spPr>
          <a:xfrm>
            <a:off x="7983360" y="5037840"/>
            <a:ext cx="897120" cy="279000"/>
          </a:xfrm>
          <a:prstGeom prst="rect">
            <a:avLst/>
          </a:prstGeom>
        </p:spPr>
        <p:txBody>
          <a:bodyPr anchor="ctr">
            <a:noAutofit/>
          </a:bodyPr>
          <a:p>
            <a:pPr algn="r">
              <a:lnSpc>
                <a:spcPct val="100000"/>
              </a:lnSpc>
            </a:pPr>
            <a:fld id="{559DB211-0B59-4287-925E-E2E8447FE7F3}" type="datetime">
              <a:rPr b="0" lang="en-US" sz="1000" spc="-1" strike="noStrike">
                <a:solidFill>
                  <a:srgbClr val="000000"/>
                </a:solidFill>
                <a:latin typeface="Garamond"/>
              </a:rPr>
              <a:t>3/28/20</a:t>
            </a:fld>
            <a:endParaRPr b="0" lang="en-US" sz="1000" spc="-1" strike="noStrike">
              <a:latin typeface="Times New Roman"/>
            </a:endParaRPr>
          </a:p>
        </p:txBody>
      </p:sp>
      <p:sp>
        <p:nvSpPr>
          <p:cNvPr id="12" name="PlaceHolder 7"/>
          <p:cNvSpPr>
            <a:spLocks noGrp="1"/>
          </p:cNvSpPr>
          <p:nvPr>
            <p:ph type="ftr"/>
          </p:nvPr>
        </p:nvSpPr>
        <p:spPr>
          <a:xfrm>
            <a:off x="2692440" y="5037840"/>
            <a:ext cx="5214240" cy="279000"/>
          </a:xfrm>
          <a:prstGeom prst="rect">
            <a:avLst/>
          </a:prstGeom>
        </p:spPr>
        <p:txBody>
          <a:bodyPr anchor="ctr">
            <a:noAutofit/>
          </a:bodyPr>
          <a:p>
            <a:endParaRPr b="0" lang="en-US" sz="2400" spc="-1" strike="noStrike">
              <a:latin typeface="Times New Roman"/>
            </a:endParaRPr>
          </a:p>
        </p:txBody>
      </p:sp>
      <p:sp>
        <p:nvSpPr>
          <p:cNvPr id="13" name="PlaceHolder 8"/>
          <p:cNvSpPr>
            <a:spLocks noGrp="1"/>
          </p:cNvSpPr>
          <p:nvPr>
            <p:ph type="sldNum"/>
          </p:nvPr>
        </p:nvSpPr>
        <p:spPr>
          <a:xfrm>
            <a:off x="8956800" y="5037840"/>
            <a:ext cx="550800" cy="279000"/>
          </a:xfrm>
          <a:prstGeom prst="rect">
            <a:avLst/>
          </a:prstGeom>
        </p:spPr>
        <p:txBody>
          <a:bodyPr anchor="ctr">
            <a:noAutofit/>
          </a:bodyPr>
          <a:p>
            <a:pPr algn="r">
              <a:lnSpc>
                <a:spcPct val="100000"/>
              </a:lnSpc>
            </a:pPr>
            <a:fld id="{79EC9FD7-FB01-4FE5-99E3-94DDB75F9094}" type="slidenum">
              <a:rPr b="0" lang="en-US" sz="1000" spc="-1" strike="noStrike">
                <a:solidFill>
                  <a:srgbClr val="000000"/>
                </a:solidFill>
                <a:latin typeface="Garamond"/>
              </a:rPr>
              <a:t>1</a:t>
            </a:fld>
            <a:endParaRPr b="0" lang="en-US" sz="1000" spc="-1" strike="noStrike">
              <a:latin typeface="Times New Roman"/>
            </a:endParaRPr>
          </a:p>
        </p:txBody>
      </p:sp>
      <p:sp>
        <p:nvSpPr>
          <p:cNvPr id="14" name="Line 9"/>
          <p:cNvSpPr/>
          <p:nvPr/>
        </p:nvSpPr>
        <p:spPr>
          <a:xfrm>
            <a:off x="2692080" y="3521880"/>
            <a:ext cx="6815880" cy="0"/>
          </a:xfrm>
          <a:prstGeom prst="line">
            <a:avLst/>
          </a:prstGeom>
          <a:ln>
            <a:round/>
          </a:ln>
        </p:spPr>
        <p:style>
          <a:lnRef idx="2">
            <a:schemeClr val="accent1"/>
          </a:lnRef>
          <a:fillRef idx="0">
            <a:schemeClr val="accent1"/>
          </a:fillRef>
          <a:effectRef idx="1">
            <a:schemeClr val="accent1"/>
          </a:effectRef>
          <a:fontRef idx="minor"/>
        </p:style>
      </p:sp>
      <p:sp>
        <p:nvSpPr>
          <p:cNvPr id="15"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0" y="0"/>
            <a:ext cx="12188520" cy="6855840"/>
            <a:chOff x="0" y="0"/>
            <a:chExt cx="12188520" cy="6855840"/>
          </a:xfrm>
        </p:grpSpPr>
        <p:pic>
          <p:nvPicPr>
            <p:cNvPr id="53" name="Picture 7" descr="HD-PanelContent-V.png"/>
            <p:cNvPicPr/>
            <p:nvPr/>
          </p:nvPicPr>
          <p:blipFill>
            <a:blip r:embed="rId3"/>
            <a:stretch/>
          </p:blipFill>
          <p:spPr>
            <a:xfrm>
              <a:off x="0" y="0"/>
              <a:ext cx="12188520" cy="6855840"/>
            </a:xfrm>
            <a:prstGeom prst="rect">
              <a:avLst/>
            </a:prstGeom>
            <a:ln>
              <a:noFill/>
            </a:ln>
          </p:spPr>
        </p:pic>
        <p:sp>
          <p:nvSpPr>
            <p:cNvPr id="54"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HDRibbonContent-UniformTrim.png"/>
            <p:cNvPicPr/>
            <p:nvPr/>
          </p:nvPicPr>
          <p:blipFill>
            <a:blip r:embed="rId4"/>
            <a:srcRect l="0" t="0" r="5102" b="0"/>
            <a:stretch/>
          </p:blipFill>
          <p:spPr>
            <a:xfrm rot="5400000">
              <a:off x="5706720" y="75960"/>
              <a:ext cx="758520" cy="606240"/>
            </a:xfrm>
            <a:prstGeom prst="rect">
              <a:avLst/>
            </a:prstGeom>
            <a:ln>
              <a:noFill/>
            </a:ln>
          </p:spPr>
        </p:pic>
        <p:pic>
          <p:nvPicPr>
            <p:cNvPr id="56" name="Picture 10" descr="HDRibbonContent-UniformTrim.png"/>
            <p:cNvPicPr/>
            <p:nvPr/>
          </p:nvPicPr>
          <p:blipFill>
            <a:blip r:embed="rId5"/>
            <a:srcRect l="0" t="0" r="5102" b="0"/>
            <a:stretch/>
          </p:blipFill>
          <p:spPr>
            <a:xfrm rot="5400000">
              <a:off x="5706720" y="6173280"/>
              <a:ext cx="758520" cy="606240"/>
            </a:xfrm>
            <a:prstGeom prst="rect">
              <a:avLst/>
            </a:prstGeom>
            <a:ln>
              <a:noFill/>
            </a:ln>
          </p:spPr>
        </p:pic>
      </p:grpSp>
      <p:sp>
        <p:nvSpPr>
          <p:cNvPr id="57"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59" name="PlaceHolder 5"/>
          <p:cNvSpPr>
            <a:spLocks noGrp="1"/>
          </p:cNvSpPr>
          <p:nvPr>
            <p:ph type="body"/>
          </p:nvPr>
        </p:nvSpPr>
        <p:spPr>
          <a:xfrm>
            <a:off x="1295280" y="2557080"/>
            <a:ext cx="9600840" cy="3318480"/>
          </a:xfrm>
          <a:prstGeom prst="rect">
            <a:avLst/>
          </a:prstGeom>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Click to edit Master text styles</a:t>
            </a:r>
            <a:endParaRPr b="0" lang="en-US" sz="2400" spc="-1" strike="noStrike">
              <a:solidFill>
                <a:srgbClr val="262626"/>
              </a:solidFill>
              <a:latin typeface="Garamond"/>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480">
              <a:lnSpc>
                <a:spcPct val="100000"/>
              </a:lnSpc>
              <a:spcBef>
                <a:spcPts val="360"/>
              </a:spcBef>
              <a:spcAft>
                <a:spcPts val="601"/>
              </a:spcAft>
              <a:buClr>
                <a:srgbClr val="b15e28"/>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000">
              <a:lnSpc>
                <a:spcPct val="100000"/>
              </a:lnSpc>
              <a:spcBef>
                <a:spcPts val="320"/>
              </a:spcBef>
              <a:spcAft>
                <a:spcPts val="601"/>
              </a:spcAft>
              <a:buClr>
                <a:srgbClr val="b15e28"/>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000">
              <a:lnSpc>
                <a:spcPct val="100000"/>
              </a:lnSpc>
              <a:spcBef>
                <a:spcPts val="281"/>
              </a:spcBef>
              <a:spcAft>
                <a:spcPts val="601"/>
              </a:spcAft>
              <a:buClr>
                <a:srgbClr val="b15e28"/>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60" name="PlaceHolder 6"/>
          <p:cNvSpPr>
            <a:spLocks noGrp="1"/>
          </p:cNvSpPr>
          <p:nvPr>
            <p:ph type="dt"/>
          </p:nvPr>
        </p:nvSpPr>
        <p:spPr>
          <a:xfrm>
            <a:off x="8677440" y="5969160"/>
            <a:ext cx="1599840" cy="279000"/>
          </a:xfrm>
          <a:prstGeom prst="rect">
            <a:avLst/>
          </a:prstGeom>
        </p:spPr>
        <p:txBody>
          <a:bodyPr anchor="ctr">
            <a:noAutofit/>
          </a:bodyPr>
          <a:p>
            <a:pPr algn="r">
              <a:lnSpc>
                <a:spcPct val="100000"/>
              </a:lnSpc>
            </a:pPr>
            <a:fld id="{52A6047D-8A76-4616-8AAA-1458FC3DAFFF}" type="datetime">
              <a:rPr b="0" lang="en-US" sz="1000" spc="-1" strike="noStrike">
                <a:solidFill>
                  <a:srgbClr val="000000"/>
                </a:solidFill>
                <a:latin typeface="Garamond"/>
              </a:rPr>
              <a:t>3/28/20</a:t>
            </a:fld>
            <a:endParaRPr b="0" lang="en-US" sz="1000" spc="-1" strike="noStrike">
              <a:latin typeface="Times New Roman"/>
            </a:endParaRPr>
          </a:p>
        </p:txBody>
      </p:sp>
      <p:sp>
        <p:nvSpPr>
          <p:cNvPr id="61" name="PlaceHolder 7"/>
          <p:cNvSpPr>
            <a:spLocks noGrp="1"/>
          </p:cNvSpPr>
          <p:nvPr>
            <p:ph type="ftr"/>
          </p:nvPr>
        </p:nvSpPr>
        <p:spPr>
          <a:xfrm>
            <a:off x="1295280" y="5969160"/>
            <a:ext cx="7305480" cy="279000"/>
          </a:xfrm>
          <a:prstGeom prst="rect">
            <a:avLst/>
          </a:prstGeom>
        </p:spPr>
        <p:txBody>
          <a:bodyPr anchor="ctr">
            <a:noAutofit/>
          </a:bodyPr>
          <a:p>
            <a:endParaRPr b="0" lang="en-US" sz="2400" spc="-1" strike="noStrike">
              <a:latin typeface="Times New Roman"/>
            </a:endParaRPr>
          </a:p>
        </p:txBody>
      </p:sp>
      <p:sp>
        <p:nvSpPr>
          <p:cNvPr id="62" name="PlaceHolder 8"/>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AD022DF3-D43E-4009-97F2-91ED3027B415}" type="slidenum">
              <a:rPr b="0" lang="en-US" sz="1000" spc="-1" strike="noStrike">
                <a:solidFill>
                  <a:srgbClr val="000000"/>
                </a:solidFill>
                <a:latin typeface="Garamond"/>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99" name="Group 1"/>
          <p:cNvGrpSpPr/>
          <p:nvPr/>
        </p:nvGrpSpPr>
        <p:grpSpPr>
          <a:xfrm>
            <a:off x="0" y="0"/>
            <a:ext cx="12188520" cy="6855840"/>
            <a:chOff x="0" y="0"/>
            <a:chExt cx="12188520" cy="6855840"/>
          </a:xfrm>
        </p:grpSpPr>
        <p:pic>
          <p:nvPicPr>
            <p:cNvPr id="100" name="Picture 7" descr="HD-PanelContent-V.png"/>
            <p:cNvPicPr/>
            <p:nvPr/>
          </p:nvPicPr>
          <p:blipFill>
            <a:blip r:embed="rId3"/>
            <a:stretch/>
          </p:blipFill>
          <p:spPr>
            <a:xfrm>
              <a:off x="0" y="0"/>
              <a:ext cx="12188520" cy="6855840"/>
            </a:xfrm>
            <a:prstGeom prst="rect">
              <a:avLst/>
            </a:prstGeom>
            <a:ln>
              <a:noFill/>
            </a:ln>
          </p:spPr>
        </p:pic>
        <p:sp>
          <p:nvSpPr>
            <p:cNvPr id="101"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02" name="Picture 9" descr="HDRibbonContent-UniformTrim.png"/>
            <p:cNvPicPr/>
            <p:nvPr/>
          </p:nvPicPr>
          <p:blipFill>
            <a:blip r:embed="rId4"/>
            <a:srcRect l="0" t="0" r="5102" b="0"/>
            <a:stretch/>
          </p:blipFill>
          <p:spPr>
            <a:xfrm rot="5400000">
              <a:off x="5706720" y="75960"/>
              <a:ext cx="758520" cy="606240"/>
            </a:xfrm>
            <a:prstGeom prst="rect">
              <a:avLst/>
            </a:prstGeom>
            <a:ln>
              <a:noFill/>
            </a:ln>
          </p:spPr>
        </p:pic>
        <p:pic>
          <p:nvPicPr>
            <p:cNvPr id="103" name="Picture 10" descr="HDRibbonContent-UniformTrim.png"/>
            <p:cNvPicPr/>
            <p:nvPr/>
          </p:nvPicPr>
          <p:blipFill>
            <a:blip r:embed="rId5"/>
            <a:srcRect l="0" t="0" r="5102" b="0"/>
            <a:stretch/>
          </p:blipFill>
          <p:spPr>
            <a:xfrm rot="5400000">
              <a:off x="5706720" y="6173280"/>
              <a:ext cx="758520" cy="606240"/>
            </a:xfrm>
            <a:prstGeom prst="rect">
              <a:avLst/>
            </a:prstGeom>
            <a:ln>
              <a:noFill/>
            </a:ln>
          </p:spPr>
        </p:pic>
      </p:grpSp>
      <p:sp>
        <p:nvSpPr>
          <p:cNvPr id="104" name="PlaceHolder 3"/>
          <p:cNvSpPr>
            <a:spLocks noGrp="1"/>
          </p:cNvSpPr>
          <p:nvPr>
            <p:ph type="dt"/>
          </p:nvPr>
        </p:nvSpPr>
        <p:spPr>
          <a:xfrm>
            <a:off x="8677440" y="5969160"/>
            <a:ext cx="1599840" cy="279000"/>
          </a:xfrm>
          <a:prstGeom prst="rect">
            <a:avLst/>
          </a:prstGeom>
        </p:spPr>
        <p:txBody>
          <a:bodyPr anchor="ctr">
            <a:noAutofit/>
          </a:bodyPr>
          <a:p>
            <a:pPr algn="r">
              <a:lnSpc>
                <a:spcPct val="100000"/>
              </a:lnSpc>
            </a:pPr>
            <a:fld id="{47F50634-6809-4973-A7CF-76CEA6010F1B}" type="datetime">
              <a:rPr b="0" lang="en-US" sz="1000" spc="-1" strike="noStrike">
                <a:solidFill>
                  <a:srgbClr val="000000"/>
                </a:solidFill>
                <a:latin typeface="Garamond"/>
              </a:rPr>
              <a:t>3/28/20</a:t>
            </a:fld>
            <a:endParaRPr b="0" lang="en-US" sz="1000" spc="-1" strike="noStrike">
              <a:latin typeface="Times New Roman"/>
            </a:endParaRPr>
          </a:p>
        </p:txBody>
      </p:sp>
      <p:sp>
        <p:nvSpPr>
          <p:cNvPr id="105" name="PlaceHolder 4"/>
          <p:cNvSpPr>
            <a:spLocks noGrp="1"/>
          </p:cNvSpPr>
          <p:nvPr>
            <p:ph type="ftr"/>
          </p:nvPr>
        </p:nvSpPr>
        <p:spPr>
          <a:xfrm>
            <a:off x="1295280" y="5969160"/>
            <a:ext cx="7305480" cy="279000"/>
          </a:xfrm>
          <a:prstGeom prst="rect">
            <a:avLst/>
          </a:prstGeom>
        </p:spPr>
        <p:txBody>
          <a:bodyPr anchor="ctr">
            <a:noAutofit/>
          </a:bodyPr>
          <a:p>
            <a:endParaRPr b="0" lang="en-US" sz="2400" spc="-1" strike="noStrike">
              <a:latin typeface="Times New Roman"/>
            </a:endParaRPr>
          </a:p>
        </p:txBody>
      </p:sp>
      <p:sp>
        <p:nvSpPr>
          <p:cNvPr id="106" name="PlaceHolder 5"/>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3CD12899-8F82-4D4B-BA84-A5DB3F09EAE2}" type="slidenum">
              <a:rPr b="0" lang="en-US" sz="1000" spc="-1" strike="noStrike">
                <a:solidFill>
                  <a:srgbClr val="000000"/>
                </a:solidFill>
                <a:latin typeface="Garamond"/>
              </a:rPr>
              <a:t>&lt;number&gt;</a:t>
            </a:fld>
            <a:endParaRPr b="0" lang="en-US" sz="1000" spc="-1" strike="noStrike">
              <a:latin typeface="Times New Roman"/>
            </a:endParaRPr>
          </a:p>
        </p:txBody>
      </p:sp>
      <p:sp>
        <p:nvSpPr>
          <p:cNvPr id="107"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Garamond"/>
              </a:rPr>
              <a:t>Click to edit the title text format</a:t>
            </a:r>
            <a:endParaRPr b="0" lang="en-US" sz="1800" spc="-1" strike="noStrike">
              <a:solidFill>
                <a:srgbClr val="000000"/>
              </a:solidFill>
              <a:latin typeface="Garamond"/>
            </a:endParaRPr>
          </a:p>
        </p:txBody>
      </p:sp>
      <p:sp>
        <p:nvSpPr>
          <p:cNvPr id="108"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692440" y="1871280"/>
            <a:ext cx="6815160" cy="1515240"/>
          </a:xfrm>
          <a:prstGeom prst="rect">
            <a:avLst/>
          </a:prstGeom>
          <a:noFill/>
          <a:ln>
            <a:noFill/>
          </a:ln>
        </p:spPr>
        <p:txBody>
          <a:bodyPr anchor="b">
            <a:noAutofit/>
          </a:bodyPr>
          <a:p>
            <a:pPr algn="ctr">
              <a:lnSpc>
                <a:spcPct val="100000"/>
              </a:lnSpc>
            </a:pPr>
            <a:r>
              <a:rPr b="0" lang="en-IN" sz="5400" spc="-1" strike="noStrike">
                <a:solidFill>
                  <a:srgbClr val="262626"/>
                </a:solidFill>
                <a:latin typeface="Garamond"/>
              </a:rPr>
              <a:t>Smart Traffic Signal </a:t>
            </a:r>
            <a:endParaRPr b="0" lang="en-US" sz="5400" spc="-1" strike="noStrike">
              <a:solidFill>
                <a:srgbClr val="000000"/>
              </a:solidFill>
              <a:latin typeface="Garamond"/>
            </a:endParaRPr>
          </a:p>
        </p:txBody>
      </p:sp>
      <p:sp>
        <p:nvSpPr>
          <p:cNvPr id="146" name="TextShape 2"/>
          <p:cNvSpPr txBox="1"/>
          <p:nvPr/>
        </p:nvSpPr>
        <p:spPr>
          <a:xfrm>
            <a:off x="2692440" y="3657600"/>
            <a:ext cx="6815160" cy="13204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295280" y="982080"/>
            <a:ext cx="9600840" cy="1303560"/>
          </a:xfrm>
          <a:prstGeom prst="rect">
            <a:avLst/>
          </a:prstGeom>
          <a:noFill/>
          <a:ln>
            <a:noFill/>
          </a:ln>
        </p:spPr>
        <p:txBody>
          <a:bodyPr anchor="ctr">
            <a:normAutofit/>
          </a:bodyPr>
          <a:p>
            <a:pPr algn="ctr">
              <a:lnSpc>
                <a:spcPct val="100000"/>
              </a:lnSpc>
            </a:pPr>
            <a:r>
              <a:rPr b="0" lang="en-IN" sz="4400" spc="-1" strike="noStrike">
                <a:solidFill>
                  <a:srgbClr val="262626"/>
                </a:solidFill>
                <a:latin typeface="Garamond"/>
              </a:rPr>
              <a:t>Problem statement:</a:t>
            </a:r>
            <a:endParaRPr b="0" lang="en-US" sz="4400" spc="-1" strike="noStrike">
              <a:solidFill>
                <a:srgbClr val="000000"/>
              </a:solidFill>
              <a:latin typeface="Garamond"/>
            </a:endParaRPr>
          </a:p>
        </p:txBody>
      </p:sp>
      <p:sp>
        <p:nvSpPr>
          <p:cNvPr id="148" name="TextShape 2"/>
          <p:cNvSpPr txBox="1"/>
          <p:nvPr/>
        </p:nvSpPr>
        <p:spPr>
          <a:xfrm>
            <a:off x="1295280" y="2557080"/>
            <a:ext cx="9600840" cy="3318480"/>
          </a:xfrm>
          <a:prstGeom prst="rect">
            <a:avLst/>
          </a:prstGeom>
          <a:noFill/>
          <a:ln>
            <a:noFill/>
          </a:ln>
        </p:spPr>
        <p:txBody>
          <a:bodyPr>
            <a:normAutofit/>
          </a:bodyPr>
          <a:p>
            <a:pPr marL="285840" indent="-285480">
              <a:lnSpc>
                <a:spcPct val="100000"/>
              </a:lnSpc>
              <a:spcBef>
                <a:spcPts val="479"/>
              </a:spcBef>
              <a:spcAft>
                <a:spcPts val="601"/>
              </a:spcAft>
              <a:buClr>
                <a:srgbClr val="b15e28"/>
              </a:buClr>
              <a:buSzPct val="115000"/>
              <a:buFont typeface="Arial"/>
              <a:buChar char="•"/>
            </a:pPr>
            <a:r>
              <a:rPr b="0" lang="en-IN" sz="2400" spc="-1" strike="noStrike">
                <a:solidFill>
                  <a:srgbClr val="262626"/>
                </a:solidFill>
                <a:latin typeface="Garamond"/>
              </a:rPr>
              <a:t>In our traditional traffic signal system, the indicators were set for fixed time. Though the time intervals are fixed after assessing the average lane traffic, many times it is found that, vehicles in one direction have to unnecessarily wait for the Green signal even though no other vehicles in the opposite directions. This creates a problem for emergency vehicles. An intelligent traffic signal system is to be developed, that asses the real time traffic in that road/lane and control the traffic to avoid unnecessary waiting time. Through this information, we can also give directions to emergency vehicle through bot.</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IN" sz="4400" spc="-1" strike="noStrike">
                <a:solidFill>
                  <a:srgbClr val="262626"/>
                </a:solidFill>
                <a:latin typeface="Garamond"/>
              </a:rPr>
              <a:t>Overview:</a:t>
            </a:r>
            <a:endParaRPr b="0" lang="en-US" sz="4400" spc="-1" strike="noStrike">
              <a:solidFill>
                <a:srgbClr val="000000"/>
              </a:solidFill>
              <a:latin typeface="Garamond"/>
            </a:endParaRPr>
          </a:p>
        </p:txBody>
      </p:sp>
      <p:sp>
        <p:nvSpPr>
          <p:cNvPr id="150" name="TextShape 2"/>
          <p:cNvSpPr txBox="1"/>
          <p:nvPr/>
        </p:nvSpPr>
        <p:spPr>
          <a:xfrm>
            <a:off x="1295280" y="2557080"/>
            <a:ext cx="9600840" cy="3318480"/>
          </a:xfrm>
          <a:prstGeom prst="rect">
            <a:avLst/>
          </a:prstGeom>
          <a:noFill/>
          <a:ln>
            <a:noFill/>
          </a:ln>
        </p:spPr>
        <p:txBody>
          <a:bodyPr>
            <a:norm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The given problem statement is solved using machine learning techniques and with the help of some sensor results. First we will be evaluating the results of traffic density using OpenCV. Next, we will take the result from the sensors and this data will be compared with the results that we get from the above mentioned scenario. Management of the timings of traffic signal is done based on the density of traffic on its corresponding road.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IN" sz="4400" spc="-1" strike="noStrike">
                <a:solidFill>
                  <a:srgbClr val="262626"/>
                </a:solidFill>
                <a:latin typeface="Garamond"/>
              </a:rPr>
              <a:t>Objectives:</a:t>
            </a:r>
            <a:endParaRPr b="0" lang="en-US" sz="4400" spc="-1" strike="noStrike">
              <a:solidFill>
                <a:srgbClr val="000000"/>
              </a:solidFill>
              <a:latin typeface="Garamond"/>
            </a:endParaRPr>
          </a:p>
        </p:txBody>
      </p:sp>
      <p:sp>
        <p:nvSpPr>
          <p:cNvPr id="152" name="CustomShape 2"/>
          <p:cNvSpPr/>
          <p:nvPr/>
        </p:nvSpPr>
        <p:spPr>
          <a:xfrm>
            <a:off x="216000" y="696960"/>
            <a:ext cx="90000" cy="90000"/>
          </a:xfrm>
          <a:prstGeom prst="ellipse">
            <a:avLst/>
          </a:prstGeom>
          <a:solidFill>
            <a:srgbClr val="ffffff"/>
          </a:solidFill>
          <a:ln w="9360">
            <a:solidFill>
              <a:srgbClr val="000000"/>
            </a:solidFill>
            <a:round/>
          </a:ln>
        </p:spPr>
        <p:style>
          <a:lnRef idx="0"/>
          <a:fillRef idx="0"/>
          <a:effectRef idx="0"/>
          <a:fontRef idx="minor"/>
        </p:style>
      </p:sp>
      <p:sp>
        <p:nvSpPr>
          <p:cNvPr id="153" name="CustomShape 3"/>
          <p:cNvSpPr/>
          <p:nvPr/>
        </p:nvSpPr>
        <p:spPr>
          <a:xfrm>
            <a:off x="216000" y="650880"/>
            <a:ext cx="90000" cy="90000"/>
          </a:xfrm>
          <a:prstGeom prst="ellipse">
            <a:avLst/>
          </a:prstGeom>
          <a:solidFill>
            <a:srgbClr val="ffffff"/>
          </a:solidFill>
          <a:ln w="9360">
            <a:solidFill>
              <a:srgbClr val="000000"/>
            </a:solidFill>
            <a:round/>
          </a:ln>
        </p:spPr>
        <p:style>
          <a:lnRef idx="0"/>
          <a:fillRef idx="0"/>
          <a:effectRef idx="0"/>
          <a:fontRef idx="minor"/>
        </p:style>
      </p:sp>
      <p:sp>
        <p:nvSpPr>
          <p:cNvPr id="154" name="CustomShape 4"/>
          <p:cNvSpPr/>
          <p:nvPr/>
        </p:nvSpPr>
        <p:spPr>
          <a:xfrm>
            <a:off x="152280" y="152280"/>
            <a:ext cx="12191760" cy="456840"/>
          </a:xfrm>
          <a:prstGeom prst="rect">
            <a:avLst/>
          </a:prstGeom>
          <a:noFill/>
          <a:ln>
            <a:noFill/>
          </a:ln>
        </p:spPr>
        <p:style>
          <a:lnRef idx="0"/>
          <a:fillRef idx="0"/>
          <a:effectRef idx="0"/>
          <a:fontRef idx="minor"/>
        </p:style>
      </p:sp>
      <p:sp>
        <p:nvSpPr>
          <p:cNvPr id="155" name="CustomShape 5"/>
          <p:cNvSpPr/>
          <p:nvPr/>
        </p:nvSpPr>
        <p:spPr>
          <a:xfrm>
            <a:off x="1796400" y="4569480"/>
            <a:ext cx="506880" cy="579600"/>
          </a:xfrm>
          <a:prstGeom prst="rect">
            <a:avLst/>
          </a:prstGeom>
          <a:noFill/>
          <a:ln>
            <a:noFill/>
          </a:ln>
        </p:spPr>
        <p:style>
          <a:lnRef idx="0"/>
          <a:fillRef idx="0"/>
          <a:effectRef idx="0"/>
          <a:fontRef idx="minor"/>
        </p:style>
        <p:txBody>
          <a:bodyPr wrap="none" anchor="ctr">
            <a:spAutoFit/>
          </a:bodyPr>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endParaRPr b="0" lang="en-US" sz="1400" spc="-1" strike="noStrike">
              <a:latin typeface="Arial"/>
            </a:endParaRPr>
          </a:p>
          <a:p>
            <a:pPr>
              <a:lnSpc>
                <a:spcPct val="100000"/>
              </a:lnSpc>
            </a:pPr>
            <a:endParaRPr b="0" lang="en-US" sz="1400" spc="-1" strike="noStrike">
              <a:latin typeface="Arial"/>
            </a:endParaRPr>
          </a:p>
        </p:txBody>
      </p:sp>
      <p:sp>
        <p:nvSpPr>
          <p:cNvPr id="156" name="CustomShape 6"/>
          <p:cNvSpPr/>
          <p:nvPr/>
        </p:nvSpPr>
        <p:spPr>
          <a:xfrm>
            <a:off x="1295280" y="3204720"/>
            <a:ext cx="92368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Calibri"/>
              </a:rPr>
              <a:t>* To evaluate the traffic density and manage the timings of the signal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7" descr=""/>
          <p:cNvPicPr/>
          <p:nvPr/>
        </p:nvPicPr>
        <p:blipFill>
          <a:blip r:embed="rId1"/>
          <a:stretch/>
        </p:blipFill>
        <p:spPr>
          <a:xfrm>
            <a:off x="922680" y="830520"/>
            <a:ext cx="10569600" cy="5251320"/>
          </a:xfrm>
          <a:prstGeom prst="rect">
            <a:avLst/>
          </a:prstGeom>
          <a:ln>
            <a:noFill/>
          </a:ln>
        </p:spPr>
      </p:pic>
      <p:sp>
        <p:nvSpPr>
          <p:cNvPr id="158" name="CustomShape 1"/>
          <p:cNvSpPr/>
          <p:nvPr/>
        </p:nvSpPr>
        <p:spPr>
          <a:xfrm>
            <a:off x="4857120" y="964800"/>
            <a:ext cx="2407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Garamond"/>
              </a:rPr>
              <a:t>BLOCK DIAGRAM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IN" sz="4400" spc="-1" strike="noStrike">
                <a:solidFill>
                  <a:srgbClr val="262626"/>
                </a:solidFill>
                <a:latin typeface="Garamond"/>
              </a:rPr>
              <a:t>Approach:</a:t>
            </a:r>
            <a:endParaRPr b="0" lang="en-US" sz="4400" spc="-1" strike="noStrike">
              <a:solidFill>
                <a:srgbClr val="000000"/>
              </a:solidFill>
              <a:latin typeface="Garamond"/>
            </a:endParaRPr>
          </a:p>
        </p:txBody>
      </p:sp>
      <p:sp>
        <p:nvSpPr>
          <p:cNvPr id="160" name="TextShape 2"/>
          <p:cNvSpPr txBox="1"/>
          <p:nvPr/>
        </p:nvSpPr>
        <p:spPr>
          <a:xfrm>
            <a:off x="1295280" y="2557080"/>
            <a:ext cx="9600840" cy="3318480"/>
          </a:xfrm>
          <a:prstGeom prst="rect">
            <a:avLst/>
          </a:prstGeom>
          <a:noFill/>
          <a:ln>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Understand the main idea of background subtraction algorithms that used for foreground detection.</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OpenCV image filters.</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Object detection by contours.</a:t>
            </a:r>
            <a:endParaRPr b="0" lang="en-US" sz="2400" spc="-1" strike="noStrike">
              <a:solidFill>
                <a:srgbClr val="262626"/>
              </a:solidFill>
              <a:latin typeface="Garamond"/>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Garamond"/>
              </a:rPr>
              <a:t>Building processing pipeline for further data manipulation</a:t>
            </a: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IN" sz="4400" spc="-1" strike="noStrike">
                <a:solidFill>
                  <a:srgbClr val="262626"/>
                </a:solidFill>
                <a:latin typeface="Garamond"/>
              </a:rPr>
              <a:t>Conclusion</a:t>
            </a:r>
            <a:endParaRPr b="0" lang="en-US" sz="4400" spc="-1" strike="noStrike">
              <a:solidFill>
                <a:srgbClr val="000000"/>
              </a:solidFill>
              <a:latin typeface="Garamond"/>
            </a:endParaRPr>
          </a:p>
        </p:txBody>
      </p:sp>
      <p:sp>
        <p:nvSpPr>
          <p:cNvPr id="162" name="TextShape 2"/>
          <p:cNvSpPr txBox="1"/>
          <p:nvPr/>
        </p:nvSpPr>
        <p:spPr>
          <a:xfrm>
            <a:off x="1295280" y="2557080"/>
            <a:ext cx="9600840" cy="3318480"/>
          </a:xfrm>
          <a:prstGeom prst="rect">
            <a:avLst/>
          </a:prstGeom>
          <a:noFill/>
          <a:ln>
            <a:noFill/>
          </a:ln>
        </p:spPr>
        <p:txBody>
          <a:bodyPr>
            <a:noAutofit/>
          </a:bodyPr>
          <a:p>
            <a:pPr>
              <a:lnSpc>
                <a:spcPct val="100000"/>
              </a:lnSpc>
              <a:spcBef>
                <a:spcPts val="479"/>
              </a:spcBef>
              <a:spcAft>
                <a:spcPts val="601"/>
              </a:spcAft>
            </a:pPr>
            <a:r>
              <a:rPr b="0" lang="en-IN" sz="2400" spc="-1" strike="noStrike">
                <a:solidFill>
                  <a:srgbClr val="262626"/>
                </a:solidFill>
                <a:latin typeface="Garamond"/>
              </a:rPr>
              <a:t>This approach helps us to identify the traffic density using the video snippet taken by the surveillance camera with the help of OpenCV ,we then compare this  with  the traffic density detected by the sensors within in a given distance.</a:t>
            </a:r>
            <a:endParaRPr b="0" lang="en-US" sz="2400" spc="-1" strike="noStrike">
              <a:solidFill>
                <a:srgbClr val="262626"/>
              </a:solidFill>
              <a:latin typeface="Garamond"/>
            </a:endParaRPr>
          </a:p>
          <a:p>
            <a:pPr>
              <a:lnSpc>
                <a:spcPct val="100000"/>
              </a:lnSpc>
              <a:spcBef>
                <a:spcPts val="479"/>
              </a:spcBef>
              <a:spcAft>
                <a:spcPts val="601"/>
              </a:spcAft>
            </a:pPr>
            <a:r>
              <a:rPr b="0" lang="en-IN" sz="2400" spc="-1" strike="noStrike">
                <a:solidFill>
                  <a:srgbClr val="262626"/>
                </a:solidFill>
                <a:latin typeface="Garamond"/>
              </a:rPr>
              <a:t>Accordingly the traffic signals will be controlled and the denser road will be given the first preference. Thus this approach would help us build a smarter traffic signal system and reduce the waiting time for the roads with denser traffic.</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TotalTime>
  <Application>LibreOffice/6.4.0.3$Windows_X86_64 LibreOffice_project/b0a288ab3d2d4774cb44b62f04d5d28733ac6df8</Application>
  <Words>339</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2020-03-05T03:52:03Z</dcterms:created>
  <dc:creator>Sahithi Veeravalli</dc:creator>
  <dc:description/>
  <dc:language>en-US</dc:language>
  <cp:lastModifiedBy/>
  <dcterms:modified xsi:type="dcterms:W3CDTF">2020-03-28T22:43:37Z</dcterms:modified>
  <cp:revision>6</cp:revision>
  <dc:subject/>
  <dc:title>Smart Traffic Signal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