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T Sans Narrow"/>
      <p:regular r:id="rId38"/>
      <p:bold r:id="rId39"/>
    </p:embeddedFont>
    <p:embeddedFont>
      <p:font typeface="PT Sans Caption"/>
      <p:regular r:id="rId40"/>
      <p:bold r:id="rId41"/>
    </p:embeddedFont>
    <p:embeddedFont>
      <p:font typeface="PT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Ayrat. Khayretdinov"/>
  <p:cmAuthor clrIdx="1" id="1" initials="" lastIdx="1" name="Andrew Le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PTSansCaption-regular.fntdata"/><Relationship Id="rId20" Type="http://schemas.openxmlformats.org/officeDocument/2006/relationships/slide" Target="slides/slide14.xml"/><Relationship Id="rId42" Type="http://schemas.openxmlformats.org/officeDocument/2006/relationships/font" Target="fonts/PTSans-regular.fntdata"/><Relationship Id="rId41" Type="http://schemas.openxmlformats.org/officeDocument/2006/relationships/font" Target="fonts/PTSansCaption-bold.fntdata"/><Relationship Id="rId22" Type="http://schemas.openxmlformats.org/officeDocument/2006/relationships/slide" Target="slides/slide16.xml"/><Relationship Id="rId44" Type="http://schemas.openxmlformats.org/officeDocument/2006/relationships/font" Target="fonts/PTSans-italic.fntdata"/><Relationship Id="rId21" Type="http://schemas.openxmlformats.org/officeDocument/2006/relationships/slide" Target="slides/slide15.xml"/><Relationship Id="rId43" Type="http://schemas.openxmlformats.org/officeDocument/2006/relationships/font" Target="fonts/PT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Narrow-bold.fntdata"/><Relationship Id="rId16" Type="http://schemas.openxmlformats.org/officeDocument/2006/relationships/slide" Target="slides/slide10.xml"/><Relationship Id="rId38" Type="http://schemas.openxmlformats.org/officeDocument/2006/relationships/font" Target="fonts/PTSansNarrow-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Just IMHO: I think more natural flow explain cgroups, namespaces and than transition to Docker which is essentially combination of cgroups &amp; namespaces + docker image (That's what made docker  docker  :)
Also 1 slide about Rocket Container from CoreOS, LXD and Hyper_ as alternative to docker could be added somewhere.</p:text>
  </p:cm>
  <p:cm authorId="1" idx="1">
    <p:pos x="6000" y="100"/>
    <p:text>I see that libcontainer has been ported to a new project called 'runC' (Docker release 1.11 is based on this) whose goal is to have an industry standard for container runtimes and formats (OCI open container initiative). Another project called 'containerd' actually manages runC functionalities as a daemon
https://github.com/docker/libcontainer
https://blog.docker.com/2016/04/docker-engine-1-11-runc/
https://containerd.tools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irpair.com/docker/posts/8-proven-real-world-ways-to-use-docke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eployment_environment"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rtinfowler.com/articles/microservices.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12factor.net/"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FreeBSD_jail" TargetMode="External"/><Relationship Id="rId3" Type="http://schemas.openxmlformats.org/officeDocument/2006/relationships/hyperlink" Target="https://www.freebsd.org/doc/handbook/jails.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laris_Containers"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ocker/docker/blob/master/CHANGELOG.md" TargetMode="External"/><Relationship Id="rId3" Type="http://schemas.openxmlformats.org/officeDocument/2006/relationships/hyperlink" Target="https://en.wikipedia.org/wiki/Docker_(software)" TargetMode="External"/><Relationship Id="rId4" Type="http://schemas.openxmlformats.org/officeDocument/2006/relationships/hyperlink" Target="https://en.wikipedia.org/wiki/Auf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group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inux_namespace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https://www.airpair.com/docker/posts/8-proven-real-world-ways-to-use-docker</a:t>
            </a:r>
            <a:r>
              <a:rPr lang="e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https://en.wikipedia.org/wiki/Deployment_environment</a:t>
            </a: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**NOTES FROM CHRIS CAILLOUET</a:t>
            </a:r>
          </a:p>
          <a:p>
            <a:pPr indent="-228600" lvl="0" marL="457200" rtl="0">
              <a:spcBef>
                <a:spcPts val="0"/>
              </a:spcBef>
              <a:buChar char="-"/>
            </a:pPr>
            <a:r>
              <a:rPr lang="en"/>
              <a:t>Developers have the ability to know that they are contributing code within an EXACTLY congruent environment as testing and production teams</a:t>
            </a:r>
          </a:p>
          <a:p>
            <a:pPr indent="-228600" lvl="0" marL="457200" rtl="0">
              <a:spcBef>
                <a:spcPts val="0"/>
              </a:spcBef>
              <a:buChar char="-"/>
            </a:pPr>
            <a:r>
              <a:rPr lang="en"/>
              <a:t>Developers have the flexibility to utilize the systems and tooling they prefer on their local machines while applying code into an environment that can be trusted to translate into their production depolyments in a seamless fashion</a:t>
            </a:r>
          </a:p>
          <a:p>
            <a:pPr indent="-228600" lvl="0" marL="457200" rtl="0">
              <a:spcBef>
                <a:spcPts val="0"/>
              </a:spcBef>
              <a:buChar char="-"/>
            </a:pPr>
            <a:r>
              <a:rPr lang="en"/>
              <a:t>Portablilty of code contributions is achieved when the development team can be assured their work will function identically in their development environment as the production depoloyment</a:t>
            </a:r>
          </a:p>
          <a:p>
            <a:pPr lvl="0" rtl="0">
              <a:spcBef>
                <a:spcPts val="0"/>
              </a:spcBef>
              <a:buNone/>
            </a:pPr>
            <a:r>
              <a:t/>
            </a:r>
            <a:endParaRPr/>
          </a:p>
          <a:p>
            <a:pPr lvl="0" rtl="0">
              <a:spcBef>
                <a:spcPts val="0"/>
              </a:spcBef>
              <a:buNone/>
            </a:pPr>
            <a:r>
              <a:rPr lang="en"/>
              <a:t>For developers, containers are a great tool that provide many benefits to some imposed issues that they face. Firstly, a developer typically does not have or want to be always online. They need to work on their local system, however that can be challenging since their system is more often than not quite different from the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http://martinfowler.com/articles/microservices.html</a:t>
            </a:r>
          </a:p>
          <a:p>
            <a:pPr lvl="0">
              <a:spcBef>
                <a:spcPts val="0"/>
              </a:spcBef>
              <a:buNone/>
            </a:pPr>
            <a:r>
              <a:t/>
            </a:r>
            <a:endParaRPr/>
          </a:p>
          <a:p>
            <a:pPr lvl="0">
              <a:spcBef>
                <a:spcPts val="0"/>
              </a:spcBef>
              <a:buNone/>
            </a:pPr>
            <a:r>
              <a:rPr lang="en"/>
              <a:t>Full quote:</a:t>
            </a:r>
          </a:p>
          <a:p>
            <a:pPr lvl="0">
              <a:spcBef>
                <a:spcPts val="0"/>
              </a:spcBef>
              <a:buNone/>
            </a:pPr>
            <a:r>
              <a:t/>
            </a:r>
            <a:endParaRPr/>
          </a:p>
          <a:p>
            <a:pPr lvl="0">
              <a:spcBef>
                <a:spcPts val="0"/>
              </a:spcBef>
              <a:buNone/>
            </a:pPr>
            <a:r>
              <a:rPr lang="en"/>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https://12factor.net/</a:t>
            </a:r>
            <a:r>
              <a:rPr lang="e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Source:  </a:t>
            </a:r>
            <a:r>
              <a:rPr lang="en" u="sng">
                <a:solidFill>
                  <a:schemeClr val="hlink"/>
                </a:solidFill>
                <a:hlinkClick r:id="rId2"/>
              </a:rPr>
              <a:t>https://en.wikipedia.org/wiki/FreeBSD_jail</a:t>
            </a:r>
          </a:p>
          <a:p>
            <a:pPr lvl="0">
              <a:spcBef>
                <a:spcPts val="0"/>
              </a:spcBef>
              <a:buNone/>
            </a:pPr>
            <a:r>
              <a:rPr lang="en" sz="1200">
                <a:solidFill>
                  <a:srgbClr val="222222"/>
                </a:solidFill>
                <a:highlight>
                  <a:srgbClr val="FFFFFF"/>
                </a:highlight>
              </a:rPr>
              <a:t>“The </a:t>
            </a:r>
            <a:r>
              <a:rPr b="1" lang="en" sz="1200">
                <a:solidFill>
                  <a:srgbClr val="222222"/>
                </a:solidFill>
                <a:highlight>
                  <a:srgbClr val="FFFFFF"/>
                </a:highlight>
              </a:rPr>
              <a:t>FreeBSD jail</a:t>
            </a:r>
            <a:r>
              <a:rPr lang="en" sz="1200">
                <a:solidFill>
                  <a:srgbClr val="222222"/>
                </a:solidFill>
                <a:highlight>
                  <a:srgbClr val="FFFFFF"/>
                </a:highlight>
              </a:rPr>
              <a:t> mechanism is an implementation of operating system-level virtualization that allows administrators to partition a </a:t>
            </a:r>
            <a:r>
              <a:rPr b="1" lang="en" sz="1200">
                <a:solidFill>
                  <a:srgbClr val="222222"/>
                </a:solidFill>
                <a:highlight>
                  <a:srgbClr val="FFFFFF"/>
                </a:highlight>
              </a:rPr>
              <a:t>FreeBSD</a:t>
            </a:r>
            <a:r>
              <a:rPr lang="en" sz="1200">
                <a:solidFill>
                  <a:srgbClr val="222222"/>
                </a:solidFill>
                <a:highlight>
                  <a:srgbClr val="FFFFFF"/>
                </a:highlight>
              </a:rPr>
              <a:t>-based computer system into several independent mini-systems called </a:t>
            </a:r>
            <a:r>
              <a:rPr b="1" lang="en" sz="1200">
                <a:solidFill>
                  <a:srgbClr val="222222"/>
                </a:solidFill>
                <a:highlight>
                  <a:srgbClr val="FFFFFF"/>
                </a:highlight>
              </a:rPr>
              <a:t>jails</a:t>
            </a:r>
            <a:r>
              <a:rPr lang="en" sz="1200">
                <a:solidFill>
                  <a:srgbClr val="222222"/>
                </a:solidFill>
                <a:highlight>
                  <a:srgbClr val="FFFFFF"/>
                </a:highlight>
              </a:rPr>
              <a:t>.”</a:t>
            </a:r>
          </a:p>
          <a:p>
            <a:pPr lvl="0">
              <a:spcBef>
                <a:spcPts val="0"/>
              </a:spcBef>
              <a:buNone/>
            </a:pPr>
            <a:r>
              <a:rPr lang="en" sz="1200" u="sng">
                <a:solidFill>
                  <a:schemeClr val="hlink"/>
                </a:solidFill>
                <a:highlight>
                  <a:srgbClr val="FFFFFF"/>
                </a:highlight>
                <a:hlinkClick r:id="rId3"/>
              </a:rPr>
              <a:t>https://www.freebsd.org/doc/handbook/jails.html</a:t>
            </a:r>
          </a:p>
          <a:p>
            <a:pPr lvl="0">
              <a:spcBef>
                <a:spcPts val="0"/>
              </a:spcBef>
              <a:buNone/>
            </a:pPr>
            <a:r>
              <a:t/>
            </a:r>
            <a:endParaRPr sz="1200">
              <a:solidFill>
                <a:srgbClr val="222222"/>
              </a:solidFill>
              <a:highlight>
                <a:srgbClr val="FFFFFF"/>
              </a:highlight>
            </a:endParaRPr>
          </a:p>
          <a:p>
            <a:pPr lvl="0">
              <a:spcBef>
                <a:spcPts val="0"/>
              </a:spcBef>
              <a:buNone/>
            </a:pPr>
            <a:r>
              <a:t/>
            </a:r>
            <a:endParaRPr sz="1200">
              <a:solidFill>
                <a:srgbClr val="222222"/>
              </a:solidFill>
              <a:highlight>
                <a:srgbClr val="FFFFFF"/>
              </a:highlight>
            </a:endParaRPr>
          </a:p>
          <a:p>
            <a:pPr lvl="0">
              <a:spcBef>
                <a:spcPts val="0"/>
              </a:spcBef>
              <a:buNone/>
            </a:pPr>
            <a:r>
              <a:t/>
            </a:r>
            <a:endParaRPr sz="1200">
              <a:solidFill>
                <a:srgbClr val="222222"/>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https://en.wikipedia.org/wiki/Solaris_Containers</a:t>
            </a:r>
          </a:p>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https://github.com/docker/docker/blob/master/CHANGELOG.md</a:t>
            </a:r>
          </a:p>
          <a:p>
            <a:pPr lvl="0">
              <a:spcBef>
                <a:spcPts val="0"/>
              </a:spcBef>
              <a:buNone/>
            </a:pPr>
            <a:r>
              <a:rPr lang="en" u="sng">
                <a:solidFill>
                  <a:schemeClr val="hlink"/>
                </a:solidFill>
                <a:hlinkClick r:id="rId3"/>
              </a:rPr>
              <a:t>https://en.wikipedia.org/wiki/Docker_(software)</a:t>
            </a:r>
          </a:p>
          <a:p>
            <a:pPr lvl="0">
              <a:spcBef>
                <a:spcPts val="0"/>
              </a:spcBef>
              <a:buNone/>
            </a:pPr>
            <a:r>
              <a:rPr lang="en" u="sng">
                <a:solidFill>
                  <a:schemeClr val="hlink"/>
                </a:solidFill>
                <a:hlinkClick r:id="rId4"/>
              </a:rPr>
              <a:t>https://en.wikipedia.org/wiki/Aufs</a:t>
            </a:r>
          </a:p>
          <a:p>
            <a:pPr lvl="0">
              <a:spcBef>
                <a:spcPts val="0"/>
              </a:spcBef>
              <a:buNone/>
            </a:pPr>
            <a:r>
              <a:t/>
            </a:r>
            <a:endParaRP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https://en.wikipedia.org/wiki/Cgroups</a:t>
            </a:r>
            <a:r>
              <a:rPr lang="e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https://en.wikipedia.org/wiki/Linux_namespaces</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Survey conducted in 2016 by DevOps.com and ClusterHQ</a:t>
            </a:r>
          </a:p>
          <a:p>
            <a:pPr lvl="0" rtl="0">
              <a:spcBef>
                <a:spcPts val="0"/>
              </a:spcBef>
              <a:buNone/>
            </a:pPr>
            <a:r>
              <a:rPr lang="en">
                <a:solidFill>
                  <a:schemeClr val="dk1"/>
                </a:solidFill>
              </a:rPr>
              <a:t>https://clusterhq.com/assets/pdfs/state-of-container-usage-june-2016.pdf</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Survey conducted in 2016 by DevOps.com and ClusterHQ</a:t>
            </a:r>
          </a:p>
          <a:p>
            <a:pPr lvl="0" rtl="0">
              <a:spcBef>
                <a:spcPts val="0"/>
              </a:spcBef>
              <a:buNone/>
            </a:pPr>
            <a:r>
              <a:rPr lang="en">
                <a:solidFill>
                  <a:schemeClr val="dk1"/>
                </a:solidFill>
              </a:rPr>
              <a:t>https://clusterhq.com/assets/pdfs/state-of-container-usage-june-2016.pdf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9.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Gears">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Shape 11"/>
          <p:cNvSpPr txBox="1"/>
          <p:nvPr>
            <p:ph type="ctrTitle"/>
          </p:nvPr>
        </p:nvSpPr>
        <p:spPr>
          <a:xfrm>
            <a:off x="715775" y="1583350"/>
            <a:ext cx="6777900" cy="1544100"/>
          </a:xfrm>
          <a:prstGeom prst="rect">
            <a:avLst/>
          </a:prstGeom>
        </p:spPr>
        <p:txBody>
          <a:bodyPr anchorCtr="0" anchor="ctr"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 name="Shape 12"/>
          <p:cNvSpPr txBox="1"/>
          <p:nvPr>
            <p:ph idx="1" type="subTitle"/>
          </p:nvPr>
        </p:nvSpPr>
        <p:spPr>
          <a:xfrm>
            <a:off x="845425" y="3127353"/>
            <a:ext cx="7772400" cy="784800"/>
          </a:xfrm>
          <a:prstGeom prst="rect">
            <a:avLst/>
          </a:prstGeom>
        </p:spPr>
        <p:txBody>
          <a:bodyPr anchorCtr="0" anchor="ctr" bIns="91425" lIns="91425" rIns="91425" tIns="91425"/>
          <a:lstStyle>
            <a:lvl1pPr lvl="0">
              <a:spcBef>
                <a:spcPts val="0"/>
              </a:spcBef>
              <a:buClr>
                <a:schemeClr val="lt1"/>
              </a:buClr>
              <a:buSzPct val="100000"/>
              <a:buNone/>
              <a:defRPr sz="1800">
                <a:solidFill>
                  <a:schemeClr val="lt1"/>
                </a:solidFill>
              </a:defRPr>
            </a:lvl1pPr>
            <a:lvl2pPr lvl="1">
              <a:spcBef>
                <a:spcPts val="0"/>
              </a:spcBef>
              <a:buClr>
                <a:schemeClr val="lt1"/>
              </a:buClr>
              <a:buSzPct val="100000"/>
              <a:buNone/>
              <a:defRPr sz="1800">
                <a:solidFill>
                  <a:schemeClr val="lt1"/>
                </a:solidFill>
              </a:defRPr>
            </a:lvl2pPr>
            <a:lvl3pPr lvl="2">
              <a:spcBef>
                <a:spcPts val="0"/>
              </a:spcBef>
              <a:buClr>
                <a:schemeClr val="lt1"/>
              </a:buClr>
              <a:buSzPct val="100000"/>
              <a:buNone/>
              <a:defRPr sz="1800">
                <a:solidFill>
                  <a:schemeClr val="lt1"/>
                </a:solidFill>
              </a:defRPr>
            </a:lvl3pPr>
            <a:lvl4pPr lvl="3">
              <a:spcBef>
                <a:spcPts val="0"/>
              </a:spcBef>
              <a:buClr>
                <a:schemeClr val="lt1"/>
              </a:buClr>
              <a:buNone/>
              <a:defRPr>
                <a:solidFill>
                  <a:schemeClr val="lt1"/>
                </a:solidFill>
              </a:defRPr>
            </a:lvl4pPr>
            <a:lvl5pPr lvl="4">
              <a:spcBef>
                <a:spcPts val="0"/>
              </a:spcBef>
              <a:buClr>
                <a:schemeClr val="lt1"/>
              </a:buClr>
              <a:buNone/>
              <a:defRPr>
                <a:solidFill>
                  <a:schemeClr val="lt1"/>
                </a:solidFill>
              </a:defRPr>
            </a:lvl5pPr>
            <a:lvl6pPr lvl="5">
              <a:spcBef>
                <a:spcPts val="0"/>
              </a:spcBef>
              <a:buClr>
                <a:schemeClr val="lt1"/>
              </a:buClr>
              <a:buNone/>
              <a:defRPr>
                <a:solidFill>
                  <a:schemeClr val="lt1"/>
                </a:solidFill>
              </a:defRPr>
            </a:lvl6pPr>
            <a:lvl7pPr lvl="6">
              <a:spcBef>
                <a:spcPts val="0"/>
              </a:spcBef>
              <a:buClr>
                <a:schemeClr val="lt1"/>
              </a:buClr>
              <a:buNone/>
              <a:defRPr>
                <a:solidFill>
                  <a:schemeClr val="lt1"/>
                </a:solidFill>
              </a:defRPr>
            </a:lvl7pPr>
            <a:lvl8pPr lvl="7">
              <a:spcBef>
                <a:spcPts val="0"/>
              </a:spcBef>
              <a:buClr>
                <a:schemeClr val="lt1"/>
              </a:buClr>
              <a:buNone/>
              <a:defRPr>
                <a:solidFill>
                  <a:schemeClr val="lt1"/>
                </a:solidFill>
              </a:defRPr>
            </a:lvl8pPr>
            <a:lvl9pPr lvl="8">
              <a:spcBef>
                <a:spcPts val="0"/>
              </a:spcBef>
              <a:buClr>
                <a:schemeClr val="lt1"/>
              </a:buClr>
              <a:buNone/>
              <a:defRPr>
                <a:solidFill>
                  <a:schemeClr val="lt1"/>
                </a:solidFill>
              </a:defRPr>
            </a:lvl9pPr>
          </a:lstStyle>
          <a:p/>
        </p:txBody>
      </p:sp>
      <p:sp>
        <p:nvSpPr>
          <p:cNvPr id="13" name="Shape 13"/>
          <p:cNvSpPr/>
          <p:nvPr/>
        </p:nvSpPr>
        <p:spPr>
          <a:xfrm>
            <a:off x="804025" y="3127325"/>
            <a:ext cx="41400" cy="784800"/>
          </a:xfrm>
          <a:prstGeom prst="rect">
            <a:avLst/>
          </a:prstGeom>
          <a:solidFill>
            <a:srgbClr val="D42F1A"/>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741900" y="4439300"/>
            <a:ext cx="1652700" cy="374100"/>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lang="en" sz="1100">
                <a:solidFill>
                  <a:srgbClr val="00B0FF"/>
                </a:solidFill>
                <a:latin typeface="PT Sans Caption"/>
                <a:ea typeface="PT Sans Caption"/>
                <a:cs typeface="PT Sans Caption"/>
                <a:sym typeface="PT Sans Caption"/>
              </a:rPr>
              <a:t>www.mirantis.com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457200" y="4406309"/>
            <a:ext cx="8229600" cy="519600"/>
          </a:xfrm>
          <a:prstGeom prst="rect">
            <a:avLst/>
          </a:prstGeom>
        </p:spPr>
        <p:txBody>
          <a:bodyPr anchorCtr="0" anchor="t" bIns="91425" lIns="91425" rIns="91425" tIns="91425"/>
          <a:lstStyle>
            <a:lvl1pPr lvl="0" algn="ctr">
              <a:spcBef>
                <a:spcPts val="360"/>
              </a:spcBef>
              <a:buClr>
                <a:srgbClr val="5E6470"/>
              </a:buClr>
              <a:buSzPct val="100000"/>
              <a:buNone/>
              <a:defRPr i="1" sz="1800">
                <a:solidFill>
                  <a:srgbClr val="5E6470"/>
                </a:solidFill>
              </a:defRPr>
            </a:lvl1pPr>
          </a:lstStyle>
          <a:p/>
        </p:txBody>
      </p:sp>
      <p:sp>
        <p:nvSpPr>
          <p:cNvPr id="52" name="Shape 52"/>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bg>
      <p:bgPr>
        <a:blipFill rotWithShape="1">
          <a:blip r:embed="rId2">
            <a:alphaModFix/>
          </a:blip>
          <a:stretch>
            <a:fillRect b="0" l="0" r="0" t="0"/>
          </a:stretch>
        </a:blipFill>
      </p:bgPr>
    </p:bg>
    <p:spTree>
      <p:nvGrpSpPr>
        <p:cNvPr id="55" name="Shape 55"/>
        <p:cNvGrpSpPr/>
        <p:nvPr/>
      </p:nvGrpSpPr>
      <p:grpSpPr>
        <a:xfrm>
          <a:off x="0" y="0"/>
          <a:ext cx="0" cy="0"/>
          <a:chOff x="0" y="0"/>
          <a:chExt cx="0" cy="0"/>
        </a:xfrm>
      </p:grpSpPr>
      <p:sp>
        <p:nvSpPr>
          <p:cNvPr id="56" name="Shape 56"/>
          <p:cNvSpPr txBox="1"/>
          <p:nvPr>
            <p:ph type="ctrTitle"/>
          </p:nvPr>
        </p:nvSpPr>
        <p:spPr>
          <a:xfrm>
            <a:off x="762000" y="1714500"/>
            <a:ext cx="7467600" cy="16002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Clr>
                <a:schemeClr val="lt1"/>
              </a:buClr>
              <a:buFont typeface="PT Sans Caption"/>
              <a:buNone/>
              <a:defRPr b="1" i="0" sz="4200" u="none" cap="none" strike="noStrike">
                <a:solidFill>
                  <a:schemeClr val="lt1"/>
                </a:solidFill>
                <a:latin typeface="PT Sans Caption"/>
                <a:ea typeface="PT Sans Caption"/>
                <a:cs typeface="PT Sans Caption"/>
                <a:sym typeface="PT Sans Caption"/>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7" name="Shape 57"/>
          <p:cNvSpPr txBox="1"/>
          <p:nvPr>
            <p:ph idx="1" type="subTitle"/>
          </p:nvPr>
        </p:nvSpPr>
        <p:spPr>
          <a:xfrm>
            <a:off x="838200" y="3314700"/>
            <a:ext cx="7467600" cy="571500"/>
          </a:xfrm>
          <a:prstGeom prst="rect">
            <a:avLst/>
          </a:prstGeom>
          <a:noFill/>
          <a:ln>
            <a:noFill/>
          </a:ln>
        </p:spPr>
        <p:txBody>
          <a:bodyPr anchorCtr="0" anchor="ctr" bIns="91425" lIns="91425" rIns="91425" tIns="91425"/>
          <a:lstStyle>
            <a:lvl1pPr indent="0" lvl="0" marL="0" marR="0" rtl="0" algn="ctr">
              <a:lnSpc>
                <a:spcPct val="100000"/>
              </a:lnSpc>
              <a:spcBef>
                <a:spcPts val="1200"/>
              </a:spcBef>
              <a:spcAft>
                <a:spcPts val="0"/>
              </a:spcAft>
              <a:buClr>
                <a:schemeClr val="lt1"/>
              </a:buClr>
              <a:buFont typeface="Arial"/>
              <a:buNone/>
              <a:defRPr b="0" i="0" sz="1500" u="none" cap="none" strike="noStrike">
                <a:solidFill>
                  <a:schemeClr val="lt1"/>
                </a:solidFill>
                <a:latin typeface="PT Sans"/>
                <a:ea typeface="PT Sans"/>
                <a:cs typeface="PT Sans"/>
                <a:sym typeface="PT Sans"/>
              </a:defRPr>
            </a:lvl1pPr>
            <a:lvl2pPr indent="0" lvl="1" marL="457200" marR="0" rtl="0" algn="ctr">
              <a:lnSpc>
                <a:spcPct val="100000"/>
              </a:lnSpc>
              <a:spcBef>
                <a:spcPts val="600"/>
              </a:spcBef>
              <a:spcAft>
                <a:spcPts val="0"/>
              </a:spcAft>
              <a:buClr>
                <a:srgbClr val="888888"/>
              </a:buClr>
              <a:buFont typeface="Arial"/>
              <a:buNone/>
              <a:defRPr b="0" i="0" sz="2400" u="none" cap="none" strike="noStrike">
                <a:solidFill>
                  <a:srgbClr val="888888"/>
                </a:solidFill>
                <a:latin typeface="PT Sans"/>
                <a:ea typeface="PT Sans"/>
                <a:cs typeface="PT Sans"/>
                <a:sym typeface="PT Sans"/>
              </a:defRPr>
            </a:lvl2pPr>
            <a:lvl3pPr indent="0" lvl="2" marL="914400" marR="0" rtl="0" algn="ctr">
              <a:lnSpc>
                <a:spcPct val="100000"/>
              </a:lnSpc>
              <a:spcBef>
                <a:spcPts val="600"/>
              </a:spcBef>
              <a:spcAft>
                <a:spcPts val="0"/>
              </a:spcAft>
              <a:buClr>
                <a:srgbClr val="888888"/>
              </a:buClr>
              <a:buFont typeface="Arial"/>
              <a:buNone/>
              <a:defRPr b="0" i="0" sz="2200" u="none" cap="none" strike="noStrike">
                <a:solidFill>
                  <a:srgbClr val="888888"/>
                </a:solidFill>
                <a:latin typeface="PT Sans"/>
                <a:ea typeface="PT Sans"/>
                <a:cs typeface="PT Sans"/>
                <a:sym typeface="PT Sans"/>
              </a:defRPr>
            </a:lvl3pPr>
            <a:lvl4pPr indent="0" lvl="3" marL="1371600" marR="0" rtl="0" algn="ctr">
              <a:lnSpc>
                <a:spcPct val="100000"/>
              </a:lnSpc>
              <a:spcBef>
                <a:spcPts val="600"/>
              </a:spcBef>
              <a:spcAft>
                <a:spcPts val="0"/>
              </a:spcAft>
              <a:buClr>
                <a:srgbClr val="888888"/>
              </a:buClr>
              <a:buFont typeface="Arial"/>
              <a:buNone/>
              <a:defRPr b="0" i="1" sz="2000" u="none" cap="none" strike="noStrike">
                <a:solidFill>
                  <a:srgbClr val="888888"/>
                </a:solidFill>
                <a:latin typeface="PT Sans"/>
                <a:ea typeface="PT Sans"/>
                <a:cs typeface="PT Sans"/>
                <a:sym typeface="PT Sans"/>
              </a:defRPr>
            </a:lvl4pPr>
            <a:lvl5pPr indent="0" lvl="4" marL="1828800" marR="0" rtl="0" algn="ctr">
              <a:lnSpc>
                <a:spcPct val="100000"/>
              </a:lnSpc>
              <a:spcBef>
                <a:spcPts val="0"/>
              </a:spcBef>
              <a:spcAft>
                <a:spcPts val="0"/>
              </a:spcAft>
              <a:buClr>
                <a:srgbClr val="888888"/>
              </a:buClr>
              <a:buFont typeface="Arial"/>
              <a:buNone/>
              <a:defRPr b="0" i="0" sz="3200" u="none" cap="none" strike="noStrike">
                <a:solidFill>
                  <a:srgbClr val="888888"/>
                </a:solidFill>
                <a:latin typeface="PT Sans"/>
                <a:ea typeface="PT Sans"/>
                <a:cs typeface="PT Sans"/>
                <a:sym typeface="PT Sans"/>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58" name="Shape 58"/>
          <p:cNvSpPr txBox="1"/>
          <p:nvPr/>
        </p:nvSpPr>
        <p:spPr>
          <a:xfrm>
            <a:off x="2971800" y="4569103"/>
            <a:ext cx="4191000" cy="2538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 sz="1050" u="none" cap="none" strike="noStrike">
                <a:solidFill>
                  <a:srgbClr val="595959"/>
                </a:solidFill>
                <a:latin typeface="PT Sans"/>
                <a:ea typeface="PT Sans"/>
                <a:cs typeface="PT Sans"/>
                <a:sym typeface="PT Sans"/>
              </a:rPr>
              <a:t>Copyright © 201</a:t>
            </a:r>
            <a:r>
              <a:rPr lang="en" sz="1050">
                <a:solidFill>
                  <a:srgbClr val="595959"/>
                </a:solidFill>
                <a:latin typeface="PT Sans"/>
                <a:ea typeface="PT Sans"/>
                <a:cs typeface="PT Sans"/>
                <a:sym typeface="PT Sans"/>
              </a:rPr>
              <a:t>6</a:t>
            </a:r>
            <a:r>
              <a:rPr b="0" i="0" lang="en" sz="1050" u="none" cap="none" strike="noStrike">
                <a:solidFill>
                  <a:srgbClr val="595959"/>
                </a:solidFill>
                <a:latin typeface="PT Sans"/>
                <a:ea typeface="PT Sans"/>
                <a:cs typeface="PT Sans"/>
                <a:sym typeface="PT Sans"/>
              </a:rPr>
              <a:t> Mirantis, Inc. All rights reserved</a:t>
            </a:r>
          </a:p>
        </p:txBody>
      </p:sp>
      <p:sp>
        <p:nvSpPr>
          <p:cNvPr id="59" name="Shape 59"/>
          <p:cNvSpPr/>
          <p:nvPr/>
        </p:nvSpPr>
        <p:spPr>
          <a:xfrm>
            <a:off x="533400" y="4570751"/>
            <a:ext cx="2438400" cy="250500"/>
          </a:xfrm>
          <a:prstGeom prst="roundRect">
            <a:avLst>
              <a:gd fmla="val 16667" name="adj"/>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 sz="1800" u="none" cap="none" strike="noStrike">
                <a:solidFill>
                  <a:srgbClr val="00B0F0"/>
                </a:solidFill>
                <a:latin typeface="Calibri"/>
                <a:ea typeface="Calibri"/>
                <a:cs typeface="Calibri"/>
                <a:sym typeface="Calibri"/>
              </a:rPr>
              <a:t>training.mirantis.com</a:t>
            </a:r>
          </a:p>
        </p:txBody>
      </p:sp>
      <p:sp>
        <p:nvSpPr>
          <p:cNvPr id="60" name="Shape 60"/>
          <p:cNvSpPr/>
          <p:nvPr/>
        </p:nvSpPr>
        <p:spPr>
          <a:xfrm>
            <a:off x="762000" y="3314194"/>
            <a:ext cx="45600" cy="572100"/>
          </a:xfrm>
          <a:prstGeom prst="rect">
            <a:avLst/>
          </a:prstGeom>
          <a:solidFill>
            <a:srgbClr val="D42F1A"/>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61" name="Shape 61"/>
          <p:cNvSpPr txBox="1"/>
          <p:nvPr>
            <p:ph idx="2" type="body"/>
          </p:nvPr>
        </p:nvSpPr>
        <p:spPr>
          <a:xfrm>
            <a:off x="7086600" y="4566987"/>
            <a:ext cx="1271100" cy="255900"/>
          </a:xfrm>
          <a:prstGeom prst="rect">
            <a:avLst/>
          </a:prstGeom>
          <a:noFill/>
          <a:ln>
            <a:noFill/>
          </a:ln>
        </p:spPr>
        <p:txBody>
          <a:bodyPr anchorCtr="0" anchor="t" bIns="91425" lIns="91425" rIns="91425" tIns="91425"/>
          <a:lstStyle>
            <a:lvl1pPr indent="0" lvl="0" marL="0" marR="0" rtl="0" algn="l">
              <a:lnSpc>
                <a:spcPct val="100000"/>
              </a:lnSpc>
              <a:spcBef>
                <a:spcPts val="1200"/>
              </a:spcBef>
              <a:spcAft>
                <a:spcPts val="0"/>
              </a:spcAft>
              <a:buClr>
                <a:srgbClr val="595959"/>
              </a:buClr>
              <a:buFont typeface="Arial"/>
              <a:buNone/>
              <a:defRPr b="0" i="0" sz="1050" u="none" cap="none" strike="noStrike">
                <a:solidFill>
                  <a:srgbClr val="595959"/>
                </a:solidFill>
                <a:latin typeface="PT Sans"/>
                <a:ea typeface="PT Sans"/>
                <a:cs typeface="PT Sans"/>
                <a:sym typeface="PT Sans"/>
              </a:defRPr>
            </a:lvl1pPr>
            <a:lvl2pPr indent="-109537" lvl="1" marL="693737" marR="0" rtl="0" algn="l">
              <a:lnSpc>
                <a:spcPct val="100000"/>
              </a:lnSpc>
              <a:spcBef>
                <a:spcPts val="6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120650" lvl="2" marL="1149350" marR="0" rtl="0" algn="l">
              <a:lnSpc>
                <a:spcPct val="100000"/>
              </a:lnSpc>
              <a:spcBef>
                <a:spcPts val="6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dk1"/>
              </a:buClr>
              <a:buSzPct val="100000"/>
              <a:buFont typeface="Arial"/>
              <a:buChar char="•"/>
              <a:defRPr b="0" i="1" sz="1800" u="none" cap="none" strike="noStrike">
                <a:solidFill>
                  <a:schemeClr val="dk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Shape 62"/>
          <p:cNvSpPr/>
          <p:nvPr/>
        </p:nvSpPr>
        <p:spPr>
          <a:xfrm>
            <a:off x="533400" y="4570751"/>
            <a:ext cx="2438400" cy="250500"/>
          </a:xfrm>
          <a:prstGeom prst="roundRect">
            <a:avLst>
              <a:gd fmla="val 16667" name="adj"/>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 sz="1800" u="none" cap="none" strike="noStrike">
                <a:solidFill>
                  <a:srgbClr val="00B0F0"/>
                </a:solidFill>
                <a:latin typeface="Calibri"/>
                <a:ea typeface="Calibri"/>
                <a:cs typeface="Calibri"/>
                <a:sym typeface="Calibri"/>
              </a:rPr>
              <a:t>training.mirantis.com</a:t>
            </a:r>
          </a:p>
        </p:txBody>
      </p:sp>
      <p:sp>
        <p:nvSpPr>
          <p:cNvPr id="63" name="Shape 63"/>
          <p:cNvSpPr/>
          <p:nvPr/>
        </p:nvSpPr>
        <p:spPr>
          <a:xfrm>
            <a:off x="762000" y="3314194"/>
            <a:ext cx="45600" cy="572100"/>
          </a:xfrm>
          <a:prstGeom prst="rect">
            <a:avLst/>
          </a:prstGeom>
          <a:solidFill>
            <a:srgbClr val="D42F1A"/>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64" name="Shape 64"/>
        <p:cNvGrpSpPr/>
        <p:nvPr/>
      </p:nvGrpSpPr>
      <p:grpSpPr>
        <a:xfrm>
          <a:off x="0" y="0"/>
          <a:ext cx="0" cy="0"/>
          <a:chOff x="0" y="0"/>
          <a:chExt cx="0" cy="0"/>
        </a:xfrm>
      </p:grpSpPr>
      <p:sp>
        <p:nvSpPr>
          <p:cNvPr id="65" name="Shape 65"/>
          <p:cNvSpPr txBox="1"/>
          <p:nvPr>
            <p:ph idx="1" type="body"/>
          </p:nvPr>
        </p:nvSpPr>
        <p:spPr>
          <a:xfrm>
            <a:off x="314476" y="1197426"/>
            <a:ext cx="8578800" cy="3383400"/>
          </a:xfrm>
          <a:prstGeom prst="rect">
            <a:avLst/>
          </a:prstGeom>
          <a:noFill/>
          <a:ln>
            <a:noFill/>
          </a:ln>
        </p:spPr>
        <p:txBody>
          <a:bodyPr anchorCtr="0" anchor="t" bIns="91425" lIns="91425" rIns="91425" tIns="91425"/>
          <a:lstStyle>
            <a:lvl1pPr indent="-84137" lvl="0" marL="338137" marR="0" rtl="0" algn="l">
              <a:lnSpc>
                <a:spcPct val="100000"/>
              </a:lnSpc>
              <a:spcBef>
                <a:spcPts val="1200"/>
              </a:spcBef>
              <a:spcAft>
                <a:spcPts val="0"/>
              </a:spcAft>
              <a:buClr>
                <a:srgbClr val="3F3F3F"/>
              </a:buClr>
              <a:buSzPct val="100000"/>
              <a:buFont typeface="Arial"/>
              <a:buChar char="•"/>
              <a:defRPr b="0" i="0" sz="2400" u="none" cap="none" strike="noStrike">
                <a:solidFill>
                  <a:srgbClr val="3F3F3F"/>
                </a:solidFill>
                <a:latin typeface="PT Sans"/>
                <a:ea typeface="PT Sans"/>
                <a:cs typeface="PT Sans"/>
                <a:sym typeface="PT Sans"/>
              </a:defRPr>
            </a:lvl1pPr>
            <a:lvl2pPr indent="-71437" lvl="1" marL="693737" marR="0" rtl="0" algn="l">
              <a:lnSpc>
                <a:spcPct val="100000"/>
              </a:lnSpc>
              <a:spcBef>
                <a:spcPts val="600"/>
              </a:spcBef>
              <a:spcAft>
                <a:spcPts val="0"/>
              </a:spcAft>
              <a:buClr>
                <a:srgbClr val="800000"/>
              </a:buClr>
              <a:buSzPct val="100000"/>
              <a:buFont typeface="Arial"/>
              <a:buChar char="•"/>
              <a:defRPr b="0" i="0" sz="2400" u="none" cap="none" strike="noStrike">
                <a:solidFill>
                  <a:srgbClr val="800000"/>
                </a:solidFill>
                <a:latin typeface="PT Sans"/>
                <a:ea typeface="PT Sans"/>
                <a:cs typeface="PT Sans"/>
                <a:sym typeface="PT Sans"/>
              </a:defRPr>
            </a:lvl2pPr>
            <a:lvl3pPr indent="-95250" lvl="2" marL="1149350" marR="0" rtl="0" algn="l">
              <a:lnSpc>
                <a:spcPct val="100000"/>
              </a:lnSpc>
              <a:spcBef>
                <a:spcPts val="600"/>
              </a:spcBef>
              <a:spcAft>
                <a:spcPts val="0"/>
              </a:spcAft>
              <a:buClr>
                <a:srgbClr val="595959"/>
              </a:buClr>
              <a:buSzPct val="100000"/>
              <a:buFont typeface="Arial"/>
              <a:buChar char="•"/>
              <a:defRPr b="0" i="0" sz="2200" u="none" cap="none" strike="noStrike">
                <a:solidFill>
                  <a:srgbClr val="595959"/>
                </a:solidFill>
                <a:latin typeface="PT Sans"/>
                <a:ea typeface="PT Sans"/>
                <a:cs typeface="PT Sans"/>
                <a:sym typeface="PT Sans"/>
              </a:defRPr>
            </a:lvl3pPr>
            <a:lvl4pPr indent="-101600" lvl="3" marL="1371600" marR="0" rtl="0" algn="l">
              <a:lnSpc>
                <a:spcPct val="100000"/>
              </a:lnSpc>
              <a:spcBef>
                <a:spcPts val="600"/>
              </a:spcBef>
              <a:spcAft>
                <a:spcPts val="0"/>
              </a:spcAft>
              <a:buClr>
                <a:srgbClr val="000000"/>
              </a:buClr>
              <a:buSzPct val="100000"/>
              <a:buFont typeface="Arial"/>
              <a:buChar char="•"/>
              <a:defRPr b="0" i="1" sz="2000" u="none" cap="none" strike="noStrike">
                <a:solidFill>
                  <a:srgbClr val="000000"/>
                </a:solidFill>
                <a:latin typeface="PT Sans"/>
                <a:ea typeface="PT Sans"/>
                <a:cs typeface="PT Sans"/>
                <a:sym typeface="PT Sans"/>
              </a:defRPr>
            </a:lvl4pPr>
            <a:lvl5pPr indent="-25400" lvl="4" marL="1143000" marR="0" rtl="0" algn="l">
              <a:lnSpc>
                <a:spcPct val="100000"/>
              </a:lnSpc>
              <a:spcBef>
                <a:spcPts val="0"/>
              </a:spcBef>
              <a:spcAft>
                <a:spcPts val="0"/>
              </a:spcAft>
              <a:buClr>
                <a:srgbClr val="000000"/>
              </a:buClr>
              <a:buSzPct val="100000"/>
              <a:buFont typeface="Arial"/>
              <a:buChar char="•"/>
              <a:defRPr b="0" i="0" sz="3200" u="none" cap="none" strike="noStrike">
                <a:solidFill>
                  <a:srgbClr val="000000"/>
                </a:solidFill>
                <a:latin typeface="PT Sans"/>
                <a:ea typeface="PT Sans"/>
                <a:cs typeface="PT Sans"/>
                <a:sym typeface="PT Sans"/>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type="title"/>
          </p:nvPr>
        </p:nvSpPr>
        <p:spPr>
          <a:xfrm>
            <a:off x="309600" y="133350"/>
            <a:ext cx="7559400" cy="778800"/>
          </a:xfrm>
          <a:prstGeom prst="rect">
            <a:avLst/>
          </a:prstGeom>
          <a:noFill/>
          <a:ln>
            <a:noFill/>
          </a:ln>
        </p:spPr>
        <p:txBody>
          <a:bodyPr anchorCtr="0" anchor="ctr" bIns="91425" lIns="91425" rIns="91425" tIns="91425"/>
          <a:lstStyle>
            <a:lvl1pPr indent="0" lvl="0" marL="0" marR="0" rtl="0" algn="l">
              <a:lnSpc>
                <a:spcPct val="115625"/>
              </a:lnSpc>
              <a:spcBef>
                <a:spcPts val="0"/>
              </a:spcBef>
              <a:buClr>
                <a:schemeClr val="dk1"/>
              </a:buClr>
              <a:buNone/>
              <a:defRPr b="1" i="0" u="none" cap="none" strike="noStrike">
                <a:solidFill>
                  <a:schemeClr val="dk1"/>
                </a:solidFil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p:nvPr/>
        </p:nvSpPr>
        <p:spPr>
          <a:xfrm>
            <a:off x="0" y="0"/>
            <a:ext cx="9144000" cy="2458500"/>
          </a:xfrm>
          <a:prstGeom prst="rect">
            <a:avLst/>
          </a:prstGeom>
          <a:solidFill>
            <a:srgbClr val="F2F6F9"/>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69" name="Shape 69"/>
          <p:cNvSpPr txBox="1"/>
          <p:nvPr>
            <p:ph type="title"/>
          </p:nvPr>
        </p:nvSpPr>
        <p:spPr>
          <a:xfrm>
            <a:off x="722312" y="1433287"/>
            <a:ext cx="7772400" cy="925200"/>
          </a:xfrm>
          <a:prstGeom prst="rect">
            <a:avLst/>
          </a:prstGeom>
          <a:noFill/>
          <a:ln>
            <a:noFill/>
          </a:ln>
        </p:spPr>
        <p:txBody>
          <a:bodyPr anchorCtr="0" anchor="b" bIns="91425" lIns="91425" rIns="91425" tIns="91425"/>
          <a:lstStyle>
            <a:lvl1pPr indent="0" lvl="0" marL="0" marR="0" rtl="0" algn="ctr">
              <a:lnSpc>
                <a:spcPct val="92500"/>
              </a:lnSpc>
              <a:spcBef>
                <a:spcPts val="0"/>
              </a:spcBef>
              <a:buClr>
                <a:schemeClr val="dk1"/>
              </a:buClr>
              <a:buFont typeface="PT Sans Caption"/>
              <a:buNone/>
              <a:defRPr b="1" i="0" sz="4000" u="none" cap="none" strike="noStrike">
                <a:solidFill>
                  <a:schemeClr val="dk1"/>
                </a:solidFill>
                <a:latin typeface="PT Sans Caption"/>
                <a:ea typeface="PT Sans Caption"/>
                <a:cs typeface="PT Sans Caption"/>
                <a:sym typeface="PT Sans Caption"/>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0" name="Shape 70"/>
          <p:cNvSpPr txBox="1"/>
          <p:nvPr>
            <p:ph idx="1" type="body"/>
          </p:nvPr>
        </p:nvSpPr>
        <p:spPr>
          <a:xfrm>
            <a:off x="722312" y="2593068"/>
            <a:ext cx="7772400" cy="1125000"/>
          </a:xfrm>
          <a:prstGeom prst="rect">
            <a:avLst/>
          </a:prstGeom>
          <a:noFill/>
          <a:ln>
            <a:noFill/>
          </a:ln>
        </p:spPr>
        <p:txBody>
          <a:bodyPr anchorCtr="0" anchor="t" bIns="91425" lIns="91425" rIns="91425" tIns="91425"/>
          <a:lstStyle>
            <a:lvl1pPr indent="0" lvl="0" marL="0" marR="0" rtl="0" algn="ctr">
              <a:lnSpc>
                <a:spcPct val="100000"/>
              </a:lnSpc>
              <a:spcBef>
                <a:spcPts val="1200"/>
              </a:spcBef>
              <a:spcAft>
                <a:spcPts val="0"/>
              </a:spcAft>
              <a:buClr>
                <a:srgbClr val="595959"/>
              </a:buClr>
              <a:buFont typeface="Arial"/>
              <a:buNone/>
              <a:defRPr b="0" i="0" sz="2800" u="none" cap="none" strike="noStrike">
                <a:solidFill>
                  <a:srgbClr val="595959"/>
                </a:solidFill>
                <a:latin typeface="PT Sans"/>
                <a:ea typeface="PT Sans"/>
                <a:cs typeface="PT Sans"/>
                <a:sym typeface="PT Sans"/>
              </a:defRPr>
            </a:lvl1pPr>
            <a:lvl2pPr indent="0" lvl="1" marL="457200" marR="0" rtl="0" algn="l">
              <a:lnSpc>
                <a:spcPct val="100000"/>
              </a:lnSpc>
              <a:spcBef>
                <a:spcPts val="600"/>
              </a:spcBef>
              <a:spcAft>
                <a:spcPts val="0"/>
              </a:spcAft>
              <a:buClr>
                <a:srgbClr val="888888"/>
              </a:buClr>
              <a:buFont typeface="Arial"/>
              <a:buNone/>
              <a:defRPr b="0" i="0" sz="1800" u="none" cap="none" strike="noStrike">
                <a:solidFill>
                  <a:srgbClr val="888888"/>
                </a:solidFill>
                <a:latin typeface="PT Sans"/>
                <a:ea typeface="PT Sans"/>
                <a:cs typeface="PT Sans"/>
                <a:sym typeface="PT Sans"/>
              </a:defRPr>
            </a:lvl2pPr>
            <a:lvl3pPr indent="0" lvl="2" marL="914400" marR="0" rtl="0" algn="l">
              <a:lnSpc>
                <a:spcPct val="100000"/>
              </a:lnSpc>
              <a:spcBef>
                <a:spcPts val="600"/>
              </a:spcBef>
              <a:spcAft>
                <a:spcPts val="0"/>
              </a:spcAft>
              <a:buClr>
                <a:srgbClr val="888888"/>
              </a:buClr>
              <a:buFont typeface="Arial"/>
              <a:buNone/>
              <a:defRPr b="0" i="0" sz="1600" u="none" cap="none" strike="noStrike">
                <a:solidFill>
                  <a:srgbClr val="888888"/>
                </a:solidFill>
                <a:latin typeface="PT Sans"/>
                <a:ea typeface="PT Sans"/>
                <a:cs typeface="PT Sans"/>
                <a:sym typeface="PT Sans"/>
              </a:defRPr>
            </a:lvl3pPr>
            <a:lvl4pPr indent="0" lvl="3" marL="1371600" marR="0" rtl="0" algn="l">
              <a:lnSpc>
                <a:spcPct val="100000"/>
              </a:lnSpc>
              <a:spcBef>
                <a:spcPts val="600"/>
              </a:spcBef>
              <a:spcAft>
                <a:spcPts val="0"/>
              </a:spcAft>
              <a:buClr>
                <a:srgbClr val="888888"/>
              </a:buClr>
              <a:buFont typeface="Arial"/>
              <a:buNone/>
              <a:defRPr b="0" i="1" sz="1400" u="none" cap="none" strike="noStrike">
                <a:solidFill>
                  <a:srgbClr val="888888"/>
                </a:solidFill>
                <a:latin typeface="PT Sans"/>
                <a:ea typeface="PT Sans"/>
                <a:cs typeface="PT Sans"/>
                <a:sym typeface="PT Sans"/>
              </a:defRPr>
            </a:lvl4pPr>
            <a:lvl5pPr indent="0" lvl="4" marL="1828800" marR="0" rtl="0" algn="l">
              <a:lnSpc>
                <a:spcPct val="100000"/>
              </a:lnSpc>
              <a:spcBef>
                <a:spcPts val="0"/>
              </a:spcBef>
              <a:spcAft>
                <a:spcPts val="0"/>
              </a:spcAft>
              <a:buClr>
                <a:srgbClr val="888888"/>
              </a:buClr>
              <a:buFont typeface="Arial"/>
              <a:buNone/>
              <a:defRPr b="0" i="0" sz="1400" u="none" cap="none" strike="noStrike">
                <a:solidFill>
                  <a:srgbClr val="888888"/>
                </a:solidFill>
                <a:latin typeface="PT Sans"/>
                <a:ea typeface="PT Sans"/>
                <a:cs typeface="PT Sans"/>
                <a:sym typeface="PT Sans"/>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cxnSp>
        <p:nvCxnSpPr>
          <p:cNvPr id="71" name="Shape 71"/>
          <p:cNvCxnSpPr/>
          <p:nvPr/>
        </p:nvCxnSpPr>
        <p:spPr>
          <a:xfrm>
            <a:off x="0" y="2462508"/>
            <a:ext cx="9144000" cy="0"/>
          </a:xfrm>
          <a:prstGeom prst="straightConnector1">
            <a:avLst/>
          </a:prstGeom>
          <a:noFill/>
          <a:ln cap="flat" cmpd="sng" w="38100">
            <a:solidFill>
              <a:srgbClr val="D42F1A"/>
            </a:solidFill>
            <a:prstDash val="solid"/>
            <a:round/>
            <a:headEnd len="med" w="med" type="none"/>
            <a:tailEnd len="med" w="med" type="none"/>
          </a:ln>
        </p:spPr>
      </p:cxnSp>
      <p:pic>
        <p:nvPicPr>
          <p:cNvPr id="72" name="Shape 72"/>
          <p:cNvPicPr preferRelativeResize="0"/>
          <p:nvPr/>
        </p:nvPicPr>
        <p:blipFill rotWithShape="1">
          <a:blip r:embed="rId2">
            <a:alphaModFix/>
          </a:blip>
          <a:srcRect b="0" l="0" r="0" t="0"/>
          <a:stretch/>
        </p:blipFill>
        <p:spPr>
          <a:xfrm>
            <a:off x="8001000" y="179295"/>
            <a:ext cx="1000200" cy="666600"/>
          </a:xfrm>
          <a:prstGeom prst="rect">
            <a:avLst/>
          </a:prstGeom>
          <a:noFill/>
          <a:ln>
            <a:noFill/>
          </a:ln>
        </p:spPr>
      </p:pic>
      <p:sp>
        <p:nvSpPr>
          <p:cNvPr id="73" name="Shape 73"/>
          <p:cNvSpPr/>
          <p:nvPr/>
        </p:nvSpPr>
        <p:spPr>
          <a:xfrm>
            <a:off x="0" y="0"/>
            <a:ext cx="9144000" cy="2458500"/>
          </a:xfrm>
          <a:prstGeom prst="rect">
            <a:avLst/>
          </a:prstGeom>
          <a:solidFill>
            <a:srgbClr val="F2F6F9"/>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74" name="Shape 74"/>
          <p:cNvPicPr preferRelativeResize="0"/>
          <p:nvPr/>
        </p:nvPicPr>
        <p:blipFill rotWithShape="1">
          <a:blip r:embed="rId2">
            <a:alphaModFix/>
          </a:blip>
          <a:srcRect b="0" l="0" r="0" t="0"/>
          <a:stretch/>
        </p:blipFill>
        <p:spPr>
          <a:xfrm>
            <a:off x="8001000" y="179295"/>
            <a:ext cx="1000200" cy="666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finition - Old">
    <p:spTree>
      <p:nvGrpSpPr>
        <p:cNvPr id="75" name="Shape 75"/>
        <p:cNvGrpSpPr/>
        <p:nvPr/>
      </p:nvGrpSpPr>
      <p:grpSpPr>
        <a:xfrm>
          <a:off x="0" y="0"/>
          <a:ext cx="0" cy="0"/>
          <a:chOff x="0" y="0"/>
          <a:chExt cx="0" cy="0"/>
        </a:xfrm>
      </p:grpSpPr>
      <p:sp>
        <p:nvSpPr>
          <p:cNvPr id="76" name="Shape 76"/>
          <p:cNvSpPr txBox="1"/>
          <p:nvPr>
            <p:ph idx="1" type="body"/>
          </p:nvPr>
        </p:nvSpPr>
        <p:spPr>
          <a:xfrm>
            <a:off x="534924" y="2011680"/>
            <a:ext cx="7612500" cy="2362199"/>
          </a:xfrm>
          <a:prstGeom prst="rect">
            <a:avLst/>
          </a:prstGeom>
          <a:solidFill>
            <a:srgbClr val="EFF3F6"/>
          </a:solidFill>
          <a:ln>
            <a:noFill/>
          </a:ln>
        </p:spPr>
        <p:txBody>
          <a:bodyPr anchorCtr="0" anchor="ctr" bIns="91425" lIns="91425" rIns="91425" tIns="91425"/>
          <a:lstStyle>
            <a:lvl1pPr indent="0" lvl="0" marL="0" marR="0" rtl="0" algn="l">
              <a:lnSpc>
                <a:spcPct val="100000"/>
              </a:lnSpc>
              <a:spcBef>
                <a:spcPts val="1200"/>
              </a:spcBef>
              <a:spcAft>
                <a:spcPts val="0"/>
              </a:spcAft>
              <a:buClr>
                <a:srgbClr val="00B0FF"/>
              </a:buClr>
              <a:buFont typeface="Arial"/>
              <a:buNone/>
              <a:defRPr b="0" i="1" sz="2400" u="none" cap="none" strike="noStrike">
                <a:solidFill>
                  <a:srgbClr val="00B0FF"/>
                </a:solidFill>
                <a:latin typeface="PT Sans"/>
                <a:ea typeface="PT Sans"/>
                <a:cs typeface="PT Sans"/>
                <a:sym typeface="PT Sans"/>
              </a:defRPr>
            </a:lvl1pPr>
            <a:lvl2pPr indent="-71437" lvl="1" marL="693737" marR="0" rtl="0" algn="l">
              <a:lnSpc>
                <a:spcPct val="100000"/>
              </a:lnSpc>
              <a:spcBef>
                <a:spcPts val="600"/>
              </a:spcBef>
              <a:spcAft>
                <a:spcPts val="0"/>
              </a:spcAft>
              <a:buClr>
                <a:srgbClr val="800000"/>
              </a:buClr>
              <a:buSzPct val="100000"/>
              <a:buFont typeface="Arial"/>
              <a:buChar char="•"/>
              <a:defRPr b="0" i="0" sz="2400" u="none" cap="none" strike="noStrike">
                <a:solidFill>
                  <a:srgbClr val="800000"/>
                </a:solidFill>
                <a:latin typeface="PT Sans"/>
                <a:ea typeface="PT Sans"/>
                <a:cs typeface="PT Sans"/>
                <a:sym typeface="PT Sans"/>
              </a:defRPr>
            </a:lvl2pPr>
            <a:lvl3pPr indent="-95250" lvl="2" marL="1149350" marR="0" rtl="0" algn="l">
              <a:lnSpc>
                <a:spcPct val="100000"/>
              </a:lnSpc>
              <a:spcBef>
                <a:spcPts val="600"/>
              </a:spcBef>
              <a:spcAft>
                <a:spcPts val="0"/>
              </a:spcAft>
              <a:buClr>
                <a:srgbClr val="595959"/>
              </a:buClr>
              <a:buSzPct val="100000"/>
              <a:buFont typeface="Arial"/>
              <a:buChar char="•"/>
              <a:defRPr b="0" i="0" sz="2200" u="none" cap="none" strike="noStrike">
                <a:solidFill>
                  <a:srgbClr val="595959"/>
                </a:solidFill>
                <a:latin typeface="PT Sans"/>
                <a:ea typeface="PT Sans"/>
                <a:cs typeface="PT Sans"/>
                <a:sym typeface="PT Sans"/>
              </a:defRPr>
            </a:lvl3pPr>
            <a:lvl4pPr indent="-101600" lvl="3" marL="1371600" marR="0" rtl="0" algn="l">
              <a:lnSpc>
                <a:spcPct val="100000"/>
              </a:lnSpc>
              <a:spcBef>
                <a:spcPts val="600"/>
              </a:spcBef>
              <a:spcAft>
                <a:spcPts val="0"/>
              </a:spcAft>
              <a:buClr>
                <a:srgbClr val="000000"/>
              </a:buClr>
              <a:buSzPct val="100000"/>
              <a:buFont typeface="Arial"/>
              <a:buChar char="•"/>
              <a:defRPr b="0" i="1" sz="2000" u="none" cap="none" strike="noStrike">
                <a:solidFill>
                  <a:srgbClr val="000000"/>
                </a:solidFill>
                <a:latin typeface="PT Sans"/>
                <a:ea typeface="PT Sans"/>
                <a:cs typeface="PT Sans"/>
                <a:sym typeface="PT Sans"/>
              </a:defRPr>
            </a:lvl4pPr>
            <a:lvl5pPr indent="-25400" lvl="4" marL="1143000" marR="0" rtl="0" algn="l">
              <a:lnSpc>
                <a:spcPct val="100000"/>
              </a:lnSpc>
              <a:spcBef>
                <a:spcPts val="0"/>
              </a:spcBef>
              <a:spcAft>
                <a:spcPts val="0"/>
              </a:spcAft>
              <a:buClr>
                <a:srgbClr val="000000"/>
              </a:buClr>
              <a:buSzPct val="100000"/>
              <a:buFont typeface="Arial"/>
              <a:buChar char="•"/>
              <a:defRPr b="0" i="0" sz="3200" u="none" cap="none" strike="noStrike">
                <a:solidFill>
                  <a:srgbClr val="000000"/>
                </a:solidFill>
                <a:latin typeface="PT Sans"/>
                <a:ea typeface="PT Sans"/>
                <a:cs typeface="PT Sans"/>
                <a:sym typeface="PT Sans"/>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type="title"/>
          </p:nvPr>
        </p:nvSpPr>
        <p:spPr>
          <a:xfrm>
            <a:off x="309600" y="133350"/>
            <a:ext cx="7562100" cy="777300"/>
          </a:xfrm>
          <a:prstGeom prst="rect">
            <a:avLst/>
          </a:prstGeom>
          <a:noFill/>
          <a:ln>
            <a:noFill/>
          </a:ln>
        </p:spPr>
        <p:txBody>
          <a:bodyPr anchorCtr="0" anchor="ctr" bIns="91425" lIns="91425" rIns="91425" tIns="91425"/>
          <a:lstStyle>
            <a:lvl1pPr indent="0" lvl="0" marL="0" marR="0" rtl="0" algn="l">
              <a:lnSpc>
                <a:spcPct val="115625"/>
              </a:lnSpc>
              <a:spcBef>
                <a:spcPts val="0"/>
              </a:spcBef>
              <a:buClr>
                <a:schemeClr val="dk1"/>
              </a:buClr>
              <a:buNone/>
              <a:defRPr b="1" i="0" u="none" cap="none" strike="noStrike">
                <a:solidFill>
                  <a:schemeClr val="dk1"/>
                </a:solidFil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8" name="Shape 78"/>
          <p:cNvSpPr/>
          <p:nvPr/>
        </p:nvSpPr>
        <p:spPr>
          <a:xfrm>
            <a:off x="457200" y="2011680"/>
            <a:ext cx="77700" cy="2362199"/>
          </a:xfrm>
          <a:prstGeom prst="rect">
            <a:avLst/>
          </a:prstGeom>
          <a:solidFill>
            <a:srgbClr val="C00000"/>
          </a:solidFill>
          <a:ln>
            <a:noFill/>
          </a:ln>
        </p:spPr>
        <p:txBody>
          <a:bodyPr anchorCtr="0" anchor="ctr" bIns="45700" lIns="91425" rIns="91425" tIns="45700">
            <a:noAutofit/>
          </a:bodyPr>
          <a:lstStyle/>
          <a:p>
            <a:pPr indent="0" lvl="0" marL="0" marR="0" rtl="0" algn="ctr">
              <a:lnSpc>
                <a:spcPct val="90000"/>
              </a:lnSpc>
              <a:spcBef>
                <a:spcPts val="0"/>
              </a:spcBef>
              <a:buNone/>
            </a:pPr>
            <a:r>
              <a:t/>
            </a:r>
            <a:endParaRPr b="0" i="0" sz="1200" u="none" cap="none" strike="noStrike">
              <a:solidFill>
                <a:schemeClr val="lt1"/>
              </a:solidFill>
              <a:latin typeface="PT Sans Caption"/>
              <a:ea typeface="PT Sans Caption"/>
              <a:cs typeface="PT Sans Caption"/>
              <a:sym typeface="PT Sans Captio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Boxes">
    <p:spTree>
      <p:nvGrpSpPr>
        <p:cNvPr id="79" name="Shape 79"/>
        <p:cNvGrpSpPr/>
        <p:nvPr/>
      </p:nvGrpSpPr>
      <p:grpSpPr>
        <a:xfrm>
          <a:off x="0" y="0"/>
          <a:ext cx="0" cy="0"/>
          <a:chOff x="0" y="0"/>
          <a:chExt cx="0" cy="0"/>
        </a:xfrm>
      </p:grpSpPr>
      <p:sp>
        <p:nvSpPr>
          <p:cNvPr id="80" name="Shape 80"/>
          <p:cNvSpPr txBox="1"/>
          <p:nvPr>
            <p:ph idx="1" type="body"/>
          </p:nvPr>
        </p:nvSpPr>
        <p:spPr>
          <a:xfrm>
            <a:off x="4800600" y="1200150"/>
            <a:ext cx="4114800" cy="1523999"/>
          </a:xfrm>
          <a:prstGeom prst="rect">
            <a:avLst/>
          </a:prstGeom>
          <a:solidFill>
            <a:srgbClr val="E9EBEB">
              <a:alpha val="20000"/>
            </a:srgbClr>
          </a:solidFill>
          <a:ln cap="flat" cmpd="sng" w="9525">
            <a:solidFill>
              <a:srgbClr val="D5E6FF"/>
            </a:solidFill>
            <a:prstDash val="dash"/>
            <a:round/>
            <a:headEnd len="med" w="med" type="none"/>
            <a:tailEnd len="med" w="med" type="none"/>
          </a:ln>
        </p:spPr>
        <p:txBody>
          <a:bodyPr anchorCtr="1" anchor="t"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PT Sans Caption"/>
                <a:ea typeface="PT Sans Caption"/>
                <a:cs typeface="PT Sans Caption"/>
                <a:sym typeface="PT Sans Caption"/>
              </a:defRPr>
            </a:lvl1pPr>
            <a:lvl2pPr indent="-109537" lvl="1" marL="693737"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25400" lvl="4" marL="1143000" marR="0" rtl="0" algn="l">
              <a:lnSpc>
                <a:spcPct val="100000"/>
              </a:lnSpc>
              <a:spcBef>
                <a:spcPts val="0"/>
              </a:spcBef>
              <a:spcAft>
                <a:spcPts val="0"/>
              </a:spcAft>
              <a:buClr>
                <a:srgbClr val="000000"/>
              </a:buClr>
              <a:buSzPct val="100000"/>
              <a:buFont typeface="Arial"/>
              <a:buChar char="•"/>
              <a:defRPr b="0" i="0" sz="3200" u="none" cap="none" strike="noStrike">
                <a:solidFill>
                  <a:srgbClr val="000000"/>
                </a:solidFill>
                <a:latin typeface="PT Sans"/>
                <a:ea typeface="PT Sans"/>
                <a:cs typeface="PT Sans"/>
                <a:sym typeface="PT Sans"/>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type="title"/>
          </p:nvPr>
        </p:nvSpPr>
        <p:spPr>
          <a:xfrm>
            <a:off x="304800" y="133350"/>
            <a:ext cx="7559400" cy="778800"/>
          </a:xfrm>
          <a:prstGeom prst="rect">
            <a:avLst/>
          </a:prstGeom>
          <a:noFill/>
          <a:ln>
            <a:noFill/>
          </a:ln>
        </p:spPr>
        <p:txBody>
          <a:bodyPr anchorCtr="0" anchor="ctr" bIns="91425" lIns="91425" rIns="91425" tIns="91425"/>
          <a:lstStyle>
            <a:lvl1pPr indent="0" lvl="0" marL="0" marR="0" rtl="0" algn="l">
              <a:lnSpc>
                <a:spcPct val="115625"/>
              </a:lnSpc>
              <a:spcBef>
                <a:spcPts val="0"/>
              </a:spcBef>
              <a:buClr>
                <a:schemeClr val="dk1"/>
              </a:buClr>
              <a:buFont typeface="PT Sans Narrow"/>
              <a:buNone/>
              <a:defRPr b="1" i="0" sz="3200" u="none" cap="none" strike="noStrike">
                <a:solidFill>
                  <a:schemeClr val="dk1"/>
                </a:solidFill>
                <a:latin typeface="PT Sans Narrow"/>
                <a:ea typeface="PT Sans Narrow"/>
                <a:cs typeface="PT Sans Narrow"/>
                <a:sym typeface="PT Sans Narrow"/>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2" name="Shape 82"/>
          <p:cNvSpPr txBox="1"/>
          <p:nvPr>
            <p:ph idx="2" type="body"/>
          </p:nvPr>
        </p:nvSpPr>
        <p:spPr>
          <a:xfrm>
            <a:off x="304800" y="1606437"/>
            <a:ext cx="4114800" cy="258600"/>
          </a:xfrm>
          <a:prstGeom prst="rect">
            <a:avLst/>
          </a:prstGeom>
          <a:solidFill>
            <a:srgbClr val="B0C2D0">
              <a:alpha val="20000"/>
            </a:srgbClr>
          </a:solidFill>
          <a:ln>
            <a:noFill/>
          </a:ln>
        </p:spPr>
        <p:txBody>
          <a:bodyPr anchorCtr="0" anchor="ctr" bIns="91425" lIns="91425" rIns="91425" tIns="91425"/>
          <a:lstStyle>
            <a:lvl1pPr indent="-185737" lvl="0" marL="338137" marR="0" rtl="0" algn="l">
              <a:lnSpc>
                <a:spcPct val="100000"/>
              </a:lnSpc>
              <a:spcBef>
                <a:spcPts val="0"/>
              </a:spcBef>
              <a:spcAft>
                <a:spcPts val="0"/>
              </a:spcAft>
              <a:buClr>
                <a:schemeClr val="dk1"/>
              </a:buClr>
              <a:buSzPct val="100000"/>
              <a:buFont typeface="Arial"/>
              <a:buChar char="•"/>
              <a:defRPr b="0" i="0" sz="800" u="none" cap="none" strike="noStrike">
                <a:solidFill>
                  <a:schemeClr val="dk1"/>
                </a:solidFill>
                <a:latin typeface="PT Sans Caption"/>
                <a:ea typeface="PT Sans Caption"/>
                <a:cs typeface="PT Sans Caption"/>
                <a:sym typeface="PT Sans Caption"/>
              </a:defRPr>
            </a:lvl1pPr>
            <a:lvl2pPr indent="-71437" lvl="1" marL="693737" marR="0" rtl="0" algn="l">
              <a:lnSpc>
                <a:spcPct val="100000"/>
              </a:lnSpc>
              <a:spcBef>
                <a:spcPts val="600"/>
              </a:spcBef>
              <a:spcAft>
                <a:spcPts val="0"/>
              </a:spcAft>
              <a:buClr>
                <a:srgbClr val="800000"/>
              </a:buClr>
              <a:buSzPct val="100000"/>
              <a:buFont typeface="Arial"/>
              <a:buChar char="•"/>
              <a:defRPr b="0" i="0" sz="2400" u="none" cap="none" strike="noStrike">
                <a:solidFill>
                  <a:srgbClr val="800000"/>
                </a:solidFill>
                <a:latin typeface="PT Sans"/>
                <a:ea typeface="PT Sans"/>
                <a:cs typeface="PT Sans"/>
                <a:sym typeface="PT Sans"/>
              </a:defRPr>
            </a:lvl2pPr>
            <a:lvl3pPr indent="-95250" lvl="2" marL="1149350" marR="0" rtl="0" algn="l">
              <a:lnSpc>
                <a:spcPct val="100000"/>
              </a:lnSpc>
              <a:spcBef>
                <a:spcPts val="600"/>
              </a:spcBef>
              <a:spcAft>
                <a:spcPts val="0"/>
              </a:spcAft>
              <a:buClr>
                <a:srgbClr val="595959"/>
              </a:buClr>
              <a:buSzPct val="100000"/>
              <a:buFont typeface="Arial"/>
              <a:buChar char="•"/>
              <a:defRPr b="0" i="0" sz="2200" u="none" cap="none" strike="noStrike">
                <a:solidFill>
                  <a:srgbClr val="595959"/>
                </a:solidFill>
                <a:latin typeface="PT Sans"/>
                <a:ea typeface="PT Sans"/>
                <a:cs typeface="PT Sans"/>
                <a:sym typeface="PT Sans"/>
              </a:defRPr>
            </a:lvl3pPr>
            <a:lvl4pPr indent="-101600" lvl="3" marL="1371600" marR="0" rtl="0" algn="l">
              <a:lnSpc>
                <a:spcPct val="100000"/>
              </a:lnSpc>
              <a:spcBef>
                <a:spcPts val="600"/>
              </a:spcBef>
              <a:spcAft>
                <a:spcPts val="0"/>
              </a:spcAft>
              <a:buClr>
                <a:srgbClr val="000000"/>
              </a:buClr>
              <a:buSzPct val="100000"/>
              <a:buFont typeface="Arial"/>
              <a:buChar char="•"/>
              <a:defRPr b="0" i="1" sz="2000" u="none" cap="none" strike="noStrike">
                <a:solidFill>
                  <a:srgbClr val="000000"/>
                </a:solidFill>
                <a:latin typeface="PT Sans"/>
                <a:ea typeface="PT Sans"/>
                <a:cs typeface="PT Sans"/>
                <a:sym typeface="PT Sans"/>
              </a:defRPr>
            </a:lvl4pPr>
            <a:lvl5pPr indent="-25400" lvl="4" marL="1143000" marR="0" rtl="0" algn="l">
              <a:lnSpc>
                <a:spcPct val="100000"/>
              </a:lnSpc>
              <a:spcBef>
                <a:spcPts val="0"/>
              </a:spcBef>
              <a:spcAft>
                <a:spcPts val="0"/>
              </a:spcAft>
              <a:buClr>
                <a:srgbClr val="000000"/>
              </a:buClr>
              <a:buSzPct val="100000"/>
              <a:buFont typeface="Arial"/>
              <a:buChar char="•"/>
              <a:defRPr b="0" i="0" sz="3200" u="none" cap="none" strike="noStrike">
                <a:solidFill>
                  <a:srgbClr val="000000"/>
                </a:solidFill>
                <a:latin typeface="PT Sans"/>
                <a:ea typeface="PT Sans"/>
                <a:cs typeface="PT Sans"/>
                <a:sym typeface="PT Sans"/>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3" type="body"/>
          </p:nvPr>
        </p:nvSpPr>
        <p:spPr>
          <a:xfrm>
            <a:off x="304800" y="1203959"/>
            <a:ext cx="4114800" cy="402600"/>
          </a:xfrm>
          <a:prstGeom prst="rect">
            <a:avLst/>
          </a:prstGeom>
          <a:solidFill>
            <a:srgbClr val="282B3C"/>
          </a:solidFill>
          <a:ln>
            <a:noFill/>
          </a:ln>
        </p:spPr>
        <p:txBody>
          <a:bodyPr anchorCtr="1" anchor="ctr" bIns="91425" lIns="91425" rIns="91425" tIns="91425"/>
          <a:lstStyle>
            <a:lvl1pPr indent="-457200" lvl="0" marL="457200" marR="0" rtl="0" algn="ctr">
              <a:lnSpc>
                <a:spcPct val="90000"/>
              </a:lnSpc>
              <a:spcBef>
                <a:spcPts val="0"/>
              </a:spcBef>
              <a:spcAft>
                <a:spcPts val="0"/>
              </a:spcAft>
              <a:buClr>
                <a:schemeClr val="lt1"/>
              </a:buClr>
              <a:buFont typeface="Arial"/>
              <a:buNone/>
              <a:defRPr b="0" i="0" sz="1200" u="none" cap="none" strike="noStrike">
                <a:solidFill>
                  <a:schemeClr val="lt1"/>
                </a:solidFill>
                <a:latin typeface="PT Sans Caption"/>
                <a:ea typeface="PT Sans Caption"/>
                <a:cs typeface="PT Sans Caption"/>
                <a:sym typeface="PT Sans Caption"/>
              </a:defRPr>
            </a:lvl1pPr>
            <a:lvl2pPr indent="-457200" lvl="1" marL="457200" marR="0" rtl="0" algn="ctr">
              <a:lnSpc>
                <a:spcPct val="90000"/>
              </a:lnSpc>
              <a:spcBef>
                <a:spcPts val="0"/>
              </a:spcBef>
              <a:spcAft>
                <a:spcPts val="0"/>
              </a:spcAft>
              <a:buClr>
                <a:srgbClr val="00B0F0"/>
              </a:buClr>
              <a:buFont typeface="Arial"/>
              <a:buNone/>
              <a:defRPr b="0" i="1" sz="800" u="none" cap="none" strike="noStrike">
                <a:solidFill>
                  <a:srgbClr val="00B0F0"/>
                </a:solidFill>
                <a:latin typeface="PT Sans"/>
                <a:ea typeface="PT Sans"/>
                <a:cs typeface="PT Sans"/>
                <a:sym typeface="PT Sans"/>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Shape 84"/>
          <p:cNvSpPr txBox="1"/>
          <p:nvPr>
            <p:ph idx="4" type="body"/>
          </p:nvPr>
        </p:nvSpPr>
        <p:spPr>
          <a:xfrm>
            <a:off x="4953000" y="1657351"/>
            <a:ext cx="1828800" cy="228600"/>
          </a:xfrm>
          <a:prstGeom prst="rect">
            <a:avLst/>
          </a:prstGeom>
          <a:solidFill>
            <a:srgbClr val="282B3C"/>
          </a:solidFill>
          <a:ln>
            <a:noFill/>
          </a:ln>
        </p:spPr>
        <p:txBody>
          <a:bodyPr anchorCtr="1" anchor="ctr" bIns="91425" lIns="91425" rIns="91425" tIns="91425"/>
          <a:lstStyle>
            <a:lvl1pPr indent="0" lvl="0" marL="0" marR="0" rtl="0" algn="l">
              <a:lnSpc>
                <a:spcPct val="100000"/>
              </a:lnSpc>
              <a:spcBef>
                <a:spcPts val="1200"/>
              </a:spcBef>
              <a:spcAft>
                <a:spcPts val="0"/>
              </a:spcAft>
              <a:buClr>
                <a:schemeClr val="lt1"/>
              </a:buClr>
              <a:buFont typeface="Arial"/>
              <a:buNone/>
              <a:defRPr b="0" i="0" sz="1200" u="none" cap="none" strike="noStrike">
                <a:solidFill>
                  <a:schemeClr val="lt1"/>
                </a:solidFill>
                <a:latin typeface="PT Sans Caption"/>
                <a:ea typeface="PT Sans Caption"/>
                <a:cs typeface="PT Sans Caption"/>
                <a:sym typeface="PT Sans Caption"/>
              </a:defRPr>
            </a:lvl1pPr>
            <a:lvl2pPr indent="-173037" lvl="1" marL="693737" marR="0" rtl="0" algn="l">
              <a:lnSpc>
                <a:spcPct val="100000"/>
              </a:lnSpc>
              <a:spcBef>
                <a:spcPts val="600"/>
              </a:spcBef>
              <a:spcAft>
                <a:spcPts val="0"/>
              </a:spcAft>
              <a:buClr>
                <a:srgbClr val="00B0F0"/>
              </a:buClr>
              <a:buSzPct val="100000"/>
              <a:buFont typeface="Arial"/>
              <a:buChar char="•"/>
              <a:defRPr b="0" i="1" sz="800" u="none" cap="none" strike="noStrike">
                <a:solidFill>
                  <a:srgbClr val="00B0F0"/>
                </a:solidFill>
                <a:latin typeface="PT Sans"/>
                <a:ea typeface="PT Sans"/>
                <a:cs typeface="PT Sans"/>
                <a:sym typeface="PT Sans"/>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Shape 85"/>
          <p:cNvSpPr txBox="1"/>
          <p:nvPr>
            <p:ph idx="5" type="body"/>
          </p:nvPr>
        </p:nvSpPr>
        <p:spPr>
          <a:xfrm>
            <a:off x="6934200" y="1657351"/>
            <a:ext cx="1828800" cy="228600"/>
          </a:xfrm>
          <a:prstGeom prst="rect">
            <a:avLst/>
          </a:prstGeom>
          <a:solidFill>
            <a:srgbClr val="282B3C"/>
          </a:solidFill>
          <a:ln>
            <a:noFill/>
          </a:ln>
        </p:spPr>
        <p:txBody>
          <a:bodyPr anchorCtr="1" anchor="ctr" bIns="91425" lIns="91425" rIns="91425" tIns="91425"/>
          <a:lstStyle>
            <a:lvl1pPr indent="0" lvl="0" marL="0" marR="0" rtl="0" algn="l">
              <a:lnSpc>
                <a:spcPct val="100000"/>
              </a:lnSpc>
              <a:spcBef>
                <a:spcPts val="1200"/>
              </a:spcBef>
              <a:spcAft>
                <a:spcPts val="0"/>
              </a:spcAft>
              <a:buClr>
                <a:schemeClr val="lt1"/>
              </a:buClr>
              <a:buFont typeface="Arial"/>
              <a:buNone/>
              <a:defRPr b="0" i="0" sz="1200" u="none" cap="none" strike="noStrike">
                <a:solidFill>
                  <a:schemeClr val="lt1"/>
                </a:solidFill>
                <a:latin typeface="PT Sans Caption"/>
                <a:ea typeface="PT Sans Caption"/>
                <a:cs typeface="PT Sans Caption"/>
                <a:sym typeface="PT Sans Caption"/>
              </a:defRPr>
            </a:lvl1pPr>
            <a:lvl2pPr indent="-173037" lvl="1" marL="693737" marR="0" rtl="0" algn="l">
              <a:lnSpc>
                <a:spcPct val="100000"/>
              </a:lnSpc>
              <a:spcBef>
                <a:spcPts val="600"/>
              </a:spcBef>
              <a:spcAft>
                <a:spcPts val="0"/>
              </a:spcAft>
              <a:buClr>
                <a:srgbClr val="00B0F0"/>
              </a:buClr>
              <a:buSzPct val="100000"/>
              <a:buFont typeface="Arial"/>
              <a:buChar char="•"/>
              <a:defRPr b="0" i="1" sz="800" u="none" cap="none" strike="noStrike">
                <a:solidFill>
                  <a:srgbClr val="00B0F0"/>
                </a:solidFill>
                <a:latin typeface="PT Sans"/>
                <a:ea typeface="PT Sans"/>
                <a:cs typeface="PT Sans"/>
                <a:sym typeface="PT Sans"/>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Shape 86"/>
          <p:cNvSpPr txBox="1"/>
          <p:nvPr>
            <p:ph idx="6" type="body"/>
          </p:nvPr>
        </p:nvSpPr>
        <p:spPr>
          <a:xfrm>
            <a:off x="304800" y="2497974"/>
            <a:ext cx="1918800" cy="258600"/>
          </a:xfrm>
          <a:prstGeom prst="rect">
            <a:avLst/>
          </a:prstGeom>
          <a:solidFill>
            <a:srgbClr val="B0C2D0">
              <a:alpha val="20000"/>
            </a:srgbClr>
          </a:solidFill>
          <a:ln>
            <a:noFill/>
          </a:ln>
        </p:spPr>
        <p:txBody>
          <a:bodyPr anchorCtr="0" anchor="ctr" bIns="91425" lIns="91425" rIns="91425" tIns="91425"/>
          <a:lstStyle>
            <a:lvl1pPr indent="-185737" lvl="0" marL="338137" marR="0" rtl="0" algn="l">
              <a:lnSpc>
                <a:spcPct val="100000"/>
              </a:lnSpc>
              <a:spcBef>
                <a:spcPts val="0"/>
              </a:spcBef>
              <a:spcAft>
                <a:spcPts val="0"/>
              </a:spcAft>
              <a:buClr>
                <a:schemeClr val="dk1"/>
              </a:buClr>
              <a:buSzPct val="100000"/>
              <a:buFont typeface="Arial"/>
              <a:buChar char="•"/>
              <a:defRPr b="0" i="0" sz="800" u="none" cap="none" strike="noStrike">
                <a:solidFill>
                  <a:schemeClr val="dk1"/>
                </a:solidFill>
                <a:latin typeface="PT Sans Caption"/>
                <a:ea typeface="PT Sans Caption"/>
                <a:cs typeface="PT Sans Caption"/>
                <a:sym typeface="PT Sans Caption"/>
              </a:defRPr>
            </a:lvl1pPr>
            <a:lvl2pPr indent="-71437" lvl="1" marL="693737" marR="0" rtl="0" algn="l">
              <a:lnSpc>
                <a:spcPct val="100000"/>
              </a:lnSpc>
              <a:spcBef>
                <a:spcPts val="600"/>
              </a:spcBef>
              <a:spcAft>
                <a:spcPts val="0"/>
              </a:spcAft>
              <a:buClr>
                <a:srgbClr val="800000"/>
              </a:buClr>
              <a:buSzPct val="100000"/>
              <a:buFont typeface="Arial"/>
              <a:buChar char="•"/>
              <a:defRPr b="0" i="0" sz="2400" u="none" cap="none" strike="noStrike">
                <a:solidFill>
                  <a:srgbClr val="800000"/>
                </a:solidFill>
                <a:latin typeface="PT Sans"/>
                <a:ea typeface="PT Sans"/>
                <a:cs typeface="PT Sans"/>
                <a:sym typeface="PT Sans"/>
              </a:defRPr>
            </a:lvl2pPr>
            <a:lvl3pPr indent="-95250" lvl="2" marL="1149350" marR="0" rtl="0" algn="l">
              <a:lnSpc>
                <a:spcPct val="100000"/>
              </a:lnSpc>
              <a:spcBef>
                <a:spcPts val="600"/>
              </a:spcBef>
              <a:spcAft>
                <a:spcPts val="0"/>
              </a:spcAft>
              <a:buClr>
                <a:srgbClr val="595959"/>
              </a:buClr>
              <a:buSzPct val="100000"/>
              <a:buFont typeface="Arial"/>
              <a:buChar char="•"/>
              <a:defRPr b="0" i="0" sz="2200" u="none" cap="none" strike="noStrike">
                <a:solidFill>
                  <a:srgbClr val="595959"/>
                </a:solidFill>
                <a:latin typeface="PT Sans"/>
                <a:ea typeface="PT Sans"/>
                <a:cs typeface="PT Sans"/>
                <a:sym typeface="PT Sans"/>
              </a:defRPr>
            </a:lvl3pPr>
            <a:lvl4pPr indent="-101600" lvl="3" marL="1371600" marR="0" rtl="0" algn="l">
              <a:lnSpc>
                <a:spcPct val="100000"/>
              </a:lnSpc>
              <a:spcBef>
                <a:spcPts val="600"/>
              </a:spcBef>
              <a:spcAft>
                <a:spcPts val="0"/>
              </a:spcAft>
              <a:buClr>
                <a:srgbClr val="000000"/>
              </a:buClr>
              <a:buSzPct val="100000"/>
              <a:buFont typeface="Arial"/>
              <a:buChar char="•"/>
              <a:defRPr b="0" i="1" sz="2000" u="none" cap="none" strike="noStrike">
                <a:solidFill>
                  <a:srgbClr val="000000"/>
                </a:solidFill>
                <a:latin typeface="PT Sans"/>
                <a:ea typeface="PT Sans"/>
                <a:cs typeface="PT Sans"/>
                <a:sym typeface="PT Sans"/>
              </a:defRPr>
            </a:lvl4pPr>
            <a:lvl5pPr indent="-25400" lvl="4" marL="1143000" marR="0" rtl="0" algn="l">
              <a:lnSpc>
                <a:spcPct val="100000"/>
              </a:lnSpc>
              <a:spcBef>
                <a:spcPts val="0"/>
              </a:spcBef>
              <a:spcAft>
                <a:spcPts val="0"/>
              </a:spcAft>
              <a:buClr>
                <a:srgbClr val="000000"/>
              </a:buClr>
              <a:buSzPct val="100000"/>
              <a:buFont typeface="Arial"/>
              <a:buChar char="•"/>
              <a:defRPr b="0" i="0" sz="3200" u="none" cap="none" strike="noStrike">
                <a:solidFill>
                  <a:srgbClr val="000000"/>
                </a:solidFill>
                <a:latin typeface="PT Sans"/>
                <a:ea typeface="PT Sans"/>
                <a:cs typeface="PT Sans"/>
                <a:sym typeface="PT Sans"/>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Shape 87"/>
          <p:cNvSpPr txBox="1"/>
          <p:nvPr>
            <p:ph idx="7" type="body"/>
          </p:nvPr>
        </p:nvSpPr>
        <p:spPr>
          <a:xfrm>
            <a:off x="304800" y="2213261"/>
            <a:ext cx="1918800" cy="274200"/>
          </a:xfrm>
          <a:prstGeom prst="rect">
            <a:avLst/>
          </a:prstGeom>
          <a:solidFill>
            <a:srgbClr val="282B3C"/>
          </a:solidFill>
          <a:ln>
            <a:noFill/>
          </a:ln>
        </p:spPr>
        <p:txBody>
          <a:bodyPr anchorCtr="1" anchor="ctr" bIns="91425" lIns="91425" rIns="91425" tIns="91425"/>
          <a:lstStyle>
            <a:lvl1pPr indent="-457200" lvl="0" marL="457200" marR="0" rtl="0" algn="ctr">
              <a:lnSpc>
                <a:spcPct val="90000"/>
              </a:lnSpc>
              <a:spcBef>
                <a:spcPts val="0"/>
              </a:spcBef>
              <a:spcAft>
                <a:spcPts val="0"/>
              </a:spcAft>
              <a:buClr>
                <a:schemeClr val="lt1"/>
              </a:buClr>
              <a:buFont typeface="Arial"/>
              <a:buNone/>
              <a:defRPr b="0" i="0" sz="1200" u="none" cap="none" strike="noStrike">
                <a:solidFill>
                  <a:schemeClr val="lt1"/>
                </a:solidFill>
                <a:latin typeface="PT Sans Caption"/>
                <a:ea typeface="PT Sans Caption"/>
                <a:cs typeface="PT Sans Caption"/>
                <a:sym typeface="PT Sans Caption"/>
              </a:defRPr>
            </a:lvl1pPr>
            <a:lvl2pPr indent="-457200" lvl="1" marL="457200" marR="0" rtl="0" algn="ctr">
              <a:lnSpc>
                <a:spcPct val="90000"/>
              </a:lnSpc>
              <a:spcBef>
                <a:spcPts val="0"/>
              </a:spcBef>
              <a:spcAft>
                <a:spcPts val="0"/>
              </a:spcAft>
              <a:buClr>
                <a:srgbClr val="00B0F0"/>
              </a:buClr>
              <a:buFont typeface="Arial"/>
              <a:buNone/>
              <a:defRPr b="0" i="1" sz="800" u="none" cap="none" strike="noStrike">
                <a:solidFill>
                  <a:srgbClr val="00B0F0"/>
                </a:solidFill>
                <a:latin typeface="PT Sans"/>
                <a:ea typeface="PT Sans"/>
                <a:cs typeface="PT Sans"/>
                <a:sym typeface="PT Sans"/>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Shape 88"/>
          <p:cNvSpPr txBox="1"/>
          <p:nvPr>
            <p:ph idx="8" type="body"/>
          </p:nvPr>
        </p:nvSpPr>
        <p:spPr>
          <a:xfrm>
            <a:off x="2499359" y="2497974"/>
            <a:ext cx="1918800" cy="258600"/>
          </a:xfrm>
          <a:prstGeom prst="rect">
            <a:avLst/>
          </a:prstGeom>
          <a:solidFill>
            <a:srgbClr val="B0C2D0">
              <a:alpha val="20000"/>
            </a:srgbClr>
          </a:solidFill>
          <a:ln>
            <a:noFill/>
          </a:ln>
        </p:spPr>
        <p:txBody>
          <a:bodyPr anchorCtr="0" anchor="ctr" bIns="91425" lIns="91425" rIns="91425" tIns="91425"/>
          <a:lstStyle>
            <a:lvl1pPr indent="-185737" lvl="0" marL="338137" marR="0" rtl="0" algn="l">
              <a:lnSpc>
                <a:spcPct val="100000"/>
              </a:lnSpc>
              <a:spcBef>
                <a:spcPts val="0"/>
              </a:spcBef>
              <a:spcAft>
                <a:spcPts val="0"/>
              </a:spcAft>
              <a:buClr>
                <a:schemeClr val="dk1"/>
              </a:buClr>
              <a:buSzPct val="100000"/>
              <a:buFont typeface="Arial"/>
              <a:buChar char="•"/>
              <a:defRPr b="0" i="0" sz="800" u="none" cap="none" strike="noStrike">
                <a:solidFill>
                  <a:schemeClr val="dk1"/>
                </a:solidFill>
                <a:latin typeface="PT Sans Caption"/>
                <a:ea typeface="PT Sans Caption"/>
                <a:cs typeface="PT Sans Caption"/>
                <a:sym typeface="PT Sans Caption"/>
              </a:defRPr>
            </a:lvl1pPr>
            <a:lvl2pPr indent="-71437" lvl="1" marL="693737" marR="0" rtl="0" algn="l">
              <a:lnSpc>
                <a:spcPct val="100000"/>
              </a:lnSpc>
              <a:spcBef>
                <a:spcPts val="600"/>
              </a:spcBef>
              <a:spcAft>
                <a:spcPts val="0"/>
              </a:spcAft>
              <a:buClr>
                <a:srgbClr val="800000"/>
              </a:buClr>
              <a:buSzPct val="100000"/>
              <a:buFont typeface="Arial"/>
              <a:buChar char="•"/>
              <a:defRPr b="0" i="0" sz="2400" u="none" cap="none" strike="noStrike">
                <a:solidFill>
                  <a:srgbClr val="800000"/>
                </a:solidFill>
                <a:latin typeface="PT Sans"/>
                <a:ea typeface="PT Sans"/>
                <a:cs typeface="PT Sans"/>
                <a:sym typeface="PT Sans"/>
              </a:defRPr>
            </a:lvl2pPr>
            <a:lvl3pPr indent="-95250" lvl="2" marL="1149350" marR="0" rtl="0" algn="l">
              <a:lnSpc>
                <a:spcPct val="100000"/>
              </a:lnSpc>
              <a:spcBef>
                <a:spcPts val="600"/>
              </a:spcBef>
              <a:spcAft>
                <a:spcPts val="0"/>
              </a:spcAft>
              <a:buClr>
                <a:srgbClr val="595959"/>
              </a:buClr>
              <a:buSzPct val="100000"/>
              <a:buFont typeface="Arial"/>
              <a:buChar char="•"/>
              <a:defRPr b="0" i="0" sz="2200" u="none" cap="none" strike="noStrike">
                <a:solidFill>
                  <a:srgbClr val="595959"/>
                </a:solidFill>
                <a:latin typeface="PT Sans"/>
                <a:ea typeface="PT Sans"/>
                <a:cs typeface="PT Sans"/>
                <a:sym typeface="PT Sans"/>
              </a:defRPr>
            </a:lvl3pPr>
            <a:lvl4pPr indent="-101600" lvl="3" marL="1371600" marR="0" rtl="0" algn="l">
              <a:lnSpc>
                <a:spcPct val="100000"/>
              </a:lnSpc>
              <a:spcBef>
                <a:spcPts val="600"/>
              </a:spcBef>
              <a:spcAft>
                <a:spcPts val="0"/>
              </a:spcAft>
              <a:buClr>
                <a:srgbClr val="000000"/>
              </a:buClr>
              <a:buSzPct val="100000"/>
              <a:buFont typeface="Arial"/>
              <a:buChar char="•"/>
              <a:defRPr b="0" i="1" sz="2000" u="none" cap="none" strike="noStrike">
                <a:solidFill>
                  <a:srgbClr val="000000"/>
                </a:solidFill>
                <a:latin typeface="PT Sans"/>
                <a:ea typeface="PT Sans"/>
                <a:cs typeface="PT Sans"/>
                <a:sym typeface="PT Sans"/>
              </a:defRPr>
            </a:lvl4pPr>
            <a:lvl5pPr indent="-25400" lvl="4" marL="1143000" marR="0" rtl="0" algn="l">
              <a:lnSpc>
                <a:spcPct val="100000"/>
              </a:lnSpc>
              <a:spcBef>
                <a:spcPts val="0"/>
              </a:spcBef>
              <a:spcAft>
                <a:spcPts val="0"/>
              </a:spcAft>
              <a:buClr>
                <a:srgbClr val="000000"/>
              </a:buClr>
              <a:buSzPct val="100000"/>
              <a:buFont typeface="Arial"/>
              <a:buChar char="•"/>
              <a:defRPr b="0" i="0" sz="3200" u="none" cap="none" strike="noStrike">
                <a:solidFill>
                  <a:srgbClr val="000000"/>
                </a:solidFill>
                <a:latin typeface="PT Sans"/>
                <a:ea typeface="PT Sans"/>
                <a:cs typeface="PT Sans"/>
                <a:sym typeface="PT Sans"/>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9" type="body"/>
          </p:nvPr>
        </p:nvSpPr>
        <p:spPr>
          <a:xfrm>
            <a:off x="2499359" y="2213261"/>
            <a:ext cx="1918800" cy="274200"/>
          </a:xfrm>
          <a:prstGeom prst="rect">
            <a:avLst/>
          </a:prstGeom>
          <a:solidFill>
            <a:srgbClr val="282B3C"/>
          </a:solidFill>
          <a:ln>
            <a:noFill/>
          </a:ln>
        </p:spPr>
        <p:txBody>
          <a:bodyPr anchorCtr="1" anchor="ctr" bIns="91425" lIns="91425" rIns="91425" tIns="91425"/>
          <a:lstStyle>
            <a:lvl1pPr indent="-457200" lvl="0" marL="457200" marR="0" rtl="0" algn="ctr">
              <a:lnSpc>
                <a:spcPct val="90000"/>
              </a:lnSpc>
              <a:spcBef>
                <a:spcPts val="0"/>
              </a:spcBef>
              <a:spcAft>
                <a:spcPts val="0"/>
              </a:spcAft>
              <a:buClr>
                <a:schemeClr val="lt1"/>
              </a:buClr>
              <a:buFont typeface="Arial"/>
              <a:buNone/>
              <a:defRPr b="0" i="0" sz="1200" u="none" cap="none" strike="noStrike">
                <a:solidFill>
                  <a:schemeClr val="lt1"/>
                </a:solidFill>
                <a:latin typeface="PT Sans Caption"/>
                <a:ea typeface="PT Sans Caption"/>
                <a:cs typeface="PT Sans Caption"/>
                <a:sym typeface="PT Sans Caption"/>
              </a:defRPr>
            </a:lvl1pPr>
            <a:lvl2pPr indent="-457200" lvl="1" marL="457200" marR="0" rtl="0" algn="ctr">
              <a:lnSpc>
                <a:spcPct val="90000"/>
              </a:lnSpc>
              <a:spcBef>
                <a:spcPts val="0"/>
              </a:spcBef>
              <a:spcAft>
                <a:spcPts val="0"/>
              </a:spcAft>
              <a:buClr>
                <a:srgbClr val="00B0F0"/>
              </a:buClr>
              <a:buFont typeface="Arial"/>
              <a:buNone/>
              <a:defRPr b="0" i="1" sz="800" u="none" cap="none" strike="noStrike">
                <a:solidFill>
                  <a:srgbClr val="00B0F0"/>
                </a:solidFill>
                <a:latin typeface="PT Sans"/>
                <a:ea typeface="PT Sans"/>
                <a:cs typeface="PT Sans"/>
                <a:sym typeface="PT Sans"/>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Shape 90"/>
          <p:cNvSpPr txBox="1"/>
          <p:nvPr>
            <p:ph idx="13" type="body"/>
          </p:nvPr>
        </p:nvSpPr>
        <p:spPr>
          <a:xfrm>
            <a:off x="304800" y="3043840"/>
            <a:ext cx="4113300" cy="274200"/>
          </a:xfrm>
          <a:prstGeom prst="rect">
            <a:avLst/>
          </a:prstGeom>
          <a:solidFill>
            <a:srgbClr val="282B3C"/>
          </a:solidFill>
          <a:ln>
            <a:noFill/>
          </a:ln>
        </p:spPr>
        <p:txBody>
          <a:bodyPr anchorCtr="1" anchor="ctr" bIns="91425" lIns="91425" rIns="91425" tIns="91425"/>
          <a:lstStyle>
            <a:lvl1pPr indent="-457200" lvl="0" marL="457200" marR="0" rtl="0" algn="ctr">
              <a:lnSpc>
                <a:spcPct val="90000"/>
              </a:lnSpc>
              <a:spcBef>
                <a:spcPts val="0"/>
              </a:spcBef>
              <a:spcAft>
                <a:spcPts val="0"/>
              </a:spcAft>
              <a:buClr>
                <a:schemeClr val="lt1"/>
              </a:buClr>
              <a:buFont typeface="Arial"/>
              <a:buNone/>
              <a:defRPr b="0" i="0" sz="1200" u="none" cap="none" strike="noStrike">
                <a:solidFill>
                  <a:schemeClr val="lt1"/>
                </a:solidFill>
                <a:latin typeface="PT Sans Caption"/>
                <a:ea typeface="PT Sans Caption"/>
                <a:cs typeface="PT Sans Caption"/>
                <a:sym typeface="PT Sans Caption"/>
              </a:defRPr>
            </a:lvl1pPr>
            <a:lvl2pPr indent="-457200" lvl="1" marL="457200" marR="0" rtl="0" algn="ctr">
              <a:lnSpc>
                <a:spcPct val="90000"/>
              </a:lnSpc>
              <a:spcBef>
                <a:spcPts val="0"/>
              </a:spcBef>
              <a:spcAft>
                <a:spcPts val="0"/>
              </a:spcAft>
              <a:buClr>
                <a:srgbClr val="00B0F0"/>
              </a:buClr>
              <a:buFont typeface="Arial"/>
              <a:buNone/>
              <a:defRPr b="0" i="1" sz="800" u="none" cap="none" strike="noStrike">
                <a:solidFill>
                  <a:srgbClr val="00B0F0"/>
                </a:solidFill>
                <a:latin typeface="PT Sans"/>
                <a:ea typeface="PT Sans"/>
                <a:cs typeface="PT Sans"/>
                <a:sym typeface="PT Sans"/>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Shape 91"/>
          <p:cNvSpPr txBox="1"/>
          <p:nvPr>
            <p:ph idx="14" type="body"/>
          </p:nvPr>
        </p:nvSpPr>
        <p:spPr>
          <a:xfrm>
            <a:off x="304800" y="4334435"/>
            <a:ext cx="1918800" cy="258600"/>
          </a:xfrm>
          <a:prstGeom prst="rect">
            <a:avLst/>
          </a:prstGeom>
          <a:solidFill>
            <a:srgbClr val="B0C2D0">
              <a:alpha val="20000"/>
            </a:srgbClr>
          </a:solidFill>
          <a:ln>
            <a:noFill/>
          </a:ln>
        </p:spPr>
        <p:txBody>
          <a:bodyPr anchorCtr="0" anchor="ctr" bIns="91425" lIns="91425" rIns="91425" tIns="91425"/>
          <a:lstStyle>
            <a:lvl1pPr indent="-185737" lvl="0" marL="338137" marR="0" rtl="0" algn="l">
              <a:lnSpc>
                <a:spcPct val="100000"/>
              </a:lnSpc>
              <a:spcBef>
                <a:spcPts val="0"/>
              </a:spcBef>
              <a:spcAft>
                <a:spcPts val="0"/>
              </a:spcAft>
              <a:buClr>
                <a:schemeClr val="dk1"/>
              </a:buClr>
              <a:buSzPct val="100000"/>
              <a:buFont typeface="Arial"/>
              <a:buChar char="•"/>
              <a:defRPr b="0" i="0" sz="800" u="none" cap="none" strike="noStrike">
                <a:solidFill>
                  <a:schemeClr val="dk1"/>
                </a:solidFill>
                <a:latin typeface="PT Sans Caption"/>
                <a:ea typeface="PT Sans Caption"/>
                <a:cs typeface="PT Sans Caption"/>
                <a:sym typeface="PT Sans Caption"/>
              </a:defRPr>
            </a:lvl1pPr>
            <a:lvl2pPr indent="-71437" lvl="1" marL="693737" marR="0" rtl="0" algn="l">
              <a:lnSpc>
                <a:spcPct val="100000"/>
              </a:lnSpc>
              <a:spcBef>
                <a:spcPts val="600"/>
              </a:spcBef>
              <a:spcAft>
                <a:spcPts val="0"/>
              </a:spcAft>
              <a:buClr>
                <a:srgbClr val="800000"/>
              </a:buClr>
              <a:buSzPct val="100000"/>
              <a:buFont typeface="Arial"/>
              <a:buChar char="•"/>
              <a:defRPr b="0" i="0" sz="2400" u="none" cap="none" strike="noStrike">
                <a:solidFill>
                  <a:srgbClr val="800000"/>
                </a:solidFill>
                <a:latin typeface="PT Sans"/>
                <a:ea typeface="PT Sans"/>
                <a:cs typeface="PT Sans"/>
                <a:sym typeface="PT Sans"/>
              </a:defRPr>
            </a:lvl2pPr>
            <a:lvl3pPr indent="-95250" lvl="2" marL="1149350" marR="0" rtl="0" algn="l">
              <a:lnSpc>
                <a:spcPct val="100000"/>
              </a:lnSpc>
              <a:spcBef>
                <a:spcPts val="600"/>
              </a:spcBef>
              <a:spcAft>
                <a:spcPts val="0"/>
              </a:spcAft>
              <a:buClr>
                <a:srgbClr val="595959"/>
              </a:buClr>
              <a:buSzPct val="100000"/>
              <a:buFont typeface="Arial"/>
              <a:buChar char="•"/>
              <a:defRPr b="0" i="0" sz="2200" u="none" cap="none" strike="noStrike">
                <a:solidFill>
                  <a:srgbClr val="595959"/>
                </a:solidFill>
                <a:latin typeface="PT Sans"/>
                <a:ea typeface="PT Sans"/>
                <a:cs typeface="PT Sans"/>
                <a:sym typeface="PT Sans"/>
              </a:defRPr>
            </a:lvl3pPr>
            <a:lvl4pPr indent="-101600" lvl="3" marL="1371600" marR="0" rtl="0" algn="l">
              <a:lnSpc>
                <a:spcPct val="100000"/>
              </a:lnSpc>
              <a:spcBef>
                <a:spcPts val="600"/>
              </a:spcBef>
              <a:spcAft>
                <a:spcPts val="0"/>
              </a:spcAft>
              <a:buClr>
                <a:srgbClr val="000000"/>
              </a:buClr>
              <a:buSzPct val="100000"/>
              <a:buFont typeface="Arial"/>
              <a:buChar char="•"/>
              <a:defRPr b="0" i="1" sz="2000" u="none" cap="none" strike="noStrike">
                <a:solidFill>
                  <a:srgbClr val="000000"/>
                </a:solidFill>
                <a:latin typeface="PT Sans"/>
                <a:ea typeface="PT Sans"/>
                <a:cs typeface="PT Sans"/>
                <a:sym typeface="PT Sans"/>
              </a:defRPr>
            </a:lvl4pPr>
            <a:lvl5pPr indent="-25400" lvl="4" marL="1143000" marR="0" rtl="0" algn="l">
              <a:lnSpc>
                <a:spcPct val="100000"/>
              </a:lnSpc>
              <a:spcBef>
                <a:spcPts val="0"/>
              </a:spcBef>
              <a:spcAft>
                <a:spcPts val="0"/>
              </a:spcAft>
              <a:buClr>
                <a:srgbClr val="000000"/>
              </a:buClr>
              <a:buSzPct val="100000"/>
              <a:buFont typeface="Arial"/>
              <a:buChar char="•"/>
              <a:defRPr b="0" i="0" sz="3200" u="none" cap="none" strike="noStrike">
                <a:solidFill>
                  <a:srgbClr val="000000"/>
                </a:solidFill>
                <a:latin typeface="PT Sans"/>
                <a:ea typeface="PT Sans"/>
                <a:cs typeface="PT Sans"/>
                <a:sym typeface="PT Sans"/>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Shape 92"/>
          <p:cNvSpPr txBox="1"/>
          <p:nvPr>
            <p:ph idx="15" type="body"/>
          </p:nvPr>
        </p:nvSpPr>
        <p:spPr>
          <a:xfrm>
            <a:off x="304800" y="3931958"/>
            <a:ext cx="1918800" cy="402600"/>
          </a:xfrm>
          <a:prstGeom prst="rect">
            <a:avLst/>
          </a:prstGeom>
          <a:solidFill>
            <a:srgbClr val="282B3C"/>
          </a:solidFill>
          <a:ln>
            <a:noFill/>
          </a:ln>
        </p:spPr>
        <p:txBody>
          <a:bodyPr anchorCtr="1" anchor="ctr" bIns="91425" lIns="91425" rIns="91425" tIns="91425"/>
          <a:lstStyle>
            <a:lvl1pPr indent="-457200" lvl="0" marL="457200" marR="0" rtl="0" algn="ctr">
              <a:lnSpc>
                <a:spcPct val="90000"/>
              </a:lnSpc>
              <a:spcBef>
                <a:spcPts val="0"/>
              </a:spcBef>
              <a:spcAft>
                <a:spcPts val="0"/>
              </a:spcAft>
              <a:buClr>
                <a:schemeClr val="lt1"/>
              </a:buClr>
              <a:buFont typeface="Arial"/>
              <a:buNone/>
              <a:defRPr b="0" i="0" sz="1200" u="none" cap="none" strike="noStrike">
                <a:solidFill>
                  <a:schemeClr val="lt1"/>
                </a:solidFill>
                <a:latin typeface="PT Sans Caption"/>
                <a:ea typeface="PT Sans Caption"/>
                <a:cs typeface="PT Sans Caption"/>
                <a:sym typeface="PT Sans Caption"/>
              </a:defRPr>
            </a:lvl1pPr>
            <a:lvl2pPr indent="-457200" lvl="1" marL="457200" marR="0" rtl="0" algn="ctr">
              <a:lnSpc>
                <a:spcPct val="90000"/>
              </a:lnSpc>
              <a:spcBef>
                <a:spcPts val="0"/>
              </a:spcBef>
              <a:spcAft>
                <a:spcPts val="0"/>
              </a:spcAft>
              <a:buClr>
                <a:srgbClr val="00B0F0"/>
              </a:buClr>
              <a:buFont typeface="Arial"/>
              <a:buNone/>
              <a:defRPr b="0" i="1" sz="800" u="none" cap="none" strike="noStrike">
                <a:solidFill>
                  <a:srgbClr val="00B0F0"/>
                </a:solidFill>
                <a:latin typeface="PT Sans"/>
                <a:ea typeface="PT Sans"/>
                <a:cs typeface="PT Sans"/>
                <a:sym typeface="PT Sans"/>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Shape 93"/>
          <p:cNvSpPr txBox="1"/>
          <p:nvPr>
            <p:ph idx="16" type="body"/>
          </p:nvPr>
        </p:nvSpPr>
        <p:spPr>
          <a:xfrm>
            <a:off x="2499359" y="3932228"/>
            <a:ext cx="1918800" cy="402600"/>
          </a:xfrm>
          <a:prstGeom prst="rect">
            <a:avLst/>
          </a:prstGeom>
          <a:solidFill>
            <a:srgbClr val="282B3C"/>
          </a:solidFill>
          <a:ln>
            <a:noFill/>
          </a:ln>
        </p:spPr>
        <p:txBody>
          <a:bodyPr anchorCtr="1" anchor="ctr" bIns="91425" lIns="91425" rIns="91425" tIns="91425"/>
          <a:lstStyle>
            <a:lvl1pPr indent="-457200" lvl="0" marL="457200" marR="0" rtl="0" algn="ctr">
              <a:lnSpc>
                <a:spcPct val="90000"/>
              </a:lnSpc>
              <a:spcBef>
                <a:spcPts val="0"/>
              </a:spcBef>
              <a:spcAft>
                <a:spcPts val="0"/>
              </a:spcAft>
              <a:buClr>
                <a:schemeClr val="lt1"/>
              </a:buClr>
              <a:buFont typeface="Arial"/>
              <a:buNone/>
              <a:defRPr b="0" i="0" sz="1200" u="none" cap="none" strike="noStrike">
                <a:solidFill>
                  <a:schemeClr val="lt1"/>
                </a:solidFill>
                <a:latin typeface="PT Sans Caption"/>
                <a:ea typeface="PT Sans Caption"/>
                <a:cs typeface="PT Sans Caption"/>
                <a:sym typeface="PT Sans Caption"/>
              </a:defRPr>
            </a:lvl1pPr>
            <a:lvl2pPr indent="-457200" lvl="1" marL="457200" marR="0" rtl="0" algn="ctr">
              <a:lnSpc>
                <a:spcPct val="90000"/>
              </a:lnSpc>
              <a:spcBef>
                <a:spcPts val="0"/>
              </a:spcBef>
              <a:spcAft>
                <a:spcPts val="0"/>
              </a:spcAft>
              <a:buClr>
                <a:srgbClr val="00B0F0"/>
              </a:buClr>
              <a:buFont typeface="Arial"/>
              <a:buNone/>
              <a:defRPr b="0" i="1" sz="800" u="none" cap="none" strike="noStrike">
                <a:solidFill>
                  <a:srgbClr val="00B0F0"/>
                </a:solidFill>
                <a:latin typeface="PT Sans"/>
                <a:ea typeface="PT Sans"/>
                <a:cs typeface="PT Sans"/>
                <a:sym typeface="PT Sans"/>
              </a:defRPr>
            </a:lvl2pPr>
            <a:lvl3pPr indent="-120650" lvl="2" marL="1149350" marR="0" rtl="0" algn="l">
              <a:lnSpc>
                <a:spcPct val="10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lt1"/>
              </a:buClr>
              <a:buSzPct val="100000"/>
              <a:buFont typeface="Arial"/>
              <a:buChar char="•"/>
              <a:defRPr b="0" i="1" sz="1800" u="none" cap="none" strike="noStrike">
                <a:solidFill>
                  <a:schemeClr val="lt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bg>
      <p:bgPr>
        <a:blipFill rotWithShape="1">
          <a:blip r:embed="rId2">
            <a:alphaModFix/>
          </a:blip>
          <a:stretch>
            <a:fillRect b="0" l="0" r="0" t="0"/>
          </a:stretch>
        </a:blipFill>
      </p:bgPr>
    </p:bg>
    <p:spTree>
      <p:nvGrpSpPr>
        <p:cNvPr id="94" name="Shape 94"/>
        <p:cNvGrpSpPr/>
        <p:nvPr/>
      </p:nvGrpSpPr>
      <p:grpSpPr>
        <a:xfrm>
          <a:off x="0" y="0"/>
          <a:ext cx="0" cy="0"/>
          <a:chOff x="0" y="0"/>
          <a:chExt cx="0" cy="0"/>
        </a:xfrm>
      </p:grpSpPr>
      <p:sp>
        <p:nvSpPr>
          <p:cNvPr id="95" name="Shape 95"/>
          <p:cNvSpPr txBox="1"/>
          <p:nvPr>
            <p:ph type="ctrTitle"/>
          </p:nvPr>
        </p:nvSpPr>
        <p:spPr>
          <a:xfrm>
            <a:off x="762000" y="1714500"/>
            <a:ext cx="7467600" cy="1600200"/>
          </a:xfrm>
          <a:prstGeom prst="rect">
            <a:avLst/>
          </a:prstGeom>
          <a:noFill/>
          <a:ln>
            <a:noFill/>
          </a:ln>
        </p:spPr>
        <p:txBody>
          <a:bodyPr anchorCtr="0" anchor="ctr" bIns="91425" lIns="91425" rIns="91425" tIns="91425"/>
          <a:lstStyle>
            <a:lvl1pPr indent="0" lvl="0" marL="0" marR="0" rtl="0" algn="l">
              <a:lnSpc>
                <a:spcPct val="85000"/>
              </a:lnSpc>
              <a:spcBef>
                <a:spcPts val="0"/>
              </a:spcBef>
              <a:spcAft>
                <a:spcPts val="0"/>
              </a:spcAft>
              <a:buClr>
                <a:schemeClr val="lt1"/>
              </a:buClr>
              <a:buFont typeface="PT Sans Caption"/>
              <a:buNone/>
              <a:defRPr b="1" i="0" sz="4200" u="none" cap="none" strike="noStrike">
                <a:solidFill>
                  <a:schemeClr val="lt1"/>
                </a:solidFill>
                <a:latin typeface="PT Sans Caption"/>
                <a:ea typeface="PT Sans Caption"/>
                <a:cs typeface="PT Sans Caption"/>
                <a:sym typeface="PT Sans Caption"/>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6" name="Shape 96"/>
          <p:cNvSpPr txBox="1"/>
          <p:nvPr>
            <p:ph idx="1" type="subTitle"/>
          </p:nvPr>
        </p:nvSpPr>
        <p:spPr>
          <a:xfrm>
            <a:off x="838200" y="3314700"/>
            <a:ext cx="7467600" cy="571500"/>
          </a:xfrm>
          <a:prstGeom prst="rect">
            <a:avLst/>
          </a:prstGeom>
          <a:noFill/>
          <a:ln>
            <a:noFill/>
          </a:ln>
        </p:spPr>
        <p:txBody>
          <a:bodyPr anchorCtr="0" anchor="ctr" bIns="91425" lIns="91425" rIns="91425" tIns="91425"/>
          <a:lstStyle>
            <a:lvl1pPr indent="0" lvl="0" marL="0" marR="0" rtl="0" algn="ctr">
              <a:lnSpc>
                <a:spcPct val="100000"/>
              </a:lnSpc>
              <a:spcBef>
                <a:spcPts val="1200"/>
              </a:spcBef>
              <a:spcAft>
                <a:spcPts val="0"/>
              </a:spcAft>
              <a:buClr>
                <a:schemeClr val="lt1"/>
              </a:buClr>
              <a:buFont typeface="Arial"/>
              <a:buNone/>
              <a:defRPr b="0" i="0" sz="1500" u="none" cap="none" strike="noStrike">
                <a:solidFill>
                  <a:schemeClr val="lt1"/>
                </a:solidFill>
                <a:latin typeface="PT Sans"/>
                <a:ea typeface="PT Sans"/>
                <a:cs typeface="PT Sans"/>
                <a:sym typeface="PT Sans"/>
              </a:defRPr>
            </a:lvl1pPr>
            <a:lvl2pPr indent="0" lvl="1" marL="457200" marR="0" rtl="0" algn="ctr">
              <a:lnSpc>
                <a:spcPct val="100000"/>
              </a:lnSpc>
              <a:spcBef>
                <a:spcPts val="600"/>
              </a:spcBef>
              <a:spcAft>
                <a:spcPts val="0"/>
              </a:spcAft>
              <a:buClr>
                <a:srgbClr val="888888"/>
              </a:buClr>
              <a:buFont typeface="Arial"/>
              <a:buNone/>
              <a:defRPr b="0" i="0" sz="2400" u="none" cap="none" strike="noStrike">
                <a:solidFill>
                  <a:srgbClr val="888888"/>
                </a:solidFill>
                <a:latin typeface="PT Sans"/>
                <a:ea typeface="PT Sans"/>
                <a:cs typeface="PT Sans"/>
                <a:sym typeface="PT Sans"/>
              </a:defRPr>
            </a:lvl2pPr>
            <a:lvl3pPr indent="0" lvl="2" marL="914400" marR="0" rtl="0" algn="ctr">
              <a:lnSpc>
                <a:spcPct val="100000"/>
              </a:lnSpc>
              <a:spcBef>
                <a:spcPts val="600"/>
              </a:spcBef>
              <a:spcAft>
                <a:spcPts val="0"/>
              </a:spcAft>
              <a:buClr>
                <a:srgbClr val="888888"/>
              </a:buClr>
              <a:buFont typeface="Arial"/>
              <a:buNone/>
              <a:defRPr b="0" i="0" sz="2200" u="none" cap="none" strike="noStrike">
                <a:solidFill>
                  <a:srgbClr val="888888"/>
                </a:solidFill>
                <a:latin typeface="PT Sans"/>
                <a:ea typeface="PT Sans"/>
                <a:cs typeface="PT Sans"/>
                <a:sym typeface="PT Sans"/>
              </a:defRPr>
            </a:lvl3pPr>
            <a:lvl4pPr indent="0" lvl="3" marL="1371600" marR="0" rtl="0" algn="ctr">
              <a:lnSpc>
                <a:spcPct val="100000"/>
              </a:lnSpc>
              <a:spcBef>
                <a:spcPts val="600"/>
              </a:spcBef>
              <a:spcAft>
                <a:spcPts val="0"/>
              </a:spcAft>
              <a:buClr>
                <a:srgbClr val="888888"/>
              </a:buClr>
              <a:buFont typeface="Arial"/>
              <a:buNone/>
              <a:defRPr b="0" i="1" sz="2000" u="none" cap="none" strike="noStrike">
                <a:solidFill>
                  <a:srgbClr val="888888"/>
                </a:solidFill>
                <a:latin typeface="PT Sans"/>
                <a:ea typeface="PT Sans"/>
                <a:cs typeface="PT Sans"/>
                <a:sym typeface="PT Sans"/>
              </a:defRPr>
            </a:lvl4pPr>
            <a:lvl5pPr indent="0" lvl="4" marL="1828800" marR="0" rtl="0" algn="ctr">
              <a:lnSpc>
                <a:spcPct val="100000"/>
              </a:lnSpc>
              <a:spcBef>
                <a:spcPts val="0"/>
              </a:spcBef>
              <a:spcAft>
                <a:spcPts val="0"/>
              </a:spcAft>
              <a:buClr>
                <a:srgbClr val="888888"/>
              </a:buClr>
              <a:buFont typeface="Arial"/>
              <a:buNone/>
              <a:defRPr b="0" i="0" sz="3200" u="none" cap="none" strike="noStrike">
                <a:solidFill>
                  <a:srgbClr val="888888"/>
                </a:solidFill>
                <a:latin typeface="PT Sans"/>
                <a:ea typeface="PT Sans"/>
                <a:cs typeface="PT Sans"/>
                <a:sym typeface="PT Sans"/>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97" name="Shape 97"/>
          <p:cNvSpPr txBox="1"/>
          <p:nvPr/>
        </p:nvSpPr>
        <p:spPr>
          <a:xfrm>
            <a:off x="2971800" y="4569103"/>
            <a:ext cx="4191000" cy="2538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 sz="1050" u="none" cap="none" strike="noStrike">
                <a:solidFill>
                  <a:srgbClr val="595959"/>
                </a:solidFill>
                <a:latin typeface="PT Sans"/>
                <a:ea typeface="PT Sans"/>
                <a:cs typeface="PT Sans"/>
                <a:sym typeface="PT Sans"/>
              </a:rPr>
              <a:t>Copyright © 2015 Mirantis, Inc. All rights reserved</a:t>
            </a:r>
          </a:p>
        </p:txBody>
      </p:sp>
      <p:sp>
        <p:nvSpPr>
          <p:cNvPr id="98" name="Shape 98"/>
          <p:cNvSpPr/>
          <p:nvPr/>
        </p:nvSpPr>
        <p:spPr>
          <a:xfrm>
            <a:off x="533400" y="4570751"/>
            <a:ext cx="2438400" cy="250500"/>
          </a:xfrm>
          <a:prstGeom prst="roundRect">
            <a:avLst>
              <a:gd fmla="val 16667" name="adj"/>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 sz="1800" u="none" cap="none" strike="noStrike">
                <a:solidFill>
                  <a:srgbClr val="00B0F0"/>
                </a:solidFill>
                <a:latin typeface="Calibri"/>
                <a:ea typeface="Calibri"/>
                <a:cs typeface="Calibri"/>
                <a:sym typeface="Calibri"/>
              </a:rPr>
              <a:t>training.mirantis.com</a:t>
            </a:r>
          </a:p>
        </p:txBody>
      </p:sp>
      <p:sp>
        <p:nvSpPr>
          <p:cNvPr id="99" name="Shape 99"/>
          <p:cNvSpPr/>
          <p:nvPr/>
        </p:nvSpPr>
        <p:spPr>
          <a:xfrm>
            <a:off x="762000" y="3314194"/>
            <a:ext cx="45600" cy="572100"/>
          </a:xfrm>
          <a:prstGeom prst="rect">
            <a:avLst/>
          </a:prstGeom>
          <a:solidFill>
            <a:srgbClr val="D42F1A"/>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0" name="Shape 100"/>
          <p:cNvSpPr txBox="1"/>
          <p:nvPr>
            <p:ph idx="2" type="body"/>
          </p:nvPr>
        </p:nvSpPr>
        <p:spPr>
          <a:xfrm>
            <a:off x="7086600" y="4566987"/>
            <a:ext cx="1271100" cy="255900"/>
          </a:xfrm>
          <a:prstGeom prst="rect">
            <a:avLst/>
          </a:prstGeom>
          <a:noFill/>
          <a:ln>
            <a:noFill/>
          </a:ln>
        </p:spPr>
        <p:txBody>
          <a:bodyPr anchorCtr="0" anchor="t" bIns="91425" lIns="91425" rIns="91425" tIns="91425"/>
          <a:lstStyle>
            <a:lvl1pPr indent="0" lvl="0" marL="0" marR="0" rtl="0" algn="l">
              <a:lnSpc>
                <a:spcPct val="100000"/>
              </a:lnSpc>
              <a:spcBef>
                <a:spcPts val="1200"/>
              </a:spcBef>
              <a:spcAft>
                <a:spcPts val="0"/>
              </a:spcAft>
              <a:buClr>
                <a:srgbClr val="595959"/>
              </a:buClr>
              <a:buFont typeface="Arial"/>
              <a:buNone/>
              <a:defRPr b="0" i="0" sz="1050" u="none" cap="none" strike="noStrike">
                <a:solidFill>
                  <a:srgbClr val="595959"/>
                </a:solidFill>
                <a:latin typeface="PT Sans"/>
                <a:ea typeface="PT Sans"/>
                <a:cs typeface="PT Sans"/>
                <a:sym typeface="PT Sans"/>
              </a:defRPr>
            </a:lvl1pPr>
            <a:lvl2pPr indent="-109537" lvl="1" marL="693737" marR="0" rtl="0" algn="l">
              <a:lnSpc>
                <a:spcPct val="100000"/>
              </a:lnSpc>
              <a:spcBef>
                <a:spcPts val="6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120650" lvl="2" marL="1149350" marR="0" rtl="0" algn="l">
              <a:lnSpc>
                <a:spcPct val="100000"/>
              </a:lnSpc>
              <a:spcBef>
                <a:spcPts val="6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14300" lvl="3" marL="1371600" marR="0" rtl="0" algn="l">
              <a:lnSpc>
                <a:spcPct val="100000"/>
              </a:lnSpc>
              <a:spcBef>
                <a:spcPts val="600"/>
              </a:spcBef>
              <a:spcAft>
                <a:spcPts val="0"/>
              </a:spcAft>
              <a:buClr>
                <a:schemeClr val="dk1"/>
              </a:buClr>
              <a:buSzPct val="100000"/>
              <a:buFont typeface="Arial"/>
              <a:buChar char="•"/>
              <a:defRPr b="0" i="1" sz="1800" u="none" cap="none" strike="noStrike">
                <a:solidFill>
                  <a:schemeClr val="dk1"/>
                </a:solidFill>
                <a:latin typeface="Calibri"/>
                <a:ea typeface="Calibri"/>
                <a:cs typeface="Calibri"/>
                <a:sym typeface="Calibri"/>
              </a:defRPr>
            </a:lvl4pPr>
            <a:lvl5pPr indent="-114300" lvl="4" marL="1143000" marR="0" rtl="0" algn="l">
              <a:lnSpc>
                <a:spcPct val="100000"/>
              </a:lnSpc>
              <a:spcBef>
                <a:spcPts val="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01" name="Shape 101"/>
          <p:cNvSpPr/>
          <p:nvPr/>
        </p:nvSpPr>
        <p:spPr>
          <a:xfrm>
            <a:off x="533400" y="4570751"/>
            <a:ext cx="2438400" cy="250500"/>
          </a:xfrm>
          <a:prstGeom prst="roundRect">
            <a:avLst>
              <a:gd fmla="val 16667" name="adj"/>
            </a:avLst>
          </a:prstGeom>
          <a:noFill/>
          <a:ln>
            <a:noFill/>
          </a:ln>
        </p:spPr>
        <p:txBody>
          <a:bodyPr anchorCtr="0" anchor="ctr" bIns="45700" lIns="91425" rIns="91425" tIns="45700">
            <a:noAutofit/>
          </a:bodyPr>
          <a:lstStyle/>
          <a:p>
            <a:pPr indent="0" lvl="0" marL="0" marR="0" rtl="0" algn="ctr">
              <a:spcBef>
                <a:spcPts val="0"/>
              </a:spcBef>
              <a:buSzPct val="25000"/>
              <a:buNone/>
            </a:pPr>
            <a:r>
              <a:rPr b="0" i="0" lang="en" sz="1800" u="none" cap="none" strike="noStrike">
                <a:solidFill>
                  <a:srgbClr val="00B0F0"/>
                </a:solidFill>
                <a:latin typeface="Calibri"/>
                <a:ea typeface="Calibri"/>
                <a:cs typeface="Calibri"/>
                <a:sym typeface="Calibri"/>
              </a:rPr>
              <a:t>training.mirantis.com</a:t>
            </a:r>
          </a:p>
        </p:txBody>
      </p:sp>
      <p:sp>
        <p:nvSpPr>
          <p:cNvPr id="102" name="Shape 102"/>
          <p:cNvSpPr/>
          <p:nvPr/>
        </p:nvSpPr>
        <p:spPr>
          <a:xfrm>
            <a:off x="762000" y="3314194"/>
            <a:ext cx="45600" cy="572100"/>
          </a:xfrm>
          <a:prstGeom prst="rect">
            <a:avLst/>
          </a:prstGeom>
          <a:solidFill>
            <a:srgbClr val="D42F1A"/>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1">
    <p:bg>
      <p:bgPr>
        <a:blipFill rotWithShape="1">
          <a:blip r:embed="rId2">
            <a:alphaModFix/>
          </a:blip>
          <a:stretch>
            <a:fillRect b="0" l="0" r="0" t="0"/>
          </a:stretch>
        </a:blipFill>
      </p:bgPr>
    </p:bg>
    <p:spTree>
      <p:nvGrpSpPr>
        <p:cNvPr id="103" name="Shape 103"/>
        <p:cNvGrpSpPr/>
        <p:nvPr/>
      </p:nvGrpSpPr>
      <p:grpSpPr>
        <a:xfrm>
          <a:off x="0" y="0"/>
          <a:ext cx="0" cy="0"/>
          <a:chOff x="0" y="0"/>
          <a:chExt cx="0" cy="0"/>
        </a:xfrm>
      </p:grpSpPr>
      <p:sp>
        <p:nvSpPr>
          <p:cNvPr id="104" name="Shape 104"/>
          <p:cNvSpPr txBox="1"/>
          <p:nvPr>
            <p:ph idx="1" type="subTitle"/>
          </p:nvPr>
        </p:nvSpPr>
        <p:spPr>
          <a:xfrm>
            <a:off x="1309350" y="3127325"/>
            <a:ext cx="6525300" cy="784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95B3D7"/>
              </a:buClr>
              <a:buFont typeface="PT Sans"/>
              <a:buNone/>
              <a:defRPr b="0" i="0" sz="1800" u="none" cap="none" strike="noStrike">
                <a:solidFill>
                  <a:srgbClr val="95B3D7"/>
                </a:solidFill>
                <a:latin typeface="PT Sans"/>
                <a:ea typeface="PT Sans"/>
                <a:cs typeface="PT Sans"/>
                <a:sym typeface="PT Sans"/>
              </a:defRPr>
            </a:lvl1pPr>
            <a:lvl2pPr indent="0" lvl="1" marL="457200" marR="0" rtl="0" algn="ctr">
              <a:lnSpc>
                <a:spcPct val="100000"/>
              </a:lnSpc>
              <a:spcBef>
                <a:spcPts val="0"/>
              </a:spcBef>
              <a:spcAft>
                <a:spcPts val="0"/>
              </a:spcAft>
              <a:buClr>
                <a:srgbClr val="95B3D7"/>
              </a:buClr>
              <a:buFont typeface="PT Sans"/>
              <a:buNone/>
              <a:defRPr b="0" i="0" sz="1800" u="none" cap="none" strike="noStrike">
                <a:solidFill>
                  <a:srgbClr val="95B3D7"/>
                </a:solidFill>
                <a:latin typeface="PT Sans"/>
                <a:ea typeface="PT Sans"/>
                <a:cs typeface="PT Sans"/>
                <a:sym typeface="PT Sans"/>
              </a:defRPr>
            </a:lvl2pPr>
            <a:lvl3pPr indent="0" lvl="2" marL="914400" marR="0" rtl="0" algn="ctr">
              <a:lnSpc>
                <a:spcPct val="100000"/>
              </a:lnSpc>
              <a:spcBef>
                <a:spcPts val="0"/>
              </a:spcBef>
              <a:spcAft>
                <a:spcPts val="0"/>
              </a:spcAft>
              <a:buClr>
                <a:srgbClr val="95B3D7"/>
              </a:buClr>
              <a:buFont typeface="PT Sans"/>
              <a:buNone/>
              <a:defRPr b="0" i="0" sz="1800" u="none" cap="none" strike="noStrike">
                <a:solidFill>
                  <a:srgbClr val="95B3D7"/>
                </a:solidFill>
                <a:latin typeface="PT Sans"/>
                <a:ea typeface="PT Sans"/>
                <a:cs typeface="PT Sans"/>
                <a:sym typeface="PT Sans"/>
              </a:defRPr>
            </a:lvl3pPr>
            <a:lvl4pPr indent="0" lvl="3" marL="1371600" marR="0" rtl="0" algn="ctr">
              <a:lnSpc>
                <a:spcPct val="100000"/>
              </a:lnSpc>
              <a:spcBef>
                <a:spcPts val="0"/>
              </a:spcBef>
              <a:spcAft>
                <a:spcPts val="0"/>
              </a:spcAft>
              <a:buClr>
                <a:srgbClr val="95B3D7"/>
              </a:buClr>
              <a:buFont typeface="PT Sans"/>
              <a:buNone/>
              <a:defRPr b="0" i="0" sz="1600" u="none" cap="none" strike="noStrike">
                <a:solidFill>
                  <a:srgbClr val="95B3D7"/>
                </a:solidFill>
                <a:latin typeface="PT Sans"/>
                <a:ea typeface="PT Sans"/>
                <a:cs typeface="PT Sans"/>
                <a:sym typeface="PT Sans"/>
              </a:defRPr>
            </a:lvl4pPr>
            <a:lvl5pPr indent="0" lvl="4" marL="1828800" marR="0" rtl="0" algn="ctr">
              <a:lnSpc>
                <a:spcPct val="100000"/>
              </a:lnSpc>
              <a:spcBef>
                <a:spcPts val="0"/>
              </a:spcBef>
              <a:spcAft>
                <a:spcPts val="0"/>
              </a:spcAft>
              <a:buClr>
                <a:srgbClr val="95B3D7"/>
              </a:buClr>
              <a:buFont typeface="PT Sans"/>
              <a:buNone/>
              <a:defRPr b="0" i="0" sz="1600" u="none" cap="none" strike="noStrike">
                <a:solidFill>
                  <a:srgbClr val="95B3D7"/>
                </a:solidFill>
                <a:latin typeface="PT Sans"/>
                <a:ea typeface="PT Sans"/>
                <a:cs typeface="PT Sans"/>
                <a:sym typeface="PT Sans"/>
              </a:defRPr>
            </a:lvl5pPr>
            <a:lvl6pPr indent="0" lvl="5" marL="2286000" marR="0" rtl="0" algn="ctr">
              <a:lnSpc>
                <a:spcPct val="100000"/>
              </a:lnSpc>
              <a:spcBef>
                <a:spcPts val="0"/>
              </a:spcBef>
              <a:spcAft>
                <a:spcPts val="0"/>
              </a:spcAft>
              <a:buClr>
                <a:srgbClr val="95B3D7"/>
              </a:buClr>
              <a:buFont typeface="PT Sans"/>
              <a:buNone/>
              <a:defRPr b="0" i="0" sz="1400" u="none" cap="none" strike="noStrike">
                <a:solidFill>
                  <a:srgbClr val="95B3D7"/>
                </a:solidFill>
                <a:latin typeface="PT Sans"/>
                <a:ea typeface="PT Sans"/>
                <a:cs typeface="PT Sans"/>
                <a:sym typeface="PT Sans"/>
              </a:defRPr>
            </a:lvl6pPr>
            <a:lvl7pPr indent="0" lvl="6" marL="2743200" marR="0" rtl="0" algn="ctr">
              <a:lnSpc>
                <a:spcPct val="100000"/>
              </a:lnSpc>
              <a:spcBef>
                <a:spcPts val="0"/>
              </a:spcBef>
              <a:spcAft>
                <a:spcPts val="0"/>
              </a:spcAft>
              <a:buClr>
                <a:srgbClr val="95B3D7"/>
              </a:buClr>
              <a:buFont typeface="PT Sans"/>
              <a:buNone/>
              <a:defRPr b="0" i="0" sz="1400" u="none" cap="none" strike="noStrike">
                <a:solidFill>
                  <a:srgbClr val="95B3D7"/>
                </a:solidFill>
                <a:latin typeface="PT Sans"/>
                <a:ea typeface="PT Sans"/>
                <a:cs typeface="PT Sans"/>
                <a:sym typeface="PT Sans"/>
              </a:defRPr>
            </a:lvl7pPr>
            <a:lvl8pPr indent="0" lvl="7" marL="3200400" marR="0" rtl="0" algn="ctr">
              <a:lnSpc>
                <a:spcPct val="100000"/>
              </a:lnSpc>
              <a:spcBef>
                <a:spcPts val="0"/>
              </a:spcBef>
              <a:spcAft>
                <a:spcPts val="0"/>
              </a:spcAft>
              <a:buClr>
                <a:srgbClr val="95B3D7"/>
              </a:buClr>
              <a:buFont typeface="PT Sans"/>
              <a:buNone/>
              <a:defRPr b="0" i="0" sz="1400" u="none" cap="none" strike="noStrike">
                <a:solidFill>
                  <a:srgbClr val="95B3D7"/>
                </a:solidFill>
                <a:latin typeface="PT Sans"/>
                <a:ea typeface="PT Sans"/>
                <a:cs typeface="PT Sans"/>
                <a:sym typeface="PT Sans"/>
              </a:defRPr>
            </a:lvl8pPr>
            <a:lvl9pPr indent="0" lvl="8" marL="3657600" marR="0" rtl="0" algn="ctr">
              <a:lnSpc>
                <a:spcPct val="100000"/>
              </a:lnSpc>
              <a:spcBef>
                <a:spcPts val="0"/>
              </a:spcBef>
              <a:spcAft>
                <a:spcPts val="0"/>
              </a:spcAft>
              <a:buClr>
                <a:srgbClr val="95B3D7"/>
              </a:buClr>
              <a:buFont typeface="PT Sans"/>
              <a:buNone/>
              <a:defRPr b="0" i="0" sz="1200" u="none" cap="none" strike="noStrike">
                <a:solidFill>
                  <a:srgbClr val="95B3D7"/>
                </a:solidFill>
                <a:latin typeface="PT Sans"/>
                <a:ea typeface="PT Sans"/>
                <a:cs typeface="PT Sans"/>
                <a:sym typeface="PT Sans"/>
              </a:defRPr>
            </a:lvl9pPr>
          </a:lstStyle>
          <a:p/>
        </p:txBody>
      </p:sp>
      <p:sp>
        <p:nvSpPr>
          <p:cNvPr id="105" name="Shape 105"/>
          <p:cNvSpPr txBox="1"/>
          <p:nvPr>
            <p:ph type="ctrTitle"/>
          </p:nvPr>
        </p:nvSpPr>
        <p:spPr>
          <a:xfrm>
            <a:off x="685800" y="1803425"/>
            <a:ext cx="7772400" cy="132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PT Sans Caption"/>
              <a:buNone/>
              <a:defRPr b="1" i="0" sz="3600" u="none" cap="none" strike="noStrike">
                <a:solidFill>
                  <a:schemeClr val="lt1"/>
                </a:solidFill>
                <a:latin typeface="PT Sans Caption"/>
                <a:ea typeface="PT Sans Caption"/>
                <a:cs typeface="PT Sans Caption"/>
                <a:sym typeface="PT Sans Caption"/>
              </a:defRPr>
            </a:lvl1pPr>
            <a:lvl2pPr indent="0" lvl="1" rtl="0" algn="ctr">
              <a:spcBef>
                <a:spcPts val="0"/>
              </a:spcBef>
              <a:buClr>
                <a:schemeClr val="lt1"/>
              </a:buClr>
              <a:buFont typeface="PT Sans Caption"/>
              <a:buNone/>
              <a:defRPr b="1" sz="3600">
                <a:solidFill>
                  <a:schemeClr val="lt1"/>
                </a:solidFill>
                <a:latin typeface="PT Sans Caption"/>
                <a:ea typeface="PT Sans Caption"/>
                <a:cs typeface="PT Sans Caption"/>
                <a:sym typeface="PT Sans Caption"/>
              </a:defRPr>
            </a:lvl2pPr>
            <a:lvl3pPr indent="0" lvl="2" rtl="0" algn="ctr">
              <a:spcBef>
                <a:spcPts val="0"/>
              </a:spcBef>
              <a:buClr>
                <a:schemeClr val="lt1"/>
              </a:buClr>
              <a:buFont typeface="PT Sans Caption"/>
              <a:buNone/>
              <a:defRPr b="1" sz="3600">
                <a:solidFill>
                  <a:schemeClr val="lt1"/>
                </a:solidFill>
                <a:latin typeface="PT Sans Caption"/>
                <a:ea typeface="PT Sans Caption"/>
                <a:cs typeface="PT Sans Caption"/>
                <a:sym typeface="PT Sans Caption"/>
              </a:defRPr>
            </a:lvl3pPr>
            <a:lvl4pPr indent="0" lvl="3" rtl="0" algn="ctr">
              <a:spcBef>
                <a:spcPts val="0"/>
              </a:spcBef>
              <a:buClr>
                <a:schemeClr val="lt1"/>
              </a:buClr>
              <a:buFont typeface="PT Sans Caption"/>
              <a:buNone/>
              <a:defRPr b="1" sz="3600">
                <a:solidFill>
                  <a:schemeClr val="lt1"/>
                </a:solidFill>
                <a:latin typeface="PT Sans Caption"/>
                <a:ea typeface="PT Sans Caption"/>
                <a:cs typeface="PT Sans Caption"/>
                <a:sym typeface="PT Sans Caption"/>
              </a:defRPr>
            </a:lvl4pPr>
            <a:lvl5pPr indent="0" lvl="4" rtl="0" algn="ctr">
              <a:spcBef>
                <a:spcPts val="0"/>
              </a:spcBef>
              <a:buClr>
                <a:schemeClr val="lt1"/>
              </a:buClr>
              <a:buFont typeface="PT Sans Caption"/>
              <a:buNone/>
              <a:defRPr b="1" sz="3600">
                <a:solidFill>
                  <a:schemeClr val="lt1"/>
                </a:solidFill>
                <a:latin typeface="PT Sans Caption"/>
                <a:ea typeface="PT Sans Caption"/>
                <a:cs typeface="PT Sans Caption"/>
                <a:sym typeface="PT Sans Caption"/>
              </a:defRPr>
            </a:lvl5pPr>
            <a:lvl6pPr indent="0" lvl="5" rtl="0" algn="ctr">
              <a:spcBef>
                <a:spcPts val="0"/>
              </a:spcBef>
              <a:buClr>
                <a:schemeClr val="lt1"/>
              </a:buClr>
              <a:buFont typeface="PT Sans Caption"/>
              <a:buNone/>
              <a:defRPr b="1" sz="3600">
                <a:solidFill>
                  <a:schemeClr val="lt1"/>
                </a:solidFill>
                <a:latin typeface="PT Sans Caption"/>
                <a:ea typeface="PT Sans Caption"/>
                <a:cs typeface="PT Sans Caption"/>
                <a:sym typeface="PT Sans Caption"/>
              </a:defRPr>
            </a:lvl6pPr>
            <a:lvl7pPr indent="0" lvl="6" rtl="0" algn="ctr">
              <a:spcBef>
                <a:spcPts val="0"/>
              </a:spcBef>
              <a:buClr>
                <a:schemeClr val="lt1"/>
              </a:buClr>
              <a:buFont typeface="PT Sans Caption"/>
              <a:buNone/>
              <a:defRPr b="1" sz="3600">
                <a:solidFill>
                  <a:schemeClr val="lt1"/>
                </a:solidFill>
                <a:latin typeface="PT Sans Caption"/>
                <a:ea typeface="PT Sans Caption"/>
                <a:cs typeface="PT Sans Caption"/>
                <a:sym typeface="PT Sans Caption"/>
              </a:defRPr>
            </a:lvl7pPr>
            <a:lvl8pPr indent="0" lvl="7" rtl="0" algn="ctr">
              <a:spcBef>
                <a:spcPts val="0"/>
              </a:spcBef>
              <a:buClr>
                <a:schemeClr val="lt1"/>
              </a:buClr>
              <a:buFont typeface="PT Sans Caption"/>
              <a:buNone/>
              <a:defRPr b="1" sz="3600">
                <a:solidFill>
                  <a:schemeClr val="lt1"/>
                </a:solidFill>
                <a:latin typeface="PT Sans Caption"/>
                <a:ea typeface="PT Sans Caption"/>
                <a:cs typeface="PT Sans Caption"/>
                <a:sym typeface="PT Sans Caption"/>
              </a:defRPr>
            </a:lvl8pPr>
            <a:lvl9pPr indent="0" lvl="8" rtl="0" algn="ctr">
              <a:spcBef>
                <a:spcPts val="0"/>
              </a:spcBef>
              <a:buClr>
                <a:schemeClr val="lt1"/>
              </a:buClr>
              <a:buFont typeface="PT Sans Caption"/>
              <a:buNone/>
              <a:defRPr b="1" sz="3600">
                <a:solidFill>
                  <a:schemeClr val="lt1"/>
                </a:solidFill>
                <a:latin typeface="PT Sans Caption"/>
                <a:ea typeface="PT Sans Caption"/>
                <a:cs typeface="PT Sans Caption"/>
                <a:sym typeface="PT Sans Caption"/>
              </a:defRPr>
            </a:lvl9pPr>
          </a:lstStyle>
          <a:p/>
        </p:txBody>
      </p:sp>
      <p:sp>
        <p:nvSpPr>
          <p:cNvPr id="106" name="Shape 10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Gears">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Shape 113"/>
          <p:cNvSpPr txBox="1"/>
          <p:nvPr>
            <p:ph type="ctrTitle"/>
          </p:nvPr>
        </p:nvSpPr>
        <p:spPr>
          <a:xfrm>
            <a:off x="715775" y="1583350"/>
            <a:ext cx="6777900" cy="15441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14" name="Shape 114"/>
          <p:cNvSpPr txBox="1"/>
          <p:nvPr>
            <p:ph idx="1" type="subTitle"/>
          </p:nvPr>
        </p:nvSpPr>
        <p:spPr>
          <a:xfrm>
            <a:off x="845425" y="3127353"/>
            <a:ext cx="7772400" cy="784800"/>
          </a:xfrm>
          <a:prstGeom prst="rect">
            <a:avLst/>
          </a:prstGeom>
        </p:spPr>
        <p:txBody>
          <a:bodyPr anchorCtr="0" anchor="ctr" bIns="91425" lIns="91425" rIns="91425" tIns="91425"/>
          <a:lstStyle>
            <a:lvl1pPr lvl="0" rtl="0">
              <a:spcBef>
                <a:spcPts val="0"/>
              </a:spcBef>
              <a:buClr>
                <a:schemeClr val="lt1"/>
              </a:buClr>
              <a:buSzPct val="100000"/>
              <a:buNone/>
              <a:defRPr sz="1800">
                <a:solidFill>
                  <a:schemeClr val="lt1"/>
                </a:solidFill>
              </a:defRPr>
            </a:lvl1pPr>
            <a:lvl2pPr lvl="1" rtl="0">
              <a:spcBef>
                <a:spcPts val="0"/>
              </a:spcBef>
              <a:buClr>
                <a:schemeClr val="lt1"/>
              </a:buClr>
              <a:buSzPct val="100000"/>
              <a:buNone/>
              <a:defRPr sz="1800">
                <a:solidFill>
                  <a:schemeClr val="lt1"/>
                </a:solidFill>
              </a:defRPr>
            </a:lvl2pPr>
            <a:lvl3pPr lvl="2" rtl="0">
              <a:spcBef>
                <a:spcPts val="0"/>
              </a:spcBef>
              <a:buClr>
                <a:schemeClr val="lt1"/>
              </a:buClr>
              <a:buSzPct val="100000"/>
              <a:buNone/>
              <a:defRPr sz="1800">
                <a:solidFill>
                  <a:schemeClr val="lt1"/>
                </a:solidFill>
              </a:defRPr>
            </a:lvl3pPr>
            <a:lvl4pPr lvl="3" rtl="0">
              <a:spcBef>
                <a:spcPts val="0"/>
              </a:spcBef>
              <a:buClr>
                <a:schemeClr val="lt1"/>
              </a:buClr>
              <a:buNone/>
              <a:defRPr>
                <a:solidFill>
                  <a:schemeClr val="lt1"/>
                </a:solidFill>
              </a:defRPr>
            </a:lvl4pPr>
            <a:lvl5pPr lvl="4" rtl="0">
              <a:spcBef>
                <a:spcPts val="0"/>
              </a:spcBef>
              <a:buClr>
                <a:schemeClr val="lt1"/>
              </a:buClr>
              <a:buNone/>
              <a:defRPr>
                <a:solidFill>
                  <a:schemeClr val="lt1"/>
                </a:solidFill>
              </a:defRPr>
            </a:lvl5pPr>
            <a:lvl6pPr lvl="5" rtl="0">
              <a:spcBef>
                <a:spcPts val="0"/>
              </a:spcBef>
              <a:buClr>
                <a:schemeClr val="lt1"/>
              </a:buClr>
              <a:buNone/>
              <a:defRPr>
                <a:solidFill>
                  <a:schemeClr val="lt1"/>
                </a:solidFill>
              </a:defRPr>
            </a:lvl6pPr>
            <a:lvl7pPr lvl="6" rtl="0">
              <a:spcBef>
                <a:spcPts val="0"/>
              </a:spcBef>
              <a:buClr>
                <a:schemeClr val="lt1"/>
              </a:buClr>
              <a:buNone/>
              <a:defRPr>
                <a:solidFill>
                  <a:schemeClr val="lt1"/>
                </a:solidFill>
              </a:defRPr>
            </a:lvl7pPr>
            <a:lvl8pPr lvl="7" rtl="0">
              <a:spcBef>
                <a:spcPts val="0"/>
              </a:spcBef>
              <a:buClr>
                <a:schemeClr val="lt1"/>
              </a:buClr>
              <a:buNone/>
              <a:defRPr>
                <a:solidFill>
                  <a:schemeClr val="lt1"/>
                </a:solidFill>
              </a:defRPr>
            </a:lvl8pPr>
            <a:lvl9pPr lvl="8" rtl="0">
              <a:spcBef>
                <a:spcPts val="0"/>
              </a:spcBef>
              <a:buClr>
                <a:schemeClr val="lt1"/>
              </a:buClr>
              <a:buNone/>
              <a:defRPr>
                <a:solidFill>
                  <a:schemeClr val="lt1"/>
                </a:solidFill>
              </a:defRPr>
            </a:lvl9pPr>
          </a:lstStyle>
          <a:p/>
        </p:txBody>
      </p:sp>
      <p:sp>
        <p:nvSpPr>
          <p:cNvPr id="115" name="Shape 115"/>
          <p:cNvSpPr/>
          <p:nvPr/>
        </p:nvSpPr>
        <p:spPr>
          <a:xfrm>
            <a:off x="804025" y="3127325"/>
            <a:ext cx="41400" cy="784800"/>
          </a:xfrm>
          <a:prstGeom prst="rect">
            <a:avLst/>
          </a:prstGeom>
          <a:solidFill>
            <a:srgbClr val="D42F1A"/>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741900" y="4439300"/>
            <a:ext cx="1652700" cy="374100"/>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lang="en" sz="1100">
                <a:solidFill>
                  <a:srgbClr val="00B0FF"/>
                </a:solidFill>
                <a:latin typeface="PT Sans Caption"/>
                <a:ea typeface="PT Sans Caption"/>
                <a:cs typeface="PT Sans Caption"/>
                <a:sym typeface="PT Sans Caption"/>
              </a:rPr>
              <a:t>www.mirantis.com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GearCloud">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Shape 16"/>
          <p:cNvSpPr txBox="1"/>
          <p:nvPr>
            <p:ph type="ctrTitle"/>
          </p:nvPr>
        </p:nvSpPr>
        <p:spPr>
          <a:xfrm>
            <a:off x="715775" y="1583350"/>
            <a:ext cx="6777900" cy="15441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7" name="Shape 17"/>
          <p:cNvSpPr txBox="1"/>
          <p:nvPr>
            <p:ph idx="1" type="subTitle"/>
          </p:nvPr>
        </p:nvSpPr>
        <p:spPr>
          <a:xfrm>
            <a:off x="845425" y="3127353"/>
            <a:ext cx="7772400" cy="784800"/>
          </a:xfrm>
          <a:prstGeom prst="rect">
            <a:avLst/>
          </a:prstGeom>
        </p:spPr>
        <p:txBody>
          <a:bodyPr anchorCtr="0" anchor="ctr" bIns="91425" lIns="91425" rIns="91425" tIns="91425"/>
          <a:lstStyle>
            <a:lvl1pPr lvl="0" rtl="0">
              <a:spcBef>
                <a:spcPts val="0"/>
              </a:spcBef>
              <a:buClr>
                <a:schemeClr val="lt1"/>
              </a:buClr>
              <a:buSzPct val="100000"/>
              <a:buNone/>
              <a:defRPr sz="1800">
                <a:solidFill>
                  <a:schemeClr val="lt1"/>
                </a:solidFill>
              </a:defRPr>
            </a:lvl1pPr>
            <a:lvl2pPr lvl="1" rtl="0">
              <a:spcBef>
                <a:spcPts val="0"/>
              </a:spcBef>
              <a:buClr>
                <a:schemeClr val="lt1"/>
              </a:buClr>
              <a:buSzPct val="100000"/>
              <a:buNone/>
              <a:defRPr sz="1800">
                <a:solidFill>
                  <a:schemeClr val="lt1"/>
                </a:solidFill>
              </a:defRPr>
            </a:lvl2pPr>
            <a:lvl3pPr lvl="2" rtl="0">
              <a:spcBef>
                <a:spcPts val="0"/>
              </a:spcBef>
              <a:buClr>
                <a:schemeClr val="lt1"/>
              </a:buClr>
              <a:buSzPct val="100000"/>
              <a:buNone/>
              <a:defRPr sz="1800">
                <a:solidFill>
                  <a:schemeClr val="lt1"/>
                </a:solidFill>
              </a:defRPr>
            </a:lvl3pPr>
            <a:lvl4pPr lvl="3" rtl="0">
              <a:spcBef>
                <a:spcPts val="0"/>
              </a:spcBef>
              <a:buClr>
                <a:schemeClr val="lt1"/>
              </a:buClr>
              <a:buNone/>
              <a:defRPr>
                <a:solidFill>
                  <a:schemeClr val="lt1"/>
                </a:solidFill>
              </a:defRPr>
            </a:lvl4pPr>
            <a:lvl5pPr lvl="4" rtl="0">
              <a:spcBef>
                <a:spcPts val="0"/>
              </a:spcBef>
              <a:buClr>
                <a:schemeClr val="lt1"/>
              </a:buClr>
              <a:buNone/>
              <a:defRPr>
                <a:solidFill>
                  <a:schemeClr val="lt1"/>
                </a:solidFill>
              </a:defRPr>
            </a:lvl5pPr>
            <a:lvl6pPr lvl="5" rtl="0">
              <a:spcBef>
                <a:spcPts val="0"/>
              </a:spcBef>
              <a:buClr>
                <a:schemeClr val="lt1"/>
              </a:buClr>
              <a:buNone/>
              <a:defRPr>
                <a:solidFill>
                  <a:schemeClr val="lt1"/>
                </a:solidFill>
              </a:defRPr>
            </a:lvl6pPr>
            <a:lvl7pPr lvl="6" rtl="0">
              <a:spcBef>
                <a:spcPts val="0"/>
              </a:spcBef>
              <a:buClr>
                <a:schemeClr val="lt1"/>
              </a:buClr>
              <a:buNone/>
              <a:defRPr>
                <a:solidFill>
                  <a:schemeClr val="lt1"/>
                </a:solidFill>
              </a:defRPr>
            </a:lvl7pPr>
            <a:lvl8pPr lvl="7" rtl="0">
              <a:spcBef>
                <a:spcPts val="0"/>
              </a:spcBef>
              <a:buClr>
                <a:schemeClr val="lt1"/>
              </a:buClr>
              <a:buNone/>
              <a:defRPr>
                <a:solidFill>
                  <a:schemeClr val="lt1"/>
                </a:solidFill>
              </a:defRPr>
            </a:lvl8pPr>
            <a:lvl9pPr lvl="8" rtl="0">
              <a:spcBef>
                <a:spcPts val="0"/>
              </a:spcBef>
              <a:buClr>
                <a:schemeClr val="lt1"/>
              </a:buClr>
              <a:buNone/>
              <a:defRPr>
                <a:solidFill>
                  <a:schemeClr val="lt1"/>
                </a:solidFill>
              </a:defRPr>
            </a:lvl9pPr>
          </a:lstStyle>
          <a:p/>
        </p:txBody>
      </p:sp>
      <p:sp>
        <p:nvSpPr>
          <p:cNvPr id="18" name="Shape 18"/>
          <p:cNvSpPr/>
          <p:nvPr/>
        </p:nvSpPr>
        <p:spPr>
          <a:xfrm>
            <a:off x="804025" y="3127325"/>
            <a:ext cx="41400" cy="784800"/>
          </a:xfrm>
          <a:prstGeom prst="rect">
            <a:avLst/>
          </a:prstGeom>
          <a:solidFill>
            <a:srgbClr val="D42F1A"/>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741900" y="4439300"/>
            <a:ext cx="1954200" cy="374100"/>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lang="en" sz="1100">
                <a:solidFill>
                  <a:srgbClr val="00B0FF"/>
                </a:solidFill>
                <a:latin typeface="PT Sans Caption"/>
                <a:ea typeface="PT Sans Caption"/>
                <a:cs typeface="PT Sans Caption"/>
                <a:sym typeface="PT Sans Caption"/>
              </a:rPr>
              <a:t>software.mirantis.com</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GearCloud">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Shape 118"/>
          <p:cNvSpPr txBox="1"/>
          <p:nvPr>
            <p:ph type="ctrTitle"/>
          </p:nvPr>
        </p:nvSpPr>
        <p:spPr>
          <a:xfrm>
            <a:off x="715775" y="1583350"/>
            <a:ext cx="6777900" cy="15441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19" name="Shape 119"/>
          <p:cNvSpPr txBox="1"/>
          <p:nvPr>
            <p:ph idx="1" type="subTitle"/>
          </p:nvPr>
        </p:nvSpPr>
        <p:spPr>
          <a:xfrm>
            <a:off x="845425" y="3127353"/>
            <a:ext cx="7772400" cy="784800"/>
          </a:xfrm>
          <a:prstGeom prst="rect">
            <a:avLst/>
          </a:prstGeom>
        </p:spPr>
        <p:txBody>
          <a:bodyPr anchorCtr="0" anchor="ctr" bIns="91425" lIns="91425" rIns="91425" tIns="91425"/>
          <a:lstStyle>
            <a:lvl1pPr lvl="0" rtl="0">
              <a:spcBef>
                <a:spcPts val="0"/>
              </a:spcBef>
              <a:buClr>
                <a:schemeClr val="lt1"/>
              </a:buClr>
              <a:buSzPct val="100000"/>
              <a:buNone/>
              <a:defRPr sz="1800">
                <a:solidFill>
                  <a:schemeClr val="lt1"/>
                </a:solidFill>
              </a:defRPr>
            </a:lvl1pPr>
            <a:lvl2pPr lvl="1" rtl="0">
              <a:spcBef>
                <a:spcPts val="0"/>
              </a:spcBef>
              <a:buClr>
                <a:schemeClr val="lt1"/>
              </a:buClr>
              <a:buSzPct val="100000"/>
              <a:buNone/>
              <a:defRPr sz="1800">
                <a:solidFill>
                  <a:schemeClr val="lt1"/>
                </a:solidFill>
              </a:defRPr>
            </a:lvl2pPr>
            <a:lvl3pPr lvl="2" rtl="0">
              <a:spcBef>
                <a:spcPts val="0"/>
              </a:spcBef>
              <a:buClr>
                <a:schemeClr val="lt1"/>
              </a:buClr>
              <a:buSzPct val="100000"/>
              <a:buNone/>
              <a:defRPr sz="1800">
                <a:solidFill>
                  <a:schemeClr val="lt1"/>
                </a:solidFill>
              </a:defRPr>
            </a:lvl3pPr>
            <a:lvl4pPr lvl="3" rtl="0">
              <a:spcBef>
                <a:spcPts val="0"/>
              </a:spcBef>
              <a:buClr>
                <a:schemeClr val="lt1"/>
              </a:buClr>
              <a:buNone/>
              <a:defRPr>
                <a:solidFill>
                  <a:schemeClr val="lt1"/>
                </a:solidFill>
              </a:defRPr>
            </a:lvl4pPr>
            <a:lvl5pPr lvl="4" rtl="0">
              <a:spcBef>
                <a:spcPts val="0"/>
              </a:spcBef>
              <a:buClr>
                <a:schemeClr val="lt1"/>
              </a:buClr>
              <a:buNone/>
              <a:defRPr>
                <a:solidFill>
                  <a:schemeClr val="lt1"/>
                </a:solidFill>
              </a:defRPr>
            </a:lvl5pPr>
            <a:lvl6pPr lvl="5" rtl="0">
              <a:spcBef>
                <a:spcPts val="0"/>
              </a:spcBef>
              <a:buClr>
                <a:schemeClr val="lt1"/>
              </a:buClr>
              <a:buNone/>
              <a:defRPr>
                <a:solidFill>
                  <a:schemeClr val="lt1"/>
                </a:solidFill>
              </a:defRPr>
            </a:lvl6pPr>
            <a:lvl7pPr lvl="6" rtl="0">
              <a:spcBef>
                <a:spcPts val="0"/>
              </a:spcBef>
              <a:buClr>
                <a:schemeClr val="lt1"/>
              </a:buClr>
              <a:buNone/>
              <a:defRPr>
                <a:solidFill>
                  <a:schemeClr val="lt1"/>
                </a:solidFill>
              </a:defRPr>
            </a:lvl7pPr>
            <a:lvl8pPr lvl="7" rtl="0">
              <a:spcBef>
                <a:spcPts val="0"/>
              </a:spcBef>
              <a:buClr>
                <a:schemeClr val="lt1"/>
              </a:buClr>
              <a:buNone/>
              <a:defRPr>
                <a:solidFill>
                  <a:schemeClr val="lt1"/>
                </a:solidFill>
              </a:defRPr>
            </a:lvl8pPr>
            <a:lvl9pPr lvl="8" rtl="0">
              <a:spcBef>
                <a:spcPts val="0"/>
              </a:spcBef>
              <a:buClr>
                <a:schemeClr val="lt1"/>
              </a:buClr>
              <a:buNone/>
              <a:defRPr>
                <a:solidFill>
                  <a:schemeClr val="lt1"/>
                </a:solidFill>
              </a:defRPr>
            </a:lvl9pPr>
          </a:lstStyle>
          <a:p/>
        </p:txBody>
      </p:sp>
      <p:sp>
        <p:nvSpPr>
          <p:cNvPr id="120" name="Shape 120"/>
          <p:cNvSpPr/>
          <p:nvPr/>
        </p:nvSpPr>
        <p:spPr>
          <a:xfrm>
            <a:off x="804025" y="3127325"/>
            <a:ext cx="41400" cy="784800"/>
          </a:xfrm>
          <a:prstGeom prst="rect">
            <a:avLst/>
          </a:prstGeom>
          <a:solidFill>
            <a:srgbClr val="D42F1A"/>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741900" y="4439300"/>
            <a:ext cx="1954200" cy="374100"/>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lang="en" sz="1100">
                <a:solidFill>
                  <a:srgbClr val="00B0FF"/>
                </a:solidFill>
                <a:latin typeface="PT Sans Caption"/>
                <a:ea typeface="PT Sans Caption"/>
                <a:cs typeface="PT Sans Caption"/>
                <a:sym typeface="PT Sans Caption"/>
              </a:rPr>
              <a:t>software.mirantis.com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Training">
    <p:bg>
      <p:bgPr>
        <a:blipFill>
          <a:blip r:embed="rId2">
            <a:alphaModFix/>
          </a:blip>
          <a:stretch>
            <a:fillRect/>
          </a:stretch>
        </a:blipFill>
      </p:bgPr>
    </p:bg>
    <p:spTree>
      <p:nvGrpSpPr>
        <p:cNvPr id="122" name="Shape 122"/>
        <p:cNvGrpSpPr/>
        <p:nvPr/>
      </p:nvGrpSpPr>
      <p:grpSpPr>
        <a:xfrm>
          <a:off x="0" y="0"/>
          <a:ext cx="0" cy="0"/>
          <a:chOff x="0" y="0"/>
          <a:chExt cx="0" cy="0"/>
        </a:xfrm>
      </p:grpSpPr>
      <p:sp>
        <p:nvSpPr>
          <p:cNvPr id="123" name="Shape 123"/>
          <p:cNvSpPr txBox="1"/>
          <p:nvPr>
            <p:ph type="ctrTitle"/>
          </p:nvPr>
        </p:nvSpPr>
        <p:spPr>
          <a:xfrm>
            <a:off x="791975" y="1805300"/>
            <a:ext cx="7936800" cy="13221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24" name="Shape 124"/>
          <p:cNvSpPr txBox="1"/>
          <p:nvPr>
            <p:ph idx="1" type="subTitle"/>
          </p:nvPr>
        </p:nvSpPr>
        <p:spPr>
          <a:xfrm>
            <a:off x="921625" y="3127353"/>
            <a:ext cx="7772400" cy="784800"/>
          </a:xfrm>
          <a:prstGeom prst="rect">
            <a:avLst/>
          </a:prstGeom>
        </p:spPr>
        <p:txBody>
          <a:bodyPr anchorCtr="0" anchor="ctr" bIns="91425" lIns="91425" rIns="91425" tIns="91425"/>
          <a:lstStyle>
            <a:lvl1pPr lvl="0" rtl="0">
              <a:spcBef>
                <a:spcPts val="0"/>
              </a:spcBef>
              <a:buClr>
                <a:schemeClr val="lt1"/>
              </a:buClr>
              <a:buSzPct val="100000"/>
              <a:buNone/>
              <a:defRPr sz="1800">
                <a:solidFill>
                  <a:schemeClr val="lt1"/>
                </a:solidFill>
              </a:defRPr>
            </a:lvl1pPr>
            <a:lvl2pPr lvl="1" rtl="0">
              <a:spcBef>
                <a:spcPts val="0"/>
              </a:spcBef>
              <a:buClr>
                <a:schemeClr val="lt1"/>
              </a:buClr>
              <a:buSzPct val="100000"/>
              <a:buNone/>
              <a:defRPr sz="1800">
                <a:solidFill>
                  <a:schemeClr val="lt1"/>
                </a:solidFill>
              </a:defRPr>
            </a:lvl2pPr>
            <a:lvl3pPr lvl="2" rtl="0">
              <a:spcBef>
                <a:spcPts val="0"/>
              </a:spcBef>
              <a:buClr>
                <a:schemeClr val="lt1"/>
              </a:buClr>
              <a:buSzPct val="100000"/>
              <a:buNone/>
              <a:defRPr sz="1800">
                <a:solidFill>
                  <a:schemeClr val="lt1"/>
                </a:solidFill>
              </a:defRPr>
            </a:lvl3pPr>
            <a:lvl4pPr lvl="3" rtl="0">
              <a:spcBef>
                <a:spcPts val="0"/>
              </a:spcBef>
              <a:buClr>
                <a:schemeClr val="lt1"/>
              </a:buClr>
              <a:buNone/>
              <a:defRPr>
                <a:solidFill>
                  <a:schemeClr val="lt1"/>
                </a:solidFill>
              </a:defRPr>
            </a:lvl4pPr>
            <a:lvl5pPr lvl="4" rtl="0">
              <a:spcBef>
                <a:spcPts val="0"/>
              </a:spcBef>
              <a:buClr>
                <a:schemeClr val="lt1"/>
              </a:buClr>
              <a:buNone/>
              <a:defRPr>
                <a:solidFill>
                  <a:schemeClr val="lt1"/>
                </a:solidFill>
              </a:defRPr>
            </a:lvl5pPr>
            <a:lvl6pPr lvl="5" rtl="0">
              <a:spcBef>
                <a:spcPts val="0"/>
              </a:spcBef>
              <a:buClr>
                <a:schemeClr val="lt1"/>
              </a:buClr>
              <a:buNone/>
              <a:defRPr>
                <a:solidFill>
                  <a:schemeClr val="lt1"/>
                </a:solidFill>
              </a:defRPr>
            </a:lvl6pPr>
            <a:lvl7pPr lvl="6" rtl="0">
              <a:spcBef>
                <a:spcPts val="0"/>
              </a:spcBef>
              <a:buClr>
                <a:schemeClr val="lt1"/>
              </a:buClr>
              <a:buNone/>
              <a:defRPr>
                <a:solidFill>
                  <a:schemeClr val="lt1"/>
                </a:solidFill>
              </a:defRPr>
            </a:lvl7pPr>
            <a:lvl8pPr lvl="7" rtl="0">
              <a:spcBef>
                <a:spcPts val="0"/>
              </a:spcBef>
              <a:buClr>
                <a:schemeClr val="lt1"/>
              </a:buClr>
              <a:buNone/>
              <a:defRPr>
                <a:solidFill>
                  <a:schemeClr val="lt1"/>
                </a:solidFill>
              </a:defRPr>
            </a:lvl8pPr>
            <a:lvl9pPr lvl="8" rtl="0">
              <a:spcBef>
                <a:spcPts val="0"/>
              </a:spcBef>
              <a:buClr>
                <a:schemeClr val="lt1"/>
              </a:buClr>
              <a:buNone/>
              <a:defRPr>
                <a:solidFill>
                  <a:schemeClr val="lt1"/>
                </a:solidFill>
              </a:defRPr>
            </a:lvl9pPr>
          </a:lstStyle>
          <a:p/>
        </p:txBody>
      </p:sp>
      <p:sp>
        <p:nvSpPr>
          <p:cNvPr id="125" name="Shape 125"/>
          <p:cNvSpPr/>
          <p:nvPr/>
        </p:nvSpPr>
        <p:spPr>
          <a:xfrm>
            <a:off x="880225" y="3127325"/>
            <a:ext cx="41400" cy="784800"/>
          </a:xfrm>
          <a:prstGeom prst="rect">
            <a:avLst/>
          </a:prstGeom>
          <a:solidFill>
            <a:srgbClr val="D42F1A"/>
          </a:solidFill>
          <a:ln>
            <a:noFill/>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741900" y="4439300"/>
            <a:ext cx="1954200" cy="374100"/>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lang="en" sz="1100">
                <a:solidFill>
                  <a:srgbClr val="00B0FF"/>
                </a:solidFill>
                <a:latin typeface="PT Sans Caption"/>
                <a:ea typeface="PT Sans Caption"/>
                <a:cs typeface="PT Sans Caption"/>
                <a:sym typeface="PT Sans Caption"/>
              </a:rPr>
              <a:t>training.mirantis.com</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Express">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Shape 128"/>
          <p:cNvSpPr txBox="1"/>
          <p:nvPr>
            <p:ph idx="1" type="subTitle"/>
          </p:nvPr>
        </p:nvSpPr>
        <p:spPr>
          <a:xfrm>
            <a:off x="845425" y="3127353"/>
            <a:ext cx="7772400" cy="784800"/>
          </a:xfrm>
          <a:prstGeom prst="rect">
            <a:avLst/>
          </a:prstGeom>
        </p:spPr>
        <p:txBody>
          <a:bodyPr anchorCtr="0" anchor="ctr" bIns="91425" lIns="91425" rIns="91425" tIns="91425"/>
          <a:lstStyle>
            <a:lvl1pPr lvl="0" rtl="0">
              <a:spcBef>
                <a:spcPts val="0"/>
              </a:spcBef>
              <a:buClr>
                <a:schemeClr val="lt1"/>
              </a:buClr>
              <a:buSzPct val="100000"/>
              <a:buNone/>
              <a:defRPr sz="1800">
                <a:solidFill>
                  <a:schemeClr val="lt1"/>
                </a:solidFill>
              </a:defRPr>
            </a:lvl1pPr>
            <a:lvl2pPr lvl="1" rtl="0">
              <a:spcBef>
                <a:spcPts val="0"/>
              </a:spcBef>
              <a:buClr>
                <a:schemeClr val="lt1"/>
              </a:buClr>
              <a:buSzPct val="100000"/>
              <a:buNone/>
              <a:defRPr sz="1800">
                <a:solidFill>
                  <a:schemeClr val="lt1"/>
                </a:solidFill>
              </a:defRPr>
            </a:lvl2pPr>
            <a:lvl3pPr lvl="2" rtl="0">
              <a:spcBef>
                <a:spcPts val="0"/>
              </a:spcBef>
              <a:buClr>
                <a:schemeClr val="lt1"/>
              </a:buClr>
              <a:buSzPct val="100000"/>
              <a:buNone/>
              <a:defRPr sz="1800">
                <a:solidFill>
                  <a:schemeClr val="lt1"/>
                </a:solidFill>
              </a:defRPr>
            </a:lvl3pPr>
            <a:lvl4pPr lvl="3" rtl="0">
              <a:spcBef>
                <a:spcPts val="0"/>
              </a:spcBef>
              <a:buClr>
                <a:schemeClr val="lt1"/>
              </a:buClr>
              <a:buNone/>
              <a:defRPr>
                <a:solidFill>
                  <a:schemeClr val="lt1"/>
                </a:solidFill>
              </a:defRPr>
            </a:lvl4pPr>
            <a:lvl5pPr lvl="4" rtl="0">
              <a:spcBef>
                <a:spcPts val="0"/>
              </a:spcBef>
              <a:buClr>
                <a:schemeClr val="lt1"/>
              </a:buClr>
              <a:buNone/>
              <a:defRPr>
                <a:solidFill>
                  <a:schemeClr val="lt1"/>
                </a:solidFill>
              </a:defRPr>
            </a:lvl5pPr>
            <a:lvl6pPr lvl="5" rtl="0">
              <a:spcBef>
                <a:spcPts val="0"/>
              </a:spcBef>
              <a:buClr>
                <a:schemeClr val="lt1"/>
              </a:buClr>
              <a:buNone/>
              <a:defRPr>
                <a:solidFill>
                  <a:schemeClr val="lt1"/>
                </a:solidFill>
              </a:defRPr>
            </a:lvl6pPr>
            <a:lvl7pPr lvl="6" rtl="0">
              <a:spcBef>
                <a:spcPts val="0"/>
              </a:spcBef>
              <a:buClr>
                <a:schemeClr val="lt1"/>
              </a:buClr>
              <a:buNone/>
              <a:defRPr>
                <a:solidFill>
                  <a:schemeClr val="lt1"/>
                </a:solidFill>
              </a:defRPr>
            </a:lvl7pPr>
            <a:lvl8pPr lvl="7" rtl="0">
              <a:spcBef>
                <a:spcPts val="0"/>
              </a:spcBef>
              <a:buClr>
                <a:schemeClr val="lt1"/>
              </a:buClr>
              <a:buNone/>
              <a:defRPr>
                <a:solidFill>
                  <a:schemeClr val="lt1"/>
                </a:solidFill>
              </a:defRPr>
            </a:lvl8pPr>
            <a:lvl9pPr lvl="8" rtl="0">
              <a:spcBef>
                <a:spcPts val="0"/>
              </a:spcBef>
              <a:buClr>
                <a:schemeClr val="lt1"/>
              </a:buClr>
              <a:buNone/>
              <a:defRPr>
                <a:solidFill>
                  <a:schemeClr val="lt1"/>
                </a:solidFill>
              </a:defRPr>
            </a:lvl9pPr>
          </a:lstStyle>
          <a:p/>
        </p:txBody>
      </p:sp>
      <p:sp>
        <p:nvSpPr>
          <p:cNvPr id="129" name="Shape 129"/>
          <p:cNvSpPr/>
          <p:nvPr/>
        </p:nvSpPr>
        <p:spPr>
          <a:xfrm>
            <a:off x="804025" y="3127325"/>
            <a:ext cx="41400" cy="784800"/>
          </a:xfrm>
          <a:prstGeom prst="rect">
            <a:avLst/>
          </a:prstGeom>
          <a:solidFill>
            <a:srgbClr val="D42F1A"/>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741900" y="4439300"/>
            <a:ext cx="1954200" cy="374100"/>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lang="en" sz="1100">
                <a:solidFill>
                  <a:srgbClr val="00B0FF"/>
                </a:solidFill>
                <a:latin typeface="PT Sans Caption"/>
                <a:ea typeface="PT Sans Caption"/>
                <a:cs typeface="PT Sans Caption"/>
                <a:sym typeface="PT Sans Caption"/>
              </a:rPr>
              <a:t>express.mirantis.com</a:t>
            </a:r>
          </a:p>
        </p:txBody>
      </p:sp>
      <p:sp>
        <p:nvSpPr>
          <p:cNvPr id="131" name="Shape 131"/>
          <p:cNvSpPr txBox="1"/>
          <p:nvPr>
            <p:ph type="ctrTitle"/>
          </p:nvPr>
        </p:nvSpPr>
        <p:spPr>
          <a:xfrm>
            <a:off x="715775" y="1583350"/>
            <a:ext cx="5504700" cy="15441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Shape 133"/>
          <p:cNvSpPr txBox="1"/>
          <p:nvPr>
            <p:ph idx="1" type="subTitle"/>
          </p:nvPr>
        </p:nvSpPr>
        <p:spPr>
          <a:xfrm>
            <a:off x="682225" y="3127350"/>
            <a:ext cx="7825800" cy="784800"/>
          </a:xfrm>
          <a:prstGeom prst="rect">
            <a:avLst/>
          </a:prstGeom>
        </p:spPr>
        <p:txBody>
          <a:bodyPr anchorCtr="0" anchor="ctr" bIns="91425" lIns="91425" rIns="91425" tIns="91425"/>
          <a:lstStyle>
            <a:lvl1pPr lvl="0" rtl="0" algn="ctr">
              <a:spcBef>
                <a:spcPts val="0"/>
              </a:spcBef>
              <a:buClr>
                <a:srgbClr val="95B3D7"/>
              </a:buClr>
              <a:buSzPct val="100000"/>
              <a:buNone/>
              <a:defRPr sz="1800">
                <a:solidFill>
                  <a:srgbClr val="95B3D7"/>
                </a:solidFill>
              </a:defRPr>
            </a:lvl1pPr>
            <a:lvl2pPr lvl="1" rtl="0" algn="ctr">
              <a:spcBef>
                <a:spcPts val="0"/>
              </a:spcBef>
              <a:buClr>
                <a:srgbClr val="95B3D7"/>
              </a:buClr>
              <a:buSzPct val="100000"/>
              <a:buNone/>
              <a:defRPr sz="1800">
                <a:solidFill>
                  <a:srgbClr val="95B3D7"/>
                </a:solidFill>
              </a:defRPr>
            </a:lvl2pPr>
            <a:lvl3pPr lvl="2" rtl="0" algn="ctr">
              <a:spcBef>
                <a:spcPts val="0"/>
              </a:spcBef>
              <a:buClr>
                <a:srgbClr val="95B3D7"/>
              </a:buClr>
              <a:buSzPct val="100000"/>
              <a:buNone/>
              <a:defRPr sz="1800">
                <a:solidFill>
                  <a:srgbClr val="95B3D7"/>
                </a:solidFill>
              </a:defRPr>
            </a:lvl3pPr>
            <a:lvl4pPr lvl="3" rtl="0" algn="ctr">
              <a:spcBef>
                <a:spcPts val="0"/>
              </a:spcBef>
              <a:buClr>
                <a:srgbClr val="95B3D7"/>
              </a:buClr>
              <a:buNone/>
              <a:defRPr>
                <a:solidFill>
                  <a:srgbClr val="95B3D7"/>
                </a:solidFill>
              </a:defRPr>
            </a:lvl4pPr>
            <a:lvl5pPr lvl="4" rtl="0" algn="ctr">
              <a:spcBef>
                <a:spcPts val="0"/>
              </a:spcBef>
              <a:buClr>
                <a:srgbClr val="95B3D7"/>
              </a:buClr>
              <a:buNone/>
              <a:defRPr>
                <a:solidFill>
                  <a:srgbClr val="95B3D7"/>
                </a:solidFill>
              </a:defRPr>
            </a:lvl5pPr>
            <a:lvl6pPr lvl="5" rtl="0" algn="ctr">
              <a:spcBef>
                <a:spcPts val="0"/>
              </a:spcBef>
              <a:buClr>
                <a:srgbClr val="95B3D7"/>
              </a:buClr>
              <a:buNone/>
              <a:defRPr>
                <a:solidFill>
                  <a:srgbClr val="95B3D7"/>
                </a:solidFill>
              </a:defRPr>
            </a:lvl6pPr>
            <a:lvl7pPr lvl="6" rtl="0" algn="ctr">
              <a:spcBef>
                <a:spcPts val="0"/>
              </a:spcBef>
              <a:buClr>
                <a:srgbClr val="95B3D7"/>
              </a:buClr>
              <a:buNone/>
              <a:defRPr>
                <a:solidFill>
                  <a:srgbClr val="95B3D7"/>
                </a:solidFill>
              </a:defRPr>
            </a:lvl7pPr>
            <a:lvl8pPr lvl="7" rtl="0" algn="ctr">
              <a:spcBef>
                <a:spcPts val="0"/>
              </a:spcBef>
              <a:buClr>
                <a:srgbClr val="95B3D7"/>
              </a:buClr>
              <a:buNone/>
              <a:defRPr>
                <a:solidFill>
                  <a:srgbClr val="95B3D7"/>
                </a:solidFill>
              </a:defRPr>
            </a:lvl8pPr>
            <a:lvl9pPr lvl="8" rtl="0" algn="ctr">
              <a:spcBef>
                <a:spcPts val="0"/>
              </a:spcBef>
              <a:buClr>
                <a:srgbClr val="95B3D7"/>
              </a:buClr>
              <a:buNone/>
              <a:defRPr>
                <a:solidFill>
                  <a:srgbClr val="95B3D7"/>
                </a:solidFill>
              </a:defRPr>
            </a:lvl9pPr>
          </a:lstStyle>
          <a:p/>
        </p:txBody>
      </p:sp>
      <p:sp>
        <p:nvSpPr>
          <p:cNvPr id="134" name="Shape 134"/>
          <p:cNvSpPr txBox="1"/>
          <p:nvPr>
            <p:ph type="ctrTitle"/>
          </p:nvPr>
        </p:nvSpPr>
        <p:spPr>
          <a:xfrm>
            <a:off x="682225" y="1805300"/>
            <a:ext cx="7825800" cy="1322100"/>
          </a:xfrm>
          <a:prstGeom prst="rect">
            <a:avLst/>
          </a:prstGeom>
        </p:spPr>
        <p:txBody>
          <a:bodyPr anchorCtr="0" anchor="ctr" bIns="91425" lIns="91425" rIns="91425" tIns="91425"/>
          <a:lstStyle>
            <a:lvl1pPr lvl="0" rtl="0" algn="ctr">
              <a:spcBef>
                <a:spcPts val="0"/>
              </a:spcBef>
              <a:buClr>
                <a:schemeClr val="lt1"/>
              </a:buClr>
              <a:buSzPct val="100000"/>
              <a:defRPr sz="3600">
                <a:solidFill>
                  <a:schemeClr val="lt1"/>
                </a:solidFill>
              </a:defRPr>
            </a:lvl1pPr>
            <a:lvl2pPr lvl="1" rtl="0" algn="ctr">
              <a:spcBef>
                <a:spcPts val="0"/>
              </a:spcBef>
              <a:buClr>
                <a:schemeClr val="lt1"/>
              </a:buClr>
              <a:buSzPct val="100000"/>
              <a:defRPr sz="3600">
                <a:solidFill>
                  <a:schemeClr val="lt1"/>
                </a:solidFill>
              </a:defRPr>
            </a:lvl2pPr>
            <a:lvl3pPr lvl="2" rtl="0" algn="ctr">
              <a:spcBef>
                <a:spcPts val="0"/>
              </a:spcBef>
              <a:buClr>
                <a:schemeClr val="lt1"/>
              </a:buClr>
              <a:buSzPct val="100000"/>
              <a:defRPr sz="3600">
                <a:solidFill>
                  <a:schemeClr val="lt1"/>
                </a:solidFill>
              </a:defRPr>
            </a:lvl3pPr>
            <a:lvl4pPr lvl="3" rtl="0" algn="ctr">
              <a:spcBef>
                <a:spcPts val="0"/>
              </a:spcBef>
              <a:buClr>
                <a:schemeClr val="lt1"/>
              </a:buClr>
              <a:buSzPct val="100000"/>
              <a:defRPr sz="3600">
                <a:solidFill>
                  <a:schemeClr val="lt1"/>
                </a:solidFill>
              </a:defRPr>
            </a:lvl4pPr>
            <a:lvl5pPr lvl="4" rtl="0" algn="ctr">
              <a:spcBef>
                <a:spcPts val="0"/>
              </a:spcBef>
              <a:buClr>
                <a:schemeClr val="lt1"/>
              </a:buClr>
              <a:buSzPct val="100000"/>
              <a:defRPr sz="3600">
                <a:solidFill>
                  <a:schemeClr val="lt1"/>
                </a:solidFill>
              </a:defRPr>
            </a:lvl5pPr>
            <a:lvl6pPr lvl="5" rtl="0" algn="ctr">
              <a:spcBef>
                <a:spcPts val="0"/>
              </a:spcBef>
              <a:buClr>
                <a:schemeClr val="lt1"/>
              </a:buClr>
              <a:buSzPct val="100000"/>
              <a:defRPr sz="3600">
                <a:solidFill>
                  <a:schemeClr val="lt1"/>
                </a:solidFill>
              </a:defRPr>
            </a:lvl6pPr>
            <a:lvl7pPr lvl="6" rtl="0" algn="ctr">
              <a:spcBef>
                <a:spcPts val="0"/>
              </a:spcBef>
              <a:buClr>
                <a:schemeClr val="lt1"/>
              </a:buClr>
              <a:buSzPct val="100000"/>
              <a:defRPr sz="3600">
                <a:solidFill>
                  <a:schemeClr val="lt1"/>
                </a:solidFill>
              </a:defRPr>
            </a:lvl7pPr>
            <a:lvl8pPr lvl="7" rtl="0" algn="ctr">
              <a:spcBef>
                <a:spcPts val="0"/>
              </a:spcBef>
              <a:buClr>
                <a:schemeClr val="lt1"/>
              </a:buClr>
              <a:buSzPct val="100000"/>
              <a:defRPr sz="3600">
                <a:solidFill>
                  <a:schemeClr val="lt1"/>
                </a:solidFill>
              </a:defRPr>
            </a:lvl8pPr>
            <a:lvl9pPr lvl="8" rtl="0" algn="ctr">
              <a:spcBef>
                <a:spcPts val="0"/>
              </a:spcBef>
              <a:buClr>
                <a:schemeClr val="lt1"/>
              </a:buClr>
              <a:buSzPct val="100000"/>
              <a:defRPr sz="36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Shape 136"/>
          <p:cNvSpPr txBox="1"/>
          <p:nvPr>
            <p:ph type="title"/>
          </p:nvPr>
        </p:nvSpPr>
        <p:spPr>
          <a:xfrm>
            <a:off x="80275" y="0"/>
            <a:ext cx="8039700" cy="9498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37" name="Shape 137"/>
          <p:cNvSpPr txBox="1"/>
          <p:nvPr>
            <p:ph idx="1" type="body"/>
          </p:nvPr>
        </p:nvSpPr>
        <p:spPr>
          <a:xfrm>
            <a:off x="457200" y="1200150"/>
            <a:ext cx="8229600" cy="3725700"/>
          </a:xfrm>
          <a:prstGeom prst="rect">
            <a:avLst/>
          </a:prstGeom>
        </p:spPr>
        <p:txBody>
          <a:bodyPr anchorCtr="0" anchor="t" bIns="91425" lIns="91425" rIns="91425" tIns="91425"/>
          <a:lstStyle>
            <a:lvl1pPr lvl="0" rtl="0">
              <a:lnSpc>
                <a:spcPct val="100000"/>
              </a:lnSpc>
              <a:spcBef>
                <a:spcPts val="0"/>
              </a:spcBef>
              <a:spcAft>
                <a:spcPts val="600"/>
              </a:spcAft>
              <a:buClr>
                <a:srgbClr val="D42F1A"/>
              </a:buClr>
              <a:buSzPct val="100000"/>
              <a:defRPr sz="2400">
                <a:solidFill>
                  <a:srgbClr val="000000"/>
                </a:solidFill>
              </a:defRPr>
            </a:lvl1pPr>
            <a:lvl2pPr lvl="1" rtl="0">
              <a:lnSpc>
                <a:spcPct val="100000"/>
              </a:lnSpc>
              <a:spcBef>
                <a:spcPts val="0"/>
              </a:spcBef>
              <a:spcAft>
                <a:spcPts val="600"/>
              </a:spcAft>
              <a:buClr>
                <a:srgbClr val="0070C0"/>
              </a:buClr>
              <a:buSzPct val="100000"/>
              <a:buChar char="●"/>
              <a:defRPr sz="2000"/>
            </a:lvl2pPr>
            <a:lvl3pPr lvl="2" rtl="0">
              <a:lnSpc>
                <a:spcPct val="100000"/>
              </a:lnSpc>
              <a:spcBef>
                <a:spcPts val="0"/>
              </a:spcBef>
              <a:spcAft>
                <a:spcPts val="600"/>
              </a:spcAft>
              <a:buSzPct val="100000"/>
              <a:defRPr sz="1800"/>
            </a:lvl3pPr>
            <a:lvl4pPr lvl="3" rtl="0">
              <a:lnSpc>
                <a:spcPct val="100000"/>
              </a:lnSpc>
              <a:spcBef>
                <a:spcPts val="0"/>
              </a:spcBef>
              <a:spcAft>
                <a:spcPts val="600"/>
              </a:spcAft>
              <a:buSzPct val="100000"/>
              <a:defRPr sz="1600"/>
            </a:lvl4pPr>
            <a:lvl5pPr lvl="4" rtl="0">
              <a:lnSpc>
                <a:spcPct val="100000"/>
              </a:lnSpc>
              <a:spcBef>
                <a:spcPts val="0"/>
              </a:spcBef>
              <a:spcAft>
                <a:spcPts val="600"/>
              </a:spcAft>
              <a:buSzPct val="100000"/>
              <a:defRPr sz="1600"/>
            </a:lvl5pPr>
            <a:lvl6pPr lvl="5" rtl="0">
              <a:lnSpc>
                <a:spcPct val="100000"/>
              </a:lnSpc>
              <a:spcBef>
                <a:spcPts val="0"/>
              </a:spcBef>
              <a:spcAft>
                <a:spcPts val="600"/>
              </a:spcAft>
              <a:buSzPct val="100000"/>
              <a:defRPr sz="1400"/>
            </a:lvl6pPr>
            <a:lvl7pPr lvl="6" rtl="0">
              <a:lnSpc>
                <a:spcPct val="100000"/>
              </a:lnSpc>
              <a:spcBef>
                <a:spcPts val="0"/>
              </a:spcBef>
              <a:spcAft>
                <a:spcPts val="600"/>
              </a:spcAft>
              <a:buSzPct val="100000"/>
              <a:defRPr sz="1400"/>
            </a:lvl7pPr>
            <a:lvl8pPr lvl="7" rtl="0">
              <a:lnSpc>
                <a:spcPct val="100000"/>
              </a:lnSpc>
              <a:spcBef>
                <a:spcPts val="0"/>
              </a:spcBef>
              <a:spcAft>
                <a:spcPts val="600"/>
              </a:spcAft>
              <a:buSzPct val="100000"/>
              <a:defRPr sz="1400"/>
            </a:lvl8pPr>
            <a:lvl9pPr lvl="8" rtl="0">
              <a:lnSpc>
                <a:spcPct val="100000"/>
              </a:lnSpc>
              <a:spcBef>
                <a:spcPts val="0"/>
              </a:spcBef>
              <a:spcAft>
                <a:spcPts val="600"/>
              </a:spcAft>
              <a:buSzPct val="100000"/>
              <a:defRPr sz="1200"/>
            </a:lvl9pPr>
          </a:lstStyle>
          <a:p/>
        </p:txBody>
      </p:sp>
      <p:sp>
        <p:nvSpPr>
          <p:cNvPr id="138" name="Shape 138"/>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Shape 140"/>
          <p:cNvSpPr txBox="1"/>
          <p:nvPr>
            <p:ph type="title"/>
          </p:nvPr>
        </p:nvSpPr>
        <p:spPr>
          <a:xfrm>
            <a:off x="88675" y="0"/>
            <a:ext cx="8006700" cy="950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1" name="Shape 141"/>
          <p:cNvSpPr txBox="1"/>
          <p:nvPr>
            <p:ph idx="1" type="body"/>
          </p:nvPr>
        </p:nvSpPr>
        <p:spPr>
          <a:xfrm>
            <a:off x="457200" y="1200150"/>
            <a:ext cx="3994500" cy="3725700"/>
          </a:xfrm>
          <a:prstGeom prst="rect">
            <a:avLst/>
          </a:prstGeom>
        </p:spPr>
        <p:txBody>
          <a:bodyPr anchorCtr="0" anchor="t" bIns="91425" lIns="91425" rIns="91425" tIns="91425"/>
          <a:lstStyle>
            <a:lvl1pPr lvl="0" rtl="0">
              <a:lnSpc>
                <a:spcPct val="100000"/>
              </a:lnSpc>
              <a:spcBef>
                <a:spcPts val="0"/>
              </a:spcBef>
              <a:spcAft>
                <a:spcPts val="600"/>
              </a:spcAft>
              <a:buClr>
                <a:srgbClr val="D42F1A"/>
              </a:buClr>
              <a:buSzPct val="100000"/>
              <a:defRPr sz="2400">
                <a:solidFill>
                  <a:schemeClr val="dk1"/>
                </a:solidFill>
              </a:defRPr>
            </a:lvl1pPr>
            <a:lvl2pPr lvl="1" rtl="0">
              <a:lnSpc>
                <a:spcPct val="100000"/>
              </a:lnSpc>
              <a:spcBef>
                <a:spcPts val="0"/>
              </a:spcBef>
              <a:spcAft>
                <a:spcPts val="600"/>
              </a:spcAft>
              <a:buClr>
                <a:srgbClr val="0070C0"/>
              </a:buClr>
              <a:buSzPct val="100000"/>
              <a:buChar char="●"/>
              <a:defRPr sz="2000"/>
            </a:lvl2pPr>
            <a:lvl3pPr lvl="2" rtl="0">
              <a:lnSpc>
                <a:spcPct val="100000"/>
              </a:lnSpc>
              <a:spcBef>
                <a:spcPts val="0"/>
              </a:spcBef>
              <a:spcAft>
                <a:spcPts val="600"/>
              </a:spcAft>
              <a:buSzPct val="100000"/>
              <a:defRPr sz="1800"/>
            </a:lvl3pPr>
            <a:lvl4pPr lvl="3" rtl="0">
              <a:lnSpc>
                <a:spcPct val="100000"/>
              </a:lnSpc>
              <a:spcBef>
                <a:spcPts val="0"/>
              </a:spcBef>
              <a:spcAft>
                <a:spcPts val="600"/>
              </a:spcAft>
              <a:buSzPct val="100000"/>
              <a:defRPr sz="1600"/>
            </a:lvl4pPr>
            <a:lvl5pPr lvl="4" rtl="0">
              <a:lnSpc>
                <a:spcPct val="100000"/>
              </a:lnSpc>
              <a:spcBef>
                <a:spcPts val="0"/>
              </a:spcBef>
              <a:spcAft>
                <a:spcPts val="600"/>
              </a:spcAft>
              <a:buSzPct val="100000"/>
              <a:defRPr sz="1600"/>
            </a:lvl5pPr>
            <a:lvl6pPr lvl="5" rtl="0">
              <a:lnSpc>
                <a:spcPct val="100000"/>
              </a:lnSpc>
              <a:spcBef>
                <a:spcPts val="0"/>
              </a:spcBef>
              <a:spcAft>
                <a:spcPts val="600"/>
              </a:spcAft>
              <a:buSzPct val="100000"/>
              <a:defRPr sz="1400"/>
            </a:lvl6pPr>
            <a:lvl7pPr lvl="6" rtl="0">
              <a:lnSpc>
                <a:spcPct val="100000"/>
              </a:lnSpc>
              <a:spcBef>
                <a:spcPts val="0"/>
              </a:spcBef>
              <a:spcAft>
                <a:spcPts val="600"/>
              </a:spcAft>
              <a:buSzPct val="100000"/>
              <a:defRPr sz="1400"/>
            </a:lvl7pPr>
            <a:lvl8pPr lvl="7" rtl="0">
              <a:lnSpc>
                <a:spcPct val="100000"/>
              </a:lnSpc>
              <a:spcBef>
                <a:spcPts val="0"/>
              </a:spcBef>
              <a:spcAft>
                <a:spcPts val="600"/>
              </a:spcAft>
              <a:buSzPct val="100000"/>
              <a:defRPr sz="1400"/>
            </a:lvl8pPr>
            <a:lvl9pPr lvl="8" rtl="0">
              <a:lnSpc>
                <a:spcPct val="100000"/>
              </a:lnSpc>
              <a:spcBef>
                <a:spcPts val="0"/>
              </a:spcBef>
              <a:spcAft>
                <a:spcPts val="600"/>
              </a:spcAft>
              <a:buSzPct val="100000"/>
              <a:defRPr sz="1200"/>
            </a:lvl9pPr>
          </a:lstStyle>
          <a:p/>
        </p:txBody>
      </p:sp>
      <p:sp>
        <p:nvSpPr>
          <p:cNvPr id="142" name="Shape 142"/>
          <p:cNvSpPr txBox="1"/>
          <p:nvPr>
            <p:ph idx="2" type="body"/>
          </p:nvPr>
        </p:nvSpPr>
        <p:spPr>
          <a:xfrm>
            <a:off x="4692273" y="1200150"/>
            <a:ext cx="3994500" cy="3725700"/>
          </a:xfrm>
          <a:prstGeom prst="rect">
            <a:avLst/>
          </a:prstGeom>
        </p:spPr>
        <p:txBody>
          <a:bodyPr anchorCtr="0" anchor="t" bIns="91425" lIns="91425" rIns="91425" tIns="91425"/>
          <a:lstStyle>
            <a:lvl1pPr lvl="0" rtl="0">
              <a:lnSpc>
                <a:spcPct val="100000"/>
              </a:lnSpc>
              <a:spcBef>
                <a:spcPts val="0"/>
              </a:spcBef>
              <a:spcAft>
                <a:spcPts val="600"/>
              </a:spcAft>
              <a:buClr>
                <a:srgbClr val="D42F1A"/>
              </a:buClr>
              <a:buSzPct val="100000"/>
              <a:defRPr sz="2400">
                <a:solidFill>
                  <a:srgbClr val="000000"/>
                </a:solidFill>
              </a:defRPr>
            </a:lvl1pPr>
            <a:lvl2pPr lvl="1" rtl="0">
              <a:lnSpc>
                <a:spcPct val="100000"/>
              </a:lnSpc>
              <a:spcBef>
                <a:spcPts val="0"/>
              </a:spcBef>
              <a:spcAft>
                <a:spcPts val="600"/>
              </a:spcAft>
              <a:buClr>
                <a:srgbClr val="0070C0"/>
              </a:buClr>
              <a:buSzPct val="100000"/>
              <a:buChar char="●"/>
              <a:defRPr sz="1800"/>
            </a:lvl2pPr>
            <a:lvl3pPr lvl="2" rtl="0">
              <a:lnSpc>
                <a:spcPct val="100000"/>
              </a:lnSpc>
              <a:spcBef>
                <a:spcPts val="0"/>
              </a:spcBef>
              <a:spcAft>
                <a:spcPts val="600"/>
              </a:spcAft>
              <a:buSzPct val="100000"/>
              <a:defRPr sz="1600"/>
            </a:lvl3pPr>
            <a:lvl4pPr lvl="3" rtl="0">
              <a:lnSpc>
                <a:spcPct val="100000"/>
              </a:lnSpc>
              <a:spcBef>
                <a:spcPts val="0"/>
              </a:spcBef>
              <a:spcAft>
                <a:spcPts val="600"/>
              </a:spcAft>
              <a:buSzPct val="100000"/>
              <a:defRPr sz="1600"/>
            </a:lvl4pPr>
            <a:lvl5pPr lvl="4" rtl="0">
              <a:lnSpc>
                <a:spcPct val="100000"/>
              </a:lnSpc>
              <a:spcBef>
                <a:spcPts val="0"/>
              </a:spcBef>
              <a:spcAft>
                <a:spcPts val="600"/>
              </a:spcAft>
              <a:buSzPct val="100000"/>
              <a:defRPr sz="1600"/>
            </a:lvl5pPr>
            <a:lvl6pPr lvl="5" rtl="0">
              <a:lnSpc>
                <a:spcPct val="100000"/>
              </a:lnSpc>
              <a:spcBef>
                <a:spcPts val="0"/>
              </a:spcBef>
              <a:spcAft>
                <a:spcPts val="600"/>
              </a:spcAft>
              <a:buSzPct val="100000"/>
              <a:defRPr sz="1400"/>
            </a:lvl6pPr>
            <a:lvl7pPr lvl="6" rtl="0">
              <a:lnSpc>
                <a:spcPct val="100000"/>
              </a:lnSpc>
              <a:spcBef>
                <a:spcPts val="0"/>
              </a:spcBef>
              <a:spcAft>
                <a:spcPts val="600"/>
              </a:spcAft>
              <a:buSzPct val="100000"/>
              <a:defRPr sz="1400"/>
            </a:lvl7pPr>
            <a:lvl8pPr lvl="7" rtl="0">
              <a:lnSpc>
                <a:spcPct val="100000"/>
              </a:lnSpc>
              <a:spcBef>
                <a:spcPts val="0"/>
              </a:spcBef>
              <a:spcAft>
                <a:spcPts val="600"/>
              </a:spcAft>
              <a:buSzPct val="100000"/>
              <a:defRPr sz="1400"/>
            </a:lvl8pPr>
            <a:lvl9pPr lvl="8" rtl="0">
              <a:lnSpc>
                <a:spcPct val="100000"/>
              </a:lnSpc>
              <a:spcBef>
                <a:spcPts val="0"/>
              </a:spcBef>
              <a:spcAft>
                <a:spcPts val="600"/>
              </a:spcAft>
              <a:buSzPct val="100000"/>
              <a:defRPr sz="1200"/>
            </a:lvl9pPr>
          </a:lstStyle>
          <a:p/>
        </p:txBody>
      </p:sp>
      <p:sp>
        <p:nvSpPr>
          <p:cNvPr id="143" name="Shape 143"/>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4" name="Shape 144"/>
        <p:cNvGrpSpPr/>
        <p:nvPr/>
      </p:nvGrpSpPr>
      <p:grpSpPr>
        <a:xfrm>
          <a:off x="0" y="0"/>
          <a:ext cx="0" cy="0"/>
          <a:chOff x="0" y="0"/>
          <a:chExt cx="0" cy="0"/>
        </a:xfrm>
      </p:grpSpPr>
      <p:sp>
        <p:nvSpPr>
          <p:cNvPr id="145" name="Shape 145"/>
          <p:cNvSpPr txBox="1"/>
          <p:nvPr>
            <p:ph type="title"/>
          </p:nvPr>
        </p:nvSpPr>
        <p:spPr>
          <a:xfrm>
            <a:off x="89800" y="0"/>
            <a:ext cx="9022200" cy="9564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6" name="Shape 146"/>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7" name="Shape 147"/>
        <p:cNvGrpSpPr/>
        <p:nvPr/>
      </p:nvGrpSpPr>
      <p:grpSpPr>
        <a:xfrm>
          <a:off x="0" y="0"/>
          <a:ext cx="0" cy="0"/>
          <a:chOff x="0" y="0"/>
          <a:chExt cx="0" cy="0"/>
        </a:xfrm>
      </p:grpSpPr>
      <p:sp>
        <p:nvSpPr>
          <p:cNvPr id="148" name="Shape 148"/>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360"/>
              </a:spcBef>
              <a:buClr>
                <a:srgbClr val="5E6470"/>
              </a:buClr>
              <a:buSzPct val="100000"/>
              <a:buNone/>
              <a:defRPr i="1" sz="1800">
                <a:solidFill>
                  <a:srgbClr val="5E6470"/>
                </a:solidFill>
              </a:defRPr>
            </a:lvl1pPr>
          </a:lstStyle>
          <a:p/>
        </p:txBody>
      </p:sp>
      <p:sp>
        <p:nvSpPr>
          <p:cNvPr id="149" name="Shape 149"/>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0" name="Shape 150"/>
        <p:cNvGrpSpPr/>
        <p:nvPr/>
      </p:nvGrpSpPr>
      <p:grpSpPr>
        <a:xfrm>
          <a:off x="0" y="0"/>
          <a:ext cx="0" cy="0"/>
          <a:chOff x="0" y="0"/>
          <a:chExt cx="0" cy="0"/>
        </a:xfrm>
      </p:grpSpPr>
      <p:sp>
        <p:nvSpPr>
          <p:cNvPr id="151" name="Shape 151"/>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52" name="Shape 152"/>
        <p:cNvGrpSpPr/>
        <p:nvPr/>
      </p:nvGrpSpPr>
      <p:grpSpPr>
        <a:xfrm>
          <a:off x="0" y="0"/>
          <a:ext cx="0" cy="0"/>
          <a:chOff x="0" y="0"/>
          <a:chExt cx="0" cy="0"/>
        </a:xfrm>
      </p:grpSpPr>
      <p:sp>
        <p:nvSpPr>
          <p:cNvPr id="153" name="Shape 153"/>
          <p:cNvSpPr txBox="1"/>
          <p:nvPr>
            <p:ph idx="1" type="body"/>
          </p:nvPr>
        </p:nvSpPr>
        <p:spPr>
          <a:xfrm>
            <a:off x="314476" y="1197426"/>
            <a:ext cx="8578800" cy="33834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b="0" i="1" sz="2000" u="none" cap="none" strike="noStrike">
                <a:solidFill>
                  <a:srgbClr val="000000"/>
                </a:solidFill>
                <a:latin typeface="PT Sans"/>
                <a:ea typeface="PT Sans"/>
                <a:cs typeface="PT Sans"/>
                <a:sym typeface="PT Sans"/>
              </a:defRPr>
            </a:lvl4pPr>
            <a:lvl5pPr lvl="4" rtl="0">
              <a:spcBef>
                <a:spcPts val="0"/>
              </a:spcBef>
              <a:defRPr b="0" i="0" sz="3200" u="none" cap="none" strike="noStrike">
                <a:solidFill>
                  <a:srgbClr val="000000"/>
                </a:solidFill>
                <a:latin typeface="PT Sans"/>
                <a:ea typeface="PT Sans"/>
                <a:cs typeface="PT Sans"/>
                <a:sym typeface="PT Sans"/>
              </a:defRPr>
            </a:lvl5pPr>
            <a:lvl6pPr lvl="5" rtl="0">
              <a:spcBef>
                <a:spcPts val="0"/>
              </a:spcBef>
              <a:defRPr sz="2000">
                <a:solidFill>
                  <a:srgbClr val="3F3F3F"/>
                </a:solidFill>
                <a:latin typeface="Calibri"/>
                <a:ea typeface="Calibri"/>
                <a:cs typeface="Calibri"/>
                <a:sym typeface="Calibri"/>
              </a:defRPr>
            </a:lvl6pPr>
            <a:lvl7pPr lvl="6" rtl="0">
              <a:spcBef>
                <a:spcPts val="0"/>
              </a:spcBef>
              <a:defRPr sz="2000">
                <a:solidFill>
                  <a:schemeClr val="dk1"/>
                </a:solidFill>
                <a:latin typeface="Calibri"/>
                <a:ea typeface="Calibri"/>
                <a:cs typeface="Calibri"/>
                <a:sym typeface="Calibri"/>
              </a:defRPr>
            </a:lvl7pPr>
            <a:lvl8pPr lvl="7" rtl="0">
              <a:spcBef>
                <a:spcPts val="0"/>
              </a:spcBef>
              <a:defRPr sz="2000">
                <a:solidFill>
                  <a:schemeClr val="dk1"/>
                </a:solidFill>
                <a:latin typeface="Calibri"/>
                <a:ea typeface="Calibri"/>
                <a:cs typeface="Calibri"/>
                <a:sym typeface="Calibri"/>
              </a:defRPr>
            </a:lvl8pPr>
            <a:lvl9pPr lvl="8" rtl="0">
              <a:spcBef>
                <a:spcPts val="0"/>
              </a:spcBef>
              <a:defRPr sz="2000">
                <a:solidFill>
                  <a:schemeClr val="dk1"/>
                </a:solidFill>
                <a:latin typeface="Calibri"/>
                <a:ea typeface="Calibri"/>
                <a:cs typeface="Calibri"/>
                <a:sym typeface="Calibri"/>
              </a:defRPr>
            </a:lvl9pPr>
          </a:lstStyle>
          <a:p/>
        </p:txBody>
      </p:sp>
      <p:sp>
        <p:nvSpPr>
          <p:cNvPr id="154" name="Shape 154"/>
          <p:cNvSpPr txBox="1"/>
          <p:nvPr>
            <p:ph type="title"/>
          </p:nvPr>
        </p:nvSpPr>
        <p:spPr>
          <a:xfrm>
            <a:off x="309600" y="133350"/>
            <a:ext cx="7559400" cy="778800"/>
          </a:xfrm>
          <a:prstGeom prst="rect">
            <a:avLst/>
          </a:prstGeom>
          <a:noFill/>
          <a:ln>
            <a:noFill/>
          </a:ln>
        </p:spPr>
        <p:txBody>
          <a:bodyPr anchorCtr="0" anchor="ctr" bIns="91425" lIns="91425" rIns="91425" tIns="91425"/>
          <a:lstStyle>
            <a:lvl1pPr lvl="0" rtl="0" algn="l">
              <a:lnSpc>
                <a:spcPct val="115625"/>
              </a:lnSpc>
              <a:spcBef>
                <a:spcPts val="0"/>
              </a:spcBef>
              <a:buClr>
                <a:schemeClr val="dk1"/>
              </a:buClr>
              <a:buFont typeface="PT Sans Narrow"/>
              <a:buNone/>
              <a:defRPr b="1" i="0" sz="3200" u="none" cap="none" strike="noStrike">
                <a:solidFill>
                  <a:schemeClr val="dk1"/>
                </a:solidFill>
                <a:latin typeface="PT Sans Narrow"/>
                <a:ea typeface="PT Sans Narrow"/>
                <a:cs typeface="PT Sans Narrow"/>
                <a:sym typeface="PT Sans Narrow"/>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Training">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Shape 21"/>
          <p:cNvSpPr txBox="1"/>
          <p:nvPr>
            <p:ph type="ctrTitle"/>
          </p:nvPr>
        </p:nvSpPr>
        <p:spPr>
          <a:xfrm>
            <a:off x="791975" y="1805300"/>
            <a:ext cx="7936800" cy="13221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22" name="Shape 22"/>
          <p:cNvSpPr txBox="1"/>
          <p:nvPr>
            <p:ph idx="1" type="subTitle"/>
          </p:nvPr>
        </p:nvSpPr>
        <p:spPr>
          <a:xfrm>
            <a:off x="921625" y="3127353"/>
            <a:ext cx="7772400" cy="784800"/>
          </a:xfrm>
          <a:prstGeom prst="rect">
            <a:avLst/>
          </a:prstGeom>
        </p:spPr>
        <p:txBody>
          <a:bodyPr anchorCtr="0" anchor="ctr" bIns="91425" lIns="91425" rIns="91425" tIns="91425"/>
          <a:lstStyle>
            <a:lvl1pPr lvl="0" rtl="0">
              <a:spcBef>
                <a:spcPts val="0"/>
              </a:spcBef>
              <a:buClr>
                <a:schemeClr val="lt1"/>
              </a:buClr>
              <a:buSzPct val="100000"/>
              <a:buNone/>
              <a:defRPr sz="1800">
                <a:solidFill>
                  <a:schemeClr val="lt1"/>
                </a:solidFill>
              </a:defRPr>
            </a:lvl1pPr>
            <a:lvl2pPr lvl="1" rtl="0">
              <a:spcBef>
                <a:spcPts val="0"/>
              </a:spcBef>
              <a:buClr>
                <a:schemeClr val="lt1"/>
              </a:buClr>
              <a:buSzPct val="100000"/>
              <a:buNone/>
              <a:defRPr sz="1800">
                <a:solidFill>
                  <a:schemeClr val="lt1"/>
                </a:solidFill>
              </a:defRPr>
            </a:lvl2pPr>
            <a:lvl3pPr lvl="2" rtl="0">
              <a:spcBef>
                <a:spcPts val="0"/>
              </a:spcBef>
              <a:buClr>
                <a:schemeClr val="lt1"/>
              </a:buClr>
              <a:buSzPct val="100000"/>
              <a:buNone/>
              <a:defRPr sz="1800">
                <a:solidFill>
                  <a:schemeClr val="lt1"/>
                </a:solidFill>
              </a:defRPr>
            </a:lvl3pPr>
            <a:lvl4pPr lvl="3" rtl="0">
              <a:spcBef>
                <a:spcPts val="0"/>
              </a:spcBef>
              <a:buClr>
                <a:schemeClr val="lt1"/>
              </a:buClr>
              <a:buNone/>
              <a:defRPr>
                <a:solidFill>
                  <a:schemeClr val="lt1"/>
                </a:solidFill>
              </a:defRPr>
            </a:lvl4pPr>
            <a:lvl5pPr lvl="4" rtl="0">
              <a:spcBef>
                <a:spcPts val="0"/>
              </a:spcBef>
              <a:buClr>
                <a:schemeClr val="lt1"/>
              </a:buClr>
              <a:buNone/>
              <a:defRPr>
                <a:solidFill>
                  <a:schemeClr val="lt1"/>
                </a:solidFill>
              </a:defRPr>
            </a:lvl5pPr>
            <a:lvl6pPr lvl="5" rtl="0">
              <a:spcBef>
                <a:spcPts val="0"/>
              </a:spcBef>
              <a:buClr>
                <a:schemeClr val="lt1"/>
              </a:buClr>
              <a:buNone/>
              <a:defRPr>
                <a:solidFill>
                  <a:schemeClr val="lt1"/>
                </a:solidFill>
              </a:defRPr>
            </a:lvl6pPr>
            <a:lvl7pPr lvl="6" rtl="0">
              <a:spcBef>
                <a:spcPts val="0"/>
              </a:spcBef>
              <a:buClr>
                <a:schemeClr val="lt1"/>
              </a:buClr>
              <a:buNone/>
              <a:defRPr>
                <a:solidFill>
                  <a:schemeClr val="lt1"/>
                </a:solidFill>
              </a:defRPr>
            </a:lvl7pPr>
            <a:lvl8pPr lvl="7" rtl="0">
              <a:spcBef>
                <a:spcPts val="0"/>
              </a:spcBef>
              <a:buClr>
                <a:schemeClr val="lt1"/>
              </a:buClr>
              <a:buNone/>
              <a:defRPr>
                <a:solidFill>
                  <a:schemeClr val="lt1"/>
                </a:solidFill>
              </a:defRPr>
            </a:lvl8pPr>
            <a:lvl9pPr lvl="8" rtl="0">
              <a:spcBef>
                <a:spcPts val="0"/>
              </a:spcBef>
              <a:buClr>
                <a:schemeClr val="lt1"/>
              </a:buClr>
              <a:buNone/>
              <a:defRPr>
                <a:solidFill>
                  <a:schemeClr val="lt1"/>
                </a:solidFill>
              </a:defRPr>
            </a:lvl9pPr>
          </a:lstStyle>
          <a:p/>
        </p:txBody>
      </p:sp>
      <p:sp>
        <p:nvSpPr>
          <p:cNvPr id="23" name="Shape 23"/>
          <p:cNvSpPr/>
          <p:nvPr/>
        </p:nvSpPr>
        <p:spPr>
          <a:xfrm>
            <a:off x="880225" y="3127325"/>
            <a:ext cx="41400" cy="784800"/>
          </a:xfrm>
          <a:prstGeom prst="rect">
            <a:avLst/>
          </a:prstGeom>
          <a:solidFill>
            <a:srgbClr val="D42F1A"/>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741900" y="4439300"/>
            <a:ext cx="1954200" cy="374100"/>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lang="en" sz="1100">
                <a:solidFill>
                  <a:srgbClr val="00B0FF"/>
                </a:solidFill>
                <a:latin typeface="PT Sans Caption"/>
                <a:ea typeface="PT Sans Caption"/>
                <a:cs typeface="PT Sans Caption"/>
                <a:sym typeface="PT Sans Caption"/>
              </a:rPr>
              <a:t>training.mirantis.com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Express">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Shape 26"/>
          <p:cNvSpPr txBox="1"/>
          <p:nvPr>
            <p:ph idx="1" type="subTitle"/>
          </p:nvPr>
        </p:nvSpPr>
        <p:spPr>
          <a:xfrm>
            <a:off x="845425" y="3127353"/>
            <a:ext cx="7772400" cy="784800"/>
          </a:xfrm>
          <a:prstGeom prst="rect">
            <a:avLst/>
          </a:prstGeom>
        </p:spPr>
        <p:txBody>
          <a:bodyPr anchorCtr="0" anchor="ctr" bIns="91425" lIns="91425" rIns="91425" tIns="91425"/>
          <a:lstStyle>
            <a:lvl1pPr lvl="0" rtl="0">
              <a:spcBef>
                <a:spcPts val="0"/>
              </a:spcBef>
              <a:buClr>
                <a:schemeClr val="lt1"/>
              </a:buClr>
              <a:buSzPct val="100000"/>
              <a:buNone/>
              <a:defRPr sz="1800">
                <a:solidFill>
                  <a:schemeClr val="lt1"/>
                </a:solidFill>
              </a:defRPr>
            </a:lvl1pPr>
            <a:lvl2pPr lvl="1" rtl="0">
              <a:spcBef>
                <a:spcPts val="0"/>
              </a:spcBef>
              <a:buClr>
                <a:schemeClr val="lt1"/>
              </a:buClr>
              <a:buSzPct val="100000"/>
              <a:buNone/>
              <a:defRPr sz="1800">
                <a:solidFill>
                  <a:schemeClr val="lt1"/>
                </a:solidFill>
              </a:defRPr>
            </a:lvl2pPr>
            <a:lvl3pPr lvl="2" rtl="0">
              <a:spcBef>
                <a:spcPts val="0"/>
              </a:spcBef>
              <a:buClr>
                <a:schemeClr val="lt1"/>
              </a:buClr>
              <a:buSzPct val="100000"/>
              <a:buNone/>
              <a:defRPr sz="1800">
                <a:solidFill>
                  <a:schemeClr val="lt1"/>
                </a:solidFill>
              </a:defRPr>
            </a:lvl3pPr>
            <a:lvl4pPr lvl="3" rtl="0">
              <a:spcBef>
                <a:spcPts val="0"/>
              </a:spcBef>
              <a:buClr>
                <a:schemeClr val="lt1"/>
              </a:buClr>
              <a:buNone/>
              <a:defRPr>
                <a:solidFill>
                  <a:schemeClr val="lt1"/>
                </a:solidFill>
              </a:defRPr>
            </a:lvl4pPr>
            <a:lvl5pPr lvl="4" rtl="0">
              <a:spcBef>
                <a:spcPts val="0"/>
              </a:spcBef>
              <a:buClr>
                <a:schemeClr val="lt1"/>
              </a:buClr>
              <a:buNone/>
              <a:defRPr>
                <a:solidFill>
                  <a:schemeClr val="lt1"/>
                </a:solidFill>
              </a:defRPr>
            </a:lvl5pPr>
            <a:lvl6pPr lvl="5" rtl="0">
              <a:spcBef>
                <a:spcPts val="0"/>
              </a:spcBef>
              <a:buClr>
                <a:schemeClr val="lt1"/>
              </a:buClr>
              <a:buNone/>
              <a:defRPr>
                <a:solidFill>
                  <a:schemeClr val="lt1"/>
                </a:solidFill>
              </a:defRPr>
            </a:lvl6pPr>
            <a:lvl7pPr lvl="6" rtl="0">
              <a:spcBef>
                <a:spcPts val="0"/>
              </a:spcBef>
              <a:buClr>
                <a:schemeClr val="lt1"/>
              </a:buClr>
              <a:buNone/>
              <a:defRPr>
                <a:solidFill>
                  <a:schemeClr val="lt1"/>
                </a:solidFill>
              </a:defRPr>
            </a:lvl7pPr>
            <a:lvl8pPr lvl="7" rtl="0">
              <a:spcBef>
                <a:spcPts val="0"/>
              </a:spcBef>
              <a:buClr>
                <a:schemeClr val="lt1"/>
              </a:buClr>
              <a:buNone/>
              <a:defRPr>
                <a:solidFill>
                  <a:schemeClr val="lt1"/>
                </a:solidFill>
              </a:defRPr>
            </a:lvl8pPr>
            <a:lvl9pPr lvl="8" rtl="0">
              <a:spcBef>
                <a:spcPts val="0"/>
              </a:spcBef>
              <a:buClr>
                <a:schemeClr val="lt1"/>
              </a:buClr>
              <a:buNone/>
              <a:defRPr>
                <a:solidFill>
                  <a:schemeClr val="lt1"/>
                </a:solidFill>
              </a:defRPr>
            </a:lvl9pPr>
          </a:lstStyle>
          <a:p/>
        </p:txBody>
      </p:sp>
      <p:sp>
        <p:nvSpPr>
          <p:cNvPr id="27" name="Shape 27"/>
          <p:cNvSpPr/>
          <p:nvPr/>
        </p:nvSpPr>
        <p:spPr>
          <a:xfrm>
            <a:off x="804025" y="3127325"/>
            <a:ext cx="41400" cy="784800"/>
          </a:xfrm>
          <a:prstGeom prst="rect">
            <a:avLst/>
          </a:prstGeom>
          <a:solidFill>
            <a:srgbClr val="D42F1A"/>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741900" y="4439300"/>
            <a:ext cx="1954200" cy="374100"/>
          </a:xfrm>
          <a:prstGeom prst="roundRect">
            <a:avLst>
              <a:gd fmla="val 16667" name="adj"/>
            </a:avLst>
          </a:prstGeom>
          <a:noFill/>
          <a:ln>
            <a:noFill/>
          </a:ln>
        </p:spPr>
        <p:txBody>
          <a:bodyPr anchorCtr="0" anchor="ctr" bIns="91425" lIns="91425" rIns="91425" tIns="91425">
            <a:noAutofit/>
          </a:bodyPr>
          <a:lstStyle/>
          <a:p>
            <a:pPr lvl="0" rtl="0" algn="ctr">
              <a:spcBef>
                <a:spcPts val="0"/>
              </a:spcBef>
              <a:buNone/>
            </a:pPr>
            <a:r>
              <a:rPr lang="en" sz="1100">
                <a:solidFill>
                  <a:srgbClr val="00B0FF"/>
                </a:solidFill>
                <a:latin typeface="PT Sans Caption"/>
                <a:ea typeface="PT Sans Caption"/>
                <a:cs typeface="PT Sans Caption"/>
                <a:sym typeface="PT Sans Caption"/>
              </a:rPr>
              <a:t>express.mirantis.com</a:t>
            </a:r>
          </a:p>
        </p:txBody>
      </p:sp>
      <p:sp>
        <p:nvSpPr>
          <p:cNvPr id="29" name="Shape 29"/>
          <p:cNvSpPr txBox="1"/>
          <p:nvPr>
            <p:ph type="ctrTitle"/>
          </p:nvPr>
        </p:nvSpPr>
        <p:spPr>
          <a:xfrm>
            <a:off x="715775" y="1583350"/>
            <a:ext cx="5504700" cy="1544100"/>
          </a:xfrm>
          <a:prstGeom prst="rect">
            <a:avLst/>
          </a:prstGeom>
        </p:spPr>
        <p:txBody>
          <a:bodyPr anchorCtr="0" anchor="ctr"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Shape 31"/>
          <p:cNvSpPr txBox="1"/>
          <p:nvPr>
            <p:ph idx="1" type="subTitle"/>
          </p:nvPr>
        </p:nvSpPr>
        <p:spPr>
          <a:xfrm>
            <a:off x="682225" y="3127350"/>
            <a:ext cx="7825800" cy="784800"/>
          </a:xfrm>
          <a:prstGeom prst="rect">
            <a:avLst/>
          </a:prstGeom>
        </p:spPr>
        <p:txBody>
          <a:bodyPr anchorCtr="0" anchor="ctr" bIns="91425" lIns="91425" rIns="91425" tIns="91425"/>
          <a:lstStyle>
            <a:lvl1pPr lvl="0" rtl="0" algn="ctr">
              <a:spcBef>
                <a:spcPts val="0"/>
              </a:spcBef>
              <a:buClr>
                <a:srgbClr val="95B3D7"/>
              </a:buClr>
              <a:buSzPct val="100000"/>
              <a:buNone/>
              <a:defRPr sz="1800">
                <a:solidFill>
                  <a:srgbClr val="95B3D7"/>
                </a:solidFill>
              </a:defRPr>
            </a:lvl1pPr>
            <a:lvl2pPr lvl="1" rtl="0" algn="ctr">
              <a:spcBef>
                <a:spcPts val="0"/>
              </a:spcBef>
              <a:buClr>
                <a:srgbClr val="95B3D7"/>
              </a:buClr>
              <a:buSzPct val="100000"/>
              <a:buNone/>
              <a:defRPr sz="1800">
                <a:solidFill>
                  <a:srgbClr val="95B3D7"/>
                </a:solidFill>
              </a:defRPr>
            </a:lvl2pPr>
            <a:lvl3pPr lvl="2" rtl="0" algn="ctr">
              <a:spcBef>
                <a:spcPts val="0"/>
              </a:spcBef>
              <a:buClr>
                <a:srgbClr val="95B3D7"/>
              </a:buClr>
              <a:buSzPct val="100000"/>
              <a:buNone/>
              <a:defRPr sz="1800">
                <a:solidFill>
                  <a:srgbClr val="95B3D7"/>
                </a:solidFill>
              </a:defRPr>
            </a:lvl3pPr>
            <a:lvl4pPr lvl="3" rtl="0" algn="ctr">
              <a:spcBef>
                <a:spcPts val="0"/>
              </a:spcBef>
              <a:buClr>
                <a:srgbClr val="95B3D7"/>
              </a:buClr>
              <a:buNone/>
              <a:defRPr>
                <a:solidFill>
                  <a:srgbClr val="95B3D7"/>
                </a:solidFill>
              </a:defRPr>
            </a:lvl4pPr>
            <a:lvl5pPr lvl="4" rtl="0" algn="ctr">
              <a:spcBef>
                <a:spcPts val="0"/>
              </a:spcBef>
              <a:buClr>
                <a:srgbClr val="95B3D7"/>
              </a:buClr>
              <a:buNone/>
              <a:defRPr>
                <a:solidFill>
                  <a:srgbClr val="95B3D7"/>
                </a:solidFill>
              </a:defRPr>
            </a:lvl5pPr>
            <a:lvl6pPr lvl="5" rtl="0" algn="ctr">
              <a:spcBef>
                <a:spcPts val="0"/>
              </a:spcBef>
              <a:buClr>
                <a:srgbClr val="95B3D7"/>
              </a:buClr>
              <a:buNone/>
              <a:defRPr>
                <a:solidFill>
                  <a:srgbClr val="95B3D7"/>
                </a:solidFill>
              </a:defRPr>
            </a:lvl6pPr>
            <a:lvl7pPr lvl="6" rtl="0" algn="ctr">
              <a:spcBef>
                <a:spcPts val="0"/>
              </a:spcBef>
              <a:buClr>
                <a:srgbClr val="95B3D7"/>
              </a:buClr>
              <a:buNone/>
              <a:defRPr>
                <a:solidFill>
                  <a:srgbClr val="95B3D7"/>
                </a:solidFill>
              </a:defRPr>
            </a:lvl7pPr>
            <a:lvl8pPr lvl="7" rtl="0" algn="ctr">
              <a:spcBef>
                <a:spcPts val="0"/>
              </a:spcBef>
              <a:buClr>
                <a:srgbClr val="95B3D7"/>
              </a:buClr>
              <a:buNone/>
              <a:defRPr>
                <a:solidFill>
                  <a:srgbClr val="95B3D7"/>
                </a:solidFill>
              </a:defRPr>
            </a:lvl8pPr>
            <a:lvl9pPr lvl="8" rtl="0" algn="ctr">
              <a:spcBef>
                <a:spcPts val="0"/>
              </a:spcBef>
              <a:buClr>
                <a:srgbClr val="95B3D7"/>
              </a:buClr>
              <a:buNone/>
              <a:defRPr>
                <a:solidFill>
                  <a:srgbClr val="95B3D7"/>
                </a:solidFill>
              </a:defRPr>
            </a:lvl9pPr>
          </a:lstStyle>
          <a:p/>
        </p:txBody>
      </p:sp>
      <p:sp>
        <p:nvSpPr>
          <p:cNvPr id="32" name="Shape 32"/>
          <p:cNvSpPr txBox="1"/>
          <p:nvPr>
            <p:ph type="ctrTitle"/>
          </p:nvPr>
        </p:nvSpPr>
        <p:spPr>
          <a:xfrm>
            <a:off x="682225" y="1805300"/>
            <a:ext cx="7825800" cy="1322100"/>
          </a:xfrm>
          <a:prstGeom prst="rect">
            <a:avLst/>
          </a:prstGeom>
        </p:spPr>
        <p:txBody>
          <a:bodyPr anchorCtr="0" anchor="ctr" bIns="91425" lIns="91425" rIns="91425" tIns="91425"/>
          <a:lstStyle>
            <a:lvl1pPr lvl="0" rtl="0" algn="ctr">
              <a:spcBef>
                <a:spcPts val="0"/>
              </a:spcBef>
              <a:buClr>
                <a:schemeClr val="lt1"/>
              </a:buClr>
              <a:buSzPct val="100000"/>
              <a:defRPr sz="3600">
                <a:solidFill>
                  <a:schemeClr val="lt1"/>
                </a:solidFill>
              </a:defRPr>
            </a:lvl1pPr>
            <a:lvl2pPr lvl="1" rtl="0" algn="ctr">
              <a:spcBef>
                <a:spcPts val="0"/>
              </a:spcBef>
              <a:buClr>
                <a:schemeClr val="lt1"/>
              </a:buClr>
              <a:buSzPct val="100000"/>
              <a:defRPr sz="3600">
                <a:solidFill>
                  <a:schemeClr val="lt1"/>
                </a:solidFill>
              </a:defRPr>
            </a:lvl2pPr>
            <a:lvl3pPr lvl="2" rtl="0" algn="ctr">
              <a:spcBef>
                <a:spcPts val="0"/>
              </a:spcBef>
              <a:buClr>
                <a:schemeClr val="lt1"/>
              </a:buClr>
              <a:buSzPct val="100000"/>
              <a:defRPr sz="3600">
                <a:solidFill>
                  <a:schemeClr val="lt1"/>
                </a:solidFill>
              </a:defRPr>
            </a:lvl3pPr>
            <a:lvl4pPr lvl="3" rtl="0" algn="ctr">
              <a:spcBef>
                <a:spcPts val="0"/>
              </a:spcBef>
              <a:buClr>
                <a:schemeClr val="lt1"/>
              </a:buClr>
              <a:buSzPct val="100000"/>
              <a:defRPr sz="3600">
                <a:solidFill>
                  <a:schemeClr val="lt1"/>
                </a:solidFill>
              </a:defRPr>
            </a:lvl4pPr>
            <a:lvl5pPr lvl="4" rtl="0" algn="ctr">
              <a:spcBef>
                <a:spcPts val="0"/>
              </a:spcBef>
              <a:buClr>
                <a:schemeClr val="lt1"/>
              </a:buClr>
              <a:buSzPct val="100000"/>
              <a:defRPr sz="3600">
                <a:solidFill>
                  <a:schemeClr val="lt1"/>
                </a:solidFill>
              </a:defRPr>
            </a:lvl5pPr>
            <a:lvl6pPr lvl="5" rtl="0" algn="ctr">
              <a:spcBef>
                <a:spcPts val="0"/>
              </a:spcBef>
              <a:buClr>
                <a:schemeClr val="lt1"/>
              </a:buClr>
              <a:buSzPct val="100000"/>
              <a:defRPr sz="3600">
                <a:solidFill>
                  <a:schemeClr val="lt1"/>
                </a:solidFill>
              </a:defRPr>
            </a:lvl6pPr>
            <a:lvl7pPr lvl="6" rtl="0" algn="ctr">
              <a:spcBef>
                <a:spcPts val="0"/>
              </a:spcBef>
              <a:buClr>
                <a:schemeClr val="lt1"/>
              </a:buClr>
              <a:buSzPct val="100000"/>
              <a:defRPr sz="3600">
                <a:solidFill>
                  <a:schemeClr val="lt1"/>
                </a:solidFill>
              </a:defRPr>
            </a:lvl7pPr>
            <a:lvl8pPr lvl="7" rtl="0" algn="ctr">
              <a:spcBef>
                <a:spcPts val="0"/>
              </a:spcBef>
              <a:buClr>
                <a:schemeClr val="lt1"/>
              </a:buClr>
              <a:buSzPct val="100000"/>
              <a:defRPr sz="3600">
                <a:solidFill>
                  <a:schemeClr val="lt1"/>
                </a:solidFill>
              </a:defRPr>
            </a:lvl8pPr>
            <a:lvl9pPr lvl="8" rtl="0" algn="ctr">
              <a:spcBef>
                <a:spcPts val="0"/>
              </a:spcBef>
              <a:buClr>
                <a:schemeClr val="lt1"/>
              </a:buClr>
              <a:buSzPct val="100000"/>
              <a:defRPr sz="36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Shape 34"/>
          <p:cNvSpPr txBox="1"/>
          <p:nvPr>
            <p:ph type="title"/>
          </p:nvPr>
        </p:nvSpPr>
        <p:spPr>
          <a:xfrm>
            <a:off x="80275" y="0"/>
            <a:ext cx="8039700" cy="9498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5" name="Shape 35"/>
          <p:cNvSpPr txBox="1"/>
          <p:nvPr>
            <p:ph idx="1" type="body"/>
          </p:nvPr>
        </p:nvSpPr>
        <p:spPr>
          <a:xfrm>
            <a:off x="457200" y="1200150"/>
            <a:ext cx="8229600" cy="3725700"/>
          </a:xfrm>
          <a:prstGeom prst="rect">
            <a:avLst/>
          </a:prstGeom>
        </p:spPr>
        <p:txBody>
          <a:bodyPr anchorCtr="0" anchor="t" bIns="91425" lIns="91425" rIns="91425" tIns="91425"/>
          <a:lstStyle>
            <a:lvl1pPr lvl="0">
              <a:lnSpc>
                <a:spcPct val="100000"/>
              </a:lnSpc>
              <a:spcBef>
                <a:spcPts val="0"/>
              </a:spcBef>
              <a:spcAft>
                <a:spcPts val="600"/>
              </a:spcAft>
              <a:buClr>
                <a:srgbClr val="D42F1A"/>
              </a:buClr>
              <a:buSzPct val="100000"/>
              <a:defRPr sz="2400">
                <a:solidFill>
                  <a:srgbClr val="000000"/>
                </a:solidFill>
              </a:defRPr>
            </a:lvl1pPr>
            <a:lvl2pPr lvl="1">
              <a:lnSpc>
                <a:spcPct val="100000"/>
              </a:lnSpc>
              <a:spcBef>
                <a:spcPts val="0"/>
              </a:spcBef>
              <a:spcAft>
                <a:spcPts val="600"/>
              </a:spcAft>
              <a:buClr>
                <a:srgbClr val="0070C0"/>
              </a:buClr>
              <a:buSzPct val="100000"/>
              <a:buChar char="●"/>
              <a:defRPr sz="2000"/>
            </a:lvl2pPr>
            <a:lvl3pPr lvl="2">
              <a:lnSpc>
                <a:spcPct val="100000"/>
              </a:lnSpc>
              <a:spcBef>
                <a:spcPts val="0"/>
              </a:spcBef>
              <a:spcAft>
                <a:spcPts val="600"/>
              </a:spcAft>
              <a:buSzPct val="100000"/>
              <a:defRPr sz="1800"/>
            </a:lvl3pPr>
            <a:lvl4pPr lvl="3">
              <a:lnSpc>
                <a:spcPct val="100000"/>
              </a:lnSpc>
              <a:spcBef>
                <a:spcPts val="0"/>
              </a:spcBef>
              <a:spcAft>
                <a:spcPts val="600"/>
              </a:spcAft>
              <a:buSzPct val="100000"/>
              <a:defRPr sz="1600"/>
            </a:lvl4pPr>
            <a:lvl5pPr lvl="4">
              <a:lnSpc>
                <a:spcPct val="100000"/>
              </a:lnSpc>
              <a:spcBef>
                <a:spcPts val="0"/>
              </a:spcBef>
              <a:spcAft>
                <a:spcPts val="600"/>
              </a:spcAft>
              <a:buSzPct val="100000"/>
              <a:defRPr sz="1600"/>
            </a:lvl5pPr>
            <a:lvl6pPr lvl="5">
              <a:lnSpc>
                <a:spcPct val="100000"/>
              </a:lnSpc>
              <a:spcBef>
                <a:spcPts val="0"/>
              </a:spcBef>
              <a:spcAft>
                <a:spcPts val="600"/>
              </a:spcAft>
              <a:buSzPct val="100000"/>
              <a:defRPr sz="1400"/>
            </a:lvl6pPr>
            <a:lvl7pPr lvl="6">
              <a:lnSpc>
                <a:spcPct val="100000"/>
              </a:lnSpc>
              <a:spcBef>
                <a:spcPts val="0"/>
              </a:spcBef>
              <a:spcAft>
                <a:spcPts val="600"/>
              </a:spcAft>
              <a:buSzPct val="100000"/>
              <a:defRPr sz="1400"/>
            </a:lvl7pPr>
            <a:lvl8pPr lvl="7">
              <a:lnSpc>
                <a:spcPct val="100000"/>
              </a:lnSpc>
              <a:spcBef>
                <a:spcPts val="0"/>
              </a:spcBef>
              <a:spcAft>
                <a:spcPts val="600"/>
              </a:spcAft>
              <a:buSzPct val="100000"/>
              <a:defRPr sz="1400"/>
            </a:lvl8pPr>
            <a:lvl9pPr lvl="8">
              <a:lnSpc>
                <a:spcPct val="100000"/>
              </a:lnSpc>
              <a:spcBef>
                <a:spcPts val="0"/>
              </a:spcBef>
              <a:spcAft>
                <a:spcPts val="600"/>
              </a:spcAft>
              <a:buSzPct val="100000"/>
              <a:defRPr sz="1200"/>
            </a:lvl9pPr>
          </a:lstStyle>
          <a:p/>
        </p:txBody>
      </p:sp>
      <p:sp>
        <p:nvSpPr>
          <p:cNvPr id="36" name="Shape 36"/>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efinition">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Shape 38"/>
          <p:cNvSpPr txBox="1"/>
          <p:nvPr>
            <p:ph type="title"/>
          </p:nvPr>
        </p:nvSpPr>
        <p:spPr>
          <a:xfrm>
            <a:off x="80275" y="0"/>
            <a:ext cx="8039700" cy="9498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39" name="Shape 39"/>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40" name="Shape 40"/>
          <p:cNvSpPr txBox="1"/>
          <p:nvPr>
            <p:ph idx="1" type="body"/>
          </p:nvPr>
        </p:nvSpPr>
        <p:spPr>
          <a:xfrm>
            <a:off x="534924" y="2011680"/>
            <a:ext cx="7612500" cy="2362199"/>
          </a:xfrm>
          <a:prstGeom prst="rect">
            <a:avLst/>
          </a:prstGeom>
          <a:solidFill>
            <a:srgbClr val="EFF3F6"/>
          </a:solidFill>
          <a:ln>
            <a:noFill/>
          </a:ln>
        </p:spPr>
        <p:txBody>
          <a:bodyPr anchorCtr="0" anchor="ctr" bIns="91425" lIns="91425" rIns="91425" tIns="91425"/>
          <a:lstStyle>
            <a:lvl1pPr indent="0" lvl="0" marL="0" marR="0" rtl="0" algn="l">
              <a:lnSpc>
                <a:spcPct val="100000"/>
              </a:lnSpc>
              <a:spcBef>
                <a:spcPts val="1200"/>
              </a:spcBef>
              <a:spcAft>
                <a:spcPts val="0"/>
              </a:spcAft>
              <a:buClr>
                <a:srgbClr val="00B0FF"/>
              </a:buClr>
              <a:buFont typeface="Arial"/>
              <a:buNone/>
              <a:defRPr b="0" i="1" sz="2400" u="none" cap="none" strike="noStrike">
                <a:solidFill>
                  <a:srgbClr val="00B0FF"/>
                </a:solidFill>
                <a:latin typeface="PT Sans"/>
                <a:ea typeface="PT Sans"/>
                <a:cs typeface="PT Sans"/>
                <a:sym typeface="PT Sans"/>
              </a:defRPr>
            </a:lvl1pPr>
            <a:lvl2pPr indent="-71437" lvl="1" marL="693737" marR="0" rtl="0" algn="l">
              <a:lnSpc>
                <a:spcPct val="100000"/>
              </a:lnSpc>
              <a:spcBef>
                <a:spcPts val="600"/>
              </a:spcBef>
              <a:spcAft>
                <a:spcPts val="0"/>
              </a:spcAft>
              <a:buClr>
                <a:srgbClr val="800000"/>
              </a:buClr>
              <a:buSzPct val="100000"/>
              <a:buFont typeface="Arial"/>
              <a:buChar char="•"/>
              <a:defRPr b="0" i="0" sz="2400" u="none" cap="none" strike="noStrike">
                <a:solidFill>
                  <a:srgbClr val="800000"/>
                </a:solidFill>
                <a:latin typeface="PT Sans"/>
                <a:ea typeface="PT Sans"/>
                <a:cs typeface="PT Sans"/>
                <a:sym typeface="PT Sans"/>
              </a:defRPr>
            </a:lvl2pPr>
            <a:lvl3pPr indent="-95250" lvl="2" marL="1149350" marR="0" rtl="0" algn="l">
              <a:lnSpc>
                <a:spcPct val="100000"/>
              </a:lnSpc>
              <a:spcBef>
                <a:spcPts val="600"/>
              </a:spcBef>
              <a:spcAft>
                <a:spcPts val="0"/>
              </a:spcAft>
              <a:buClr>
                <a:srgbClr val="595959"/>
              </a:buClr>
              <a:buSzPct val="100000"/>
              <a:buFont typeface="Arial"/>
              <a:buChar char="•"/>
              <a:defRPr b="0" i="0" sz="2200" u="none" cap="none" strike="noStrike">
                <a:solidFill>
                  <a:srgbClr val="595959"/>
                </a:solidFill>
                <a:latin typeface="PT Sans"/>
                <a:ea typeface="PT Sans"/>
                <a:cs typeface="PT Sans"/>
                <a:sym typeface="PT Sans"/>
              </a:defRPr>
            </a:lvl3pPr>
            <a:lvl4pPr indent="-101600" lvl="3" marL="1371600" marR="0" rtl="0" algn="l">
              <a:lnSpc>
                <a:spcPct val="100000"/>
              </a:lnSpc>
              <a:spcBef>
                <a:spcPts val="600"/>
              </a:spcBef>
              <a:spcAft>
                <a:spcPts val="0"/>
              </a:spcAft>
              <a:buClr>
                <a:srgbClr val="000000"/>
              </a:buClr>
              <a:buSzPct val="100000"/>
              <a:buFont typeface="Arial"/>
              <a:buChar char="•"/>
              <a:defRPr b="0" i="1" sz="2000" u="none" cap="none" strike="noStrike">
                <a:solidFill>
                  <a:srgbClr val="000000"/>
                </a:solidFill>
                <a:latin typeface="PT Sans"/>
                <a:ea typeface="PT Sans"/>
                <a:cs typeface="PT Sans"/>
                <a:sym typeface="PT Sans"/>
              </a:defRPr>
            </a:lvl4pPr>
            <a:lvl5pPr indent="-25400" lvl="4" marL="1143000" marR="0" rtl="0" algn="l">
              <a:lnSpc>
                <a:spcPct val="100000"/>
              </a:lnSpc>
              <a:spcBef>
                <a:spcPts val="0"/>
              </a:spcBef>
              <a:spcAft>
                <a:spcPts val="0"/>
              </a:spcAft>
              <a:buClr>
                <a:srgbClr val="000000"/>
              </a:buClr>
              <a:buSzPct val="100000"/>
              <a:buFont typeface="Arial"/>
              <a:buChar char="•"/>
              <a:defRPr b="0" i="0" sz="3200" u="none" cap="none" strike="noStrike">
                <a:solidFill>
                  <a:srgbClr val="000000"/>
                </a:solidFill>
                <a:latin typeface="PT Sans"/>
                <a:ea typeface="PT Sans"/>
                <a:cs typeface="PT Sans"/>
                <a:sym typeface="PT Sans"/>
              </a:defRPr>
            </a:lvl5pPr>
            <a:lvl6pPr indent="0" lvl="5" marL="1828800" marR="0" rtl="0" algn="l">
              <a:spcBef>
                <a:spcPts val="400"/>
              </a:spcBef>
              <a:buClr>
                <a:srgbClr val="3F3F3F"/>
              </a:buClr>
              <a:buFont typeface="Arial"/>
              <a:buNone/>
              <a:defRPr b="0" i="0" sz="2000" u="none" cap="none" strike="noStrike">
                <a:solidFill>
                  <a:srgbClr val="3F3F3F"/>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41" name="Shape 41"/>
          <p:cNvSpPr/>
          <p:nvPr/>
        </p:nvSpPr>
        <p:spPr>
          <a:xfrm>
            <a:off x="457200" y="2011680"/>
            <a:ext cx="77700" cy="2362199"/>
          </a:xfrm>
          <a:prstGeom prst="rect">
            <a:avLst/>
          </a:prstGeom>
          <a:solidFill>
            <a:srgbClr val="C00000"/>
          </a:solidFill>
          <a:ln>
            <a:noFill/>
          </a:ln>
        </p:spPr>
        <p:txBody>
          <a:bodyPr anchorCtr="0" anchor="ctr" bIns="45700" lIns="91425" rIns="91425" tIns="45700">
            <a:noAutofit/>
          </a:bodyPr>
          <a:lstStyle/>
          <a:p>
            <a:pPr indent="0" lvl="0" marL="0" marR="0" rtl="0" algn="ctr">
              <a:lnSpc>
                <a:spcPct val="90000"/>
              </a:lnSpc>
              <a:spcBef>
                <a:spcPts val="0"/>
              </a:spcBef>
              <a:buNone/>
            </a:pPr>
            <a:r>
              <a:t/>
            </a:r>
            <a:endParaRPr b="0" i="0" sz="1200" u="none" cap="none" strike="noStrike">
              <a:solidFill>
                <a:schemeClr val="lt1"/>
              </a:solidFill>
              <a:latin typeface="PT Sans Caption"/>
              <a:ea typeface="PT Sans Caption"/>
              <a:cs typeface="PT Sans Caption"/>
              <a:sym typeface="PT Sans Captio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Shape 43"/>
          <p:cNvSpPr txBox="1"/>
          <p:nvPr>
            <p:ph type="title"/>
          </p:nvPr>
        </p:nvSpPr>
        <p:spPr>
          <a:xfrm>
            <a:off x="88675" y="0"/>
            <a:ext cx="8006700" cy="950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 type="body"/>
          </p:nvPr>
        </p:nvSpPr>
        <p:spPr>
          <a:xfrm>
            <a:off x="457200" y="1200150"/>
            <a:ext cx="3994500" cy="3725700"/>
          </a:xfrm>
          <a:prstGeom prst="rect">
            <a:avLst/>
          </a:prstGeom>
        </p:spPr>
        <p:txBody>
          <a:bodyPr anchorCtr="0" anchor="t" bIns="91425" lIns="91425" rIns="91425" tIns="91425"/>
          <a:lstStyle>
            <a:lvl1pPr lvl="0" rtl="0">
              <a:lnSpc>
                <a:spcPct val="100000"/>
              </a:lnSpc>
              <a:spcBef>
                <a:spcPts val="0"/>
              </a:spcBef>
              <a:spcAft>
                <a:spcPts val="600"/>
              </a:spcAft>
              <a:buClr>
                <a:srgbClr val="D42F1A"/>
              </a:buClr>
              <a:buSzPct val="100000"/>
              <a:defRPr sz="2400">
                <a:solidFill>
                  <a:schemeClr val="dk1"/>
                </a:solidFill>
              </a:defRPr>
            </a:lvl1pPr>
            <a:lvl2pPr lvl="1">
              <a:lnSpc>
                <a:spcPct val="100000"/>
              </a:lnSpc>
              <a:spcBef>
                <a:spcPts val="0"/>
              </a:spcBef>
              <a:spcAft>
                <a:spcPts val="600"/>
              </a:spcAft>
              <a:buClr>
                <a:srgbClr val="0070C0"/>
              </a:buClr>
              <a:buSzPct val="100000"/>
              <a:buChar char="●"/>
              <a:defRPr sz="2000"/>
            </a:lvl2pPr>
            <a:lvl3pPr lvl="2">
              <a:lnSpc>
                <a:spcPct val="100000"/>
              </a:lnSpc>
              <a:spcBef>
                <a:spcPts val="0"/>
              </a:spcBef>
              <a:spcAft>
                <a:spcPts val="600"/>
              </a:spcAft>
              <a:buSzPct val="100000"/>
              <a:defRPr sz="1800"/>
            </a:lvl3pPr>
            <a:lvl4pPr lvl="3">
              <a:lnSpc>
                <a:spcPct val="100000"/>
              </a:lnSpc>
              <a:spcBef>
                <a:spcPts val="0"/>
              </a:spcBef>
              <a:spcAft>
                <a:spcPts val="600"/>
              </a:spcAft>
              <a:buSzPct val="100000"/>
              <a:defRPr sz="1600"/>
            </a:lvl4pPr>
            <a:lvl5pPr lvl="4">
              <a:lnSpc>
                <a:spcPct val="100000"/>
              </a:lnSpc>
              <a:spcBef>
                <a:spcPts val="0"/>
              </a:spcBef>
              <a:spcAft>
                <a:spcPts val="600"/>
              </a:spcAft>
              <a:buSzPct val="100000"/>
              <a:defRPr sz="1600"/>
            </a:lvl5pPr>
            <a:lvl6pPr lvl="5">
              <a:lnSpc>
                <a:spcPct val="100000"/>
              </a:lnSpc>
              <a:spcBef>
                <a:spcPts val="0"/>
              </a:spcBef>
              <a:spcAft>
                <a:spcPts val="600"/>
              </a:spcAft>
              <a:buSzPct val="100000"/>
              <a:defRPr sz="1400"/>
            </a:lvl6pPr>
            <a:lvl7pPr lvl="6">
              <a:lnSpc>
                <a:spcPct val="100000"/>
              </a:lnSpc>
              <a:spcBef>
                <a:spcPts val="0"/>
              </a:spcBef>
              <a:spcAft>
                <a:spcPts val="600"/>
              </a:spcAft>
              <a:buSzPct val="100000"/>
              <a:defRPr sz="1400"/>
            </a:lvl7pPr>
            <a:lvl8pPr lvl="7">
              <a:lnSpc>
                <a:spcPct val="100000"/>
              </a:lnSpc>
              <a:spcBef>
                <a:spcPts val="0"/>
              </a:spcBef>
              <a:spcAft>
                <a:spcPts val="600"/>
              </a:spcAft>
              <a:buSzPct val="100000"/>
              <a:defRPr sz="1400"/>
            </a:lvl8pPr>
            <a:lvl9pPr lvl="8">
              <a:lnSpc>
                <a:spcPct val="100000"/>
              </a:lnSpc>
              <a:spcBef>
                <a:spcPts val="0"/>
              </a:spcBef>
              <a:spcAft>
                <a:spcPts val="600"/>
              </a:spcAft>
              <a:buSzPct val="100000"/>
              <a:defRPr sz="1200"/>
            </a:lvl9pPr>
          </a:lstStyle>
          <a:p/>
        </p:txBody>
      </p:sp>
      <p:sp>
        <p:nvSpPr>
          <p:cNvPr id="45" name="Shape 45"/>
          <p:cNvSpPr txBox="1"/>
          <p:nvPr>
            <p:ph idx="2" type="body"/>
          </p:nvPr>
        </p:nvSpPr>
        <p:spPr>
          <a:xfrm>
            <a:off x="4692273" y="1200150"/>
            <a:ext cx="3994500" cy="3725700"/>
          </a:xfrm>
          <a:prstGeom prst="rect">
            <a:avLst/>
          </a:prstGeom>
        </p:spPr>
        <p:txBody>
          <a:bodyPr anchorCtr="0" anchor="t" bIns="91425" lIns="91425" rIns="91425" tIns="91425"/>
          <a:lstStyle>
            <a:lvl1pPr lvl="0">
              <a:lnSpc>
                <a:spcPct val="100000"/>
              </a:lnSpc>
              <a:spcBef>
                <a:spcPts val="0"/>
              </a:spcBef>
              <a:spcAft>
                <a:spcPts val="600"/>
              </a:spcAft>
              <a:buClr>
                <a:srgbClr val="D42F1A"/>
              </a:buClr>
              <a:buSzPct val="100000"/>
              <a:defRPr sz="2400">
                <a:solidFill>
                  <a:srgbClr val="000000"/>
                </a:solidFill>
              </a:defRPr>
            </a:lvl1pPr>
            <a:lvl2pPr lvl="1">
              <a:lnSpc>
                <a:spcPct val="100000"/>
              </a:lnSpc>
              <a:spcBef>
                <a:spcPts val="0"/>
              </a:spcBef>
              <a:spcAft>
                <a:spcPts val="600"/>
              </a:spcAft>
              <a:buClr>
                <a:srgbClr val="0070C0"/>
              </a:buClr>
              <a:buSzPct val="100000"/>
              <a:buChar char="●"/>
              <a:defRPr sz="1800"/>
            </a:lvl2pPr>
            <a:lvl3pPr lvl="2">
              <a:lnSpc>
                <a:spcPct val="100000"/>
              </a:lnSpc>
              <a:spcBef>
                <a:spcPts val="0"/>
              </a:spcBef>
              <a:spcAft>
                <a:spcPts val="600"/>
              </a:spcAft>
              <a:buSzPct val="100000"/>
              <a:defRPr sz="1600"/>
            </a:lvl3pPr>
            <a:lvl4pPr lvl="3">
              <a:lnSpc>
                <a:spcPct val="100000"/>
              </a:lnSpc>
              <a:spcBef>
                <a:spcPts val="0"/>
              </a:spcBef>
              <a:spcAft>
                <a:spcPts val="600"/>
              </a:spcAft>
              <a:buSzPct val="100000"/>
              <a:defRPr sz="1600"/>
            </a:lvl4pPr>
            <a:lvl5pPr lvl="4">
              <a:lnSpc>
                <a:spcPct val="100000"/>
              </a:lnSpc>
              <a:spcBef>
                <a:spcPts val="0"/>
              </a:spcBef>
              <a:spcAft>
                <a:spcPts val="600"/>
              </a:spcAft>
              <a:buSzPct val="100000"/>
              <a:defRPr sz="1600"/>
            </a:lvl5pPr>
            <a:lvl6pPr lvl="5">
              <a:lnSpc>
                <a:spcPct val="100000"/>
              </a:lnSpc>
              <a:spcBef>
                <a:spcPts val="0"/>
              </a:spcBef>
              <a:spcAft>
                <a:spcPts val="600"/>
              </a:spcAft>
              <a:buSzPct val="100000"/>
              <a:defRPr sz="1400"/>
            </a:lvl6pPr>
            <a:lvl7pPr lvl="6">
              <a:lnSpc>
                <a:spcPct val="100000"/>
              </a:lnSpc>
              <a:spcBef>
                <a:spcPts val="0"/>
              </a:spcBef>
              <a:spcAft>
                <a:spcPts val="600"/>
              </a:spcAft>
              <a:buSzPct val="100000"/>
              <a:defRPr sz="1400"/>
            </a:lvl7pPr>
            <a:lvl8pPr lvl="7">
              <a:lnSpc>
                <a:spcPct val="100000"/>
              </a:lnSpc>
              <a:spcBef>
                <a:spcPts val="0"/>
              </a:spcBef>
              <a:spcAft>
                <a:spcPts val="600"/>
              </a:spcAft>
              <a:buSzPct val="100000"/>
              <a:defRPr sz="1400"/>
            </a:lvl8pPr>
            <a:lvl9pPr lvl="8">
              <a:lnSpc>
                <a:spcPct val="100000"/>
              </a:lnSpc>
              <a:spcBef>
                <a:spcPts val="0"/>
              </a:spcBef>
              <a:spcAft>
                <a:spcPts val="600"/>
              </a:spcAft>
              <a:buSzPct val="100000"/>
              <a:defRPr sz="1200"/>
            </a:lvl9pPr>
          </a:lstStyle>
          <a:p/>
        </p:txBody>
      </p:sp>
      <p:sp>
        <p:nvSpPr>
          <p:cNvPr id="46" name="Shape 46"/>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89800" y="0"/>
            <a:ext cx="9022200" cy="9564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563150" y="4866825"/>
            <a:ext cx="548700" cy="2532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ctr" bIns="91425" lIns="91425" rIns="91425" tIns="91425"/>
          <a:lstStyle>
            <a:lvl1pPr lv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1pPr>
            <a:lvl2pPr lvl="1">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2pPr>
            <a:lvl3pPr lvl="2">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3pPr>
            <a:lvl4pPr lvl="3">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4pPr>
            <a:lvl5pPr lvl="4">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5pPr>
            <a:lvl6pPr lvl="5">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6pPr>
            <a:lvl7pPr lvl="6">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7pPr>
            <a:lvl8pPr lvl="7">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8pPr>
            <a:lvl9pPr lvl="8">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a:spcBef>
                <a:spcPts val="600"/>
              </a:spcBef>
              <a:buClr>
                <a:srgbClr val="41454D"/>
              </a:buClr>
              <a:buSzPct val="100000"/>
              <a:buFont typeface="PT Sans"/>
              <a:defRPr sz="3000">
                <a:solidFill>
                  <a:srgbClr val="41454D"/>
                </a:solidFill>
                <a:latin typeface="PT Sans"/>
                <a:ea typeface="PT Sans"/>
                <a:cs typeface="PT Sans"/>
                <a:sym typeface="PT Sans"/>
              </a:defRPr>
            </a:lvl1pPr>
            <a:lvl2pPr lvl="1">
              <a:spcBef>
                <a:spcPts val="480"/>
              </a:spcBef>
              <a:buClr>
                <a:srgbClr val="41454D"/>
              </a:buClr>
              <a:buSzPct val="100000"/>
              <a:buFont typeface="PT Sans"/>
              <a:defRPr sz="2400">
                <a:solidFill>
                  <a:srgbClr val="41454D"/>
                </a:solidFill>
                <a:latin typeface="PT Sans"/>
                <a:ea typeface="PT Sans"/>
                <a:cs typeface="PT Sans"/>
                <a:sym typeface="PT Sans"/>
              </a:defRPr>
            </a:lvl2pPr>
            <a:lvl3pPr lvl="2">
              <a:spcBef>
                <a:spcPts val="480"/>
              </a:spcBef>
              <a:buClr>
                <a:srgbClr val="41454D"/>
              </a:buClr>
              <a:buSzPct val="100000"/>
              <a:buFont typeface="PT Sans"/>
              <a:defRPr sz="2400">
                <a:solidFill>
                  <a:srgbClr val="41454D"/>
                </a:solidFill>
                <a:latin typeface="PT Sans"/>
                <a:ea typeface="PT Sans"/>
                <a:cs typeface="PT Sans"/>
                <a:sym typeface="PT Sans"/>
              </a:defRPr>
            </a:lvl3pPr>
            <a:lvl4pPr lvl="3">
              <a:spcBef>
                <a:spcPts val="360"/>
              </a:spcBef>
              <a:buClr>
                <a:srgbClr val="41454D"/>
              </a:buClr>
              <a:buSzPct val="100000"/>
              <a:buFont typeface="PT Sans"/>
              <a:defRPr sz="1800">
                <a:solidFill>
                  <a:srgbClr val="41454D"/>
                </a:solidFill>
                <a:latin typeface="PT Sans"/>
                <a:ea typeface="PT Sans"/>
                <a:cs typeface="PT Sans"/>
                <a:sym typeface="PT Sans"/>
              </a:defRPr>
            </a:lvl4pPr>
            <a:lvl5pPr lvl="4">
              <a:spcBef>
                <a:spcPts val="360"/>
              </a:spcBef>
              <a:buClr>
                <a:srgbClr val="41454D"/>
              </a:buClr>
              <a:buSzPct val="100000"/>
              <a:buFont typeface="PT Sans"/>
              <a:defRPr sz="1800">
                <a:solidFill>
                  <a:srgbClr val="41454D"/>
                </a:solidFill>
                <a:latin typeface="PT Sans"/>
                <a:ea typeface="PT Sans"/>
                <a:cs typeface="PT Sans"/>
                <a:sym typeface="PT Sans"/>
              </a:defRPr>
            </a:lvl5pPr>
            <a:lvl6pPr lvl="5">
              <a:spcBef>
                <a:spcPts val="360"/>
              </a:spcBef>
              <a:buClr>
                <a:srgbClr val="41454D"/>
              </a:buClr>
              <a:buSzPct val="100000"/>
              <a:buFont typeface="PT Sans"/>
              <a:defRPr sz="1800">
                <a:solidFill>
                  <a:srgbClr val="41454D"/>
                </a:solidFill>
                <a:latin typeface="PT Sans"/>
                <a:ea typeface="PT Sans"/>
                <a:cs typeface="PT Sans"/>
                <a:sym typeface="PT Sans"/>
              </a:defRPr>
            </a:lvl6pPr>
            <a:lvl7pPr lvl="6">
              <a:spcBef>
                <a:spcPts val="360"/>
              </a:spcBef>
              <a:buClr>
                <a:srgbClr val="41454D"/>
              </a:buClr>
              <a:buSzPct val="100000"/>
              <a:buFont typeface="PT Sans"/>
              <a:defRPr sz="1800">
                <a:solidFill>
                  <a:srgbClr val="41454D"/>
                </a:solidFill>
                <a:latin typeface="PT Sans"/>
                <a:ea typeface="PT Sans"/>
                <a:cs typeface="PT Sans"/>
                <a:sym typeface="PT Sans"/>
              </a:defRPr>
            </a:lvl7pPr>
            <a:lvl8pPr lvl="7">
              <a:spcBef>
                <a:spcPts val="360"/>
              </a:spcBef>
              <a:buClr>
                <a:srgbClr val="41454D"/>
              </a:buClr>
              <a:buSzPct val="100000"/>
              <a:buFont typeface="PT Sans"/>
              <a:defRPr sz="1800">
                <a:solidFill>
                  <a:srgbClr val="41454D"/>
                </a:solidFill>
                <a:latin typeface="PT Sans"/>
                <a:ea typeface="PT Sans"/>
                <a:cs typeface="PT Sans"/>
                <a:sym typeface="PT Sans"/>
              </a:defRPr>
            </a:lvl8pPr>
            <a:lvl9pPr lvl="8">
              <a:spcBef>
                <a:spcPts val="360"/>
              </a:spcBef>
              <a:buClr>
                <a:srgbClr val="41454D"/>
              </a:buClr>
              <a:buSzPct val="100000"/>
              <a:buFont typeface="PT Sans"/>
              <a:defRPr sz="1800">
                <a:solidFill>
                  <a:srgbClr val="41454D"/>
                </a:solidFill>
                <a:latin typeface="PT Sans"/>
                <a:ea typeface="PT Sans"/>
                <a:cs typeface="PT Sans"/>
                <a:sym typeface="PT Sans"/>
              </a:defRPr>
            </a:lvl9pPr>
          </a:lstStyle>
          <a:p/>
        </p:txBody>
      </p:sp>
      <p:sp>
        <p:nvSpPr>
          <p:cNvPr id="8" name="Shape 8"/>
          <p:cNvSpPr txBox="1"/>
          <p:nvPr>
            <p:ph idx="12" type="sldNum"/>
          </p:nvPr>
        </p:nvSpPr>
        <p:spPr>
          <a:xfrm>
            <a:off x="8563150" y="4866825"/>
            <a:ext cx="548700" cy="2532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200">
                <a:solidFill>
                  <a:srgbClr val="95B3D7"/>
                </a:solidFill>
                <a:latin typeface="PT Sans Caption"/>
                <a:ea typeface="PT Sans Caption"/>
                <a:cs typeface="PT Sans Caption"/>
                <a:sym typeface="PT Sans Caption"/>
              </a:rPr>
              <a:t>‹#›</a:t>
            </a:fld>
          </a:p>
        </p:txBody>
      </p:sp>
      <p:sp>
        <p:nvSpPr>
          <p:cNvPr id="9" name="Shape 9"/>
          <p:cNvSpPr txBox="1"/>
          <p:nvPr/>
        </p:nvSpPr>
        <p:spPr>
          <a:xfrm>
            <a:off x="2509150" y="4843425"/>
            <a:ext cx="4210200" cy="3000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D9D9D9"/>
                </a:solidFill>
                <a:latin typeface="PT Sans Caption"/>
                <a:ea typeface="PT Sans Caption"/>
                <a:cs typeface="PT Sans Caption"/>
                <a:sym typeface="PT Sans Caption"/>
              </a:rPr>
              <a:t>Copyright © 2016 Mirantis, Inc. All rights reserved</a:t>
            </a: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a:noFill/>
          <a:ln>
            <a:noFill/>
          </a:ln>
        </p:spPr>
        <p:txBody>
          <a:bodyPr anchorCtr="0" anchor="ctr" bIns="91425" lIns="91425" rIns="91425" tIns="91425"/>
          <a:lstStyle>
            <a:lvl1pPr lvl="0"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1pPr>
            <a:lvl2pPr lvl="1"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2pPr>
            <a:lvl3pPr lvl="2"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3pPr>
            <a:lvl4pPr lvl="3"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4pPr>
            <a:lvl5pPr lvl="4"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5pPr>
            <a:lvl6pPr lvl="5"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6pPr>
            <a:lvl7pPr lvl="6"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7pPr>
            <a:lvl8pPr lvl="7"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8pPr>
            <a:lvl9pPr lvl="8" rtl="0">
              <a:spcBef>
                <a:spcPts val="0"/>
              </a:spcBef>
              <a:buClr>
                <a:schemeClr val="dk1"/>
              </a:buClr>
              <a:buSzPct val="100000"/>
              <a:buFont typeface="PT Sans Caption"/>
              <a:buNone/>
              <a:defRPr b="1" sz="2400">
                <a:solidFill>
                  <a:schemeClr val="dk1"/>
                </a:solidFill>
                <a:latin typeface="PT Sans Caption"/>
                <a:ea typeface="PT Sans Caption"/>
                <a:cs typeface="PT Sans Caption"/>
                <a:sym typeface="PT Sans Caption"/>
              </a:defRPr>
            </a:lvl9pPr>
          </a:lstStyle>
          <a:p/>
        </p:txBody>
      </p:sp>
      <p:sp>
        <p:nvSpPr>
          <p:cNvPr id="109" name="Shape 109"/>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600"/>
              </a:spcBef>
              <a:buClr>
                <a:srgbClr val="41454D"/>
              </a:buClr>
              <a:buSzPct val="100000"/>
              <a:buFont typeface="PT Sans"/>
              <a:defRPr sz="3000">
                <a:solidFill>
                  <a:srgbClr val="41454D"/>
                </a:solidFill>
                <a:latin typeface="PT Sans"/>
                <a:ea typeface="PT Sans"/>
                <a:cs typeface="PT Sans"/>
                <a:sym typeface="PT Sans"/>
              </a:defRPr>
            </a:lvl1pPr>
            <a:lvl2pPr lvl="1" rtl="0">
              <a:spcBef>
                <a:spcPts val="480"/>
              </a:spcBef>
              <a:buClr>
                <a:srgbClr val="41454D"/>
              </a:buClr>
              <a:buSzPct val="100000"/>
              <a:buFont typeface="PT Sans"/>
              <a:defRPr sz="2400">
                <a:solidFill>
                  <a:srgbClr val="41454D"/>
                </a:solidFill>
                <a:latin typeface="PT Sans"/>
                <a:ea typeface="PT Sans"/>
                <a:cs typeface="PT Sans"/>
                <a:sym typeface="PT Sans"/>
              </a:defRPr>
            </a:lvl2pPr>
            <a:lvl3pPr lvl="2" rtl="0">
              <a:spcBef>
                <a:spcPts val="480"/>
              </a:spcBef>
              <a:buClr>
                <a:srgbClr val="41454D"/>
              </a:buClr>
              <a:buSzPct val="100000"/>
              <a:buFont typeface="PT Sans"/>
              <a:defRPr sz="2400">
                <a:solidFill>
                  <a:srgbClr val="41454D"/>
                </a:solidFill>
                <a:latin typeface="PT Sans"/>
                <a:ea typeface="PT Sans"/>
                <a:cs typeface="PT Sans"/>
                <a:sym typeface="PT Sans"/>
              </a:defRPr>
            </a:lvl3pPr>
            <a:lvl4pPr lvl="3" rtl="0">
              <a:spcBef>
                <a:spcPts val="360"/>
              </a:spcBef>
              <a:buClr>
                <a:srgbClr val="41454D"/>
              </a:buClr>
              <a:buSzPct val="100000"/>
              <a:buFont typeface="PT Sans"/>
              <a:defRPr sz="1800">
                <a:solidFill>
                  <a:srgbClr val="41454D"/>
                </a:solidFill>
                <a:latin typeface="PT Sans"/>
                <a:ea typeface="PT Sans"/>
                <a:cs typeface="PT Sans"/>
                <a:sym typeface="PT Sans"/>
              </a:defRPr>
            </a:lvl4pPr>
            <a:lvl5pPr lvl="4" rtl="0">
              <a:spcBef>
                <a:spcPts val="360"/>
              </a:spcBef>
              <a:buClr>
                <a:srgbClr val="41454D"/>
              </a:buClr>
              <a:buSzPct val="100000"/>
              <a:buFont typeface="PT Sans"/>
              <a:defRPr sz="1800">
                <a:solidFill>
                  <a:srgbClr val="41454D"/>
                </a:solidFill>
                <a:latin typeface="PT Sans"/>
                <a:ea typeface="PT Sans"/>
                <a:cs typeface="PT Sans"/>
                <a:sym typeface="PT Sans"/>
              </a:defRPr>
            </a:lvl5pPr>
            <a:lvl6pPr lvl="5" rtl="0">
              <a:spcBef>
                <a:spcPts val="360"/>
              </a:spcBef>
              <a:buClr>
                <a:srgbClr val="41454D"/>
              </a:buClr>
              <a:buSzPct val="100000"/>
              <a:buFont typeface="PT Sans"/>
              <a:defRPr sz="1800">
                <a:solidFill>
                  <a:srgbClr val="41454D"/>
                </a:solidFill>
                <a:latin typeface="PT Sans"/>
                <a:ea typeface="PT Sans"/>
                <a:cs typeface="PT Sans"/>
                <a:sym typeface="PT Sans"/>
              </a:defRPr>
            </a:lvl6pPr>
            <a:lvl7pPr lvl="6" rtl="0">
              <a:spcBef>
                <a:spcPts val="360"/>
              </a:spcBef>
              <a:buClr>
                <a:srgbClr val="41454D"/>
              </a:buClr>
              <a:buSzPct val="100000"/>
              <a:buFont typeface="PT Sans"/>
              <a:defRPr sz="1800">
                <a:solidFill>
                  <a:srgbClr val="41454D"/>
                </a:solidFill>
                <a:latin typeface="PT Sans"/>
                <a:ea typeface="PT Sans"/>
                <a:cs typeface="PT Sans"/>
                <a:sym typeface="PT Sans"/>
              </a:defRPr>
            </a:lvl7pPr>
            <a:lvl8pPr lvl="7" rtl="0">
              <a:spcBef>
                <a:spcPts val="360"/>
              </a:spcBef>
              <a:buClr>
                <a:srgbClr val="41454D"/>
              </a:buClr>
              <a:buSzPct val="100000"/>
              <a:buFont typeface="PT Sans"/>
              <a:defRPr sz="1800">
                <a:solidFill>
                  <a:srgbClr val="41454D"/>
                </a:solidFill>
                <a:latin typeface="PT Sans"/>
                <a:ea typeface="PT Sans"/>
                <a:cs typeface="PT Sans"/>
                <a:sym typeface="PT Sans"/>
              </a:defRPr>
            </a:lvl8pPr>
            <a:lvl9pPr lvl="8" rtl="0">
              <a:spcBef>
                <a:spcPts val="360"/>
              </a:spcBef>
              <a:buClr>
                <a:srgbClr val="41454D"/>
              </a:buClr>
              <a:buSzPct val="100000"/>
              <a:buFont typeface="PT Sans"/>
              <a:defRPr sz="1800">
                <a:solidFill>
                  <a:srgbClr val="41454D"/>
                </a:solidFill>
                <a:latin typeface="PT Sans"/>
                <a:ea typeface="PT Sans"/>
                <a:cs typeface="PT Sans"/>
                <a:sym typeface="PT Sans"/>
              </a:defRPr>
            </a:lvl9pPr>
          </a:lstStyle>
          <a:p/>
        </p:txBody>
      </p:sp>
      <p:sp>
        <p:nvSpPr>
          <p:cNvPr id="110" name="Shape 110"/>
          <p:cNvSpPr txBox="1"/>
          <p:nvPr>
            <p:ph idx="12" type="sldNum"/>
          </p:nvPr>
        </p:nvSpPr>
        <p:spPr>
          <a:xfrm>
            <a:off x="8563150" y="4866825"/>
            <a:ext cx="548700" cy="2532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200">
                <a:solidFill>
                  <a:srgbClr val="95B3D7"/>
                </a:solidFill>
                <a:latin typeface="PT Sans Caption"/>
                <a:ea typeface="PT Sans Caption"/>
                <a:cs typeface="PT Sans Caption"/>
                <a:sym typeface="PT Sans Caption"/>
              </a:rPr>
              <a:t>‹#›</a:t>
            </a:fld>
          </a:p>
        </p:txBody>
      </p:sp>
      <p:sp>
        <p:nvSpPr>
          <p:cNvPr id="111" name="Shape 111"/>
          <p:cNvSpPr txBox="1"/>
          <p:nvPr/>
        </p:nvSpPr>
        <p:spPr>
          <a:xfrm>
            <a:off x="2509150" y="4843425"/>
            <a:ext cx="4210200" cy="3000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D9D9D9"/>
                </a:solidFill>
                <a:latin typeface="PT Sans Caption"/>
                <a:ea typeface="PT Sans Caption"/>
                <a:cs typeface="PT Sans Caption"/>
                <a:sym typeface="PT Sans Caption"/>
              </a:rPr>
              <a:t>Copyright © 2016 Mirantis, Inc. All rights reserved</a:t>
            </a: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ctrTitle"/>
          </p:nvPr>
        </p:nvSpPr>
        <p:spPr>
          <a:xfrm>
            <a:off x="762000" y="1714500"/>
            <a:ext cx="7467600" cy="1600200"/>
          </a:xfrm>
          <a:prstGeom prst="rect">
            <a:avLst/>
          </a:prstGeom>
        </p:spPr>
        <p:txBody>
          <a:bodyPr anchorCtr="0" anchor="ctr" bIns="91425" lIns="91425" rIns="91425" tIns="91425">
            <a:noAutofit/>
          </a:bodyPr>
          <a:lstStyle/>
          <a:p>
            <a:pPr lvl="0">
              <a:spcBef>
                <a:spcPts val="0"/>
              </a:spcBef>
              <a:buNone/>
            </a:pPr>
            <a:r>
              <a:rPr lang="en"/>
              <a:t>Introduction to Containers</a:t>
            </a:r>
          </a:p>
        </p:txBody>
      </p:sp>
      <p:sp>
        <p:nvSpPr>
          <p:cNvPr id="160" name="Shape 160"/>
          <p:cNvSpPr txBox="1"/>
          <p:nvPr>
            <p:ph idx="1" type="subTitle"/>
          </p:nvPr>
        </p:nvSpPr>
        <p:spPr>
          <a:xfrm>
            <a:off x="838200" y="3314700"/>
            <a:ext cx="7467600" cy="571500"/>
          </a:xfrm>
          <a:prstGeom prst="rect">
            <a:avLst/>
          </a:prstGeom>
        </p:spPr>
        <p:txBody>
          <a:bodyPr anchorCtr="0" anchor="ctr" bIns="91425" lIns="91425" rIns="91425" tIns="91425">
            <a:noAutofit/>
          </a:bodyPr>
          <a:lstStyle/>
          <a:p>
            <a:pPr lvl="0">
              <a:spcBef>
                <a:spcPts val="0"/>
              </a:spcBef>
              <a:buNone/>
            </a:pPr>
            <a:r>
              <a:t/>
            </a:r>
            <a:endParaRPr/>
          </a:p>
        </p:txBody>
      </p:sp>
      <p:sp>
        <p:nvSpPr>
          <p:cNvPr id="161" name="Shape 161"/>
          <p:cNvSpPr txBox="1"/>
          <p:nvPr>
            <p:ph idx="2" type="body"/>
          </p:nvPr>
        </p:nvSpPr>
        <p:spPr>
          <a:xfrm>
            <a:off x="7086600" y="4566987"/>
            <a:ext cx="1271100" cy="255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89800" y="0"/>
            <a:ext cx="9022200" cy="452100"/>
          </a:xfrm>
          <a:prstGeom prst="rect">
            <a:avLst/>
          </a:prstGeom>
        </p:spPr>
        <p:txBody>
          <a:bodyPr anchorCtr="0" anchor="t" bIns="91425" lIns="91425" rIns="91425" tIns="91425">
            <a:noAutofit/>
          </a:bodyPr>
          <a:lstStyle/>
          <a:p>
            <a:pPr lvl="0" rtl="0">
              <a:spcBef>
                <a:spcPts val="0"/>
              </a:spcBef>
              <a:buNone/>
            </a:pPr>
            <a:r>
              <a:rPr lang="en" sz="1800"/>
              <a:t>Model 2: Virtualized Architecture</a:t>
            </a:r>
          </a:p>
        </p:txBody>
      </p:sp>
      <p:grpSp>
        <p:nvGrpSpPr>
          <p:cNvPr id="249" name="Shape 249"/>
          <p:cNvGrpSpPr/>
          <p:nvPr/>
        </p:nvGrpSpPr>
        <p:grpSpPr>
          <a:xfrm>
            <a:off x="1011425" y="1355100"/>
            <a:ext cx="7121150" cy="2433300"/>
            <a:chOff x="420800" y="1355100"/>
            <a:chExt cx="7121150" cy="2433300"/>
          </a:xfrm>
        </p:grpSpPr>
        <p:grpSp>
          <p:nvGrpSpPr>
            <p:cNvPr id="250" name="Shape 250"/>
            <p:cNvGrpSpPr/>
            <p:nvPr/>
          </p:nvGrpSpPr>
          <p:grpSpPr>
            <a:xfrm>
              <a:off x="420800" y="1355100"/>
              <a:ext cx="3275100" cy="2433300"/>
              <a:chOff x="254900" y="1630575"/>
              <a:chExt cx="3275100" cy="2433300"/>
            </a:xfrm>
          </p:grpSpPr>
          <p:sp>
            <p:nvSpPr>
              <p:cNvPr id="251" name="Shape 251"/>
              <p:cNvSpPr/>
              <p:nvPr/>
            </p:nvSpPr>
            <p:spPr>
              <a:xfrm>
                <a:off x="254900" y="1630575"/>
                <a:ext cx="3275100" cy="2433300"/>
              </a:xfrm>
              <a:prstGeom prst="rect">
                <a:avLst/>
              </a:prstGeom>
              <a:solidFill>
                <a:srgbClr val="B0C2D0">
                  <a:alpha val="9620"/>
                </a:srgbClr>
              </a:solidFill>
              <a:ln cap="flat" cmpd="sng" w="9525">
                <a:solidFill>
                  <a:srgbClr val="282B3C"/>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Virtualization </a:t>
                </a:r>
                <a:r>
                  <a:rPr lang="en" sz="900">
                    <a:latin typeface="PT Sans Caption"/>
                    <a:ea typeface="PT Sans Caption"/>
                    <a:cs typeface="PT Sans Caption"/>
                    <a:sym typeface="PT Sans Caption"/>
                  </a:rPr>
                  <a:t>Server</a:t>
                </a:r>
              </a:p>
            </p:txBody>
          </p:sp>
          <p:sp>
            <p:nvSpPr>
              <p:cNvPr id="252" name="Shape 252"/>
              <p:cNvSpPr/>
              <p:nvPr/>
            </p:nvSpPr>
            <p:spPr>
              <a:xfrm>
                <a:off x="393625" y="3500825"/>
                <a:ext cx="2997600" cy="351300"/>
              </a:xfrm>
              <a:prstGeom prst="rect">
                <a:avLst/>
              </a:prstGeom>
              <a:solidFill>
                <a:srgbClr val="CCCC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Hypervisor</a:t>
                </a:r>
              </a:p>
            </p:txBody>
          </p:sp>
          <p:grpSp>
            <p:nvGrpSpPr>
              <p:cNvPr id="253" name="Shape 253"/>
              <p:cNvGrpSpPr/>
              <p:nvPr/>
            </p:nvGrpSpPr>
            <p:grpSpPr>
              <a:xfrm>
                <a:off x="393625" y="1969025"/>
                <a:ext cx="901500" cy="1531800"/>
                <a:chOff x="393625" y="1969025"/>
                <a:chExt cx="901500" cy="1531800"/>
              </a:xfrm>
            </p:grpSpPr>
            <p:sp>
              <p:nvSpPr>
                <p:cNvPr id="254" name="Shape 254"/>
                <p:cNvSpPr/>
                <p:nvPr/>
              </p:nvSpPr>
              <p:spPr>
                <a:xfrm>
                  <a:off x="393625" y="3245525"/>
                  <a:ext cx="901500" cy="255300"/>
                </a:xfrm>
                <a:prstGeom prst="rect">
                  <a:avLst/>
                </a:prstGeom>
                <a:solidFill>
                  <a:srgbClr val="282B3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VM</a:t>
                  </a:r>
                </a:p>
              </p:txBody>
            </p:sp>
            <p:sp>
              <p:nvSpPr>
                <p:cNvPr id="255" name="Shape 255"/>
                <p:cNvSpPr/>
                <p:nvPr/>
              </p:nvSpPr>
              <p:spPr>
                <a:xfrm>
                  <a:off x="393625" y="29902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Linux</a:t>
                  </a:r>
                </a:p>
              </p:txBody>
            </p:sp>
            <p:sp>
              <p:nvSpPr>
                <p:cNvPr id="256" name="Shape 256"/>
                <p:cNvSpPr/>
                <p:nvPr/>
              </p:nvSpPr>
              <p:spPr>
                <a:xfrm>
                  <a:off x="393625" y="27349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Packages</a:t>
                  </a:r>
                </a:p>
              </p:txBody>
            </p:sp>
            <p:sp>
              <p:nvSpPr>
                <p:cNvPr id="257" name="Shape 257"/>
                <p:cNvSpPr/>
                <p:nvPr/>
              </p:nvSpPr>
              <p:spPr>
                <a:xfrm>
                  <a:off x="393625" y="22243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Libs</a:t>
                  </a:r>
                </a:p>
              </p:txBody>
            </p:sp>
            <p:sp>
              <p:nvSpPr>
                <p:cNvPr id="258" name="Shape 258"/>
                <p:cNvSpPr/>
                <p:nvPr/>
              </p:nvSpPr>
              <p:spPr>
                <a:xfrm>
                  <a:off x="393625" y="19690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Web Front End</a:t>
                  </a:r>
                </a:p>
              </p:txBody>
            </p:sp>
            <p:sp>
              <p:nvSpPr>
                <p:cNvPr id="259" name="Shape 259"/>
                <p:cNvSpPr/>
                <p:nvPr/>
              </p:nvSpPr>
              <p:spPr>
                <a:xfrm>
                  <a:off x="393625" y="24796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Web Server</a:t>
                  </a:r>
                </a:p>
              </p:txBody>
            </p:sp>
          </p:grpSp>
          <p:grpSp>
            <p:nvGrpSpPr>
              <p:cNvPr id="260" name="Shape 260"/>
              <p:cNvGrpSpPr/>
              <p:nvPr/>
            </p:nvGrpSpPr>
            <p:grpSpPr>
              <a:xfrm>
                <a:off x="1441700" y="1969025"/>
                <a:ext cx="901500" cy="1531800"/>
                <a:chOff x="393625" y="1969025"/>
                <a:chExt cx="901500" cy="1531800"/>
              </a:xfrm>
            </p:grpSpPr>
            <p:sp>
              <p:nvSpPr>
                <p:cNvPr id="261" name="Shape 261"/>
                <p:cNvSpPr/>
                <p:nvPr/>
              </p:nvSpPr>
              <p:spPr>
                <a:xfrm>
                  <a:off x="393625" y="3245525"/>
                  <a:ext cx="901500" cy="255300"/>
                </a:xfrm>
                <a:prstGeom prst="rect">
                  <a:avLst/>
                </a:prstGeom>
                <a:solidFill>
                  <a:srgbClr val="282B3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VM</a:t>
                  </a:r>
                </a:p>
              </p:txBody>
            </p:sp>
            <p:sp>
              <p:nvSpPr>
                <p:cNvPr id="262" name="Shape 262"/>
                <p:cNvSpPr/>
                <p:nvPr/>
              </p:nvSpPr>
              <p:spPr>
                <a:xfrm>
                  <a:off x="393625" y="29902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Linux</a:t>
                  </a:r>
                </a:p>
              </p:txBody>
            </p:sp>
            <p:sp>
              <p:nvSpPr>
                <p:cNvPr id="263" name="Shape 263"/>
                <p:cNvSpPr/>
                <p:nvPr/>
              </p:nvSpPr>
              <p:spPr>
                <a:xfrm>
                  <a:off x="393625" y="27349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Packages</a:t>
                  </a:r>
                </a:p>
              </p:txBody>
            </p:sp>
            <p:sp>
              <p:nvSpPr>
                <p:cNvPr id="264" name="Shape 264"/>
                <p:cNvSpPr/>
                <p:nvPr/>
              </p:nvSpPr>
              <p:spPr>
                <a:xfrm>
                  <a:off x="393625" y="22243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Libs</a:t>
                  </a:r>
                </a:p>
              </p:txBody>
            </p:sp>
            <p:sp>
              <p:nvSpPr>
                <p:cNvPr id="265" name="Shape 265"/>
                <p:cNvSpPr/>
                <p:nvPr/>
              </p:nvSpPr>
              <p:spPr>
                <a:xfrm>
                  <a:off x="393625" y="19690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Application</a:t>
                  </a:r>
                </a:p>
              </p:txBody>
            </p:sp>
            <p:sp>
              <p:nvSpPr>
                <p:cNvPr id="266" name="Shape 266"/>
                <p:cNvSpPr/>
                <p:nvPr/>
              </p:nvSpPr>
              <p:spPr>
                <a:xfrm>
                  <a:off x="393625" y="24796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App </a:t>
                  </a:r>
                  <a:r>
                    <a:rPr b="1" lang="en" sz="900">
                      <a:solidFill>
                        <a:srgbClr val="FFFFFF"/>
                      </a:solidFill>
                      <a:latin typeface="PT Sans Caption"/>
                      <a:ea typeface="PT Sans Caption"/>
                      <a:cs typeface="PT Sans Caption"/>
                      <a:sym typeface="PT Sans Caption"/>
                    </a:rPr>
                    <a:t>Server</a:t>
                  </a:r>
                </a:p>
              </p:txBody>
            </p:sp>
          </p:grpSp>
          <p:grpSp>
            <p:nvGrpSpPr>
              <p:cNvPr id="267" name="Shape 267"/>
              <p:cNvGrpSpPr/>
              <p:nvPr/>
            </p:nvGrpSpPr>
            <p:grpSpPr>
              <a:xfrm>
                <a:off x="2489775" y="1969025"/>
                <a:ext cx="901500" cy="1531800"/>
                <a:chOff x="393625" y="1969025"/>
                <a:chExt cx="901500" cy="1531800"/>
              </a:xfrm>
            </p:grpSpPr>
            <p:sp>
              <p:nvSpPr>
                <p:cNvPr id="268" name="Shape 268"/>
                <p:cNvSpPr/>
                <p:nvPr/>
              </p:nvSpPr>
              <p:spPr>
                <a:xfrm>
                  <a:off x="393625" y="3245525"/>
                  <a:ext cx="901500" cy="255300"/>
                </a:xfrm>
                <a:prstGeom prst="rect">
                  <a:avLst/>
                </a:prstGeom>
                <a:solidFill>
                  <a:srgbClr val="282B3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VM</a:t>
                  </a:r>
                </a:p>
              </p:txBody>
            </p:sp>
            <p:sp>
              <p:nvSpPr>
                <p:cNvPr id="269" name="Shape 269"/>
                <p:cNvSpPr/>
                <p:nvPr/>
              </p:nvSpPr>
              <p:spPr>
                <a:xfrm>
                  <a:off x="393625" y="29902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Linux</a:t>
                  </a:r>
                </a:p>
              </p:txBody>
            </p:sp>
            <p:sp>
              <p:nvSpPr>
                <p:cNvPr id="270" name="Shape 270"/>
                <p:cNvSpPr/>
                <p:nvPr/>
              </p:nvSpPr>
              <p:spPr>
                <a:xfrm>
                  <a:off x="393625" y="27349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Packages</a:t>
                  </a:r>
                </a:p>
              </p:txBody>
            </p:sp>
            <p:sp>
              <p:nvSpPr>
                <p:cNvPr id="271" name="Shape 271"/>
                <p:cNvSpPr/>
                <p:nvPr/>
              </p:nvSpPr>
              <p:spPr>
                <a:xfrm>
                  <a:off x="393625" y="22243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Libs</a:t>
                  </a:r>
                </a:p>
              </p:txBody>
            </p:sp>
            <p:sp>
              <p:nvSpPr>
                <p:cNvPr id="272" name="Shape 272"/>
                <p:cNvSpPr/>
                <p:nvPr/>
              </p:nvSpPr>
              <p:spPr>
                <a:xfrm>
                  <a:off x="393625" y="19690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Application DB</a:t>
                  </a:r>
                </a:p>
              </p:txBody>
            </p:sp>
            <p:sp>
              <p:nvSpPr>
                <p:cNvPr id="273" name="Shape 273"/>
                <p:cNvSpPr/>
                <p:nvPr/>
              </p:nvSpPr>
              <p:spPr>
                <a:xfrm>
                  <a:off x="393625" y="24796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DBMS</a:t>
                  </a:r>
                </a:p>
              </p:txBody>
            </p:sp>
          </p:grpSp>
        </p:grpSp>
        <p:grpSp>
          <p:nvGrpSpPr>
            <p:cNvPr id="274" name="Shape 274"/>
            <p:cNvGrpSpPr/>
            <p:nvPr/>
          </p:nvGrpSpPr>
          <p:grpSpPr>
            <a:xfrm>
              <a:off x="4266850" y="1355100"/>
              <a:ext cx="3275100" cy="2433300"/>
              <a:chOff x="254900" y="1630575"/>
              <a:chExt cx="3275100" cy="2433300"/>
            </a:xfrm>
          </p:grpSpPr>
          <p:sp>
            <p:nvSpPr>
              <p:cNvPr id="275" name="Shape 275"/>
              <p:cNvSpPr/>
              <p:nvPr/>
            </p:nvSpPr>
            <p:spPr>
              <a:xfrm>
                <a:off x="254900" y="1630575"/>
                <a:ext cx="3275100" cy="2433300"/>
              </a:xfrm>
              <a:prstGeom prst="rect">
                <a:avLst/>
              </a:prstGeom>
              <a:solidFill>
                <a:srgbClr val="B0C2D0">
                  <a:alpha val="9620"/>
                </a:srgbClr>
              </a:solidFill>
              <a:ln cap="flat" cmpd="sng" w="9525">
                <a:solidFill>
                  <a:srgbClr val="282B3C"/>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Virtualization Server</a:t>
                </a:r>
              </a:p>
            </p:txBody>
          </p:sp>
          <p:sp>
            <p:nvSpPr>
              <p:cNvPr id="276" name="Shape 276"/>
              <p:cNvSpPr/>
              <p:nvPr/>
            </p:nvSpPr>
            <p:spPr>
              <a:xfrm>
                <a:off x="393625" y="3500825"/>
                <a:ext cx="2997600" cy="351300"/>
              </a:xfrm>
              <a:prstGeom prst="rect">
                <a:avLst/>
              </a:prstGeom>
              <a:solidFill>
                <a:srgbClr val="CCCCC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Hypervisor</a:t>
                </a:r>
              </a:p>
            </p:txBody>
          </p:sp>
          <p:grpSp>
            <p:nvGrpSpPr>
              <p:cNvPr id="277" name="Shape 277"/>
              <p:cNvGrpSpPr/>
              <p:nvPr/>
            </p:nvGrpSpPr>
            <p:grpSpPr>
              <a:xfrm>
                <a:off x="393625" y="1969025"/>
                <a:ext cx="901500" cy="1531800"/>
                <a:chOff x="393625" y="1969025"/>
                <a:chExt cx="901500" cy="1531800"/>
              </a:xfrm>
            </p:grpSpPr>
            <p:sp>
              <p:nvSpPr>
                <p:cNvPr id="278" name="Shape 278"/>
                <p:cNvSpPr/>
                <p:nvPr/>
              </p:nvSpPr>
              <p:spPr>
                <a:xfrm>
                  <a:off x="393625" y="3245525"/>
                  <a:ext cx="901500" cy="255300"/>
                </a:xfrm>
                <a:prstGeom prst="rect">
                  <a:avLst/>
                </a:prstGeom>
                <a:solidFill>
                  <a:srgbClr val="282B3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VM</a:t>
                  </a:r>
                </a:p>
              </p:txBody>
            </p:sp>
            <p:sp>
              <p:nvSpPr>
                <p:cNvPr id="279" name="Shape 279"/>
                <p:cNvSpPr/>
                <p:nvPr/>
              </p:nvSpPr>
              <p:spPr>
                <a:xfrm>
                  <a:off x="393625" y="29902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Linux</a:t>
                  </a:r>
                </a:p>
              </p:txBody>
            </p:sp>
            <p:sp>
              <p:nvSpPr>
                <p:cNvPr id="280" name="Shape 280"/>
                <p:cNvSpPr/>
                <p:nvPr/>
              </p:nvSpPr>
              <p:spPr>
                <a:xfrm>
                  <a:off x="393625" y="27349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Packages</a:t>
                  </a:r>
                </a:p>
              </p:txBody>
            </p:sp>
            <p:sp>
              <p:nvSpPr>
                <p:cNvPr id="281" name="Shape 281"/>
                <p:cNvSpPr/>
                <p:nvPr/>
              </p:nvSpPr>
              <p:spPr>
                <a:xfrm>
                  <a:off x="393625" y="22243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Libs</a:t>
                  </a:r>
                </a:p>
              </p:txBody>
            </p:sp>
            <p:sp>
              <p:nvSpPr>
                <p:cNvPr id="282" name="Shape 282"/>
                <p:cNvSpPr/>
                <p:nvPr/>
              </p:nvSpPr>
              <p:spPr>
                <a:xfrm>
                  <a:off x="393625" y="19690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Web Front End</a:t>
                  </a:r>
                </a:p>
              </p:txBody>
            </p:sp>
            <p:sp>
              <p:nvSpPr>
                <p:cNvPr id="283" name="Shape 283"/>
                <p:cNvSpPr/>
                <p:nvPr/>
              </p:nvSpPr>
              <p:spPr>
                <a:xfrm>
                  <a:off x="393625" y="24796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Web Server</a:t>
                  </a:r>
                </a:p>
              </p:txBody>
            </p:sp>
          </p:grpSp>
          <p:grpSp>
            <p:nvGrpSpPr>
              <p:cNvPr id="284" name="Shape 284"/>
              <p:cNvGrpSpPr/>
              <p:nvPr/>
            </p:nvGrpSpPr>
            <p:grpSpPr>
              <a:xfrm>
                <a:off x="1441700" y="1969025"/>
                <a:ext cx="901500" cy="1531800"/>
                <a:chOff x="393625" y="1969025"/>
                <a:chExt cx="901500" cy="1531800"/>
              </a:xfrm>
            </p:grpSpPr>
            <p:sp>
              <p:nvSpPr>
                <p:cNvPr id="285" name="Shape 285"/>
                <p:cNvSpPr/>
                <p:nvPr/>
              </p:nvSpPr>
              <p:spPr>
                <a:xfrm>
                  <a:off x="393625" y="3245525"/>
                  <a:ext cx="901500" cy="255300"/>
                </a:xfrm>
                <a:prstGeom prst="rect">
                  <a:avLst/>
                </a:prstGeom>
                <a:solidFill>
                  <a:srgbClr val="282B3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VM</a:t>
                  </a:r>
                </a:p>
              </p:txBody>
            </p:sp>
            <p:sp>
              <p:nvSpPr>
                <p:cNvPr id="286" name="Shape 286"/>
                <p:cNvSpPr/>
                <p:nvPr/>
              </p:nvSpPr>
              <p:spPr>
                <a:xfrm>
                  <a:off x="393625" y="29902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Linux</a:t>
                  </a:r>
                </a:p>
              </p:txBody>
            </p:sp>
            <p:sp>
              <p:nvSpPr>
                <p:cNvPr id="287" name="Shape 287"/>
                <p:cNvSpPr/>
                <p:nvPr/>
              </p:nvSpPr>
              <p:spPr>
                <a:xfrm>
                  <a:off x="393625" y="27349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Packages</a:t>
                  </a:r>
                </a:p>
              </p:txBody>
            </p:sp>
            <p:sp>
              <p:nvSpPr>
                <p:cNvPr id="288" name="Shape 288"/>
                <p:cNvSpPr/>
                <p:nvPr/>
              </p:nvSpPr>
              <p:spPr>
                <a:xfrm>
                  <a:off x="393625" y="22243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Libs</a:t>
                  </a:r>
                </a:p>
              </p:txBody>
            </p:sp>
            <p:sp>
              <p:nvSpPr>
                <p:cNvPr id="289" name="Shape 289"/>
                <p:cNvSpPr/>
                <p:nvPr/>
              </p:nvSpPr>
              <p:spPr>
                <a:xfrm>
                  <a:off x="393625" y="19690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Application</a:t>
                  </a:r>
                </a:p>
              </p:txBody>
            </p:sp>
            <p:sp>
              <p:nvSpPr>
                <p:cNvPr id="290" name="Shape 290"/>
                <p:cNvSpPr/>
                <p:nvPr/>
              </p:nvSpPr>
              <p:spPr>
                <a:xfrm>
                  <a:off x="393625" y="24796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App Server</a:t>
                  </a:r>
                </a:p>
              </p:txBody>
            </p:sp>
          </p:grpSp>
          <p:grpSp>
            <p:nvGrpSpPr>
              <p:cNvPr id="291" name="Shape 291"/>
              <p:cNvGrpSpPr/>
              <p:nvPr/>
            </p:nvGrpSpPr>
            <p:grpSpPr>
              <a:xfrm>
                <a:off x="2489775" y="1969025"/>
                <a:ext cx="901500" cy="1531800"/>
                <a:chOff x="393625" y="1969025"/>
                <a:chExt cx="901500" cy="1531800"/>
              </a:xfrm>
            </p:grpSpPr>
            <p:sp>
              <p:nvSpPr>
                <p:cNvPr id="292" name="Shape 292"/>
                <p:cNvSpPr/>
                <p:nvPr/>
              </p:nvSpPr>
              <p:spPr>
                <a:xfrm>
                  <a:off x="393625" y="3245525"/>
                  <a:ext cx="901500" cy="255300"/>
                </a:xfrm>
                <a:prstGeom prst="rect">
                  <a:avLst/>
                </a:prstGeom>
                <a:solidFill>
                  <a:srgbClr val="282B3C"/>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VM</a:t>
                  </a:r>
                </a:p>
              </p:txBody>
            </p:sp>
            <p:sp>
              <p:nvSpPr>
                <p:cNvPr id="293" name="Shape 293"/>
                <p:cNvSpPr/>
                <p:nvPr/>
              </p:nvSpPr>
              <p:spPr>
                <a:xfrm>
                  <a:off x="393625" y="29902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Linux</a:t>
                  </a:r>
                </a:p>
              </p:txBody>
            </p:sp>
            <p:sp>
              <p:nvSpPr>
                <p:cNvPr id="294" name="Shape 294"/>
                <p:cNvSpPr/>
                <p:nvPr/>
              </p:nvSpPr>
              <p:spPr>
                <a:xfrm>
                  <a:off x="393625" y="2734925"/>
                  <a:ext cx="901500" cy="255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latin typeface="PT Sans Caption"/>
                      <a:ea typeface="PT Sans Caption"/>
                      <a:cs typeface="PT Sans Caption"/>
                      <a:sym typeface="PT Sans Caption"/>
                    </a:rPr>
                    <a:t>Packages</a:t>
                  </a:r>
                </a:p>
              </p:txBody>
            </p:sp>
            <p:sp>
              <p:nvSpPr>
                <p:cNvPr id="295" name="Shape 295"/>
                <p:cNvSpPr/>
                <p:nvPr/>
              </p:nvSpPr>
              <p:spPr>
                <a:xfrm>
                  <a:off x="393625" y="22243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Libs</a:t>
                  </a:r>
                </a:p>
              </p:txBody>
            </p:sp>
            <p:sp>
              <p:nvSpPr>
                <p:cNvPr id="296" name="Shape 296"/>
                <p:cNvSpPr/>
                <p:nvPr/>
              </p:nvSpPr>
              <p:spPr>
                <a:xfrm>
                  <a:off x="393625" y="19690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Application DB</a:t>
                  </a:r>
                </a:p>
              </p:txBody>
            </p:sp>
            <p:sp>
              <p:nvSpPr>
                <p:cNvPr id="297" name="Shape 297"/>
                <p:cNvSpPr/>
                <p:nvPr/>
              </p:nvSpPr>
              <p:spPr>
                <a:xfrm>
                  <a:off x="393625" y="2479625"/>
                  <a:ext cx="901500" cy="2553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DBMS</a:t>
                  </a: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80275" y="0"/>
            <a:ext cx="8039700" cy="949800"/>
          </a:xfrm>
          <a:prstGeom prst="rect">
            <a:avLst/>
          </a:prstGeom>
        </p:spPr>
        <p:txBody>
          <a:bodyPr anchorCtr="0" anchor="ctr" bIns="91425" lIns="91425" rIns="91425" tIns="91425">
            <a:noAutofit/>
          </a:bodyPr>
          <a:lstStyle/>
          <a:p>
            <a:pPr lvl="0" rtl="0">
              <a:spcBef>
                <a:spcPts val="0"/>
              </a:spcBef>
              <a:buNone/>
            </a:pPr>
            <a:r>
              <a:rPr lang="en"/>
              <a:t>Virtualization Benefits</a:t>
            </a:r>
          </a:p>
        </p:txBody>
      </p:sp>
      <p:sp>
        <p:nvSpPr>
          <p:cNvPr id="303" name="Shape 303"/>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74650" lvl="0" marL="457200" rtl="0">
              <a:spcBef>
                <a:spcPts val="0"/>
              </a:spcBef>
              <a:buSzPct val="100000"/>
            </a:pPr>
            <a:r>
              <a:rPr lang="en" sz="2300"/>
              <a:t>More efficient use of hardware</a:t>
            </a:r>
          </a:p>
          <a:p>
            <a:pPr indent="-342900" lvl="1" marL="914400" rtl="0">
              <a:spcBef>
                <a:spcPts val="0"/>
              </a:spcBef>
              <a:buSzPct val="100000"/>
            </a:pPr>
            <a:r>
              <a:rPr lang="en" sz="1800"/>
              <a:t>Single physical server can run several VMs which serve different purposes</a:t>
            </a:r>
          </a:p>
          <a:p>
            <a:pPr indent="-342900" lvl="1" marL="914400" rtl="0">
              <a:spcBef>
                <a:spcPts val="0"/>
              </a:spcBef>
              <a:buSzPct val="100000"/>
            </a:pPr>
            <a:r>
              <a:rPr lang="en" sz="1800"/>
              <a:t>Reduces overall costs</a:t>
            </a:r>
          </a:p>
          <a:p>
            <a:pPr indent="-374650" lvl="0" marL="457200" rtl="0">
              <a:spcBef>
                <a:spcPts val="0"/>
              </a:spcBef>
              <a:buSzPct val="100000"/>
            </a:pPr>
            <a:r>
              <a:rPr lang="en" sz="2300"/>
              <a:t>Accelerates deployments</a:t>
            </a:r>
          </a:p>
          <a:p>
            <a:pPr indent="-374650" lvl="0" marL="457200" rtl="0">
              <a:spcBef>
                <a:spcPts val="0"/>
              </a:spcBef>
              <a:buSzPct val="100000"/>
            </a:pPr>
            <a:r>
              <a:rPr lang="en" sz="2300"/>
              <a:t>Improves scalability</a:t>
            </a:r>
          </a:p>
          <a:p>
            <a:pPr indent="-374650" lvl="0" marL="457200" rtl="0">
              <a:spcBef>
                <a:spcPts val="0"/>
              </a:spcBef>
              <a:buSzPct val="100000"/>
            </a:pPr>
            <a:r>
              <a:rPr lang="en" sz="2300"/>
              <a:t>Provides isolation thus loosens coupling</a:t>
            </a:r>
          </a:p>
          <a:p>
            <a:pPr indent="-374650" lvl="0" marL="457200" rtl="0">
              <a:spcBef>
                <a:spcPts val="0"/>
              </a:spcBef>
              <a:buSzPct val="100000"/>
            </a:pPr>
            <a:r>
              <a:rPr lang="en" sz="2300"/>
              <a:t>Improves maintenance</a:t>
            </a:r>
          </a:p>
          <a:p>
            <a:pPr indent="-374650" lvl="0" marL="457200" rtl="0">
              <a:spcBef>
                <a:spcPts val="0"/>
              </a:spcBef>
              <a:buSzPct val="100000"/>
            </a:pPr>
            <a:r>
              <a:rPr lang="en" sz="2300"/>
              <a:t>Cross platform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Virtualization Downfalls</a:t>
            </a:r>
          </a:p>
        </p:txBody>
      </p:sp>
      <p:sp>
        <p:nvSpPr>
          <p:cNvPr id="309" name="Shape 309"/>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Not truly portable</a:t>
            </a:r>
          </a:p>
          <a:p>
            <a:pPr indent="-228600" lvl="0" marL="457200">
              <a:spcBef>
                <a:spcPts val="0"/>
              </a:spcBef>
            </a:pPr>
            <a:r>
              <a:rPr lang="en"/>
              <a:t>Heavyweight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89800" y="0"/>
            <a:ext cx="9022200" cy="956400"/>
          </a:xfrm>
          <a:prstGeom prst="rect">
            <a:avLst/>
          </a:prstGeom>
        </p:spPr>
        <p:txBody>
          <a:bodyPr anchorCtr="0" anchor="ctr" bIns="91425" lIns="91425" rIns="91425" tIns="91425">
            <a:noAutofit/>
          </a:bodyPr>
          <a:lstStyle/>
          <a:p>
            <a:pPr lvl="0">
              <a:spcBef>
                <a:spcPts val="0"/>
              </a:spcBef>
              <a:buNone/>
            </a:pPr>
            <a:r>
              <a:rPr lang="en"/>
              <a:t>Model 3: Containerized</a:t>
            </a:r>
          </a:p>
        </p:txBody>
      </p:sp>
      <p:grpSp>
        <p:nvGrpSpPr>
          <p:cNvPr id="315" name="Shape 315"/>
          <p:cNvGrpSpPr/>
          <p:nvPr/>
        </p:nvGrpSpPr>
        <p:grpSpPr>
          <a:xfrm>
            <a:off x="2662199" y="984325"/>
            <a:ext cx="2933399" cy="3559200"/>
            <a:chOff x="2627225" y="1822525"/>
            <a:chExt cx="2933399" cy="3559200"/>
          </a:xfrm>
        </p:grpSpPr>
        <p:sp>
          <p:nvSpPr>
            <p:cNvPr id="316" name="Shape 316"/>
            <p:cNvSpPr/>
            <p:nvPr/>
          </p:nvSpPr>
          <p:spPr>
            <a:xfrm>
              <a:off x="2627225" y="1822525"/>
              <a:ext cx="2933399" cy="3559200"/>
            </a:xfrm>
            <a:prstGeom prst="rect">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7" name="Shape 317"/>
            <p:cNvSpPr/>
            <p:nvPr/>
          </p:nvSpPr>
          <p:spPr>
            <a:xfrm>
              <a:off x="2833475" y="4656925"/>
              <a:ext cx="2552999" cy="4290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PT Sans Caption"/>
                  <a:ea typeface="PT Sans Caption"/>
                  <a:cs typeface="PT Sans Caption"/>
                  <a:sym typeface="PT Sans Caption"/>
                </a:rPr>
                <a:t>Host OS</a:t>
              </a:r>
            </a:p>
          </p:txBody>
        </p:sp>
        <p:sp>
          <p:nvSpPr>
            <p:cNvPr id="318" name="Shape 318"/>
            <p:cNvSpPr/>
            <p:nvPr/>
          </p:nvSpPr>
          <p:spPr>
            <a:xfrm>
              <a:off x="2833475" y="4162300"/>
              <a:ext cx="2552999" cy="4290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latin typeface="PT Sans Caption"/>
                  <a:ea typeface="PT Sans Caption"/>
                  <a:cs typeface="PT Sans Caption"/>
                  <a:sym typeface="PT Sans Caption"/>
                </a:rPr>
                <a:t>Core Packages</a:t>
              </a:r>
            </a:p>
          </p:txBody>
        </p:sp>
        <p:grpSp>
          <p:nvGrpSpPr>
            <p:cNvPr id="319" name="Shape 319"/>
            <p:cNvGrpSpPr/>
            <p:nvPr/>
          </p:nvGrpSpPr>
          <p:grpSpPr>
            <a:xfrm>
              <a:off x="2833469" y="2017850"/>
              <a:ext cx="801000" cy="2002800"/>
              <a:chOff x="2833469" y="2017850"/>
              <a:chExt cx="801000" cy="2002800"/>
            </a:xfrm>
          </p:grpSpPr>
          <p:sp>
            <p:nvSpPr>
              <p:cNvPr id="320" name="Shape 320"/>
              <p:cNvSpPr/>
              <p:nvPr/>
            </p:nvSpPr>
            <p:spPr>
              <a:xfrm>
                <a:off x="2833469" y="2017850"/>
                <a:ext cx="801000" cy="20028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b" bIns="91425" lIns="91425" rIns="91425" tIns="91425">
                <a:noAutofit/>
              </a:bodyPr>
              <a:lstStyle/>
              <a:p>
                <a:pPr lvl="0" rtl="0" algn="ctr">
                  <a:spcBef>
                    <a:spcPts val="0"/>
                  </a:spcBef>
                  <a:buNone/>
                </a:pPr>
                <a:r>
                  <a:rPr b="1" lang="en" sz="1100">
                    <a:solidFill>
                      <a:srgbClr val="FFFFFF"/>
                    </a:solidFill>
                    <a:latin typeface="PT Sans Caption"/>
                    <a:ea typeface="PT Sans Caption"/>
                    <a:cs typeface="PT Sans Caption"/>
                    <a:sym typeface="PT Sans Caption"/>
                  </a:rPr>
                  <a:t>App</a:t>
                </a:r>
              </a:p>
              <a:p>
                <a:pPr lvl="0" rtl="0" algn="ctr">
                  <a:spcBef>
                    <a:spcPts val="0"/>
                  </a:spcBef>
                  <a:buNone/>
                </a:pPr>
                <a:r>
                  <a:rPr b="1" lang="en" sz="1100">
                    <a:solidFill>
                      <a:srgbClr val="FFFFFF"/>
                    </a:solidFill>
                    <a:latin typeface="PT Sans Caption"/>
                    <a:ea typeface="PT Sans Caption"/>
                    <a:cs typeface="PT Sans Caption"/>
                    <a:sym typeface="PT Sans Caption"/>
                  </a:rPr>
                  <a:t>Libs</a:t>
                </a:r>
              </a:p>
              <a:p>
                <a:pPr lvl="0" rtl="0" algn="ctr">
                  <a:spcBef>
                    <a:spcPts val="0"/>
                  </a:spcBef>
                  <a:buNone/>
                </a:pPr>
                <a:r>
                  <a:rPr b="1" lang="en" sz="1100">
                    <a:solidFill>
                      <a:srgbClr val="FFFFFF"/>
                    </a:solidFill>
                    <a:latin typeface="PT Sans Caption"/>
                    <a:ea typeface="PT Sans Caption"/>
                    <a:cs typeface="PT Sans Caption"/>
                    <a:sym typeface="PT Sans Caption"/>
                  </a:rPr>
                  <a:t>Web Svr.</a:t>
                </a:r>
              </a:p>
            </p:txBody>
          </p:sp>
          <p:pic>
            <p:nvPicPr>
              <p:cNvPr descr="This image rendered as PNG in ..." id="321" name="Shape 321"/>
              <p:cNvPicPr preferRelativeResize="0"/>
              <p:nvPr/>
            </p:nvPicPr>
            <p:blipFill>
              <a:blip r:embed="rId3">
                <a:alphaModFix/>
              </a:blip>
              <a:stretch>
                <a:fillRect/>
              </a:stretch>
            </p:blipFill>
            <p:spPr>
              <a:xfrm>
                <a:off x="2937950" y="2723225"/>
                <a:ext cx="592050" cy="592050"/>
              </a:xfrm>
              <a:prstGeom prst="rect">
                <a:avLst/>
              </a:prstGeom>
              <a:noFill/>
              <a:ln>
                <a:noFill/>
              </a:ln>
            </p:spPr>
          </p:pic>
        </p:grpSp>
        <p:grpSp>
          <p:nvGrpSpPr>
            <p:cNvPr id="322" name="Shape 322"/>
            <p:cNvGrpSpPr/>
            <p:nvPr/>
          </p:nvGrpSpPr>
          <p:grpSpPr>
            <a:xfrm>
              <a:off x="3709494" y="2017975"/>
              <a:ext cx="801000" cy="2002800"/>
              <a:chOff x="2833469" y="2017850"/>
              <a:chExt cx="801000" cy="2002800"/>
            </a:xfrm>
          </p:grpSpPr>
          <p:sp>
            <p:nvSpPr>
              <p:cNvPr id="323" name="Shape 323"/>
              <p:cNvSpPr/>
              <p:nvPr/>
            </p:nvSpPr>
            <p:spPr>
              <a:xfrm>
                <a:off x="2833469" y="2017850"/>
                <a:ext cx="801000" cy="2002800"/>
              </a:xfrm>
              <a:prstGeom prst="rect">
                <a:avLst/>
              </a:prstGeom>
              <a:solidFill>
                <a:srgbClr val="D5A6BD"/>
              </a:solidFill>
              <a:ln cap="flat" cmpd="sng" w="9525">
                <a:solidFill>
                  <a:srgbClr val="000000"/>
                </a:solidFill>
                <a:prstDash val="solid"/>
                <a:round/>
                <a:headEnd len="med" w="med" type="none"/>
                <a:tailEnd len="med" w="med" type="none"/>
              </a:ln>
            </p:spPr>
            <p:txBody>
              <a:bodyPr anchorCtr="0" anchor="b" bIns="91425" lIns="91425" rIns="91425" tIns="91425">
                <a:noAutofit/>
              </a:bodyPr>
              <a:lstStyle/>
              <a:p>
                <a:pPr lvl="0" rtl="0" algn="ctr">
                  <a:spcBef>
                    <a:spcPts val="0"/>
                  </a:spcBef>
                  <a:buNone/>
                </a:pPr>
                <a:r>
                  <a:rPr b="1" lang="en" sz="1100">
                    <a:solidFill>
                      <a:srgbClr val="FFFFFF"/>
                    </a:solidFill>
                    <a:latin typeface="PT Sans Caption"/>
                    <a:ea typeface="PT Sans Caption"/>
                    <a:cs typeface="PT Sans Caption"/>
                    <a:sym typeface="PT Sans Caption"/>
                  </a:rPr>
                  <a:t>App</a:t>
                </a:r>
              </a:p>
              <a:p>
                <a:pPr lvl="0" rtl="0" algn="ctr">
                  <a:spcBef>
                    <a:spcPts val="0"/>
                  </a:spcBef>
                  <a:buNone/>
                </a:pPr>
                <a:r>
                  <a:rPr b="1" lang="en" sz="1100">
                    <a:solidFill>
                      <a:srgbClr val="FFFFFF"/>
                    </a:solidFill>
                    <a:latin typeface="PT Sans Caption"/>
                    <a:ea typeface="PT Sans Caption"/>
                    <a:cs typeface="PT Sans Caption"/>
                    <a:sym typeface="PT Sans Caption"/>
                  </a:rPr>
                  <a:t>Libs</a:t>
                </a:r>
              </a:p>
              <a:p>
                <a:pPr lvl="0" rtl="0" algn="ctr">
                  <a:spcBef>
                    <a:spcPts val="0"/>
                  </a:spcBef>
                  <a:buNone/>
                </a:pPr>
                <a:r>
                  <a:rPr b="1" lang="en" sz="1100">
                    <a:solidFill>
                      <a:srgbClr val="FFFFFF"/>
                    </a:solidFill>
                    <a:latin typeface="PT Sans Caption"/>
                    <a:ea typeface="PT Sans Caption"/>
                    <a:cs typeface="PT Sans Caption"/>
                    <a:sym typeface="PT Sans Caption"/>
                  </a:rPr>
                  <a:t>App Svr.</a:t>
                </a:r>
              </a:p>
            </p:txBody>
          </p:sp>
          <p:pic>
            <p:nvPicPr>
              <p:cNvPr descr="This image rendered as PNG in ..." id="324" name="Shape 324"/>
              <p:cNvPicPr preferRelativeResize="0"/>
              <p:nvPr/>
            </p:nvPicPr>
            <p:blipFill>
              <a:blip r:embed="rId3">
                <a:alphaModFix/>
              </a:blip>
              <a:stretch>
                <a:fillRect/>
              </a:stretch>
            </p:blipFill>
            <p:spPr>
              <a:xfrm>
                <a:off x="2937950" y="2723225"/>
                <a:ext cx="592050" cy="592050"/>
              </a:xfrm>
              <a:prstGeom prst="rect">
                <a:avLst/>
              </a:prstGeom>
              <a:noFill/>
              <a:ln>
                <a:noFill/>
              </a:ln>
            </p:spPr>
          </p:pic>
        </p:grpSp>
        <p:grpSp>
          <p:nvGrpSpPr>
            <p:cNvPr id="325" name="Shape 325"/>
            <p:cNvGrpSpPr/>
            <p:nvPr/>
          </p:nvGrpSpPr>
          <p:grpSpPr>
            <a:xfrm>
              <a:off x="4585519" y="2017975"/>
              <a:ext cx="801000" cy="2002800"/>
              <a:chOff x="2833469" y="2017850"/>
              <a:chExt cx="801000" cy="2002800"/>
            </a:xfrm>
          </p:grpSpPr>
          <p:sp>
            <p:nvSpPr>
              <p:cNvPr id="326" name="Shape 326"/>
              <p:cNvSpPr/>
              <p:nvPr/>
            </p:nvSpPr>
            <p:spPr>
              <a:xfrm>
                <a:off x="2833469" y="2017850"/>
                <a:ext cx="801000" cy="2002800"/>
              </a:xfrm>
              <a:prstGeom prst="rect">
                <a:avLst/>
              </a:prstGeom>
              <a:solidFill>
                <a:srgbClr val="F6B26B"/>
              </a:solidFill>
              <a:ln cap="flat" cmpd="sng" w="9525">
                <a:solidFill>
                  <a:srgbClr val="000000"/>
                </a:solidFill>
                <a:prstDash val="solid"/>
                <a:round/>
                <a:headEnd len="med" w="med" type="none"/>
                <a:tailEnd len="med" w="med" type="none"/>
              </a:ln>
            </p:spPr>
            <p:txBody>
              <a:bodyPr anchorCtr="0" anchor="b" bIns="91425" lIns="91425" rIns="91425" tIns="91425">
                <a:noAutofit/>
              </a:bodyPr>
              <a:lstStyle/>
              <a:p>
                <a:pPr lvl="0" rtl="0" algn="ctr">
                  <a:spcBef>
                    <a:spcPts val="0"/>
                  </a:spcBef>
                  <a:buNone/>
                </a:pPr>
                <a:r>
                  <a:rPr b="1" lang="en" sz="1100">
                    <a:solidFill>
                      <a:srgbClr val="FFFFFF"/>
                    </a:solidFill>
                    <a:latin typeface="PT Sans Caption"/>
                    <a:ea typeface="PT Sans Caption"/>
                    <a:cs typeface="PT Sans Caption"/>
                    <a:sym typeface="PT Sans Caption"/>
                  </a:rPr>
                  <a:t>DB</a:t>
                </a:r>
              </a:p>
              <a:p>
                <a:pPr lvl="0" rtl="0" algn="ctr">
                  <a:spcBef>
                    <a:spcPts val="0"/>
                  </a:spcBef>
                  <a:buNone/>
                </a:pPr>
                <a:r>
                  <a:rPr b="1" lang="en" sz="1100">
                    <a:solidFill>
                      <a:srgbClr val="FFFFFF"/>
                    </a:solidFill>
                    <a:latin typeface="PT Sans Caption"/>
                    <a:ea typeface="PT Sans Caption"/>
                    <a:cs typeface="PT Sans Caption"/>
                    <a:sym typeface="PT Sans Caption"/>
                  </a:rPr>
                  <a:t>Libs</a:t>
                </a:r>
              </a:p>
              <a:p>
                <a:pPr lvl="0" rtl="0" algn="ctr">
                  <a:spcBef>
                    <a:spcPts val="0"/>
                  </a:spcBef>
                  <a:buNone/>
                </a:pPr>
                <a:r>
                  <a:rPr b="1" lang="en" sz="1100">
                    <a:solidFill>
                      <a:srgbClr val="FFFFFF"/>
                    </a:solidFill>
                    <a:latin typeface="PT Sans Caption"/>
                    <a:ea typeface="PT Sans Caption"/>
                    <a:cs typeface="PT Sans Caption"/>
                    <a:sym typeface="PT Sans Caption"/>
                  </a:rPr>
                  <a:t>DBMS</a:t>
                </a:r>
              </a:p>
            </p:txBody>
          </p:sp>
          <p:pic>
            <p:nvPicPr>
              <p:cNvPr descr="This image rendered as PNG in ..." id="327" name="Shape 327"/>
              <p:cNvPicPr preferRelativeResize="0"/>
              <p:nvPr/>
            </p:nvPicPr>
            <p:blipFill>
              <a:blip r:embed="rId3">
                <a:alphaModFix/>
              </a:blip>
              <a:stretch>
                <a:fillRect/>
              </a:stretch>
            </p:blipFill>
            <p:spPr>
              <a:xfrm>
                <a:off x="2937950" y="2723225"/>
                <a:ext cx="592050" cy="592050"/>
              </a:xfrm>
              <a:prstGeom prst="rect">
                <a:avLst/>
              </a:prstGeom>
              <a:noFill/>
              <a:ln>
                <a:noFill/>
              </a:ln>
            </p:spPr>
          </p:pic>
        </p:grpSp>
      </p:grpSp>
      <p:sp>
        <p:nvSpPr>
          <p:cNvPr id="328" name="Shape 328"/>
          <p:cNvSpPr/>
          <p:nvPr/>
        </p:nvSpPr>
        <p:spPr>
          <a:xfrm flipH="1">
            <a:off x="5836725" y="871900"/>
            <a:ext cx="2233200" cy="587400"/>
          </a:xfrm>
          <a:prstGeom prst="wedgeRectCallout">
            <a:avLst>
              <a:gd fmla="val 68800" name="adj1"/>
              <a:gd fmla="val 43769" name="adj2"/>
            </a:avLst>
          </a:prstGeom>
          <a:solidFill>
            <a:srgbClr val="F7EDC4"/>
          </a:solidFill>
          <a:ln cap="flat" cmpd="sng" w="9525">
            <a:solidFill>
              <a:srgbClr val="E9D098"/>
            </a:solidFill>
            <a:prstDash val="solid"/>
            <a:round/>
            <a:headEnd len="med" w="med" type="none"/>
            <a:tailEnd len="med" w="med" type="none"/>
          </a:ln>
        </p:spPr>
        <p:txBody>
          <a:bodyPr anchorCtr="0" anchor="ctr" bIns="36000" lIns="54000" rIns="54000" tIns="36000">
            <a:noAutofit/>
          </a:bodyPr>
          <a:lstStyle/>
          <a:p>
            <a:pPr lvl="0" rtl="0" algn="ctr">
              <a:lnSpc>
                <a:spcPct val="115000"/>
              </a:lnSpc>
              <a:spcBef>
                <a:spcPts val="0"/>
              </a:spcBef>
              <a:buSzPct val="122222"/>
              <a:buNone/>
            </a:pPr>
            <a:r>
              <a:rPr i="1" lang="en" sz="900">
                <a:solidFill>
                  <a:srgbClr val="666666"/>
                </a:solidFill>
                <a:latin typeface="PT Sans"/>
                <a:ea typeface="PT Sans"/>
                <a:cs typeface="PT Sans"/>
                <a:sym typeface="PT Sans"/>
              </a:rPr>
              <a:t>Each container only contains an application and it's dependent binaries/libraries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Container Benefits</a:t>
            </a:r>
          </a:p>
        </p:txBody>
      </p:sp>
      <p:sp>
        <p:nvSpPr>
          <p:cNvPr id="334" name="Shape 334"/>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74650" lvl="0" marL="457200" rtl="0">
              <a:spcBef>
                <a:spcPts val="0"/>
              </a:spcBef>
              <a:buSzPct val="100000"/>
            </a:pPr>
            <a:r>
              <a:rPr lang="en" sz="2300"/>
              <a:t>Lightweight</a:t>
            </a:r>
          </a:p>
          <a:p>
            <a:pPr indent="-349250" lvl="1" marL="914400" rtl="0">
              <a:spcBef>
                <a:spcPts val="0"/>
              </a:spcBef>
              <a:buSzPct val="100000"/>
            </a:pPr>
            <a:r>
              <a:rPr lang="en" sz="1900"/>
              <a:t>Shares resources from the host on which it runs</a:t>
            </a:r>
          </a:p>
          <a:p>
            <a:pPr indent="-374650" lvl="0" marL="457200" rtl="0">
              <a:spcBef>
                <a:spcPts val="0"/>
              </a:spcBef>
              <a:buSzPct val="100000"/>
            </a:pPr>
            <a:r>
              <a:rPr lang="en" sz="2300"/>
              <a:t>Manageable</a:t>
            </a:r>
          </a:p>
          <a:p>
            <a:pPr indent="-349250" lvl="1" marL="914400" rtl="0">
              <a:spcBef>
                <a:spcPts val="0"/>
              </a:spcBef>
              <a:buSzPct val="100000"/>
            </a:pPr>
            <a:r>
              <a:rPr lang="en" sz="1900"/>
              <a:t>Single entity wherein an application, libraries, frameworks, and dependencies reside</a:t>
            </a:r>
          </a:p>
          <a:p>
            <a:pPr indent="-374650" lvl="0" marL="457200" rtl="0">
              <a:spcBef>
                <a:spcPts val="0"/>
              </a:spcBef>
              <a:buSzPct val="100000"/>
            </a:pPr>
            <a:r>
              <a:rPr lang="en" sz="2300"/>
              <a:t>Distributable and portable</a:t>
            </a:r>
          </a:p>
          <a:p>
            <a:pPr indent="-349250" lvl="1" marL="914400" rtl="0">
              <a:spcBef>
                <a:spcPts val="0"/>
              </a:spcBef>
              <a:buSzPct val="100000"/>
            </a:pPr>
            <a:r>
              <a:rPr lang="en" sz="1900"/>
              <a:t>Works exactly the same as it moves through dev, testing, QA, staging, and production environments</a:t>
            </a:r>
          </a:p>
          <a:p>
            <a:pPr indent="-374650" lvl="0" marL="457200" rtl="0">
              <a:spcBef>
                <a:spcPts val="0"/>
              </a:spcBef>
              <a:buSzPct val="100000"/>
            </a:pPr>
            <a:r>
              <a:rPr lang="en" sz="2300"/>
              <a:t>Isolated</a:t>
            </a:r>
          </a:p>
          <a:p>
            <a:pPr indent="-349250" lvl="1" marL="914400">
              <a:spcBef>
                <a:spcPts val="0"/>
              </a:spcBef>
              <a:buSzPct val="100000"/>
            </a:pPr>
            <a:r>
              <a:rPr lang="en" sz="1900"/>
              <a:t>Unaware of the differences in the underlying infrastructure (hardware, base operating systems, packages)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80275" y="0"/>
            <a:ext cx="8039700" cy="949800"/>
          </a:xfrm>
          <a:prstGeom prst="rect">
            <a:avLst/>
          </a:prstGeom>
        </p:spPr>
        <p:txBody>
          <a:bodyPr anchorCtr="0" anchor="ctr" bIns="91425" lIns="91425" rIns="91425" tIns="91425">
            <a:noAutofit/>
          </a:bodyPr>
          <a:lstStyle/>
          <a:p>
            <a:pPr lvl="0" rtl="0">
              <a:spcBef>
                <a:spcPts val="0"/>
              </a:spcBef>
              <a:buNone/>
            </a:pPr>
            <a:r>
              <a:rPr lang="en"/>
              <a:t>Container Benefits</a:t>
            </a:r>
          </a:p>
        </p:txBody>
      </p:sp>
      <p:sp>
        <p:nvSpPr>
          <p:cNvPr id="340" name="Shape 340"/>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600"/>
              </a:spcAft>
              <a:buClr>
                <a:srgbClr val="D42F1A"/>
              </a:buClr>
              <a:buSzPct val="100000"/>
              <a:buFont typeface="PT Sans"/>
            </a:pPr>
            <a:r>
              <a:rPr lang="en"/>
              <a:t>Accelerates software deployment time</a:t>
            </a:r>
          </a:p>
          <a:p>
            <a:pPr indent="-228600" lvl="1" marL="914400" marR="0" rtl="0" algn="l">
              <a:lnSpc>
                <a:spcPct val="100000"/>
              </a:lnSpc>
              <a:spcBef>
                <a:spcPts val="600"/>
              </a:spcBef>
              <a:spcAft>
                <a:spcPts val="600"/>
              </a:spcAft>
            </a:pPr>
            <a:r>
              <a:rPr lang="en"/>
              <a:t>Containers are smaller than VMs and boot in seconds (or less)</a:t>
            </a:r>
          </a:p>
          <a:p>
            <a:pPr indent="-228600" lvl="0" marL="457200" marR="0" rtl="0" algn="l">
              <a:lnSpc>
                <a:spcPct val="100000"/>
              </a:lnSpc>
              <a:spcBef>
                <a:spcPts val="600"/>
              </a:spcBef>
              <a:spcAft>
                <a:spcPts val="600"/>
              </a:spcAft>
            </a:pPr>
            <a:r>
              <a:rPr lang="en"/>
              <a:t>Cost effective</a:t>
            </a:r>
          </a:p>
          <a:p>
            <a:pPr indent="-228600" lvl="1" marL="914400" marR="0" rtl="0" algn="l">
              <a:lnSpc>
                <a:spcPct val="100000"/>
              </a:lnSpc>
              <a:spcBef>
                <a:spcPts val="600"/>
              </a:spcBef>
              <a:spcAft>
                <a:spcPts val="600"/>
              </a:spcAft>
            </a:pPr>
            <a:r>
              <a:rPr lang="en"/>
              <a:t>Better use of the resources in the underlying host due to lightweight nature of a container</a:t>
            </a:r>
          </a:p>
          <a:p>
            <a:pPr indent="-228600" lvl="1" marL="914400" marR="0" rtl="0" algn="l">
              <a:lnSpc>
                <a:spcPct val="100000"/>
              </a:lnSpc>
              <a:spcBef>
                <a:spcPts val="600"/>
              </a:spcBef>
              <a:spcAft>
                <a:spcPts val="600"/>
              </a:spcAft>
            </a:pPr>
            <a:r>
              <a:rPr lang="en"/>
              <a:t>Can run 1000s of containers on a single host rather than 100s of VMs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ctrTitle"/>
          </p:nvPr>
        </p:nvSpPr>
        <p:spPr>
          <a:xfrm>
            <a:off x="685800" y="1803425"/>
            <a:ext cx="7772400" cy="1323900"/>
          </a:xfrm>
          <a:prstGeom prst="rect">
            <a:avLst/>
          </a:prstGeom>
        </p:spPr>
        <p:txBody>
          <a:bodyPr anchorCtr="0" anchor="ctr" bIns="91425" lIns="91425" rIns="91425" tIns="91425">
            <a:noAutofit/>
          </a:bodyPr>
          <a:lstStyle/>
          <a:p>
            <a:pPr lvl="0">
              <a:spcBef>
                <a:spcPts val="0"/>
              </a:spcBef>
              <a:buNone/>
            </a:pPr>
            <a:r>
              <a:rPr lang="en"/>
              <a:t>Use Cases</a:t>
            </a:r>
          </a:p>
        </p:txBody>
      </p:sp>
      <p:sp>
        <p:nvSpPr>
          <p:cNvPr id="346" name="Shape 346"/>
          <p:cNvSpPr txBox="1"/>
          <p:nvPr>
            <p:ph idx="1" type="subTitle"/>
          </p:nvPr>
        </p:nvSpPr>
        <p:spPr>
          <a:xfrm>
            <a:off x="1309350" y="3127325"/>
            <a:ext cx="6525300" cy="78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Use Case 1: Code Pipeline</a:t>
            </a:r>
          </a:p>
        </p:txBody>
      </p:sp>
      <p:grpSp>
        <p:nvGrpSpPr>
          <p:cNvPr id="352" name="Shape 352"/>
          <p:cNvGrpSpPr/>
          <p:nvPr/>
        </p:nvGrpSpPr>
        <p:grpSpPr>
          <a:xfrm>
            <a:off x="77305" y="1224339"/>
            <a:ext cx="8989389" cy="892535"/>
            <a:chOff x="77305" y="1224339"/>
            <a:chExt cx="8989389" cy="892535"/>
          </a:xfrm>
        </p:grpSpPr>
        <p:sp>
          <p:nvSpPr>
            <p:cNvPr id="353" name="Shape 353"/>
            <p:cNvSpPr/>
            <p:nvPr/>
          </p:nvSpPr>
          <p:spPr>
            <a:xfrm>
              <a:off x="77305" y="1224375"/>
              <a:ext cx="1676400" cy="892500"/>
            </a:xfrm>
            <a:prstGeom prst="chevron">
              <a:avLst>
                <a:gd fmla="val 23725"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200">
                  <a:latin typeface="PT Sans Caption"/>
                  <a:ea typeface="PT Sans Caption"/>
                  <a:cs typeface="PT Sans Caption"/>
                  <a:sym typeface="PT Sans Caption"/>
                </a:rPr>
                <a:t>Developer Workstation</a:t>
              </a:r>
            </a:p>
          </p:txBody>
        </p:sp>
        <p:sp>
          <p:nvSpPr>
            <p:cNvPr id="354" name="Shape 354"/>
            <p:cNvSpPr/>
            <p:nvPr/>
          </p:nvSpPr>
          <p:spPr>
            <a:xfrm>
              <a:off x="1539905" y="1224375"/>
              <a:ext cx="1676400" cy="892500"/>
            </a:xfrm>
            <a:prstGeom prst="chevron">
              <a:avLst>
                <a:gd fmla="val 23725"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latin typeface="PT Sans Caption"/>
                  <a:ea typeface="PT Sans Caption"/>
                  <a:cs typeface="PT Sans Caption"/>
                  <a:sym typeface="PT Sans Caption"/>
                </a:rPr>
                <a:t>Development Environment</a:t>
              </a:r>
            </a:p>
          </p:txBody>
        </p:sp>
        <p:sp>
          <p:nvSpPr>
            <p:cNvPr id="355" name="Shape 355"/>
            <p:cNvSpPr/>
            <p:nvPr/>
          </p:nvSpPr>
          <p:spPr>
            <a:xfrm>
              <a:off x="3002480" y="1224375"/>
              <a:ext cx="1676400" cy="892500"/>
            </a:xfrm>
            <a:prstGeom prst="chevron">
              <a:avLst>
                <a:gd fmla="val 23725"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latin typeface="PT Sans Caption"/>
                  <a:ea typeface="PT Sans Caption"/>
                  <a:cs typeface="PT Sans Caption"/>
                  <a:sym typeface="PT Sans Caption"/>
                </a:rPr>
                <a:t>Integration Environment</a:t>
              </a:r>
            </a:p>
          </p:txBody>
        </p:sp>
        <p:sp>
          <p:nvSpPr>
            <p:cNvPr id="356" name="Shape 356"/>
            <p:cNvSpPr/>
            <p:nvPr/>
          </p:nvSpPr>
          <p:spPr>
            <a:xfrm>
              <a:off x="4470805" y="1224375"/>
              <a:ext cx="1676400" cy="892500"/>
            </a:xfrm>
            <a:prstGeom prst="chevron">
              <a:avLst>
                <a:gd fmla="val 23725"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latin typeface="PT Sans Caption"/>
                  <a:ea typeface="PT Sans Caption"/>
                  <a:cs typeface="PT Sans Caption"/>
                  <a:sym typeface="PT Sans Caption"/>
                </a:rPr>
                <a:t>Test/QA </a:t>
              </a:r>
              <a:r>
                <a:rPr lang="en" sz="1200">
                  <a:latin typeface="PT Sans Caption"/>
                  <a:ea typeface="PT Sans Caption"/>
                  <a:cs typeface="PT Sans Caption"/>
                  <a:sym typeface="PT Sans Caption"/>
                </a:rPr>
                <a:t>Environment</a:t>
              </a:r>
            </a:p>
          </p:txBody>
        </p:sp>
        <p:sp>
          <p:nvSpPr>
            <p:cNvPr id="357" name="Shape 357"/>
            <p:cNvSpPr/>
            <p:nvPr/>
          </p:nvSpPr>
          <p:spPr>
            <a:xfrm>
              <a:off x="5927655" y="1224375"/>
              <a:ext cx="1676399" cy="892500"/>
            </a:xfrm>
            <a:prstGeom prst="chevron">
              <a:avLst>
                <a:gd fmla="val 23725"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latin typeface="PT Sans Caption"/>
                  <a:ea typeface="PT Sans Caption"/>
                  <a:cs typeface="PT Sans Caption"/>
                  <a:sym typeface="PT Sans Caption"/>
                </a:rPr>
                <a:t>Stage</a:t>
              </a:r>
              <a:r>
                <a:rPr lang="en" sz="1200">
                  <a:latin typeface="PT Sans Caption"/>
                  <a:ea typeface="PT Sans Caption"/>
                  <a:cs typeface="PT Sans Caption"/>
                  <a:sym typeface="PT Sans Caption"/>
                </a:rPr>
                <a:t> Environment</a:t>
              </a:r>
            </a:p>
          </p:txBody>
        </p:sp>
        <p:sp>
          <p:nvSpPr>
            <p:cNvPr id="358" name="Shape 358"/>
            <p:cNvSpPr/>
            <p:nvPr/>
          </p:nvSpPr>
          <p:spPr>
            <a:xfrm>
              <a:off x="7390294" y="1224339"/>
              <a:ext cx="1676400" cy="892500"/>
            </a:xfrm>
            <a:prstGeom prst="chevron">
              <a:avLst>
                <a:gd fmla="val 23725"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200">
                  <a:latin typeface="PT Sans Caption"/>
                  <a:ea typeface="PT Sans Caption"/>
                  <a:cs typeface="PT Sans Caption"/>
                  <a:sym typeface="PT Sans Caption"/>
                </a:rPr>
                <a:t>Production </a:t>
              </a:r>
              <a:r>
                <a:rPr lang="en" sz="1200">
                  <a:latin typeface="PT Sans Caption"/>
                  <a:ea typeface="PT Sans Caption"/>
                  <a:cs typeface="PT Sans Caption"/>
                  <a:sym typeface="PT Sans Caption"/>
                </a:rPr>
                <a:t>Environment</a:t>
              </a:r>
            </a:p>
          </p:txBody>
        </p:sp>
      </p:grpSp>
      <p:sp>
        <p:nvSpPr>
          <p:cNvPr id="359" name="Shape 359"/>
          <p:cNvSpPr/>
          <p:nvPr/>
        </p:nvSpPr>
        <p:spPr>
          <a:xfrm>
            <a:off x="1127700" y="2155125"/>
            <a:ext cx="6888600" cy="474900"/>
          </a:xfrm>
          <a:prstGeom prst="rightArrow">
            <a:avLst>
              <a:gd fmla="val 50000" name="adj1"/>
              <a:gd fmla="val 50000" name="adj2"/>
            </a:avLst>
          </a:prstGeom>
          <a:solidFill>
            <a:srgbClr val="CC4125"/>
          </a:solidFill>
          <a:ln cap="flat" cmpd="sng" w="9525">
            <a:solidFill>
              <a:srgbClr val="5B0F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solidFill>
                  <a:srgbClr val="FFFFFF"/>
                </a:solidFill>
                <a:latin typeface="PT Sans Caption"/>
                <a:ea typeface="PT Sans Caption"/>
                <a:cs typeface="PT Sans Caption"/>
                <a:sym typeface="PT Sans Caption"/>
              </a:rPr>
              <a:t>Source Code</a:t>
            </a:r>
          </a:p>
        </p:txBody>
      </p:sp>
      <p:sp>
        <p:nvSpPr>
          <p:cNvPr id="360" name="Shape 360"/>
          <p:cNvSpPr txBox="1"/>
          <p:nvPr>
            <p:ph idx="1" type="body"/>
          </p:nvPr>
        </p:nvSpPr>
        <p:spPr>
          <a:xfrm>
            <a:off x="457200" y="2734800"/>
            <a:ext cx="8229600" cy="21909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600"/>
              </a:spcAft>
              <a:buClr>
                <a:srgbClr val="D42F1A"/>
              </a:buClr>
              <a:buSzPct val="100000"/>
              <a:buFont typeface="PT Sans"/>
            </a:pPr>
            <a:r>
              <a:rPr b="1" lang="en">
                <a:solidFill>
                  <a:srgbClr val="D42F1A"/>
                </a:solidFill>
              </a:rPr>
              <a:t>Problem</a:t>
            </a:r>
            <a:r>
              <a:rPr lang="en"/>
              <a:t>: Each environment in the pipeline may have subtle changes that can lead to breakage</a:t>
            </a:r>
          </a:p>
          <a:p>
            <a:pPr indent="-228600" lvl="0" marL="457200" marR="0" rtl="0" algn="l">
              <a:lnSpc>
                <a:spcPct val="100000"/>
              </a:lnSpc>
              <a:spcBef>
                <a:spcPts val="600"/>
              </a:spcBef>
              <a:spcAft>
                <a:spcPts val="600"/>
              </a:spcAft>
              <a:buClr>
                <a:srgbClr val="282B3C"/>
              </a:buClr>
            </a:pPr>
            <a:r>
              <a:rPr b="1" lang="en">
                <a:solidFill>
                  <a:srgbClr val="282B3C"/>
                </a:solidFill>
              </a:rPr>
              <a:t>Solution</a:t>
            </a:r>
            <a:r>
              <a:rPr lang="en"/>
              <a:t>: Package an application stack into a container and ship that through the pipeline - it runs the same at each step regardless of underlying infrastructure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80275" y="0"/>
            <a:ext cx="8039700" cy="949800"/>
          </a:xfrm>
          <a:prstGeom prst="rect">
            <a:avLst/>
          </a:prstGeom>
        </p:spPr>
        <p:txBody>
          <a:bodyPr anchorCtr="0" anchor="ctr" bIns="91425" lIns="91425" rIns="91425" tIns="91425">
            <a:noAutofit/>
          </a:bodyPr>
          <a:lstStyle/>
          <a:p>
            <a:pPr lvl="0" rtl="0">
              <a:spcBef>
                <a:spcPts val="0"/>
              </a:spcBef>
              <a:buNone/>
            </a:pPr>
            <a:r>
              <a:rPr lang="en"/>
              <a:t>Use Case 2: Improve Developer Productivity</a:t>
            </a:r>
          </a:p>
        </p:txBody>
      </p:sp>
      <p:sp>
        <p:nvSpPr>
          <p:cNvPr id="366" name="Shape 366"/>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In general, software developers have the need to:</a:t>
            </a:r>
          </a:p>
          <a:p>
            <a:pPr indent="-228600" lvl="1" marL="914400" rtl="0">
              <a:spcBef>
                <a:spcPts val="0"/>
              </a:spcBef>
            </a:pPr>
            <a:r>
              <a:rPr lang="en"/>
              <a:t>Work on their local system and not be required to be always online</a:t>
            </a:r>
          </a:p>
          <a:p>
            <a:pPr indent="-228600" lvl="1" marL="914400" rtl="0">
              <a:spcBef>
                <a:spcPts val="0"/>
              </a:spcBef>
            </a:pPr>
            <a:r>
              <a:rPr lang="en"/>
              <a:t>Know what they write will work in a predictable way at each stage in the application's lifecycle</a:t>
            </a:r>
          </a:p>
          <a:p>
            <a:pPr indent="-228600" lvl="0" marL="457200" rtl="0">
              <a:spcBef>
                <a:spcPts val="0"/>
              </a:spcBef>
            </a:pPr>
            <a:r>
              <a:rPr lang="en"/>
              <a:t>In general, software developers have restrictions that can impede on these needs:</a:t>
            </a:r>
          </a:p>
          <a:p>
            <a:pPr indent="-228600" lvl="1" marL="914400" rtl="0">
              <a:spcBef>
                <a:spcPts val="0"/>
              </a:spcBef>
            </a:pPr>
            <a:r>
              <a:rPr lang="en"/>
              <a:t>Limited resources (CPU, RAM, disk) of their local workstation</a:t>
            </a:r>
          </a:p>
          <a:p>
            <a:pPr indent="-228600" lvl="1" marL="914400" rtl="0">
              <a:spcBef>
                <a:spcPts val="0"/>
              </a:spcBef>
            </a:pPr>
            <a:r>
              <a:rPr lang="en"/>
              <a:t>Vastly different environment (Hardware, OS, software) compared to test and production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Use Case 3: Microservices</a:t>
            </a:r>
          </a:p>
        </p:txBody>
      </p:sp>
      <p:sp>
        <p:nvSpPr>
          <p:cNvPr id="372" name="Shape 372"/>
          <p:cNvSpPr txBox="1"/>
          <p:nvPr>
            <p:ph idx="1" type="body"/>
          </p:nvPr>
        </p:nvSpPr>
        <p:spPr>
          <a:xfrm>
            <a:off x="534924" y="2011680"/>
            <a:ext cx="7612500" cy="2362199"/>
          </a:xfrm>
          <a:prstGeom prst="rect">
            <a:avLst/>
          </a:prstGeom>
        </p:spPr>
        <p:txBody>
          <a:bodyPr anchorCtr="0" anchor="ctr" bIns="91425" lIns="91425" rIns="91425" tIns="91425">
            <a:noAutofit/>
          </a:bodyPr>
          <a:lstStyle/>
          <a:p>
            <a:pPr lvl="0">
              <a:spcBef>
                <a:spcPts val="0"/>
              </a:spcBef>
              <a:buNone/>
            </a:pPr>
            <a:r>
              <a:rPr lang="en"/>
              <a:t>[...] the microservice architectural style is an approach to developing a single application as a suite of small services, each running in its own process and communicating with lightweight mechanisms, often an HTTP resource API [...]</a:t>
            </a:r>
          </a:p>
        </p:txBody>
      </p:sp>
      <p:sp>
        <p:nvSpPr>
          <p:cNvPr id="373" name="Shape 373"/>
          <p:cNvSpPr txBox="1"/>
          <p:nvPr/>
        </p:nvSpPr>
        <p:spPr>
          <a:xfrm>
            <a:off x="274625" y="1167150"/>
            <a:ext cx="7872900" cy="726600"/>
          </a:xfrm>
          <a:prstGeom prst="rect">
            <a:avLst/>
          </a:prstGeom>
          <a:noFill/>
          <a:ln>
            <a:noFill/>
          </a:ln>
        </p:spPr>
        <p:txBody>
          <a:bodyPr anchorCtr="0" anchor="ctr" bIns="91425" lIns="91425" rIns="91425" tIns="91425">
            <a:noAutofit/>
          </a:bodyPr>
          <a:lstStyle/>
          <a:p>
            <a:pPr lvl="0">
              <a:spcBef>
                <a:spcPts val="0"/>
              </a:spcBef>
              <a:buNone/>
            </a:pPr>
            <a:r>
              <a:rPr i="1" lang="en" sz="2100">
                <a:latin typeface="PT Sans"/>
                <a:ea typeface="PT Sans"/>
                <a:cs typeface="PT Sans"/>
                <a:sym typeface="PT Sans"/>
              </a:rPr>
              <a:t>As described by Martin Fowler,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Module Objectives</a:t>
            </a:r>
          </a:p>
        </p:txBody>
      </p:sp>
      <p:sp>
        <p:nvSpPr>
          <p:cNvPr id="167" name="Shape 167"/>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Discuss different application deployment models</a:t>
            </a:r>
          </a:p>
          <a:p>
            <a:pPr indent="-228600" lvl="0" marL="457200" rtl="0">
              <a:spcBef>
                <a:spcPts val="0"/>
              </a:spcBef>
            </a:pPr>
            <a:r>
              <a:rPr lang="en"/>
              <a:t>Container concepts</a:t>
            </a:r>
          </a:p>
          <a:p>
            <a:pPr indent="-228600" lvl="1" marL="914400" rtl="0">
              <a:spcBef>
                <a:spcPts val="0"/>
              </a:spcBef>
            </a:pPr>
            <a:r>
              <a:rPr lang="en"/>
              <a:t>What is a container?</a:t>
            </a:r>
          </a:p>
          <a:p>
            <a:pPr indent="-228600" lvl="1" marL="914400" rtl="0">
              <a:spcBef>
                <a:spcPts val="0"/>
              </a:spcBef>
            </a:pPr>
            <a:r>
              <a:rPr lang="en"/>
              <a:t>Why containers?</a:t>
            </a:r>
          </a:p>
          <a:p>
            <a:pPr indent="-228600" lvl="0" marL="457200" rtl="0">
              <a:spcBef>
                <a:spcPts val="0"/>
              </a:spcBef>
            </a:pPr>
            <a:r>
              <a:rPr lang="en"/>
              <a:t>High-level overview of different container technologies</a:t>
            </a:r>
          </a:p>
          <a:p>
            <a:pPr indent="-228600" lvl="0" marL="457200">
              <a:spcBef>
                <a:spcPts val="0"/>
              </a:spcBef>
            </a:pPr>
            <a:r>
              <a:rPr lang="en"/>
              <a:t>Related technologies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Use Case 3: Microservices and Containers</a:t>
            </a:r>
          </a:p>
        </p:txBody>
      </p:sp>
      <p:sp>
        <p:nvSpPr>
          <p:cNvPr id="379" name="Shape 379"/>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Each microservice may be written in a different language with its own set of dependencies</a:t>
            </a:r>
          </a:p>
          <a:p>
            <a:pPr indent="-228600" lvl="0" marL="457200" rtl="0">
              <a:spcBef>
                <a:spcPts val="0"/>
              </a:spcBef>
            </a:pPr>
            <a:r>
              <a:rPr lang="en"/>
              <a:t>Different versions of languages and dependencies may be required</a:t>
            </a:r>
          </a:p>
          <a:p>
            <a:pPr indent="-228600" lvl="0" marL="457200" rtl="0">
              <a:spcBef>
                <a:spcPts val="0"/>
              </a:spcBef>
            </a:pPr>
            <a:r>
              <a:rPr lang="en"/>
              <a:t>Simplifies scaling</a:t>
            </a:r>
          </a:p>
          <a:p>
            <a:pPr indent="-228600" lvl="0" marL="457200">
              <a:spcBef>
                <a:spcPts val="0"/>
              </a:spcBef>
            </a:pPr>
            <a:r>
              <a:rPr lang="en"/>
              <a:t>Containers make packaging, deploying, and managing these microservices simple, repeatable and predictable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Use Case 4: Service Providers</a:t>
            </a:r>
          </a:p>
        </p:txBody>
      </p:sp>
      <p:sp>
        <p:nvSpPr>
          <p:cNvPr id="385" name="Shape 385"/>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As a service provider, my customers need to run different versions of the same package</a:t>
            </a:r>
          </a:p>
          <a:p>
            <a:pPr indent="-228600" lvl="0" marL="457200" rtl="0">
              <a:spcBef>
                <a:spcPts val="0"/>
              </a:spcBef>
            </a:pPr>
            <a:r>
              <a:rPr lang="en"/>
              <a:t>Multiple installations of the same package on the same operating system is not only challenging but may not even be possible</a:t>
            </a:r>
          </a:p>
          <a:p>
            <a:pPr indent="-228600" lvl="0" marL="457200" rtl="0">
              <a:spcBef>
                <a:spcPts val="0"/>
              </a:spcBef>
            </a:pPr>
            <a:r>
              <a:rPr lang="en"/>
              <a:t>Dedicated VMs are heavyweight and costly</a:t>
            </a:r>
          </a:p>
          <a:p>
            <a:pPr indent="-228600" lvl="0" marL="457200">
              <a:spcBef>
                <a:spcPts val="0"/>
              </a:spcBef>
            </a:pPr>
            <a:r>
              <a:rPr b="1" lang="en">
                <a:solidFill>
                  <a:srgbClr val="282B3C"/>
                </a:solidFill>
              </a:rPr>
              <a:t>Solution</a:t>
            </a:r>
            <a:r>
              <a:rPr lang="en"/>
              <a:t>: Deploy separate containers for each package version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ctrTitle"/>
          </p:nvPr>
        </p:nvSpPr>
        <p:spPr>
          <a:xfrm>
            <a:off x="682225" y="1805300"/>
            <a:ext cx="7825800" cy="1322100"/>
          </a:xfrm>
          <a:prstGeom prst="rect">
            <a:avLst/>
          </a:prstGeom>
        </p:spPr>
        <p:txBody>
          <a:bodyPr anchorCtr="0" anchor="ctr" bIns="91425" lIns="91425" rIns="91425" tIns="91425">
            <a:noAutofit/>
          </a:bodyPr>
          <a:lstStyle/>
          <a:p>
            <a:pPr lvl="0">
              <a:spcBef>
                <a:spcPts val="0"/>
              </a:spcBef>
              <a:buNone/>
            </a:pPr>
            <a:r>
              <a:rPr lang="en"/>
              <a:t>Container Technologies</a:t>
            </a:r>
          </a:p>
        </p:txBody>
      </p:sp>
      <p:sp>
        <p:nvSpPr>
          <p:cNvPr id="391" name="Shape 391"/>
          <p:cNvSpPr txBox="1"/>
          <p:nvPr>
            <p:ph idx="1" type="subTitle"/>
          </p:nvPr>
        </p:nvSpPr>
        <p:spPr>
          <a:xfrm>
            <a:off x="682225" y="3127350"/>
            <a:ext cx="7825800" cy="78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FreeBSD Jails</a:t>
            </a:r>
          </a:p>
        </p:txBody>
      </p:sp>
      <p:sp>
        <p:nvSpPr>
          <p:cNvPr id="397" name="Shape 397"/>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74650" lvl="0" marL="457200" rtl="0">
              <a:spcBef>
                <a:spcPts val="0"/>
              </a:spcBef>
              <a:buSzPct val="100000"/>
            </a:pPr>
            <a:r>
              <a:rPr lang="en" sz="2300"/>
              <a:t>First released in 2005 as a part of FreeBSD 4.0</a:t>
            </a:r>
          </a:p>
          <a:p>
            <a:pPr indent="-374650" lvl="0" marL="457200" rtl="0">
              <a:spcBef>
                <a:spcPts val="0"/>
              </a:spcBef>
              <a:buSzPct val="100000"/>
            </a:pPr>
            <a:r>
              <a:rPr lang="en" sz="2300"/>
              <a:t>Expands upon the chroot concept whereby each jail receives:</a:t>
            </a:r>
          </a:p>
          <a:p>
            <a:pPr indent="-349250" lvl="1" marL="914400" rtl="0">
              <a:spcBef>
                <a:spcPts val="0"/>
              </a:spcBef>
              <a:buSzPct val="100000"/>
            </a:pPr>
            <a:r>
              <a:rPr lang="en" sz="1900"/>
              <a:t>Limited filesystem access</a:t>
            </a:r>
          </a:p>
          <a:p>
            <a:pPr indent="-349250" lvl="1" marL="914400" rtl="0">
              <a:spcBef>
                <a:spcPts val="0"/>
              </a:spcBef>
              <a:buSzPct val="100000"/>
            </a:pPr>
            <a:r>
              <a:rPr lang="en" sz="1900"/>
              <a:t>Set of users</a:t>
            </a:r>
          </a:p>
          <a:p>
            <a:pPr indent="-349250" lvl="1" marL="914400" rtl="0">
              <a:spcBef>
                <a:spcPts val="0"/>
              </a:spcBef>
              <a:buSzPct val="100000"/>
            </a:pPr>
            <a:r>
              <a:rPr lang="en" sz="1900"/>
              <a:t>Networking stack</a:t>
            </a:r>
          </a:p>
          <a:p>
            <a:pPr indent="-374650" lvl="0" marL="457200" rtl="0">
              <a:spcBef>
                <a:spcPts val="0"/>
              </a:spcBef>
              <a:buSzPct val="100000"/>
            </a:pPr>
            <a:r>
              <a:rPr lang="en" sz="2300"/>
              <a:t>Container is made up of 4 key elements:</a:t>
            </a:r>
          </a:p>
          <a:p>
            <a:pPr indent="-349250" lvl="1" marL="914400" rtl="0">
              <a:spcBef>
                <a:spcPts val="0"/>
              </a:spcBef>
              <a:buSzPct val="100000"/>
            </a:pPr>
            <a:r>
              <a:rPr lang="en" sz="1900"/>
              <a:t>Directory subtree</a:t>
            </a:r>
          </a:p>
          <a:p>
            <a:pPr indent="-349250" lvl="1" marL="914400" rtl="0">
              <a:spcBef>
                <a:spcPts val="0"/>
              </a:spcBef>
              <a:buSzPct val="100000"/>
            </a:pPr>
            <a:r>
              <a:rPr lang="en" sz="1900"/>
              <a:t>Hostname</a:t>
            </a:r>
          </a:p>
          <a:p>
            <a:pPr indent="-349250" lvl="1" marL="914400" rtl="0">
              <a:spcBef>
                <a:spcPts val="0"/>
              </a:spcBef>
              <a:buSzPct val="100000"/>
            </a:pPr>
            <a:r>
              <a:rPr lang="en" sz="1900"/>
              <a:t>IP Address</a:t>
            </a:r>
          </a:p>
          <a:p>
            <a:pPr indent="-349250" lvl="1" marL="914400">
              <a:spcBef>
                <a:spcPts val="0"/>
              </a:spcBef>
              <a:buSzPct val="100000"/>
            </a:pPr>
            <a:r>
              <a:rPr lang="en" sz="1900"/>
              <a:t>Executable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Solaris Zones</a:t>
            </a:r>
          </a:p>
        </p:txBody>
      </p:sp>
      <p:sp>
        <p:nvSpPr>
          <p:cNvPr id="403" name="Shape 403"/>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First released in 2005</a:t>
            </a:r>
          </a:p>
          <a:p>
            <a:pPr indent="-228600" lvl="0" marL="457200" rtl="0">
              <a:spcBef>
                <a:spcPts val="0"/>
              </a:spcBef>
            </a:pPr>
            <a:r>
              <a:rPr lang="en"/>
              <a:t>Available on Oracle Solaris and illumos based operating systems</a:t>
            </a:r>
          </a:p>
          <a:p>
            <a:pPr indent="-228600" lvl="0" marL="457200" rtl="0">
              <a:spcBef>
                <a:spcPts val="0"/>
              </a:spcBef>
            </a:pPr>
            <a:r>
              <a:rPr lang="en"/>
              <a:t>Supports Solaris 8, 9, 10, and 11 guests</a:t>
            </a:r>
          </a:p>
          <a:p>
            <a:pPr indent="-228600" lvl="0" marL="457200" rtl="0">
              <a:spcBef>
                <a:spcPts val="0"/>
              </a:spcBef>
            </a:pPr>
            <a:r>
              <a:rPr lang="en"/>
              <a:t>Leverages the CDDL software license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First released in 2008</a:t>
            </a:r>
          </a:p>
          <a:p>
            <a:pPr indent="-228600" lvl="0" marL="457200" rtl="0">
              <a:spcBef>
                <a:spcPts val="0"/>
              </a:spcBef>
            </a:pPr>
            <a:r>
              <a:rPr lang="en"/>
              <a:t>Utilizes native Linux kernel capabilities to provide core container functionality</a:t>
            </a:r>
          </a:p>
          <a:p>
            <a:pPr indent="-228600" lvl="1" marL="914400" rtl="0">
              <a:spcBef>
                <a:spcPts val="0"/>
              </a:spcBef>
            </a:pPr>
            <a:r>
              <a:rPr lang="en"/>
              <a:t>Resource limits provided by </a:t>
            </a:r>
            <a:r>
              <a:rPr b="1" lang="en">
                <a:latin typeface="Consolas"/>
                <a:ea typeface="Consolas"/>
                <a:cs typeface="Consolas"/>
                <a:sym typeface="Consolas"/>
              </a:rPr>
              <a:t>cgroups</a:t>
            </a:r>
          </a:p>
          <a:p>
            <a:pPr indent="-228600" lvl="1" marL="914400" rtl="0">
              <a:spcBef>
                <a:spcPts val="0"/>
              </a:spcBef>
            </a:pPr>
            <a:r>
              <a:rPr lang="en"/>
              <a:t>Resource isolation provided by </a:t>
            </a:r>
            <a:r>
              <a:rPr b="1" lang="en">
                <a:latin typeface="Consolas"/>
                <a:ea typeface="Consolas"/>
                <a:cs typeface="Consolas"/>
                <a:sym typeface="Consolas"/>
              </a:rPr>
              <a:t>namespaces</a:t>
            </a:r>
          </a:p>
          <a:p>
            <a:pPr indent="-228600" lvl="0" marL="457200">
              <a:spcBef>
                <a:spcPts val="0"/>
              </a:spcBef>
            </a:pPr>
            <a:r>
              <a:rPr lang="en"/>
              <a:t>Leverages GPL software license</a:t>
            </a:r>
          </a:p>
        </p:txBody>
      </p:sp>
      <p:sp>
        <p:nvSpPr>
          <p:cNvPr id="409" name="Shape 409"/>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Linux Containers (</a:t>
            </a:r>
            <a:r>
              <a:rPr lang="en">
                <a:latin typeface="Consolas"/>
                <a:ea typeface="Consolas"/>
                <a:cs typeface="Consolas"/>
                <a:sym typeface="Consolas"/>
              </a:rPr>
              <a:t>lxc</a:t>
            </a:r>
            <a:r>
              <a:rPr lang="en"/>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Docker</a:t>
            </a:r>
          </a:p>
        </p:txBody>
      </p:sp>
      <p:sp>
        <p:nvSpPr>
          <p:cNvPr id="415" name="Shape 415"/>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First released in 2013</a:t>
            </a:r>
          </a:p>
          <a:p>
            <a:pPr indent="-228600" lvl="0" marL="457200" rtl="0">
              <a:spcBef>
                <a:spcPts val="0"/>
              </a:spcBef>
            </a:pPr>
            <a:r>
              <a:rPr lang="en"/>
              <a:t>Was originally built on top of </a:t>
            </a:r>
            <a:r>
              <a:rPr lang="en" sz="2100">
                <a:latin typeface="Consolas"/>
                <a:ea typeface="Consolas"/>
                <a:cs typeface="Consolas"/>
                <a:sym typeface="Consolas"/>
              </a:rPr>
              <a:t>lxc</a:t>
            </a:r>
            <a:r>
              <a:rPr lang="en"/>
              <a:t>, now uses </a:t>
            </a:r>
            <a:r>
              <a:rPr lang="en" sz="2100">
                <a:latin typeface="Consolas"/>
                <a:ea typeface="Consolas"/>
                <a:cs typeface="Consolas"/>
                <a:sym typeface="Consolas"/>
              </a:rPr>
              <a:t>libcontainer</a:t>
            </a:r>
          </a:p>
          <a:p>
            <a:pPr indent="-228600" lvl="0" marL="457200" rtl="0">
              <a:spcBef>
                <a:spcPts val="0"/>
              </a:spcBef>
            </a:pPr>
            <a:r>
              <a:rPr lang="en"/>
              <a:t>Provides tooling to simplify the creation, management and packaging of operating-system level containers</a:t>
            </a:r>
          </a:p>
          <a:p>
            <a:pPr indent="-228600" lvl="0" marL="457200" rtl="0">
              <a:spcBef>
                <a:spcPts val="0"/>
              </a:spcBef>
            </a:pPr>
            <a:r>
              <a:rPr lang="en"/>
              <a:t>Built on top of existing Linux kernel functionality:</a:t>
            </a:r>
          </a:p>
          <a:p>
            <a:pPr indent="-228600" lvl="1" marL="914400" rtl="0">
              <a:spcBef>
                <a:spcPts val="0"/>
              </a:spcBef>
            </a:pPr>
            <a:r>
              <a:rPr lang="en"/>
              <a:t>Resource limits provided by </a:t>
            </a:r>
            <a:r>
              <a:rPr b="1" lang="en">
                <a:latin typeface="Consolas"/>
                <a:ea typeface="Consolas"/>
                <a:cs typeface="Consolas"/>
                <a:sym typeface="Consolas"/>
              </a:rPr>
              <a:t>cgroups</a:t>
            </a:r>
          </a:p>
          <a:p>
            <a:pPr indent="-228600" lvl="1" marL="914400" rtl="0">
              <a:spcBef>
                <a:spcPts val="0"/>
              </a:spcBef>
            </a:pPr>
            <a:r>
              <a:rPr lang="en"/>
              <a:t>Resource isolation provided by </a:t>
            </a:r>
            <a:r>
              <a:rPr b="1" lang="en">
                <a:latin typeface="Consolas"/>
                <a:ea typeface="Consolas"/>
                <a:cs typeface="Consolas"/>
                <a:sym typeface="Consolas"/>
              </a:rPr>
              <a:t>namespaces</a:t>
            </a:r>
          </a:p>
          <a:p>
            <a:pPr indent="-228600" lvl="1" marL="914400" rtl="0">
              <a:spcBef>
                <a:spcPts val="0"/>
              </a:spcBef>
            </a:pPr>
            <a:r>
              <a:rPr lang="en"/>
              <a:t>Images provided on top of union-capable filesystems such as </a:t>
            </a:r>
            <a:r>
              <a:rPr b="1" lang="en">
                <a:latin typeface="Consolas"/>
                <a:ea typeface="Consolas"/>
                <a:cs typeface="Consolas"/>
                <a:sym typeface="Consolas"/>
              </a:rPr>
              <a:t>AUFS</a:t>
            </a:r>
            <a:r>
              <a:rPr lang="en"/>
              <a:t>, </a:t>
            </a:r>
            <a:r>
              <a:rPr b="1" lang="en">
                <a:latin typeface="Consolas"/>
                <a:ea typeface="Consolas"/>
                <a:cs typeface="Consolas"/>
                <a:sym typeface="Consolas"/>
              </a:rPr>
              <a:t>btrfs</a:t>
            </a:r>
            <a:r>
              <a:rPr lang="en"/>
              <a:t>, </a:t>
            </a:r>
            <a:r>
              <a:rPr b="1" lang="en">
                <a:latin typeface="Consolas"/>
                <a:ea typeface="Consolas"/>
                <a:cs typeface="Consolas"/>
                <a:sym typeface="Consolas"/>
              </a:rPr>
              <a:t>device-mapper</a:t>
            </a:r>
          </a:p>
          <a:p>
            <a:pPr indent="-228600" lvl="0" marL="457200">
              <a:spcBef>
                <a:spcPts val="0"/>
              </a:spcBef>
              <a:buFont typeface="Consolas"/>
            </a:pPr>
            <a:r>
              <a:rPr lang="en">
                <a:solidFill>
                  <a:schemeClr val="dk1"/>
                </a:solidFill>
              </a:rPr>
              <a:t>Leverages Apache 2.0 software license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Implemented in the mainline Linux kernel in 2007</a:t>
            </a:r>
          </a:p>
          <a:p>
            <a:pPr indent="-228600" lvl="0" marL="457200" rtl="0">
              <a:spcBef>
                <a:spcPts val="0"/>
              </a:spcBef>
            </a:pPr>
            <a:r>
              <a:rPr lang="en"/>
              <a:t>Created by engineers at Google</a:t>
            </a:r>
          </a:p>
          <a:p>
            <a:pPr indent="-228600" lvl="0" marL="457200" rtl="0">
              <a:spcBef>
                <a:spcPts val="0"/>
              </a:spcBef>
            </a:pPr>
            <a:r>
              <a:rPr lang="en"/>
              <a:t>Controls process groups to provide:</a:t>
            </a:r>
          </a:p>
          <a:p>
            <a:pPr indent="-228600" lvl="1" marL="914400" rtl="0">
              <a:spcBef>
                <a:spcPts val="0"/>
              </a:spcBef>
            </a:pPr>
            <a:r>
              <a:rPr lang="en"/>
              <a:t>Resource limitations such as memory utilization</a:t>
            </a:r>
          </a:p>
          <a:p>
            <a:pPr indent="-228600" lvl="1" marL="914400" rtl="0">
              <a:spcBef>
                <a:spcPts val="0"/>
              </a:spcBef>
            </a:pPr>
            <a:r>
              <a:rPr lang="en"/>
              <a:t>Resource prioritization such as CPU, disk and network I/O</a:t>
            </a:r>
          </a:p>
          <a:p>
            <a:pPr indent="-228600" lvl="1" marL="914400" rtl="0">
              <a:spcBef>
                <a:spcPts val="0"/>
              </a:spcBef>
            </a:pPr>
            <a:r>
              <a:rPr lang="en"/>
              <a:t>Utilization accounting which can be used for billing purposes</a:t>
            </a:r>
          </a:p>
          <a:p>
            <a:pPr indent="-228600" lvl="1" marL="914400">
              <a:spcBef>
                <a:spcPts val="0"/>
              </a:spcBef>
            </a:pPr>
            <a:r>
              <a:rPr lang="en"/>
              <a:t>State control allowing process groups to be frozen and restarted</a:t>
            </a:r>
          </a:p>
        </p:txBody>
      </p:sp>
      <p:sp>
        <p:nvSpPr>
          <p:cNvPr id="421" name="Shape 421"/>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Linux Control Groups (</a:t>
            </a:r>
            <a:r>
              <a:rPr lang="en">
                <a:latin typeface="Consolas"/>
                <a:ea typeface="Consolas"/>
                <a:cs typeface="Consolas"/>
                <a:sym typeface="Consolas"/>
              </a:rPr>
              <a:t>cgroups</a:t>
            </a:r>
            <a:r>
              <a:rPr lang="en"/>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Linux Namespaces</a:t>
            </a:r>
          </a:p>
        </p:txBody>
      </p:sp>
      <p:sp>
        <p:nvSpPr>
          <p:cNvPr id="427" name="Shape 427"/>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Isolates and virtualizes resources of a process</a:t>
            </a:r>
          </a:p>
          <a:p>
            <a:pPr indent="-228600" lvl="0" marL="457200" rtl="0">
              <a:spcBef>
                <a:spcPts val="0"/>
              </a:spcBef>
            </a:pPr>
            <a:r>
              <a:rPr lang="en"/>
              <a:t>6 different namespaces exist:</a:t>
            </a:r>
          </a:p>
          <a:p>
            <a:pPr indent="-228600" lvl="1" marL="914400" rtl="0">
              <a:spcBef>
                <a:spcPts val="0"/>
              </a:spcBef>
            </a:pPr>
            <a:r>
              <a:rPr b="1" lang="en">
                <a:latin typeface="Consolas"/>
                <a:ea typeface="Consolas"/>
                <a:cs typeface="Consolas"/>
                <a:sym typeface="Consolas"/>
              </a:rPr>
              <a:t>mnt</a:t>
            </a:r>
            <a:r>
              <a:rPr lang="en"/>
              <a:t>: Mount points</a:t>
            </a:r>
          </a:p>
          <a:p>
            <a:pPr indent="-228600" lvl="1" marL="914400" rtl="0">
              <a:spcBef>
                <a:spcPts val="0"/>
              </a:spcBef>
            </a:pPr>
            <a:r>
              <a:rPr b="1" lang="en">
                <a:latin typeface="Consolas"/>
                <a:ea typeface="Consolas"/>
                <a:cs typeface="Consolas"/>
                <a:sym typeface="Consolas"/>
              </a:rPr>
              <a:t>pid</a:t>
            </a:r>
            <a:r>
              <a:rPr lang="en"/>
              <a:t>: Processes and their properties</a:t>
            </a:r>
          </a:p>
          <a:p>
            <a:pPr indent="-228600" lvl="1" marL="914400" rtl="0">
              <a:spcBef>
                <a:spcPts val="0"/>
              </a:spcBef>
            </a:pPr>
            <a:r>
              <a:rPr b="1" lang="en">
                <a:latin typeface="Consolas"/>
                <a:ea typeface="Consolas"/>
                <a:cs typeface="Consolas"/>
                <a:sym typeface="Consolas"/>
              </a:rPr>
              <a:t>net</a:t>
            </a:r>
            <a:r>
              <a:rPr lang="en"/>
              <a:t>: A complete network stack</a:t>
            </a:r>
          </a:p>
          <a:p>
            <a:pPr indent="-228600" lvl="1" marL="914400" rtl="0">
              <a:spcBef>
                <a:spcPts val="0"/>
              </a:spcBef>
            </a:pPr>
            <a:r>
              <a:rPr b="1" lang="en">
                <a:latin typeface="Consolas"/>
                <a:ea typeface="Consolas"/>
                <a:cs typeface="Consolas"/>
                <a:sym typeface="Consolas"/>
              </a:rPr>
              <a:t>ipc</a:t>
            </a:r>
            <a:r>
              <a:rPr lang="en"/>
              <a:t>: Inter-process communication</a:t>
            </a:r>
          </a:p>
          <a:p>
            <a:pPr indent="-228600" lvl="1" marL="914400" rtl="0">
              <a:spcBef>
                <a:spcPts val="0"/>
              </a:spcBef>
            </a:pPr>
            <a:r>
              <a:rPr b="1" lang="en">
                <a:latin typeface="Consolas"/>
                <a:ea typeface="Consolas"/>
                <a:cs typeface="Consolas"/>
                <a:sym typeface="Consolas"/>
              </a:rPr>
              <a:t>uts</a:t>
            </a:r>
            <a:r>
              <a:rPr lang="en"/>
              <a:t>: Hostname and domain name</a:t>
            </a:r>
          </a:p>
          <a:p>
            <a:pPr indent="-228600" lvl="1" marL="914400" rtl="0">
              <a:spcBef>
                <a:spcPts val="0"/>
              </a:spcBef>
            </a:pPr>
            <a:r>
              <a:rPr b="1" lang="en">
                <a:latin typeface="Consolas"/>
                <a:ea typeface="Consolas"/>
                <a:cs typeface="Consolas"/>
                <a:sym typeface="Consolas"/>
              </a:rPr>
              <a:t>user</a:t>
            </a:r>
            <a:r>
              <a:rPr lang="en"/>
              <a:t>: User IDs and group IDs</a:t>
            </a:r>
          </a:p>
          <a:p>
            <a:pPr indent="-228600" lvl="0" marL="457200">
              <a:spcBef>
                <a:spcPts val="0"/>
              </a:spcBef>
            </a:pPr>
            <a:r>
              <a:rPr lang="en"/>
              <a:t>Implemented in version 3.8 of the Linux kernel</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ctrTitle"/>
          </p:nvPr>
        </p:nvSpPr>
        <p:spPr>
          <a:xfrm>
            <a:off x="682225" y="1805300"/>
            <a:ext cx="7825800" cy="1322100"/>
          </a:xfrm>
          <a:prstGeom prst="rect">
            <a:avLst/>
          </a:prstGeom>
        </p:spPr>
        <p:txBody>
          <a:bodyPr anchorCtr="0" anchor="ctr" bIns="91425" lIns="91425" rIns="91425" tIns="91425">
            <a:noAutofit/>
          </a:bodyPr>
          <a:lstStyle/>
          <a:p>
            <a:pPr lvl="0" rtl="0">
              <a:spcBef>
                <a:spcPts val="0"/>
              </a:spcBef>
              <a:buNone/>
            </a:pPr>
            <a:r>
              <a:rPr lang="en"/>
              <a:t>Appendix</a:t>
            </a:r>
          </a:p>
        </p:txBody>
      </p:sp>
      <p:sp>
        <p:nvSpPr>
          <p:cNvPr id="433" name="Shape 433"/>
          <p:cNvSpPr txBox="1"/>
          <p:nvPr>
            <p:ph idx="1" type="subTitle"/>
          </p:nvPr>
        </p:nvSpPr>
        <p:spPr>
          <a:xfrm>
            <a:off x="682225" y="3127350"/>
            <a:ext cx="7825800" cy="784800"/>
          </a:xfrm>
          <a:prstGeom prst="rect">
            <a:avLst/>
          </a:prstGeom>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ctrTitle"/>
          </p:nvPr>
        </p:nvSpPr>
        <p:spPr>
          <a:xfrm>
            <a:off x="682225" y="1805300"/>
            <a:ext cx="7825800" cy="1322100"/>
          </a:xfrm>
          <a:prstGeom prst="rect">
            <a:avLst/>
          </a:prstGeom>
        </p:spPr>
        <p:txBody>
          <a:bodyPr anchorCtr="0" anchor="ctr" bIns="91425" lIns="91425" rIns="91425" tIns="91425">
            <a:noAutofit/>
          </a:bodyPr>
          <a:lstStyle/>
          <a:p>
            <a:pPr lvl="0">
              <a:spcBef>
                <a:spcPts val="0"/>
              </a:spcBef>
              <a:buNone/>
            </a:pPr>
            <a:r>
              <a:rPr lang="en"/>
              <a:t>Application Deployment Models</a:t>
            </a:r>
          </a:p>
        </p:txBody>
      </p:sp>
      <p:sp>
        <p:nvSpPr>
          <p:cNvPr id="173" name="Shape 173"/>
          <p:cNvSpPr txBox="1"/>
          <p:nvPr>
            <p:ph idx="1" type="subTitle"/>
          </p:nvPr>
        </p:nvSpPr>
        <p:spPr>
          <a:xfrm>
            <a:off x="682225" y="3127350"/>
            <a:ext cx="7825800" cy="784800"/>
          </a:xfrm>
          <a:prstGeom prst="rect">
            <a:avLst/>
          </a:prstGeom>
        </p:spPr>
        <p:txBody>
          <a:bodyPr anchorCtr="0" anchor="ctr" bIns="91425" lIns="91425" rIns="91425" tIns="91425">
            <a:noAutofit/>
          </a:bodyPr>
          <a:lstStyle/>
          <a:p>
            <a:pPr lvl="0">
              <a:spcBef>
                <a:spcPts val="0"/>
              </a:spcBef>
              <a:buNone/>
            </a:pPr>
            <a:r>
              <a:rPr lang="en"/>
              <a:t>Traditional vs. Virtualized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Container adoption</a:t>
            </a:r>
          </a:p>
          <a:p>
            <a:pPr indent="-228600" lvl="1" marL="914400" rtl="0">
              <a:spcBef>
                <a:spcPts val="0"/>
              </a:spcBef>
            </a:pPr>
            <a:r>
              <a:rPr lang="en"/>
              <a:t>79% of organizations use container technologies</a:t>
            </a:r>
          </a:p>
          <a:p>
            <a:pPr indent="-228600" lvl="1" marL="914400" rtl="0">
              <a:spcBef>
                <a:spcPts val="0"/>
              </a:spcBef>
            </a:pPr>
            <a:r>
              <a:rPr lang="en"/>
              <a:t>76% of them in production environments</a:t>
            </a:r>
          </a:p>
          <a:p>
            <a:pPr indent="-228600" lvl="0" marL="457200" rtl="0">
              <a:spcBef>
                <a:spcPts val="0"/>
              </a:spcBef>
            </a:pPr>
            <a:r>
              <a:rPr lang="en"/>
              <a:t>The biggest drivers of container adoption</a:t>
            </a:r>
          </a:p>
          <a:p>
            <a:pPr indent="-228600" lvl="1" marL="914400" rtl="0">
              <a:spcBef>
                <a:spcPts val="0"/>
              </a:spcBef>
            </a:pPr>
            <a:r>
              <a:rPr lang="en"/>
              <a:t>39% to increase developer efficiency </a:t>
            </a:r>
          </a:p>
          <a:p>
            <a:pPr indent="-228600" lvl="1" marL="914400" rtl="0">
              <a:spcBef>
                <a:spcPts val="0"/>
              </a:spcBef>
            </a:pPr>
            <a:r>
              <a:rPr lang="en"/>
              <a:t>36% to support microservices</a:t>
            </a:r>
          </a:p>
          <a:p>
            <a:pPr indent="-228600" lvl="0" marL="457200" rtl="0">
              <a:spcBef>
                <a:spcPts val="0"/>
              </a:spcBef>
            </a:pPr>
            <a:r>
              <a:rPr lang="en"/>
              <a:t>Operating system</a:t>
            </a:r>
          </a:p>
          <a:p>
            <a:pPr indent="-228600" lvl="1" marL="914400" rtl="0">
              <a:spcBef>
                <a:spcPts val="0"/>
              </a:spcBef>
            </a:pPr>
            <a:r>
              <a:rPr lang="en"/>
              <a:t>GNU/Linux is the dominant platform</a:t>
            </a:r>
          </a:p>
          <a:p>
            <a:pPr indent="-228600" lvl="1" marL="914400" rtl="0">
              <a:spcBef>
                <a:spcPts val="0"/>
              </a:spcBef>
            </a:pPr>
            <a:r>
              <a:rPr lang="en"/>
              <a:t>&lt;2% use Windows</a:t>
            </a:r>
          </a:p>
          <a:p>
            <a:pPr indent="0" lvl="0" marL="457200" rtl="0">
              <a:spcBef>
                <a:spcPts val="0"/>
              </a:spcBef>
              <a:buNone/>
            </a:pPr>
            <a:r>
              <a:t/>
            </a:r>
            <a:endParaRPr/>
          </a:p>
          <a:p>
            <a:pPr lvl="0" rtl="0">
              <a:spcBef>
                <a:spcPts val="0"/>
              </a:spcBef>
              <a:buNone/>
            </a:pPr>
            <a:r>
              <a:t/>
            </a:r>
            <a:endParaRPr/>
          </a:p>
          <a:p>
            <a:pPr indent="0" lvl="0" marL="0" rtl="0">
              <a:spcBef>
                <a:spcPts val="0"/>
              </a:spcBef>
              <a:buNone/>
            </a:pPr>
            <a:r>
              <a:t/>
            </a:r>
            <a:endParaRPr/>
          </a:p>
          <a:p>
            <a:pPr lvl="0" rtl="0">
              <a:spcBef>
                <a:spcPts val="0"/>
              </a:spcBef>
              <a:buNone/>
            </a:pPr>
            <a:r>
              <a:t/>
            </a:r>
            <a:endParaRPr/>
          </a:p>
        </p:txBody>
      </p:sp>
      <p:sp>
        <p:nvSpPr>
          <p:cNvPr id="439" name="Shape 439"/>
          <p:cNvSpPr txBox="1"/>
          <p:nvPr>
            <p:ph type="title"/>
          </p:nvPr>
        </p:nvSpPr>
        <p:spPr>
          <a:xfrm>
            <a:off x="80275" y="0"/>
            <a:ext cx="8039700" cy="949800"/>
          </a:xfrm>
          <a:prstGeom prst="rect">
            <a:avLst/>
          </a:prstGeom>
        </p:spPr>
        <p:txBody>
          <a:bodyPr anchorCtr="0" anchor="ctr" bIns="91425" lIns="91425" rIns="91425" tIns="91425">
            <a:noAutofit/>
          </a:bodyPr>
          <a:lstStyle/>
          <a:p>
            <a:pPr lvl="0" rtl="0">
              <a:spcBef>
                <a:spcPts val="0"/>
              </a:spcBef>
              <a:buNone/>
            </a:pPr>
            <a:r>
              <a:rPr lang="en"/>
              <a:t>Container Adoption in Numbers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idx="1" type="body"/>
          </p:nvPr>
        </p:nvSpPr>
        <p:spPr>
          <a:xfrm>
            <a:off x="457200" y="1200150"/>
            <a:ext cx="8229600" cy="3725700"/>
          </a:xfrm>
          <a:prstGeom prst="rect">
            <a:avLst/>
          </a:prstGeom>
        </p:spPr>
        <p:txBody>
          <a:bodyPr anchorCtr="0" anchor="t" bIns="91425" lIns="91425" rIns="91425" tIns="91425">
            <a:noAutofit/>
          </a:bodyPr>
          <a:lstStyle/>
          <a:p>
            <a:pPr lvl="0" marR="0" rtl="0" algn="l">
              <a:lnSpc>
                <a:spcPct val="100000"/>
              </a:lnSpc>
              <a:spcBef>
                <a:spcPts val="600"/>
              </a:spcBef>
              <a:spcAft>
                <a:spcPts val="600"/>
              </a:spcAft>
              <a:buNone/>
            </a:pPr>
            <a:r>
              <a:t/>
            </a:r>
            <a:endParaRPr/>
          </a:p>
          <a:p>
            <a:pPr indent="0" lvl="0" marL="457200" rtl="0">
              <a:spcBef>
                <a:spcPts val="0"/>
              </a:spcBef>
              <a:buNone/>
            </a:pPr>
            <a:r>
              <a:t/>
            </a:r>
            <a:endParaRPr/>
          </a:p>
          <a:p>
            <a:pPr lvl="0" rtl="0">
              <a:spcBef>
                <a:spcPts val="0"/>
              </a:spcBef>
              <a:buNone/>
            </a:pPr>
            <a:r>
              <a:t/>
            </a:r>
            <a:endParaRPr/>
          </a:p>
          <a:p>
            <a:pPr indent="0" lvl="0" marL="0" rtl="0">
              <a:spcBef>
                <a:spcPts val="0"/>
              </a:spcBef>
              <a:buNone/>
            </a:pPr>
            <a:r>
              <a:t/>
            </a:r>
            <a:endParaRPr/>
          </a:p>
          <a:p>
            <a:pPr lvl="0" rtl="0">
              <a:spcBef>
                <a:spcPts val="0"/>
              </a:spcBef>
              <a:buNone/>
            </a:pPr>
            <a:r>
              <a:t/>
            </a:r>
            <a:endParaRPr/>
          </a:p>
        </p:txBody>
      </p:sp>
      <p:sp>
        <p:nvSpPr>
          <p:cNvPr id="445" name="Shape 445"/>
          <p:cNvSpPr txBox="1"/>
          <p:nvPr>
            <p:ph type="title"/>
          </p:nvPr>
        </p:nvSpPr>
        <p:spPr>
          <a:xfrm>
            <a:off x="80275" y="0"/>
            <a:ext cx="8039700" cy="949800"/>
          </a:xfrm>
          <a:prstGeom prst="rect">
            <a:avLst/>
          </a:prstGeom>
        </p:spPr>
        <p:txBody>
          <a:bodyPr anchorCtr="0" anchor="ctr" bIns="91425" lIns="91425" rIns="91425" tIns="91425">
            <a:noAutofit/>
          </a:bodyPr>
          <a:lstStyle/>
          <a:p>
            <a:pPr lvl="0" rtl="0">
              <a:spcBef>
                <a:spcPts val="0"/>
              </a:spcBef>
              <a:buNone/>
            </a:pPr>
            <a:r>
              <a:rPr lang="en"/>
              <a:t>Container Technology in Numbers</a:t>
            </a:r>
          </a:p>
        </p:txBody>
      </p:sp>
      <p:pic>
        <p:nvPicPr>
          <p:cNvPr id="446" name="Shape 446" title="Points scored"/>
          <p:cNvPicPr preferRelativeResize="0"/>
          <p:nvPr/>
        </p:nvPicPr>
        <p:blipFill>
          <a:blip r:embed="rId3">
            <a:alphaModFix/>
          </a:blip>
          <a:stretch>
            <a:fillRect/>
          </a:stretch>
        </p:blipFill>
        <p:spPr>
          <a:xfrm>
            <a:off x="1624687" y="1280999"/>
            <a:ext cx="5894620" cy="3644849"/>
          </a:xfrm>
          <a:prstGeom prst="rect">
            <a:avLst/>
          </a:prstGeom>
          <a:noFill/>
          <a:ln>
            <a:noFill/>
          </a:ln>
        </p:spPr>
      </p:pic>
      <p:sp>
        <p:nvSpPr>
          <p:cNvPr id="447" name="Shape 447"/>
          <p:cNvSpPr/>
          <p:nvPr/>
        </p:nvSpPr>
        <p:spPr>
          <a:xfrm flipH="1">
            <a:off x="2626650" y="4645950"/>
            <a:ext cx="3890700" cy="279900"/>
          </a:xfrm>
          <a:prstGeom prst="rect">
            <a:avLst/>
          </a:prstGeom>
          <a:solidFill>
            <a:srgbClr val="F7EDC4"/>
          </a:solidFill>
          <a:ln cap="flat" cmpd="sng" w="9525">
            <a:solidFill>
              <a:srgbClr val="E9D098"/>
            </a:solidFill>
            <a:prstDash val="solid"/>
            <a:round/>
            <a:headEnd len="med" w="med" type="none"/>
            <a:tailEnd len="med" w="med" type="none"/>
          </a:ln>
        </p:spPr>
        <p:txBody>
          <a:bodyPr anchorCtr="0" anchor="ctr" bIns="36000" lIns="54000" rIns="54000" tIns="36000">
            <a:noAutofit/>
          </a:bodyPr>
          <a:lstStyle/>
          <a:p>
            <a:pPr lvl="0" rtl="0" algn="ctr">
              <a:lnSpc>
                <a:spcPct val="115000"/>
              </a:lnSpc>
              <a:spcBef>
                <a:spcPts val="0"/>
              </a:spcBef>
              <a:buSzPct val="122222"/>
              <a:buNone/>
            </a:pPr>
            <a:r>
              <a:rPr i="1" lang="en" sz="900">
                <a:solidFill>
                  <a:srgbClr val="666666"/>
                </a:solidFill>
                <a:latin typeface="PT Sans"/>
                <a:ea typeface="PT Sans"/>
                <a:cs typeface="PT Sans"/>
                <a:sym typeface="PT Sans"/>
              </a:rPr>
              <a:t>Source: https://clusterhq.com/assets/pdfs/state-of-container-usage-june-2016.pdf</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Application Deployment Models</a:t>
            </a:r>
          </a:p>
        </p:txBody>
      </p:sp>
      <p:sp>
        <p:nvSpPr>
          <p:cNvPr id="179" name="Shape 179"/>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Infrastructure is all well and good, but</a:t>
            </a:r>
          </a:p>
          <a:p>
            <a:pPr indent="-228600" lvl="1" marL="914400" rtl="0">
              <a:spcBef>
                <a:spcPts val="0"/>
              </a:spcBef>
            </a:pPr>
            <a:r>
              <a:rPr lang="en"/>
              <a:t>Applications provide business needs</a:t>
            </a:r>
          </a:p>
          <a:p>
            <a:pPr indent="-228600" lvl="1" marL="914400" marR="0" rtl="0" algn="l">
              <a:lnSpc>
                <a:spcPct val="100000"/>
              </a:lnSpc>
              <a:spcBef>
                <a:spcPts val="480"/>
              </a:spcBef>
              <a:spcAft>
                <a:spcPts val="600"/>
              </a:spcAft>
            </a:pPr>
            <a:r>
              <a:rPr lang="en"/>
              <a:t>Applications make money, infrastructure rarely does</a:t>
            </a:r>
          </a:p>
          <a:p>
            <a:pPr indent="-228600" lvl="0" marL="457200" rtl="0">
              <a:spcBef>
                <a:spcPts val="0"/>
              </a:spcBef>
            </a:pPr>
            <a:r>
              <a:rPr lang="en"/>
              <a:t>Different deployment models exist:</a:t>
            </a:r>
          </a:p>
          <a:p>
            <a:pPr indent="-228600" lvl="1" marL="914400" rtl="0">
              <a:spcBef>
                <a:spcPts val="0"/>
              </a:spcBef>
            </a:pPr>
            <a:r>
              <a:rPr lang="en"/>
              <a:t>Model 1: Traditional</a:t>
            </a:r>
          </a:p>
          <a:p>
            <a:pPr indent="-228600" lvl="2" marL="1371600" rtl="0">
              <a:spcBef>
                <a:spcPts val="0"/>
              </a:spcBef>
            </a:pPr>
            <a:r>
              <a:rPr lang="en"/>
              <a:t>Application(s) runs natively on a host</a:t>
            </a:r>
          </a:p>
          <a:p>
            <a:pPr indent="-228600" lvl="1" marL="914400" rtl="0">
              <a:spcBef>
                <a:spcPts val="0"/>
              </a:spcBef>
            </a:pPr>
            <a:r>
              <a:rPr lang="en"/>
              <a:t>Model 2: Virtualized</a:t>
            </a:r>
          </a:p>
          <a:p>
            <a:pPr indent="-228600" lvl="2" marL="1371600" rtl="0">
              <a:spcBef>
                <a:spcPts val="0"/>
              </a:spcBef>
            </a:pPr>
            <a:r>
              <a:rPr lang="en"/>
              <a:t>Application(s) runs within a virtual machine</a:t>
            </a:r>
          </a:p>
          <a:p>
            <a:pPr indent="-228600" lvl="1" marL="914400" rtl="0">
              <a:spcBef>
                <a:spcPts val="0"/>
              </a:spcBef>
            </a:pPr>
            <a:r>
              <a:rPr lang="en"/>
              <a:t>Model 3: Containerized</a:t>
            </a:r>
          </a:p>
          <a:p>
            <a:pPr indent="-228600" lvl="2" marL="1371600" rtl="0">
              <a:spcBef>
                <a:spcPts val="0"/>
              </a:spcBef>
            </a:pPr>
            <a:r>
              <a:rPr lang="en"/>
              <a:t>Application(s) run within operating system containers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Model 1: Traditional</a:t>
            </a:r>
          </a:p>
        </p:txBody>
      </p:sp>
      <p:sp>
        <p:nvSpPr>
          <p:cNvPr id="185" name="Shape 185"/>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spcBef>
                <a:spcPts val="0"/>
              </a:spcBef>
            </a:pPr>
            <a:r>
              <a:rPr lang="en"/>
              <a:t>Application and dependencies run directly on bare Operating System</a:t>
            </a:r>
          </a:p>
          <a:p>
            <a:pPr indent="-228600" lvl="0" marL="457200" rtl="0">
              <a:spcBef>
                <a:spcPts val="0"/>
              </a:spcBef>
            </a:pPr>
            <a:r>
              <a:rPr lang="en"/>
              <a:t>General automation strategy:</a:t>
            </a:r>
          </a:p>
          <a:p>
            <a:pPr indent="-228600" lvl="1" marL="914400" rtl="0">
              <a:spcBef>
                <a:spcPts val="0"/>
              </a:spcBef>
            </a:pPr>
            <a:r>
              <a:rPr lang="en"/>
              <a:t>Kickstart/preseed deployment of operating system and core packages</a:t>
            </a:r>
          </a:p>
          <a:p>
            <a:pPr indent="-228600" lvl="1" marL="914400">
              <a:spcBef>
                <a:spcPts val="0"/>
              </a:spcBef>
            </a:pPr>
            <a:r>
              <a:rPr lang="en"/>
              <a:t>Configuration management utility such as Puppet, Chef, or Ansible can then be used to install and configure application stack</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89800" y="0"/>
            <a:ext cx="9022200" cy="956400"/>
          </a:xfrm>
          <a:prstGeom prst="rect">
            <a:avLst/>
          </a:prstGeom>
        </p:spPr>
        <p:txBody>
          <a:bodyPr anchorCtr="0" anchor="t" bIns="91425" lIns="91425" rIns="91425" tIns="91425">
            <a:noAutofit/>
          </a:bodyPr>
          <a:lstStyle/>
          <a:p>
            <a:pPr lvl="0">
              <a:spcBef>
                <a:spcPts val="0"/>
              </a:spcBef>
              <a:buNone/>
            </a:pPr>
            <a:r>
              <a:rPr lang="en" sz="1800"/>
              <a:t>Model 1: Traditional Three-Tier Architecture</a:t>
            </a:r>
          </a:p>
        </p:txBody>
      </p:sp>
      <p:grpSp>
        <p:nvGrpSpPr>
          <p:cNvPr id="191" name="Shape 191"/>
          <p:cNvGrpSpPr/>
          <p:nvPr/>
        </p:nvGrpSpPr>
        <p:grpSpPr>
          <a:xfrm>
            <a:off x="214789" y="585025"/>
            <a:ext cx="2617333" cy="2876025"/>
            <a:chOff x="214789" y="585025"/>
            <a:chExt cx="2617333" cy="2876025"/>
          </a:xfrm>
        </p:grpSpPr>
        <p:grpSp>
          <p:nvGrpSpPr>
            <p:cNvPr id="192" name="Shape 192"/>
            <p:cNvGrpSpPr/>
            <p:nvPr/>
          </p:nvGrpSpPr>
          <p:grpSpPr>
            <a:xfrm>
              <a:off x="214789" y="585025"/>
              <a:ext cx="2617333" cy="2712600"/>
              <a:chOff x="1387650" y="1619150"/>
              <a:chExt cx="3256200" cy="2712600"/>
            </a:xfrm>
          </p:grpSpPr>
          <p:sp>
            <p:nvSpPr>
              <p:cNvPr id="193" name="Shape 193"/>
              <p:cNvSpPr/>
              <p:nvPr/>
            </p:nvSpPr>
            <p:spPr>
              <a:xfrm>
                <a:off x="1387650" y="1619150"/>
                <a:ext cx="3256200" cy="2712600"/>
              </a:xfrm>
              <a:prstGeom prst="rect">
                <a:avLst/>
              </a:prstGeom>
              <a:solidFill>
                <a:srgbClr val="B0C2D0">
                  <a:alpha val="9620"/>
                </a:srgbClr>
              </a:solidFill>
              <a:ln cap="flat" cmpd="sng" w="9525">
                <a:solidFill>
                  <a:srgbClr val="282B3C"/>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sz="900">
                    <a:latin typeface="PT Sans Caption"/>
                    <a:ea typeface="PT Sans Caption"/>
                    <a:cs typeface="PT Sans Caption"/>
                    <a:sym typeface="PT Sans Caption"/>
                  </a:rPr>
                  <a:t>Web Server</a:t>
                </a:r>
              </a:p>
            </p:txBody>
          </p:sp>
          <p:sp>
            <p:nvSpPr>
              <p:cNvPr id="194" name="Shape 194"/>
              <p:cNvSpPr/>
              <p:nvPr/>
            </p:nvSpPr>
            <p:spPr>
              <a:xfrm>
                <a:off x="1560300" y="35758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900">
                    <a:latin typeface="PT Sans Caption"/>
                    <a:ea typeface="PT Sans Caption"/>
                    <a:cs typeface="PT Sans Caption"/>
                    <a:sym typeface="PT Sans Caption"/>
                  </a:rPr>
                  <a:t>Linux</a:t>
                </a:r>
              </a:p>
            </p:txBody>
          </p:sp>
          <p:sp>
            <p:nvSpPr>
              <p:cNvPr id="195" name="Shape 195"/>
              <p:cNvSpPr/>
              <p:nvPr/>
            </p:nvSpPr>
            <p:spPr>
              <a:xfrm>
                <a:off x="1560300" y="1921375"/>
                <a:ext cx="1356900" cy="649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Web Front End</a:t>
                </a:r>
              </a:p>
            </p:txBody>
          </p:sp>
          <p:sp>
            <p:nvSpPr>
              <p:cNvPr id="196" name="Shape 196"/>
              <p:cNvSpPr/>
              <p:nvPr/>
            </p:nvSpPr>
            <p:spPr>
              <a:xfrm>
                <a:off x="1560300" y="31675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Core Packages</a:t>
                </a:r>
              </a:p>
            </p:txBody>
          </p:sp>
          <p:sp>
            <p:nvSpPr>
              <p:cNvPr id="197" name="Shape 197"/>
              <p:cNvSpPr/>
              <p:nvPr/>
            </p:nvSpPr>
            <p:spPr>
              <a:xfrm>
                <a:off x="1560300" y="27592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Web Server</a:t>
                </a:r>
              </a:p>
            </p:txBody>
          </p:sp>
          <p:sp>
            <p:nvSpPr>
              <p:cNvPr id="198" name="Shape 198"/>
              <p:cNvSpPr/>
              <p:nvPr/>
            </p:nvSpPr>
            <p:spPr>
              <a:xfrm>
                <a:off x="3114300" y="1921375"/>
                <a:ext cx="1356900" cy="649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Libraries/</a:t>
                </a:r>
                <a:br>
                  <a:rPr b="1" lang="en" sz="900">
                    <a:solidFill>
                      <a:srgbClr val="FFFFFF"/>
                    </a:solidFill>
                    <a:latin typeface="PT Sans Caption"/>
                    <a:ea typeface="PT Sans Caption"/>
                    <a:cs typeface="PT Sans Caption"/>
                    <a:sym typeface="PT Sans Caption"/>
                  </a:rPr>
                </a:br>
                <a:r>
                  <a:rPr b="1" lang="en" sz="900">
                    <a:solidFill>
                      <a:srgbClr val="FFFFFF"/>
                    </a:solidFill>
                    <a:latin typeface="PT Sans Caption"/>
                    <a:ea typeface="PT Sans Caption"/>
                    <a:cs typeface="PT Sans Caption"/>
                    <a:sym typeface="PT Sans Caption"/>
                  </a:rPr>
                  <a:t>Frameworks</a:t>
                </a:r>
              </a:p>
            </p:txBody>
          </p:sp>
        </p:grpSp>
        <p:sp>
          <p:nvSpPr>
            <p:cNvPr id="199" name="Shape 199"/>
            <p:cNvSpPr/>
            <p:nvPr/>
          </p:nvSpPr>
          <p:spPr>
            <a:xfrm>
              <a:off x="1134362" y="3123850"/>
              <a:ext cx="778200" cy="337200"/>
            </a:xfrm>
            <a:prstGeom prst="rect">
              <a:avLst/>
            </a:prstGeom>
            <a:solidFill>
              <a:srgbClr val="B4C6D5"/>
            </a:solidFill>
            <a:ln cap="flat" cmpd="sng" w="9525">
              <a:solidFill>
                <a:srgbClr val="282B3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NIC</a:t>
              </a:r>
            </a:p>
          </p:txBody>
        </p:sp>
      </p:grpSp>
      <p:grpSp>
        <p:nvGrpSpPr>
          <p:cNvPr id="200" name="Shape 200"/>
          <p:cNvGrpSpPr/>
          <p:nvPr/>
        </p:nvGrpSpPr>
        <p:grpSpPr>
          <a:xfrm>
            <a:off x="3234164" y="585025"/>
            <a:ext cx="2617333" cy="2876025"/>
            <a:chOff x="3234164" y="585025"/>
            <a:chExt cx="2617333" cy="2876025"/>
          </a:xfrm>
        </p:grpSpPr>
        <p:grpSp>
          <p:nvGrpSpPr>
            <p:cNvPr id="201" name="Shape 201"/>
            <p:cNvGrpSpPr/>
            <p:nvPr/>
          </p:nvGrpSpPr>
          <p:grpSpPr>
            <a:xfrm>
              <a:off x="3234164" y="585025"/>
              <a:ext cx="2617333" cy="2712600"/>
              <a:chOff x="1387650" y="1619150"/>
              <a:chExt cx="3256200" cy="2712600"/>
            </a:xfrm>
          </p:grpSpPr>
          <p:sp>
            <p:nvSpPr>
              <p:cNvPr id="202" name="Shape 202"/>
              <p:cNvSpPr/>
              <p:nvPr/>
            </p:nvSpPr>
            <p:spPr>
              <a:xfrm>
                <a:off x="1387650" y="1619150"/>
                <a:ext cx="3256200" cy="2712600"/>
              </a:xfrm>
              <a:prstGeom prst="rect">
                <a:avLst/>
              </a:prstGeom>
              <a:solidFill>
                <a:srgbClr val="B0C2D0">
                  <a:alpha val="9620"/>
                </a:srgbClr>
              </a:solidFill>
              <a:ln cap="flat" cmpd="sng" w="9525">
                <a:solidFill>
                  <a:srgbClr val="282B3C"/>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Application </a:t>
                </a:r>
                <a:r>
                  <a:rPr lang="en" sz="900">
                    <a:latin typeface="PT Sans Caption"/>
                    <a:ea typeface="PT Sans Caption"/>
                    <a:cs typeface="PT Sans Caption"/>
                    <a:sym typeface="PT Sans Caption"/>
                  </a:rPr>
                  <a:t>Server</a:t>
                </a:r>
              </a:p>
            </p:txBody>
          </p:sp>
          <p:sp>
            <p:nvSpPr>
              <p:cNvPr id="203" name="Shape 203"/>
              <p:cNvSpPr/>
              <p:nvPr/>
            </p:nvSpPr>
            <p:spPr>
              <a:xfrm>
                <a:off x="1560300" y="35758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Linux</a:t>
                </a:r>
              </a:p>
            </p:txBody>
          </p:sp>
          <p:sp>
            <p:nvSpPr>
              <p:cNvPr id="204" name="Shape 204"/>
              <p:cNvSpPr/>
              <p:nvPr/>
            </p:nvSpPr>
            <p:spPr>
              <a:xfrm>
                <a:off x="1560300" y="1921375"/>
                <a:ext cx="1356900" cy="649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Application</a:t>
                </a:r>
              </a:p>
            </p:txBody>
          </p:sp>
          <p:sp>
            <p:nvSpPr>
              <p:cNvPr id="205" name="Shape 205"/>
              <p:cNvSpPr/>
              <p:nvPr/>
            </p:nvSpPr>
            <p:spPr>
              <a:xfrm>
                <a:off x="1560300" y="31675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Core Packages</a:t>
                </a:r>
              </a:p>
            </p:txBody>
          </p:sp>
          <p:sp>
            <p:nvSpPr>
              <p:cNvPr id="206" name="Shape 206"/>
              <p:cNvSpPr/>
              <p:nvPr/>
            </p:nvSpPr>
            <p:spPr>
              <a:xfrm>
                <a:off x="1560300" y="27592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Application </a:t>
                </a:r>
                <a:r>
                  <a:rPr lang="en" sz="900">
                    <a:latin typeface="PT Sans Caption"/>
                    <a:ea typeface="PT Sans Caption"/>
                    <a:cs typeface="PT Sans Caption"/>
                    <a:sym typeface="PT Sans Caption"/>
                  </a:rPr>
                  <a:t>Server</a:t>
                </a:r>
              </a:p>
            </p:txBody>
          </p:sp>
          <p:sp>
            <p:nvSpPr>
              <p:cNvPr id="207" name="Shape 207"/>
              <p:cNvSpPr/>
              <p:nvPr/>
            </p:nvSpPr>
            <p:spPr>
              <a:xfrm>
                <a:off x="3114300" y="1921375"/>
                <a:ext cx="1356900" cy="649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Libraries/</a:t>
                </a:r>
                <a:br>
                  <a:rPr b="1" lang="en" sz="900">
                    <a:solidFill>
                      <a:srgbClr val="FFFFFF"/>
                    </a:solidFill>
                    <a:latin typeface="PT Sans Caption"/>
                    <a:ea typeface="PT Sans Caption"/>
                    <a:cs typeface="PT Sans Caption"/>
                    <a:sym typeface="PT Sans Caption"/>
                  </a:rPr>
                </a:br>
                <a:r>
                  <a:rPr b="1" lang="en" sz="900">
                    <a:solidFill>
                      <a:srgbClr val="FFFFFF"/>
                    </a:solidFill>
                    <a:latin typeface="PT Sans Caption"/>
                    <a:ea typeface="PT Sans Caption"/>
                    <a:cs typeface="PT Sans Caption"/>
                    <a:sym typeface="PT Sans Caption"/>
                  </a:rPr>
                  <a:t>Frameworks</a:t>
                </a:r>
              </a:p>
            </p:txBody>
          </p:sp>
        </p:grpSp>
        <p:sp>
          <p:nvSpPr>
            <p:cNvPr id="208" name="Shape 208"/>
            <p:cNvSpPr/>
            <p:nvPr/>
          </p:nvSpPr>
          <p:spPr>
            <a:xfrm>
              <a:off x="4153712" y="3123850"/>
              <a:ext cx="778200" cy="337200"/>
            </a:xfrm>
            <a:prstGeom prst="rect">
              <a:avLst/>
            </a:prstGeom>
            <a:solidFill>
              <a:srgbClr val="B4C6D5"/>
            </a:solidFill>
            <a:ln cap="flat" cmpd="sng" w="9525">
              <a:solidFill>
                <a:srgbClr val="282B3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NIC</a:t>
              </a:r>
            </a:p>
          </p:txBody>
        </p:sp>
      </p:grpSp>
      <p:grpSp>
        <p:nvGrpSpPr>
          <p:cNvPr id="209" name="Shape 209"/>
          <p:cNvGrpSpPr/>
          <p:nvPr/>
        </p:nvGrpSpPr>
        <p:grpSpPr>
          <a:xfrm>
            <a:off x="6253526" y="585025"/>
            <a:ext cx="2617333" cy="2876025"/>
            <a:chOff x="6253526" y="585025"/>
            <a:chExt cx="2617333" cy="2876025"/>
          </a:xfrm>
        </p:grpSpPr>
        <p:grpSp>
          <p:nvGrpSpPr>
            <p:cNvPr id="210" name="Shape 210"/>
            <p:cNvGrpSpPr/>
            <p:nvPr/>
          </p:nvGrpSpPr>
          <p:grpSpPr>
            <a:xfrm>
              <a:off x="6253526" y="585025"/>
              <a:ext cx="2617333" cy="2712600"/>
              <a:chOff x="1387650" y="1619150"/>
              <a:chExt cx="3256200" cy="2712600"/>
            </a:xfrm>
          </p:grpSpPr>
          <p:sp>
            <p:nvSpPr>
              <p:cNvPr id="211" name="Shape 211"/>
              <p:cNvSpPr/>
              <p:nvPr/>
            </p:nvSpPr>
            <p:spPr>
              <a:xfrm>
                <a:off x="1387650" y="1619150"/>
                <a:ext cx="3256200" cy="2712600"/>
              </a:xfrm>
              <a:prstGeom prst="rect">
                <a:avLst/>
              </a:prstGeom>
              <a:solidFill>
                <a:srgbClr val="B0C2D0">
                  <a:alpha val="9620"/>
                </a:srgbClr>
              </a:solidFill>
              <a:ln cap="flat" cmpd="sng" w="9525">
                <a:solidFill>
                  <a:srgbClr val="282B3C"/>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Database </a:t>
                </a:r>
                <a:r>
                  <a:rPr lang="en" sz="900">
                    <a:latin typeface="PT Sans Caption"/>
                    <a:ea typeface="PT Sans Caption"/>
                    <a:cs typeface="PT Sans Caption"/>
                    <a:sym typeface="PT Sans Caption"/>
                  </a:rPr>
                  <a:t>Server</a:t>
                </a:r>
              </a:p>
            </p:txBody>
          </p:sp>
          <p:sp>
            <p:nvSpPr>
              <p:cNvPr id="212" name="Shape 212"/>
              <p:cNvSpPr/>
              <p:nvPr/>
            </p:nvSpPr>
            <p:spPr>
              <a:xfrm>
                <a:off x="1560300" y="35758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Linux</a:t>
                </a:r>
              </a:p>
            </p:txBody>
          </p:sp>
          <p:sp>
            <p:nvSpPr>
              <p:cNvPr id="213" name="Shape 213"/>
              <p:cNvSpPr/>
              <p:nvPr/>
            </p:nvSpPr>
            <p:spPr>
              <a:xfrm>
                <a:off x="1560300" y="1921375"/>
                <a:ext cx="1356900" cy="649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Application</a:t>
                </a:r>
              </a:p>
              <a:p>
                <a:pPr lvl="0" rtl="0" algn="ctr">
                  <a:spcBef>
                    <a:spcPts val="0"/>
                  </a:spcBef>
                  <a:buNone/>
                </a:pPr>
                <a:r>
                  <a:rPr b="1" lang="en" sz="900">
                    <a:solidFill>
                      <a:srgbClr val="FFFFFF"/>
                    </a:solidFill>
                    <a:latin typeface="PT Sans Caption"/>
                    <a:ea typeface="PT Sans Caption"/>
                    <a:cs typeface="PT Sans Caption"/>
                    <a:sym typeface="PT Sans Caption"/>
                  </a:rPr>
                  <a:t>Database</a:t>
                </a:r>
              </a:p>
            </p:txBody>
          </p:sp>
          <p:sp>
            <p:nvSpPr>
              <p:cNvPr id="214" name="Shape 214"/>
              <p:cNvSpPr/>
              <p:nvPr/>
            </p:nvSpPr>
            <p:spPr>
              <a:xfrm>
                <a:off x="1560300" y="31675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Core Packages</a:t>
                </a:r>
              </a:p>
            </p:txBody>
          </p:sp>
          <p:sp>
            <p:nvSpPr>
              <p:cNvPr id="215" name="Shape 215"/>
              <p:cNvSpPr/>
              <p:nvPr/>
            </p:nvSpPr>
            <p:spPr>
              <a:xfrm>
                <a:off x="1560300" y="2759250"/>
                <a:ext cx="2910900" cy="351300"/>
              </a:xfrm>
              <a:prstGeom prst="rect">
                <a:avLst/>
              </a:prstGeom>
              <a:solidFill>
                <a:srgbClr val="FFD966"/>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Database Management System</a:t>
                </a:r>
              </a:p>
            </p:txBody>
          </p:sp>
          <p:sp>
            <p:nvSpPr>
              <p:cNvPr id="216" name="Shape 216"/>
              <p:cNvSpPr/>
              <p:nvPr/>
            </p:nvSpPr>
            <p:spPr>
              <a:xfrm>
                <a:off x="3114300" y="1921375"/>
                <a:ext cx="1356900" cy="649500"/>
              </a:xfrm>
              <a:prstGeom prst="rect">
                <a:avLst/>
              </a:prstGeom>
              <a:solidFill>
                <a:srgbClr val="4A86E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solidFill>
                      <a:srgbClr val="FFFFFF"/>
                    </a:solidFill>
                    <a:latin typeface="PT Sans Caption"/>
                    <a:ea typeface="PT Sans Caption"/>
                    <a:cs typeface="PT Sans Caption"/>
                    <a:sym typeface="PT Sans Caption"/>
                  </a:rPr>
                  <a:t>Libraries/</a:t>
                </a:r>
                <a:br>
                  <a:rPr b="1" lang="en" sz="900">
                    <a:solidFill>
                      <a:srgbClr val="FFFFFF"/>
                    </a:solidFill>
                    <a:latin typeface="PT Sans Caption"/>
                    <a:ea typeface="PT Sans Caption"/>
                    <a:cs typeface="PT Sans Caption"/>
                    <a:sym typeface="PT Sans Caption"/>
                  </a:rPr>
                </a:br>
                <a:r>
                  <a:rPr b="1" lang="en" sz="900">
                    <a:solidFill>
                      <a:srgbClr val="FFFFFF"/>
                    </a:solidFill>
                    <a:latin typeface="PT Sans Caption"/>
                    <a:ea typeface="PT Sans Caption"/>
                    <a:cs typeface="PT Sans Caption"/>
                    <a:sym typeface="PT Sans Caption"/>
                  </a:rPr>
                  <a:t>Frameworks</a:t>
                </a:r>
              </a:p>
            </p:txBody>
          </p:sp>
        </p:grpSp>
        <p:sp>
          <p:nvSpPr>
            <p:cNvPr id="217" name="Shape 217"/>
            <p:cNvSpPr/>
            <p:nvPr/>
          </p:nvSpPr>
          <p:spPr>
            <a:xfrm>
              <a:off x="7173087" y="3123850"/>
              <a:ext cx="778200" cy="337200"/>
            </a:xfrm>
            <a:prstGeom prst="rect">
              <a:avLst/>
            </a:prstGeom>
            <a:solidFill>
              <a:srgbClr val="B4C6D5"/>
            </a:solidFill>
            <a:ln cap="flat" cmpd="sng" w="9525">
              <a:solidFill>
                <a:srgbClr val="282B3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NIC</a:t>
              </a:r>
            </a:p>
          </p:txBody>
        </p:sp>
      </p:grpSp>
      <p:grpSp>
        <p:nvGrpSpPr>
          <p:cNvPr id="218" name="Shape 218"/>
          <p:cNvGrpSpPr/>
          <p:nvPr/>
        </p:nvGrpSpPr>
        <p:grpSpPr>
          <a:xfrm>
            <a:off x="3234225" y="3928450"/>
            <a:ext cx="2617200" cy="793450"/>
            <a:chOff x="3263400" y="3928500"/>
            <a:chExt cx="2617200" cy="793450"/>
          </a:xfrm>
        </p:grpSpPr>
        <p:sp>
          <p:nvSpPr>
            <p:cNvPr id="219" name="Shape 219"/>
            <p:cNvSpPr/>
            <p:nvPr/>
          </p:nvSpPr>
          <p:spPr>
            <a:xfrm>
              <a:off x="3263400" y="4090750"/>
              <a:ext cx="2617200" cy="631200"/>
            </a:xfrm>
            <a:prstGeom prst="rect">
              <a:avLst/>
            </a:prstGeom>
            <a:solidFill>
              <a:srgbClr val="B0C2D0">
                <a:alpha val="9620"/>
              </a:srgbClr>
            </a:solidFill>
            <a:ln cap="flat" cmpd="sng" w="9525">
              <a:solidFill>
                <a:srgbClr val="282B3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Network Switch</a:t>
              </a:r>
            </a:p>
          </p:txBody>
        </p:sp>
        <p:sp>
          <p:nvSpPr>
            <p:cNvPr id="220" name="Shape 220"/>
            <p:cNvSpPr/>
            <p:nvPr/>
          </p:nvSpPr>
          <p:spPr>
            <a:xfrm>
              <a:off x="3329297" y="3928500"/>
              <a:ext cx="635700" cy="337200"/>
            </a:xfrm>
            <a:prstGeom prst="rect">
              <a:avLst/>
            </a:prstGeom>
            <a:solidFill>
              <a:srgbClr val="B4C6D5"/>
            </a:solidFill>
            <a:ln cap="flat" cmpd="sng" w="9525">
              <a:solidFill>
                <a:srgbClr val="282B3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Port</a:t>
              </a:r>
            </a:p>
          </p:txBody>
        </p:sp>
        <p:sp>
          <p:nvSpPr>
            <p:cNvPr id="221" name="Shape 221"/>
            <p:cNvSpPr/>
            <p:nvPr/>
          </p:nvSpPr>
          <p:spPr>
            <a:xfrm>
              <a:off x="4254147" y="3928500"/>
              <a:ext cx="635700" cy="337200"/>
            </a:xfrm>
            <a:prstGeom prst="rect">
              <a:avLst/>
            </a:prstGeom>
            <a:solidFill>
              <a:srgbClr val="B4C6D5"/>
            </a:solidFill>
            <a:ln cap="flat" cmpd="sng" w="9525">
              <a:solidFill>
                <a:srgbClr val="282B3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Port</a:t>
              </a:r>
            </a:p>
          </p:txBody>
        </p:sp>
        <p:sp>
          <p:nvSpPr>
            <p:cNvPr id="222" name="Shape 222"/>
            <p:cNvSpPr/>
            <p:nvPr/>
          </p:nvSpPr>
          <p:spPr>
            <a:xfrm>
              <a:off x="5178997" y="3928500"/>
              <a:ext cx="635700" cy="337200"/>
            </a:xfrm>
            <a:prstGeom prst="rect">
              <a:avLst/>
            </a:prstGeom>
            <a:solidFill>
              <a:srgbClr val="B4C6D5"/>
            </a:solidFill>
            <a:ln cap="flat" cmpd="sng" w="9525">
              <a:solidFill>
                <a:srgbClr val="282B3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900">
                  <a:latin typeface="PT Sans Caption"/>
                  <a:ea typeface="PT Sans Caption"/>
                  <a:cs typeface="PT Sans Caption"/>
                  <a:sym typeface="PT Sans Caption"/>
                </a:rPr>
                <a:t>Port</a:t>
              </a:r>
            </a:p>
          </p:txBody>
        </p:sp>
      </p:grpSp>
      <p:cxnSp>
        <p:nvCxnSpPr>
          <p:cNvPr id="223" name="Shape 223"/>
          <p:cNvCxnSpPr>
            <a:stCxn id="199" idx="2"/>
            <a:endCxn id="220" idx="0"/>
          </p:cNvCxnSpPr>
          <p:nvPr/>
        </p:nvCxnSpPr>
        <p:spPr>
          <a:xfrm>
            <a:off x="1523462" y="3461050"/>
            <a:ext cx="2094600" cy="467400"/>
          </a:xfrm>
          <a:prstGeom prst="straightConnector1">
            <a:avLst/>
          </a:prstGeom>
          <a:noFill/>
          <a:ln cap="flat" cmpd="sng" w="19050">
            <a:solidFill>
              <a:srgbClr val="93C47D"/>
            </a:solidFill>
            <a:prstDash val="solid"/>
            <a:round/>
            <a:headEnd len="lg" w="lg" type="none"/>
            <a:tailEnd len="lg" w="lg" type="none"/>
          </a:ln>
        </p:spPr>
      </p:cxnSp>
      <p:cxnSp>
        <p:nvCxnSpPr>
          <p:cNvPr id="224" name="Shape 224"/>
          <p:cNvCxnSpPr>
            <a:stCxn id="208" idx="2"/>
            <a:endCxn id="221" idx="0"/>
          </p:cNvCxnSpPr>
          <p:nvPr/>
        </p:nvCxnSpPr>
        <p:spPr>
          <a:xfrm>
            <a:off x="4542812" y="3461050"/>
            <a:ext cx="0" cy="467400"/>
          </a:xfrm>
          <a:prstGeom prst="straightConnector1">
            <a:avLst/>
          </a:prstGeom>
          <a:noFill/>
          <a:ln cap="flat" cmpd="sng" w="19050">
            <a:solidFill>
              <a:srgbClr val="93C47D"/>
            </a:solidFill>
            <a:prstDash val="solid"/>
            <a:round/>
            <a:headEnd len="lg" w="lg" type="none"/>
            <a:tailEnd len="lg" w="lg" type="none"/>
          </a:ln>
        </p:spPr>
      </p:cxnSp>
      <p:cxnSp>
        <p:nvCxnSpPr>
          <p:cNvPr id="225" name="Shape 225"/>
          <p:cNvCxnSpPr>
            <a:stCxn id="217" idx="2"/>
            <a:endCxn id="222" idx="0"/>
          </p:cNvCxnSpPr>
          <p:nvPr/>
        </p:nvCxnSpPr>
        <p:spPr>
          <a:xfrm flipH="1">
            <a:off x="5467587" y="3461050"/>
            <a:ext cx="2094600" cy="467400"/>
          </a:xfrm>
          <a:prstGeom prst="straightConnector1">
            <a:avLst/>
          </a:prstGeom>
          <a:noFill/>
          <a:ln cap="flat" cmpd="sng" w="19050">
            <a:solidFill>
              <a:srgbClr val="93C47D"/>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What's the Problem?</a:t>
            </a:r>
          </a:p>
        </p:txBody>
      </p:sp>
      <p:sp>
        <p:nvSpPr>
          <p:cNvPr id="231" name="Shape 231"/>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68300" lvl="0" marL="457200" rtl="0">
              <a:spcBef>
                <a:spcPts val="0"/>
              </a:spcBef>
              <a:buSzPct val="100000"/>
            </a:pPr>
            <a:r>
              <a:rPr lang="en" sz="2200"/>
              <a:t>Expensive</a:t>
            </a:r>
          </a:p>
          <a:p>
            <a:pPr indent="-342900" lvl="1" marL="914400" rtl="0">
              <a:spcBef>
                <a:spcPts val="0"/>
              </a:spcBef>
              <a:buSzPct val="100000"/>
            </a:pPr>
            <a:r>
              <a:rPr lang="en" sz="1800"/>
              <a:t>Front, middle, and backends get dedicated hardware with sufficient resources to cater to their max workload</a:t>
            </a:r>
          </a:p>
          <a:p>
            <a:pPr indent="-342900" lvl="1" marL="914400" rtl="0">
              <a:spcBef>
                <a:spcPts val="0"/>
              </a:spcBef>
              <a:buSzPct val="100000"/>
            </a:pPr>
            <a:r>
              <a:rPr lang="en" sz="1800"/>
              <a:t>May only needs these resources for a small portion of the day wasting available resources the rest of the time</a:t>
            </a:r>
          </a:p>
          <a:p>
            <a:pPr indent="-368300" lvl="0" marL="457200" rtl="0">
              <a:spcBef>
                <a:spcPts val="0"/>
              </a:spcBef>
              <a:buSzPct val="100000"/>
            </a:pPr>
            <a:r>
              <a:rPr lang="en" sz="2200"/>
              <a:t>Tight coupling</a:t>
            </a:r>
          </a:p>
          <a:p>
            <a:pPr indent="-342900" lvl="1" marL="914400" rtl="0">
              <a:spcBef>
                <a:spcPts val="0"/>
              </a:spcBef>
              <a:buSzPct val="100000"/>
            </a:pPr>
            <a:r>
              <a:rPr lang="en" sz="1800"/>
              <a:t>Updates to the operating system and core packages may cause breakage further up the tier</a:t>
            </a:r>
          </a:p>
          <a:p>
            <a:pPr indent="-342900" lvl="1" marL="914400" rtl="0">
              <a:spcBef>
                <a:spcPts val="0"/>
              </a:spcBef>
              <a:buSzPct val="100000"/>
            </a:pPr>
            <a:r>
              <a:rPr lang="en" sz="1800"/>
              <a:t>"But it works on my machine" syndrome</a:t>
            </a:r>
          </a:p>
          <a:p>
            <a:pPr indent="-368300" lvl="0" marL="457200" rtl="0">
              <a:spcBef>
                <a:spcPts val="0"/>
              </a:spcBef>
              <a:buSzPct val="100000"/>
            </a:pPr>
            <a:r>
              <a:rPr lang="en" sz="2200"/>
              <a:t>Scalability</a:t>
            </a:r>
          </a:p>
          <a:p>
            <a:pPr indent="-342900" lvl="1" marL="914400">
              <a:spcBef>
                <a:spcPts val="0"/>
              </a:spcBef>
              <a:buSzPct val="100000"/>
            </a:pPr>
            <a:r>
              <a:rPr lang="en" sz="1800"/>
              <a:t>New physical servers need to be procured as workload demand increases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80275" y="0"/>
            <a:ext cx="8039700" cy="949800"/>
          </a:xfrm>
          <a:prstGeom prst="rect">
            <a:avLst/>
          </a:prstGeom>
        </p:spPr>
        <p:txBody>
          <a:bodyPr anchorCtr="0" anchor="ctr" bIns="91425" lIns="91425" rIns="91425" tIns="91425">
            <a:noAutofit/>
          </a:bodyPr>
          <a:lstStyle/>
          <a:p>
            <a:pPr lvl="0" rtl="0">
              <a:spcBef>
                <a:spcPts val="0"/>
              </a:spcBef>
              <a:buNone/>
            </a:pPr>
            <a:r>
              <a:rPr lang="en"/>
              <a:t>What's the Problem?</a:t>
            </a:r>
          </a:p>
        </p:txBody>
      </p:sp>
      <p:sp>
        <p:nvSpPr>
          <p:cNvPr id="237" name="Shape 237"/>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74650" lvl="0" marL="457200" marR="0" rtl="0" algn="l">
              <a:lnSpc>
                <a:spcPct val="100000"/>
              </a:lnSpc>
              <a:spcBef>
                <a:spcPts val="600"/>
              </a:spcBef>
              <a:spcAft>
                <a:spcPts val="600"/>
              </a:spcAft>
              <a:buClr>
                <a:srgbClr val="D42F1A"/>
              </a:buClr>
              <a:buSzPct val="100000"/>
              <a:buFont typeface="PT Sans"/>
            </a:pPr>
            <a:r>
              <a:rPr lang="en" sz="2300"/>
              <a:t>Lengthy deployment times</a:t>
            </a:r>
          </a:p>
          <a:p>
            <a:pPr indent="-374650" lvl="0" marL="457200" marR="0" rtl="0" algn="l">
              <a:lnSpc>
                <a:spcPct val="100000"/>
              </a:lnSpc>
              <a:spcBef>
                <a:spcPts val="600"/>
              </a:spcBef>
              <a:spcAft>
                <a:spcPts val="600"/>
              </a:spcAft>
              <a:buSzPct val="100000"/>
            </a:pPr>
            <a:r>
              <a:rPr lang="en" sz="2300"/>
              <a:t>Difficult to maintain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80275" y="0"/>
            <a:ext cx="8039700" cy="949800"/>
          </a:xfrm>
          <a:prstGeom prst="rect">
            <a:avLst/>
          </a:prstGeom>
        </p:spPr>
        <p:txBody>
          <a:bodyPr anchorCtr="0" anchor="ctr" bIns="91425" lIns="91425" rIns="91425" tIns="91425">
            <a:noAutofit/>
          </a:bodyPr>
          <a:lstStyle/>
          <a:p>
            <a:pPr lvl="0">
              <a:spcBef>
                <a:spcPts val="0"/>
              </a:spcBef>
              <a:buNone/>
            </a:pPr>
            <a:r>
              <a:rPr lang="en"/>
              <a:t>Model 2: Virtualized</a:t>
            </a:r>
          </a:p>
        </p:txBody>
      </p:sp>
      <p:sp>
        <p:nvSpPr>
          <p:cNvPr id="243" name="Shape 243"/>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68300" lvl="0" marL="457200" rtl="0">
              <a:spcBef>
                <a:spcPts val="0"/>
              </a:spcBef>
              <a:buSzPct val="100000"/>
            </a:pPr>
            <a:r>
              <a:rPr lang="en" sz="2200"/>
              <a:t>In the early 2000s, IT began to see many of the downfalls to the traditional software deployment model</a:t>
            </a:r>
          </a:p>
          <a:p>
            <a:pPr indent="-368300" lvl="0" marL="457200" rtl="0">
              <a:spcBef>
                <a:spcPts val="0"/>
              </a:spcBef>
              <a:buSzPct val="100000"/>
            </a:pPr>
            <a:r>
              <a:rPr lang="en" sz="2200"/>
              <a:t>Virtualization platforms reached a point in maturity where they became viable solutions to many of the problems in the traditional model</a:t>
            </a:r>
          </a:p>
          <a:p>
            <a:pPr indent="-368300" lvl="0" marL="457200" rtl="0">
              <a:spcBef>
                <a:spcPts val="0"/>
              </a:spcBef>
              <a:buSzPct val="100000"/>
            </a:pPr>
            <a:r>
              <a:rPr lang="en" sz="2200"/>
              <a:t>Bare metal systems became simpler - they would run some form of hypervisor which would then allow multiple virtual machine (VM) guests to be provisioned on top</a:t>
            </a:r>
          </a:p>
          <a:p>
            <a:pPr indent="-368300" lvl="0" marL="457200">
              <a:spcBef>
                <a:spcPts val="0"/>
              </a:spcBef>
              <a:buSzPct val="100000"/>
            </a:pPr>
            <a:r>
              <a:rPr lang="en" sz="2200"/>
              <a:t>Applications would then be deployed within the guest operating systems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