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1344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4072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94072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1344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8580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26560" y="0"/>
            <a:ext cx="749052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31344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4072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94072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31344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8580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26560" y="0"/>
            <a:ext cx="749052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31344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94072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94072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31344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8580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826560" y="0"/>
            <a:ext cx="749052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31344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940720" y="154296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94072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31344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85800" y="2975040"/>
            <a:ext cx="25020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26560" y="0"/>
            <a:ext cx="7490520" cy="492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580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274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7760" y="297504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7760" y="1542960"/>
            <a:ext cx="379188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85800" y="2975040"/>
            <a:ext cx="7770600" cy="130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1;p13" descr=""/>
          <p:cNvPicPr/>
          <p:nvPr/>
        </p:nvPicPr>
        <p:blipFill>
          <a:blip r:embed="rId3"/>
          <a:stretch/>
        </p:blipFill>
        <p:spPr>
          <a:xfrm>
            <a:off x="1342080" y="1505880"/>
            <a:ext cx="1454760" cy="470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821960" y="2171880"/>
            <a:ext cx="5943240" cy="68544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8;p17" descr=""/>
          <p:cNvPicPr/>
          <p:nvPr/>
        </p:nvPicPr>
        <p:blipFill>
          <a:blip r:embed="rId3"/>
          <a:stretch/>
        </p:blipFill>
        <p:spPr>
          <a:xfrm>
            <a:off x="8207640" y="4845240"/>
            <a:ext cx="531720" cy="170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6560" y="1625760"/>
            <a:ext cx="7490520" cy="26445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103320" y="4734000"/>
            <a:ext cx="360360" cy="393120"/>
          </a:xfrm>
          <a:prstGeom prst="rect">
            <a:avLst/>
          </a:prstGeom>
        </p:spPr>
        <p:txBody>
          <a:bodyPr lIns="83880" rIns="83880" tIns="83880" bIns="83880" anchor="ctr"/>
          <a:p>
            <a:pPr algn="r">
              <a:lnSpc>
                <a:spcPct val="100000"/>
              </a:lnSpc>
            </a:pPr>
            <a:fld id="{EA3A9037-077C-4840-A615-61832A64F00D}" type="slidenum">
              <a:rPr b="0" lang="en-US" sz="8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68;p17" descr=""/>
          <p:cNvPicPr/>
          <p:nvPr/>
        </p:nvPicPr>
        <p:blipFill>
          <a:blip r:embed="rId3"/>
          <a:stretch/>
        </p:blipFill>
        <p:spPr>
          <a:xfrm>
            <a:off x="8207640" y="4845240"/>
            <a:ext cx="531720" cy="170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1542960"/>
            <a:ext cx="7770600" cy="27417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826560" y="0"/>
            <a:ext cx="7490520" cy="10627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103320" y="4734000"/>
            <a:ext cx="360360" cy="393120"/>
          </a:xfrm>
          <a:prstGeom prst="rect">
            <a:avLst/>
          </a:prstGeom>
        </p:spPr>
        <p:txBody>
          <a:bodyPr lIns="83880" rIns="83880" tIns="83880" bIns="83880" anchor="ctr"/>
          <a:p>
            <a:pPr algn="r">
              <a:lnSpc>
                <a:spcPct val="100000"/>
              </a:lnSpc>
            </a:pPr>
            <a:fld id="{753BAC60-7BF9-4B0B-8C6B-D41C83E0780E}" type="slidenum"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68;p17" descr=""/>
          <p:cNvPicPr/>
          <p:nvPr/>
        </p:nvPicPr>
        <p:blipFill>
          <a:blip r:embed="rId3"/>
          <a:stretch/>
        </p:blipFill>
        <p:spPr>
          <a:xfrm>
            <a:off x="8207640" y="4845240"/>
            <a:ext cx="531720" cy="170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6560" y="1704960"/>
            <a:ext cx="7490520" cy="1062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/>
          </p:nvPr>
        </p:nvSpPr>
        <p:spPr>
          <a:xfrm>
            <a:off x="103320" y="4734000"/>
            <a:ext cx="360360" cy="393120"/>
          </a:xfrm>
          <a:prstGeom prst="rect">
            <a:avLst/>
          </a:prstGeom>
        </p:spPr>
        <p:txBody>
          <a:bodyPr lIns="83880" rIns="83880" tIns="83880" bIns="83880" anchor="ctr"/>
          <a:p>
            <a:pPr algn="r">
              <a:lnSpc>
                <a:spcPct val="100000"/>
              </a:lnSpc>
            </a:pPr>
            <a:fld id="{790C1697-9D3B-4084-9397-7EC4AC7D5529}" type="slidenum">
              <a:rPr b="0" lang="en-US" sz="800" spc="-1" strike="noStrike">
                <a:solidFill>
                  <a:srgbClr val="000000"/>
                </a:solidFill>
                <a:latin typeface="Proxima Nova"/>
                <a:ea typeface="Proxima Nov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454320"/>
            <a:ext cx="7770600" cy="423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Virtual Plane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eth0:0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eth0:0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Vlan-0:8ports default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Physical Plane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    Bond Interface= bond0 (eth0+eth1)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             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Eth0                          eth1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85800" y="0"/>
            <a:ext cx="7770600" cy="58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Linux: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839320" y="955080"/>
            <a:ext cx="560520" cy="5839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195800" y="955080"/>
            <a:ext cx="560520" cy="5839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vm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839320" y="3288600"/>
            <a:ext cx="1835280" cy="11221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Host Machine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3558240" y="1987560"/>
            <a:ext cx="560520" cy="58392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4119480" y="1539000"/>
            <a:ext cx="467280" cy="79452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 rot="5398800">
            <a:off x="2896560" y="1690920"/>
            <a:ext cx="793440" cy="48996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 rot="5400000">
            <a:off x="3455640" y="2675160"/>
            <a:ext cx="767160" cy="56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0"/>
          <p:cNvSpPr/>
          <p:nvPr/>
        </p:nvSpPr>
        <p:spPr>
          <a:xfrm flipH="1" rot="10800000">
            <a:off x="987120" y="2356560"/>
            <a:ext cx="673272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3048120" y="4411080"/>
            <a:ext cx="560520" cy="58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3913560" y="4411080"/>
            <a:ext cx="560520" cy="58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2019-07-18T11:05:57Z</dcterms:modified>
  <cp:revision>1</cp:revision>
  <dc:subject/>
  <dc:title/>
</cp:coreProperties>
</file>