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Fira Sans Condensed" panose="020B0503050000020004" pitchFamily="34" charset="0"/>
      <p:regular r:id="rId6"/>
      <p:bold r:id="rId7"/>
      <p:italic r:id="rId8"/>
      <p:boldItalic r:id="rId9"/>
    </p:embeddedFont>
    <p:embeddedFont>
      <p:font typeface="Fira Sans Extra Condensed" panose="020B0503050000020004" pitchFamily="34" charset="0"/>
      <p:regular r:id="rId10"/>
      <p:bold r:id="rId11"/>
      <p:italic r:id="rId12"/>
      <p:boldItalic r:id="rId13"/>
    </p:embeddedFont>
    <p:embeddedFont>
      <p:font typeface="Kumbh Sans" panose="020B0604020202020204" charset="0"/>
      <p:regular r:id="rId14"/>
      <p:bold r:id="rId15"/>
    </p:embeddedFont>
    <p:embeddedFont>
      <p:font typeface="Yeseva One"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7E66E-DBA0-4A19-BB6F-0D7514FFDFA3}">
  <a:tblStyle styleId="{9497E66E-DBA0-4A19-BB6F-0D7514FFDF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227e36c8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227e36c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9f3193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9f3193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3030875"/>
            <a:ext cx="9143958" cy="2112614"/>
            <a:chOff x="0" y="3030900"/>
            <a:chExt cx="9143958" cy="2112614"/>
          </a:xfrm>
        </p:grpSpPr>
        <p:sp>
          <p:nvSpPr>
            <p:cNvPr id="10" name="Google Shape;10;p2"/>
            <p:cNvSpPr/>
            <p:nvPr/>
          </p:nvSpPr>
          <p:spPr>
            <a:xfrm>
              <a:off x="2220593"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73206"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78850" y="3031086"/>
              <a:ext cx="2464972" cy="590906"/>
            </a:xfrm>
            <a:custGeom>
              <a:avLst/>
              <a:gdLst/>
              <a:ahLst/>
              <a:cxnLst/>
              <a:rect l="l" t="t" r="r" b="b"/>
              <a:pathLst>
                <a:path w="36847" h="9520" extrusionOk="0">
                  <a:moveTo>
                    <a:pt x="31438" y="101"/>
                  </a:moveTo>
                  <a:cubicBezTo>
                    <a:pt x="30078" y="188"/>
                    <a:pt x="28716" y="393"/>
                    <a:pt x="27400" y="793"/>
                  </a:cubicBezTo>
                  <a:cubicBezTo>
                    <a:pt x="25549" y="1355"/>
                    <a:pt x="23744" y="2362"/>
                    <a:pt x="22563" y="4079"/>
                  </a:cubicBezTo>
                  <a:cubicBezTo>
                    <a:pt x="21283" y="1206"/>
                    <a:pt x="18134" y="443"/>
                    <a:pt x="15498" y="168"/>
                  </a:cubicBezTo>
                  <a:cubicBezTo>
                    <a:pt x="14085" y="22"/>
                    <a:pt x="12661" y="9"/>
                    <a:pt x="11244" y="56"/>
                  </a:cubicBezTo>
                  <a:cubicBezTo>
                    <a:pt x="9821" y="102"/>
                    <a:pt x="8389" y="251"/>
                    <a:pt x="7001" y="603"/>
                  </a:cubicBezTo>
                  <a:cubicBezTo>
                    <a:pt x="5644" y="948"/>
                    <a:pt x="4294" y="1470"/>
                    <a:pt x="3141" y="2351"/>
                  </a:cubicBezTo>
                  <a:cubicBezTo>
                    <a:pt x="2018" y="3208"/>
                    <a:pt x="1124" y="4365"/>
                    <a:pt x="609" y="5765"/>
                  </a:cubicBezTo>
                  <a:cubicBezTo>
                    <a:pt x="167" y="6966"/>
                    <a:pt x="1" y="8237"/>
                    <a:pt x="13" y="9520"/>
                  </a:cubicBezTo>
                  <a:cubicBezTo>
                    <a:pt x="23" y="8338"/>
                    <a:pt x="197" y="7168"/>
                    <a:pt x="609" y="6059"/>
                  </a:cubicBezTo>
                  <a:cubicBezTo>
                    <a:pt x="1124" y="4673"/>
                    <a:pt x="2018" y="3528"/>
                    <a:pt x="3141" y="2679"/>
                  </a:cubicBezTo>
                  <a:cubicBezTo>
                    <a:pt x="4294" y="1810"/>
                    <a:pt x="5642" y="1290"/>
                    <a:pt x="7001" y="948"/>
                  </a:cubicBezTo>
                  <a:cubicBezTo>
                    <a:pt x="8389" y="600"/>
                    <a:pt x="9821" y="453"/>
                    <a:pt x="11244" y="407"/>
                  </a:cubicBezTo>
                  <a:cubicBezTo>
                    <a:pt x="12661" y="360"/>
                    <a:pt x="14085" y="374"/>
                    <a:pt x="15498" y="519"/>
                  </a:cubicBezTo>
                  <a:cubicBezTo>
                    <a:pt x="18137" y="791"/>
                    <a:pt x="21283" y="1546"/>
                    <a:pt x="22563" y="4389"/>
                  </a:cubicBezTo>
                  <a:cubicBezTo>
                    <a:pt x="23744" y="2692"/>
                    <a:pt x="25549" y="1694"/>
                    <a:pt x="27400" y="1137"/>
                  </a:cubicBezTo>
                  <a:cubicBezTo>
                    <a:pt x="28713" y="739"/>
                    <a:pt x="30078" y="539"/>
                    <a:pt x="31438" y="451"/>
                  </a:cubicBezTo>
                  <a:cubicBezTo>
                    <a:pt x="32879" y="360"/>
                    <a:pt x="34332" y="352"/>
                    <a:pt x="35773" y="451"/>
                  </a:cubicBezTo>
                  <a:cubicBezTo>
                    <a:pt x="36131" y="476"/>
                    <a:pt x="36489" y="507"/>
                    <a:pt x="36847" y="547"/>
                  </a:cubicBezTo>
                  <a:lnTo>
                    <a:pt x="36847" y="198"/>
                  </a:lnTo>
                  <a:cubicBezTo>
                    <a:pt x="36489" y="156"/>
                    <a:pt x="36131" y="123"/>
                    <a:pt x="35773" y="101"/>
                  </a:cubicBezTo>
                  <a:cubicBezTo>
                    <a:pt x="34330" y="0"/>
                    <a:pt x="32879" y="7"/>
                    <a:pt x="31438" y="10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58257" y="3030900"/>
              <a:ext cx="2139449" cy="500160"/>
            </a:xfrm>
            <a:custGeom>
              <a:avLst/>
              <a:gdLst/>
              <a:ahLst/>
              <a:cxnLst/>
              <a:rect l="l" t="t" r="r" b="b"/>
              <a:pathLst>
                <a:path w="31981" h="8058" extrusionOk="0">
                  <a:moveTo>
                    <a:pt x="3167" y="520"/>
                  </a:moveTo>
                  <a:cubicBezTo>
                    <a:pt x="5804" y="792"/>
                    <a:pt x="8950" y="1549"/>
                    <a:pt x="10230" y="4391"/>
                  </a:cubicBezTo>
                  <a:cubicBezTo>
                    <a:pt x="11417" y="2685"/>
                    <a:pt x="13243" y="1672"/>
                    <a:pt x="15107" y="1126"/>
                  </a:cubicBezTo>
                  <a:cubicBezTo>
                    <a:pt x="16426" y="738"/>
                    <a:pt x="17788" y="533"/>
                    <a:pt x="19153" y="449"/>
                  </a:cubicBezTo>
                  <a:cubicBezTo>
                    <a:pt x="20593" y="361"/>
                    <a:pt x="22046" y="354"/>
                    <a:pt x="23487" y="454"/>
                  </a:cubicBezTo>
                  <a:cubicBezTo>
                    <a:pt x="24872" y="552"/>
                    <a:pt x="26269" y="746"/>
                    <a:pt x="27593" y="1212"/>
                  </a:cubicBezTo>
                  <a:cubicBezTo>
                    <a:pt x="28851" y="1654"/>
                    <a:pt x="30059" y="2378"/>
                    <a:pt x="30855" y="3558"/>
                  </a:cubicBezTo>
                  <a:cubicBezTo>
                    <a:pt x="31673" y="4765"/>
                    <a:pt x="31949" y="6281"/>
                    <a:pt x="31978" y="7755"/>
                  </a:cubicBezTo>
                  <a:cubicBezTo>
                    <a:pt x="31979" y="7855"/>
                    <a:pt x="31978" y="7957"/>
                    <a:pt x="31978" y="8057"/>
                  </a:cubicBezTo>
                  <a:cubicBezTo>
                    <a:pt x="31981" y="7864"/>
                    <a:pt x="31981" y="7671"/>
                    <a:pt x="31978" y="7477"/>
                  </a:cubicBezTo>
                  <a:cubicBezTo>
                    <a:pt x="31948" y="5989"/>
                    <a:pt x="31673" y="4457"/>
                    <a:pt x="30855" y="3237"/>
                  </a:cubicBezTo>
                  <a:cubicBezTo>
                    <a:pt x="30059" y="2048"/>
                    <a:pt x="28851" y="1315"/>
                    <a:pt x="27593" y="868"/>
                  </a:cubicBezTo>
                  <a:cubicBezTo>
                    <a:pt x="26269" y="397"/>
                    <a:pt x="24872" y="201"/>
                    <a:pt x="23487" y="102"/>
                  </a:cubicBezTo>
                  <a:cubicBezTo>
                    <a:pt x="22046" y="0"/>
                    <a:pt x="20593" y="6"/>
                    <a:pt x="19153" y="96"/>
                  </a:cubicBezTo>
                  <a:cubicBezTo>
                    <a:pt x="17788" y="181"/>
                    <a:pt x="16427" y="388"/>
                    <a:pt x="15107" y="779"/>
                  </a:cubicBezTo>
                  <a:cubicBezTo>
                    <a:pt x="13243" y="1333"/>
                    <a:pt x="11417" y="2352"/>
                    <a:pt x="10230" y="4077"/>
                  </a:cubicBezTo>
                  <a:cubicBezTo>
                    <a:pt x="8949" y="1207"/>
                    <a:pt x="5804" y="441"/>
                    <a:pt x="3167" y="168"/>
                  </a:cubicBezTo>
                  <a:cubicBezTo>
                    <a:pt x="2114" y="59"/>
                    <a:pt x="1057" y="23"/>
                    <a:pt x="0" y="32"/>
                  </a:cubicBezTo>
                  <a:lnTo>
                    <a:pt x="0" y="383"/>
                  </a:lnTo>
                  <a:cubicBezTo>
                    <a:pt x="1057" y="377"/>
                    <a:pt x="2114" y="413"/>
                    <a:pt x="3167" y="52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31463" y="4282663"/>
              <a:ext cx="446073" cy="103843"/>
            </a:xfrm>
            <a:custGeom>
              <a:avLst/>
              <a:gdLst/>
              <a:ahLst/>
              <a:cxnLst/>
              <a:rect l="l" t="t" r="r" b="b"/>
              <a:pathLst>
                <a:path w="6668" h="1673" extrusionOk="0">
                  <a:moveTo>
                    <a:pt x="3707" y="1673"/>
                  </a:moveTo>
                  <a:cubicBezTo>
                    <a:pt x="3965" y="1132"/>
                    <a:pt x="4379" y="666"/>
                    <a:pt x="4892" y="415"/>
                  </a:cubicBezTo>
                  <a:cubicBezTo>
                    <a:pt x="5451" y="140"/>
                    <a:pt x="6099" y="183"/>
                    <a:pt x="6668" y="400"/>
                  </a:cubicBezTo>
                  <a:lnTo>
                    <a:pt x="6586" y="223"/>
                  </a:lnTo>
                  <a:cubicBezTo>
                    <a:pt x="6038" y="28"/>
                    <a:pt x="5424" y="1"/>
                    <a:pt x="4890" y="269"/>
                  </a:cubicBezTo>
                  <a:cubicBezTo>
                    <a:pt x="4377" y="523"/>
                    <a:pt x="3965" y="993"/>
                    <a:pt x="3706" y="1538"/>
                  </a:cubicBezTo>
                  <a:cubicBezTo>
                    <a:pt x="2950" y="217"/>
                    <a:pt x="1172" y="50"/>
                    <a:pt x="47" y="873"/>
                  </a:cubicBezTo>
                  <a:cubicBezTo>
                    <a:pt x="32" y="930"/>
                    <a:pt x="18" y="989"/>
                    <a:pt x="1" y="1046"/>
                  </a:cubicBezTo>
                  <a:cubicBezTo>
                    <a:pt x="1127" y="193"/>
                    <a:pt x="2941" y="349"/>
                    <a:pt x="3707" y="16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58524" y="3054487"/>
              <a:ext cx="4685434" cy="2089028"/>
            </a:xfrm>
            <a:custGeom>
              <a:avLst/>
              <a:gdLst/>
              <a:ahLst/>
              <a:cxnLst/>
              <a:rect l="l" t="t" r="r" b="b"/>
              <a:pathLst>
                <a:path w="70039" h="33656" extrusionOk="0">
                  <a:moveTo>
                    <a:pt x="21319" y="1"/>
                  </a:moveTo>
                  <a:cubicBezTo>
                    <a:pt x="20596" y="1"/>
                    <a:pt x="19872" y="24"/>
                    <a:pt x="19151" y="69"/>
                  </a:cubicBezTo>
                  <a:cubicBezTo>
                    <a:pt x="17789" y="153"/>
                    <a:pt x="16427" y="358"/>
                    <a:pt x="15106" y="746"/>
                  </a:cubicBezTo>
                  <a:cubicBezTo>
                    <a:pt x="13244" y="1292"/>
                    <a:pt x="11417" y="2305"/>
                    <a:pt x="10230" y="4011"/>
                  </a:cubicBezTo>
                  <a:cubicBezTo>
                    <a:pt x="8949" y="1169"/>
                    <a:pt x="5802" y="412"/>
                    <a:pt x="3166" y="140"/>
                  </a:cubicBezTo>
                  <a:cubicBezTo>
                    <a:pt x="2225" y="44"/>
                    <a:pt x="1280" y="5"/>
                    <a:pt x="337" y="5"/>
                  </a:cubicBezTo>
                  <a:cubicBezTo>
                    <a:pt x="225" y="5"/>
                    <a:pt x="112" y="6"/>
                    <a:pt x="0" y="7"/>
                  </a:cubicBezTo>
                  <a:lnTo>
                    <a:pt x="0" y="33655"/>
                  </a:lnTo>
                  <a:lnTo>
                    <a:pt x="70038" y="33655"/>
                  </a:lnTo>
                  <a:lnTo>
                    <a:pt x="70038" y="169"/>
                  </a:lnTo>
                  <a:cubicBezTo>
                    <a:pt x="69680" y="127"/>
                    <a:pt x="69322" y="97"/>
                    <a:pt x="68965" y="73"/>
                  </a:cubicBezTo>
                  <a:cubicBezTo>
                    <a:pt x="68256" y="24"/>
                    <a:pt x="67546" y="1"/>
                    <a:pt x="66836" y="1"/>
                  </a:cubicBezTo>
                  <a:cubicBezTo>
                    <a:pt x="66099" y="1"/>
                    <a:pt x="65362" y="26"/>
                    <a:pt x="64628" y="73"/>
                  </a:cubicBezTo>
                  <a:cubicBezTo>
                    <a:pt x="63268" y="160"/>
                    <a:pt x="61906" y="361"/>
                    <a:pt x="60590" y="759"/>
                  </a:cubicBezTo>
                  <a:cubicBezTo>
                    <a:pt x="58739" y="1314"/>
                    <a:pt x="56934" y="2313"/>
                    <a:pt x="55753" y="4011"/>
                  </a:cubicBezTo>
                  <a:cubicBezTo>
                    <a:pt x="54473" y="1168"/>
                    <a:pt x="51324" y="412"/>
                    <a:pt x="48688" y="140"/>
                  </a:cubicBezTo>
                  <a:cubicBezTo>
                    <a:pt x="47734" y="42"/>
                    <a:pt x="46775" y="5"/>
                    <a:pt x="45816" y="5"/>
                  </a:cubicBezTo>
                  <a:cubicBezTo>
                    <a:pt x="45355" y="5"/>
                    <a:pt x="44894" y="14"/>
                    <a:pt x="44434" y="28"/>
                  </a:cubicBezTo>
                  <a:cubicBezTo>
                    <a:pt x="43011" y="74"/>
                    <a:pt x="41579" y="222"/>
                    <a:pt x="40191" y="570"/>
                  </a:cubicBezTo>
                  <a:cubicBezTo>
                    <a:pt x="38834" y="912"/>
                    <a:pt x="37484" y="1431"/>
                    <a:pt x="36331" y="2300"/>
                  </a:cubicBezTo>
                  <a:cubicBezTo>
                    <a:pt x="35208" y="3149"/>
                    <a:pt x="34314" y="4294"/>
                    <a:pt x="33799" y="5680"/>
                  </a:cubicBezTo>
                  <a:cubicBezTo>
                    <a:pt x="33385" y="6790"/>
                    <a:pt x="33213" y="7959"/>
                    <a:pt x="33203" y="9142"/>
                  </a:cubicBezTo>
                  <a:cubicBezTo>
                    <a:pt x="33185" y="10997"/>
                    <a:pt x="33568" y="12886"/>
                    <a:pt x="34052" y="14624"/>
                  </a:cubicBezTo>
                  <a:cubicBezTo>
                    <a:pt x="34572" y="16484"/>
                    <a:pt x="35291" y="18270"/>
                    <a:pt x="36081" y="20008"/>
                  </a:cubicBezTo>
                  <a:lnTo>
                    <a:pt x="36161" y="20186"/>
                  </a:lnTo>
                  <a:cubicBezTo>
                    <a:pt x="35868" y="20073"/>
                    <a:pt x="35554" y="20007"/>
                    <a:pt x="35243" y="20007"/>
                  </a:cubicBezTo>
                  <a:cubicBezTo>
                    <a:pt x="34949" y="20007"/>
                    <a:pt x="34657" y="20066"/>
                    <a:pt x="34386" y="20200"/>
                  </a:cubicBezTo>
                  <a:cubicBezTo>
                    <a:pt x="33872" y="20452"/>
                    <a:pt x="33461" y="20917"/>
                    <a:pt x="33201" y="21458"/>
                  </a:cubicBezTo>
                  <a:cubicBezTo>
                    <a:pt x="32748" y="20676"/>
                    <a:pt x="31930" y="20302"/>
                    <a:pt x="31105" y="20302"/>
                  </a:cubicBezTo>
                  <a:cubicBezTo>
                    <a:pt x="30533" y="20302"/>
                    <a:pt x="29958" y="20481"/>
                    <a:pt x="29499" y="20830"/>
                  </a:cubicBezTo>
                  <a:cubicBezTo>
                    <a:pt x="29513" y="20773"/>
                    <a:pt x="29527" y="20714"/>
                    <a:pt x="29543" y="20657"/>
                  </a:cubicBezTo>
                  <a:cubicBezTo>
                    <a:pt x="30286" y="17725"/>
                    <a:pt x="31058" y="14789"/>
                    <a:pt x="31567" y="11798"/>
                  </a:cubicBezTo>
                  <a:cubicBezTo>
                    <a:pt x="31798" y="10443"/>
                    <a:pt x="31977" y="9061"/>
                    <a:pt x="31977" y="7677"/>
                  </a:cubicBezTo>
                  <a:cubicBezTo>
                    <a:pt x="31977" y="7577"/>
                    <a:pt x="31979" y="7475"/>
                    <a:pt x="31977" y="7375"/>
                  </a:cubicBezTo>
                  <a:cubicBezTo>
                    <a:pt x="31947" y="5901"/>
                    <a:pt x="31673" y="4385"/>
                    <a:pt x="30854" y="3178"/>
                  </a:cubicBezTo>
                  <a:cubicBezTo>
                    <a:pt x="30058" y="1998"/>
                    <a:pt x="28850" y="1274"/>
                    <a:pt x="27593" y="832"/>
                  </a:cubicBezTo>
                  <a:cubicBezTo>
                    <a:pt x="26269" y="366"/>
                    <a:pt x="24870" y="172"/>
                    <a:pt x="23486" y="74"/>
                  </a:cubicBezTo>
                  <a:cubicBezTo>
                    <a:pt x="22766" y="24"/>
                    <a:pt x="22043" y="1"/>
                    <a:pt x="21319" y="1"/>
                  </a:cubicBez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subTitle" idx="1"/>
          </p:nvPr>
        </p:nvSpPr>
        <p:spPr>
          <a:xfrm rot="-539">
            <a:off x="628650" y="4178917"/>
            <a:ext cx="38292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0" name="Google Shape;20;p2"/>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6000" b="0">
                <a:solidFill>
                  <a:schemeClr val="accent5"/>
                </a:solidFill>
              </a:defRPr>
            </a:lvl1pPr>
            <a:lvl2pPr lvl="1"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2pPr>
            <a:lvl3pPr lvl="2"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3pPr>
            <a:lvl4pPr lvl="3"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4pPr>
            <a:lvl5pPr lvl="4"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5pPr>
            <a:lvl6pPr lvl="5"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6pPr>
            <a:lvl7pPr lvl="6"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7pPr>
            <a:lvl8pPr lvl="7"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8pPr>
            <a:lvl9pPr lvl="8" algn="ctr" rtl="0">
              <a:spcBef>
                <a:spcPts val="0"/>
              </a:spcBef>
              <a:spcAft>
                <a:spcPts val="0"/>
              </a:spcAft>
              <a:buClr>
                <a:schemeClr val="accent5"/>
              </a:buClr>
              <a:buSzPts val="6000"/>
              <a:buFont typeface="Yeseva One"/>
              <a:buNone/>
              <a:defRPr sz="6000">
                <a:solidFill>
                  <a:schemeClr val="accent5"/>
                </a:solidFill>
                <a:latin typeface="Yeseva One"/>
                <a:ea typeface="Yeseva One"/>
                <a:cs typeface="Yeseva One"/>
                <a:sym typeface="Yeseva 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7" name="Google Shape;27;p4"/>
          <p:cNvSpPr txBox="1">
            <a:spLocks noGrp="1"/>
          </p:cNvSpPr>
          <p:nvPr>
            <p:ph type="body" idx="1"/>
          </p:nvPr>
        </p:nvSpPr>
        <p:spPr>
          <a:xfrm>
            <a:off x="457200" y="1404125"/>
            <a:ext cx="8238900" cy="2682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a:solidFill>
                  <a:schemeClr val="accent6"/>
                </a:solidFill>
              </a:defRPr>
            </a:lvl1pPr>
            <a:lvl2pPr marL="914400" lvl="1" indent="-317500" rtl="0">
              <a:lnSpc>
                <a:spcPct val="115000"/>
              </a:lnSpc>
              <a:spcBef>
                <a:spcPts val="0"/>
              </a:spcBef>
              <a:spcAft>
                <a:spcPts val="0"/>
              </a:spcAft>
              <a:buClr>
                <a:schemeClr val="accent2"/>
              </a:buClr>
              <a:buSzPts val="1400"/>
              <a:buChar char="●"/>
              <a:defRPr>
                <a:solidFill>
                  <a:schemeClr val="accent6"/>
                </a:solidFill>
              </a:defRPr>
            </a:lvl2pPr>
            <a:lvl3pPr marL="1371600" lvl="2" indent="-317500" rtl="0">
              <a:lnSpc>
                <a:spcPct val="115000"/>
              </a:lnSpc>
              <a:spcBef>
                <a:spcPts val="0"/>
              </a:spcBef>
              <a:spcAft>
                <a:spcPts val="0"/>
              </a:spcAft>
              <a:buClr>
                <a:schemeClr val="accent6"/>
              </a:buClr>
              <a:buSzPts val="1400"/>
              <a:buChar char="■"/>
              <a:defRPr>
                <a:solidFill>
                  <a:schemeClr val="accent6"/>
                </a:solidFill>
              </a:defRPr>
            </a:lvl3pPr>
            <a:lvl4pPr marL="1828800" lvl="3" indent="-317500" rtl="0">
              <a:lnSpc>
                <a:spcPct val="115000"/>
              </a:lnSpc>
              <a:spcBef>
                <a:spcPts val="1600"/>
              </a:spcBef>
              <a:spcAft>
                <a:spcPts val="0"/>
              </a:spcAft>
              <a:buClr>
                <a:schemeClr val="accent6"/>
              </a:buClr>
              <a:buSzPts val="1400"/>
              <a:buChar char="●"/>
              <a:defRPr>
                <a:solidFill>
                  <a:schemeClr val="accent6"/>
                </a:solidFill>
              </a:defRPr>
            </a:lvl4pPr>
            <a:lvl5pPr marL="2286000" lvl="4" indent="-317500" rtl="0">
              <a:lnSpc>
                <a:spcPct val="115000"/>
              </a:lnSpc>
              <a:spcBef>
                <a:spcPts val="1600"/>
              </a:spcBef>
              <a:spcAft>
                <a:spcPts val="0"/>
              </a:spcAft>
              <a:buClr>
                <a:schemeClr val="accent6"/>
              </a:buClr>
              <a:buSzPts val="1400"/>
              <a:buChar char="○"/>
              <a:defRPr>
                <a:solidFill>
                  <a:schemeClr val="accent6"/>
                </a:solidFill>
              </a:defRPr>
            </a:lvl5pPr>
            <a:lvl6pPr marL="2743200" lvl="5" indent="-317500" rtl="0">
              <a:lnSpc>
                <a:spcPct val="115000"/>
              </a:lnSpc>
              <a:spcBef>
                <a:spcPts val="1600"/>
              </a:spcBef>
              <a:spcAft>
                <a:spcPts val="0"/>
              </a:spcAft>
              <a:buClr>
                <a:schemeClr val="accent6"/>
              </a:buClr>
              <a:buSzPts val="1400"/>
              <a:buChar char="■"/>
              <a:defRPr>
                <a:solidFill>
                  <a:schemeClr val="accent6"/>
                </a:solidFill>
              </a:defRPr>
            </a:lvl6pPr>
            <a:lvl7pPr marL="3200400" lvl="6" indent="-317500" rtl="0">
              <a:lnSpc>
                <a:spcPct val="115000"/>
              </a:lnSpc>
              <a:spcBef>
                <a:spcPts val="1600"/>
              </a:spcBef>
              <a:spcAft>
                <a:spcPts val="0"/>
              </a:spcAft>
              <a:buClr>
                <a:schemeClr val="accent6"/>
              </a:buClr>
              <a:buSzPts val="1400"/>
              <a:buChar char="●"/>
              <a:defRPr>
                <a:solidFill>
                  <a:schemeClr val="accent6"/>
                </a:solidFill>
              </a:defRPr>
            </a:lvl7pPr>
            <a:lvl8pPr marL="3657600" lvl="7" indent="-317500" rtl="0">
              <a:lnSpc>
                <a:spcPct val="115000"/>
              </a:lnSpc>
              <a:spcBef>
                <a:spcPts val="1600"/>
              </a:spcBef>
              <a:spcAft>
                <a:spcPts val="0"/>
              </a:spcAft>
              <a:buClr>
                <a:schemeClr val="accent6"/>
              </a:buClr>
              <a:buSzPts val="1400"/>
              <a:buChar char="○"/>
              <a:defRPr>
                <a:solidFill>
                  <a:schemeClr val="accent6"/>
                </a:solidFill>
              </a:defRPr>
            </a:lvl8pPr>
            <a:lvl9pPr marL="4114800" lvl="8" indent="-317500" rtl="0">
              <a:lnSpc>
                <a:spcPct val="115000"/>
              </a:lnSpc>
              <a:spcBef>
                <a:spcPts val="1600"/>
              </a:spcBef>
              <a:spcAft>
                <a:spcPts val="1600"/>
              </a:spcAft>
              <a:buClr>
                <a:schemeClr val="accent6"/>
              </a:buClr>
              <a:buSzPts val="1400"/>
              <a:buChar char="■"/>
              <a:defRPr>
                <a:solidFill>
                  <a:schemeClr val="accent6"/>
                </a:solidFill>
              </a:defRPr>
            </a:lvl9pPr>
          </a:lstStyle>
          <a:p>
            <a:endParaRPr/>
          </a:p>
        </p:txBody>
      </p:sp>
      <p:sp>
        <p:nvSpPr>
          <p:cNvPr id="28" name="Google Shape;28;p4"/>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988700"/>
            <a:ext cx="2907600" cy="56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1" name="Google Shape;31;p5"/>
          <p:cNvSpPr txBox="1">
            <a:spLocks noGrp="1"/>
          </p:cNvSpPr>
          <p:nvPr>
            <p:ph type="subTitle" idx="2"/>
          </p:nvPr>
        </p:nvSpPr>
        <p:spPr>
          <a:xfrm>
            <a:off x="4945650" y="29887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000"/>
              <a:buFont typeface="Fira Sans Condensed"/>
              <a:buNone/>
              <a:defRPr sz="2000" b="1">
                <a:latin typeface="Fira Sans Condensed"/>
                <a:ea typeface="Fira Sans Condensed"/>
                <a:cs typeface="Fira Sans Condensed"/>
                <a:sym typeface="Fira Sans Condensed"/>
              </a:defRPr>
            </a:lvl9pPr>
          </a:lstStyle>
          <a:p>
            <a:endParaRPr/>
          </a:p>
        </p:txBody>
      </p:sp>
      <p:sp>
        <p:nvSpPr>
          <p:cNvPr id="32" name="Google Shape;32;p5"/>
          <p:cNvSpPr txBox="1">
            <a:spLocks noGrp="1"/>
          </p:cNvSpPr>
          <p:nvPr>
            <p:ph type="subTitle" idx="3"/>
          </p:nvPr>
        </p:nvSpPr>
        <p:spPr>
          <a:xfrm>
            <a:off x="1290763"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45638" y="36090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5"/>
        <p:cNvGrpSpPr/>
        <p:nvPr/>
      </p:nvGrpSpPr>
      <p:grpSpPr>
        <a:xfrm>
          <a:off x="0" y="0"/>
          <a:ext cx="0" cy="0"/>
          <a:chOff x="0" y="0"/>
          <a:chExt cx="0" cy="0"/>
        </a:xfrm>
      </p:grpSpPr>
      <p:sp>
        <p:nvSpPr>
          <p:cNvPr id="36" name="Google Shape;36;p6"/>
          <p:cNvSpPr/>
          <p:nvPr/>
        </p:nvSpPr>
        <p:spPr>
          <a:xfrm>
            <a:off x="285100" y="268025"/>
            <a:ext cx="8573700" cy="4607400"/>
          </a:xfrm>
          <a:prstGeom prst="plus">
            <a:avLst>
              <a:gd name="adj" fmla="val 3202"/>
            </a:avLst>
          </a:prstGeom>
          <a:noFill/>
          <a:ln w="9525" cap="flat" cmpd="sng">
            <a:solidFill>
              <a:srgbClr val="8BC5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2400" y="540000"/>
            <a:ext cx="7708500" cy="6309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722400" y="540000"/>
            <a:ext cx="7708500" cy="630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2800"/>
              <a:buNone/>
              <a:defRPr sz="3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57200" y="1080275"/>
            <a:ext cx="8238900" cy="365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00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
        <p:nvSpPr>
          <p:cNvPr id="7" name="Google Shape;7;p1"/>
          <p:cNvSpPr txBox="1">
            <a:spLocks noGrp="1"/>
          </p:cNvSpPr>
          <p:nvPr>
            <p:ph type="title"/>
          </p:nvPr>
        </p:nvSpPr>
        <p:spPr>
          <a:xfrm>
            <a:off x="722400" y="540000"/>
            <a:ext cx="7708500" cy="630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Yeseva One"/>
              <a:buNone/>
              <a:defRPr sz="2800" b="1">
                <a:solidFill>
                  <a:schemeClr val="dk1"/>
                </a:solidFill>
                <a:latin typeface="Yeseva One"/>
                <a:ea typeface="Yeseva One"/>
                <a:cs typeface="Yeseva One"/>
                <a:sym typeface="Yeseva One"/>
              </a:defRPr>
            </a:lvl1pPr>
            <a:lvl2pPr lvl="1"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9">
          <p15:clr>
            <a:srgbClr val="EA4335"/>
          </p15:clr>
        </p15:guide>
        <p15:guide id="2" pos="288">
          <p15:clr>
            <a:srgbClr val="EA4335"/>
          </p15:clr>
        </p15:guide>
        <p15:guide id="3" orient="horz" pos="2984">
          <p15:clr>
            <a:srgbClr val="EA4335"/>
          </p15:clr>
        </p15:guide>
        <p15:guide id="4" pos="5478">
          <p15:clr>
            <a:srgbClr val="EA4335"/>
          </p15:clr>
        </p15:guide>
        <p15:guide id="5" orient="horz" pos="1620">
          <p15:clr>
            <a:srgbClr val="EA4335"/>
          </p15:clr>
        </p15:guide>
        <p15:guide id="6" pos="2880">
          <p15:clr>
            <a:srgbClr val="EA4335"/>
          </p15:clr>
        </p15:guide>
        <p15:guide id="7" orient="horz" pos="86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5"/>
          <p:cNvGrpSpPr/>
          <p:nvPr/>
        </p:nvGrpSpPr>
        <p:grpSpPr>
          <a:xfrm>
            <a:off x="3773191" y="823639"/>
            <a:ext cx="5233290" cy="4376961"/>
            <a:chOff x="834119" y="1351401"/>
            <a:chExt cx="3283736" cy="2746415"/>
          </a:xfrm>
        </p:grpSpPr>
        <p:sp>
          <p:nvSpPr>
            <p:cNvPr id="61" name="Google Shape;61;p15"/>
            <p:cNvSpPr/>
            <p:nvPr/>
          </p:nvSpPr>
          <p:spPr>
            <a:xfrm>
              <a:off x="1754719" y="3369716"/>
              <a:ext cx="1961443" cy="697455"/>
            </a:xfrm>
            <a:custGeom>
              <a:avLst/>
              <a:gdLst/>
              <a:ahLst/>
              <a:cxnLst/>
              <a:rect l="l" t="t" r="r" b="b"/>
              <a:pathLst>
                <a:path w="20420" h="7261" extrusionOk="0">
                  <a:moveTo>
                    <a:pt x="20420" y="1"/>
                  </a:moveTo>
                  <a:lnTo>
                    <a:pt x="0" y="1063"/>
                  </a:lnTo>
                  <a:lnTo>
                    <a:pt x="3127" y="7260"/>
                  </a:lnTo>
                  <a:lnTo>
                    <a:pt x="17047" y="7067"/>
                  </a:lnTo>
                  <a:lnTo>
                    <a:pt x="20420"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834119" y="1351401"/>
              <a:ext cx="3283736" cy="2133093"/>
            </a:xfrm>
            <a:custGeom>
              <a:avLst/>
              <a:gdLst/>
              <a:ahLst/>
              <a:cxnLst/>
              <a:rect l="l" t="t" r="r" b="b"/>
              <a:pathLst>
                <a:path w="34186" h="22207" extrusionOk="0">
                  <a:moveTo>
                    <a:pt x="22389" y="1"/>
                  </a:moveTo>
                  <a:cubicBezTo>
                    <a:pt x="21443" y="1"/>
                    <a:pt x="20392" y="53"/>
                    <a:pt x="19227" y="158"/>
                  </a:cubicBezTo>
                  <a:cubicBezTo>
                    <a:pt x="0" y="1902"/>
                    <a:pt x="14503" y="22207"/>
                    <a:pt x="14503" y="22207"/>
                  </a:cubicBezTo>
                  <a:lnTo>
                    <a:pt x="25540" y="22131"/>
                  </a:lnTo>
                  <a:cubicBezTo>
                    <a:pt x="29731" y="8105"/>
                    <a:pt x="34186" y="1"/>
                    <a:pt x="223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989634" y="1396931"/>
              <a:ext cx="2969252" cy="2079303"/>
            </a:xfrm>
            <a:custGeom>
              <a:avLst/>
              <a:gdLst/>
              <a:ahLst/>
              <a:cxnLst/>
              <a:rect l="l" t="t" r="r" b="b"/>
              <a:pathLst>
                <a:path w="30912" h="21647" extrusionOk="0">
                  <a:moveTo>
                    <a:pt x="19745" y="0"/>
                  </a:moveTo>
                  <a:cubicBezTo>
                    <a:pt x="18998" y="0"/>
                    <a:pt x="18185" y="44"/>
                    <a:pt x="17300" y="133"/>
                  </a:cubicBezTo>
                  <a:cubicBezTo>
                    <a:pt x="0" y="1870"/>
                    <a:pt x="14198" y="21647"/>
                    <a:pt x="14198" y="21647"/>
                  </a:cubicBezTo>
                  <a:lnTo>
                    <a:pt x="22103" y="21500"/>
                  </a:lnTo>
                  <a:cubicBezTo>
                    <a:pt x="27194" y="9678"/>
                    <a:pt x="30911" y="0"/>
                    <a:pt x="1974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676914" y="1436218"/>
              <a:ext cx="2418857" cy="1436310"/>
            </a:xfrm>
            <a:custGeom>
              <a:avLst/>
              <a:gdLst/>
              <a:ahLst/>
              <a:cxnLst/>
              <a:rect l="l" t="t" r="r" b="b"/>
              <a:pathLst>
                <a:path w="25182" h="14953" extrusionOk="0">
                  <a:moveTo>
                    <a:pt x="12809" y="0"/>
                  </a:moveTo>
                  <a:cubicBezTo>
                    <a:pt x="12487" y="0"/>
                    <a:pt x="12147" y="10"/>
                    <a:pt x="11790" y="31"/>
                  </a:cubicBezTo>
                  <a:cubicBezTo>
                    <a:pt x="0" y="724"/>
                    <a:pt x="2093" y="14009"/>
                    <a:pt x="8224" y="14932"/>
                  </a:cubicBezTo>
                  <a:cubicBezTo>
                    <a:pt x="8316" y="14946"/>
                    <a:pt x="8412" y="14953"/>
                    <a:pt x="8511" y="14953"/>
                  </a:cubicBezTo>
                  <a:cubicBezTo>
                    <a:pt x="13160" y="14953"/>
                    <a:pt x="25182" y="0"/>
                    <a:pt x="1280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928484" y="3314772"/>
              <a:ext cx="1585484" cy="359534"/>
            </a:xfrm>
            <a:custGeom>
              <a:avLst/>
              <a:gdLst/>
              <a:ahLst/>
              <a:cxnLst/>
              <a:rect l="l" t="t" r="r" b="b"/>
              <a:pathLst>
                <a:path w="16506" h="3743" extrusionOk="0">
                  <a:moveTo>
                    <a:pt x="7425" y="0"/>
                  </a:moveTo>
                  <a:cubicBezTo>
                    <a:pt x="3749" y="0"/>
                    <a:pt x="147" y="998"/>
                    <a:pt x="1" y="3387"/>
                  </a:cubicBezTo>
                  <a:lnTo>
                    <a:pt x="15061" y="3742"/>
                  </a:lnTo>
                  <a:cubicBezTo>
                    <a:pt x="16505" y="1487"/>
                    <a:pt x="11910" y="0"/>
                    <a:pt x="742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989960" y="1547354"/>
              <a:ext cx="102395" cy="348680"/>
            </a:xfrm>
            <a:custGeom>
              <a:avLst/>
              <a:gdLst/>
              <a:ahLst/>
              <a:cxnLst/>
              <a:rect l="l" t="t" r="r" b="b"/>
              <a:pathLst>
                <a:path w="1066" h="3630" extrusionOk="0">
                  <a:moveTo>
                    <a:pt x="1066" y="1"/>
                  </a:moveTo>
                  <a:lnTo>
                    <a:pt x="599" y="234"/>
                  </a:lnTo>
                  <a:cubicBezTo>
                    <a:pt x="599" y="234"/>
                    <a:pt x="1" y="1450"/>
                    <a:pt x="399" y="3630"/>
                  </a:cubicBezTo>
                  <a:cubicBezTo>
                    <a:pt x="399" y="3630"/>
                    <a:pt x="487" y="528"/>
                    <a:pt x="1066"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185626" y="1459367"/>
              <a:ext cx="91829" cy="352138"/>
            </a:xfrm>
            <a:custGeom>
              <a:avLst/>
              <a:gdLst/>
              <a:ahLst/>
              <a:cxnLst/>
              <a:rect l="l" t="t" r="r" b="b"/>
              <a:pathLst>
                <a:path w="956" h="3666" extrusionOk="0">
                  <a:moveTo>
                    <a:pt x="956" y="1"/>
                  </a:moveTo>
                  <a:lnTo>
                    <a:pt x="509" y="264"/>
                  </a:lnTo>
                  <a:cubicBezTo>
                    <a:pt x="509" y="264"/>
                    <a:pt x="1" y="1517"/>
                    <a:pt x="555" y="3665"/>
                  </a:cubicBezTo>
                  <a:cubicBezTo>
                    <a:pt x="555" y="3665"/>
                    <a:pt x="419" y="563"/>
                    <a:pt x="956"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364578" y="1401542"/>
              <a:ext cx="91925" cy="352234"/>
            </a:xfrm>
            <a:custGeom>
              <a:avLst/>
              <a:gdLst/>
              <a:ahLst/>
              <a:cxnLst/>
              <a:rect l="l" t="t" r="r" b="b"/>
              <a:pathLst>
                <a:path w="957" h="3667" extrusionOk="0">
                  <a:moveTo>
                    <a:pt x="956" y="0"/>
                  </a:moveTo>
                  <a:lnTo>
                    <a:pt x="507" y="265"/>
                  </a:lnTo>
                  <a:cubicBezTo>
                    <a:pt x="507" y="265"/>
                    <a:pt x="0" y="1517"/>
                    <a:pt x="553" y="3666"/>
                  </a:cubicBezTo>
                  <a:cubicBezTo>
                    <a:pt x="553" y="3666"/>
                    <a:pt x="417" y="564"/>
                    <a:pt x="956"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884721" y="1369555"/>
              <a:ext cx="86353" cy="354251"/>
            </a:xfrm>
            <a:custGeom>
              <a:avLst/>
              <a:gdLst/>
              <a:ahLst/>
              <a:cxnLst/>
              <a:rect l="l" t="t" r="r" b="b"/>
              <a:pathLst>
                <a:path w="899" h="3688" extrusionOk="0">
                  <a:moveTo>
                    <a:pt x="1" y="1"/>
                  </a:moveTo>
                  <a:lnTo>
                    <a:pt x="1" y="1"/>
                  </a:lnTo>
                  <a:cubicBezTo>
                    <a:pt x="520" y="598"/>
                    <a:pt x="203" y="3687"/>
                    <a:pt x="203" y="3687"/>
                  </a:cubicBezTo>
                  <a:cubicBezTo>
                    <a:pt x="898" y="1576"/>
                    <a:pt x="360" y="108"/>
                    <a:pt x="360" y="108"/>
                  </a:cubicBezTo>
                  <a:lnTo>
                    <a:pt x="1"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063961" y="1381466"/>
              <a:ext cx="86353" cy="353963"/>
            </a:xfrm>
            <a:custGeom>
              <a:avLst/>
              <a:gdLst/>
              <a:ahLst/>
              <a:cxnLst/>
              <a:rect l="l" t="t" r="r" b="b"/>
              <a:pathLst>
                <a:path w="899" h="3685" extrusionOk="0">
                  <a:moveTo>
                    <a:pt x="0" y="0"/>
                  </a:moveTo>
                  <a:cubicBezTo>
                    <a:pt x="521" y="596"/>
                    <a:pt x="203" y="3685"/>
                    <a:pt x="203" y="3685"/>
                  </a:cubicBezTo>
                  <a:cubicBezTo>
                    <a:pt x="899" y="1575"/>
                    <a:pt x="448" y="292"/>
                    <a:pt x="448" y="292"/>
                  </a:cubicBezTo>
                  <a:lnTo>
                    <a:pt x="0"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305542" y="1434489"/>
              <a:ext cx="86257" cy="354059"/>
            </a:xfrm>
            <a:custGeom>
              <a:avLst/>
              <a:gdLst/>
              <a:ahLst/>
              <a:cxnLst/>
              <a:rect l="l" t="t" r="r" b="b"/>
              <a:pathLst>
                <a:path w="898" h="3686" extrusionOk="0">
                  <a:moveTo>
                    <a:pt x="0" y="1"/>
                  </a:moveTo>
                  <a:lnTo>
                    <a:pt x="0" y="1"/>
                  </a:lnTo>
                  <a:cubicBezTo>
                    <a:pt x="520" y="596"/>
                    <a:pt x="202" y="3685"/>
                    <a:pt x="202" y="3685"/>
                  </a:cubicBezTo>
                  <a:cubicBezTo>
                    <a:pt x="898" y="1575"/>
                    <a:pt x="447" y="293"/>
                    <a:pt x="447" y="293"/>
                  </a:cubicBezTo>
                  <a:lnTo>
                    <a:pt x="0"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82965" y="1919664"/>
              <a:ext cx="250031" cy="592948"/>
            </a:xfrm>
            <a:custGeom>
              <a:avLst/>
              <a:gdLst/>
              <a:ahLst/>
              <a:cxnLst/>
              <a:rect l="l" t="t" r="r" b="b"/>
              <a:pathLst>
                <a:path w="2603" h="6173" extrusionOk="0">
                  <a:moveTo>
                    <a:pt x="1476" y="0"/>
                  </a:moveTo>
                  <a:cubicBezTo>
                    <a:pt x="1" y="2060"/>
                    <a:pt x="1444" y="6154"/>
                    <a:pt x="1449" y="6173"/>
                  </a:cubicBezTo>
                  <a:lnTo>
                    <a:pt x="1449" y="6173"/>
                  </a:lnTo>
                  <a:cubicBezTo>
                    <a:pt x="746" y="2714"/>
                    <a:pt x="2603" y="2064"/>
                    <a:pt x="2603" y="2064"/>
                  </a:cubicBezTo>
                  <a:cubicBezTo>
                    <a:pt x="1379" y="1993"/>
                    <a:pt x="1476" y="0"/>
                    <a:pt x="1476" y="0"/>
                  </a:cubicBezTo>
                  <a:close/>
                  <a:moveTo>
                    <a:pt x="1449" y="6173"/>
                  </a:moveTo>
                  <a:cubicBezTo>
                    <a:pt x="1449" y="6173"/>
                    <a:pt x="1449" y="6173"/>
                    <a:pt x="1449" y="6173"/>
                  </a:cubicBezTo>
                  <a:cubicBezTo>
                    <a:pt x="1449" y="6173"/>
                    <a:pt x="1449" y="6173"/>
                    <a:pt x="1449" y="6173"/>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482669" y="1659354"/>
              <a:ext cx="248782" cy="588721"/>
            </a:xfrm>
            <a:custGeom>
              <a:avLst/>
              <a:gdLst/>
              <a:ahLst/>
              <a:cxnLst/>
              <a:rect l="l" t="t" r="r" b="b"/>
              <a:pathLst>
                <a:path w="2590" h="6129" extrusionOk="0">
                  <a:moveTo>
                    <a:pt x="1635" y="0"/>
                  </a:moveTo>
                  <a:cubicBezTo>
                    <a:pt x="1924" y="3515"/>
                    <a:pt x="0" y="3953"/>
                    <a:pt x="0" y="3953"/>
                  </a:cubicBezTo>
                  <a:cubicBezTo>
                    <a:pt x="1207" y="4160"/>
                    <a:pt x="876" y="6129"/>
                    <a:pt x="876" y="6129"/>
                  </a:cubicBezTo>
                  <a:cubicBezTo>
                    <a:pt x="2590" y="4242"/>
                    <a:pt x="1635" y="1"/>
                    <a:pt x="1635"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168624" y="2053661"/>
              <a:ext cx="1179555" cy="88563"/>
            </a:xfrm>
            <a:custGeom>
              <a:avLst/>
              <a:gdLst/>
              <a:ahLst/>
              <a:cxnLst/>
              <a:rect l="l" t="t" r="r" b="b"/>
              <a:pathLst>
                <a:path w="12280" h="922" extrusionOk="0">
                  <a:moveTo>
                    <a:pt x="12280" y="1"/>
                  </a:moveTo>
                  <a:cubicBezTo>
                    <a:pt x="12280" y="1"/>
                    <a:pt x="12280" y="1"/>
                    <a:pt x="12280" y="1"/>
                  </a:cubicBezTo>
                  <a:lnTo>
                    <a:pt x="12280" y="1"/>
                  </a:lnTo>
                  <a:cubicBezTo>
                    <a:pt x="12280" y="1"/>
                    <a:pt x="12280" y="1"/>
                    <a:pt x="12280" y="1"/>
                  </a:cubicBezTo>
                  <a:cubicBezTo>
                    <a:pt x="12280" y="1"/>
                    <a:pt x="12280" y="1"/>
                    <a:pt x="12280" y="1"/>
                  </a:cubicBezTo>
                  <a:close/>
                  <a:moveTo>
                    <a:pt x="12280" y="1"/>
                  </a:moveTo>
                  <a:cubicBezTo>
                    <a:pt x="8976" y="566"/>
                    <a:pt x="5136" y="676"/>
                    <a:pt x="2641" y="676"/>
                  </a:cubicBezTo>
                  <a:cubicBezTo>
                    <a:pt x="1045" y="676"/>
                    <a:pt x="0" y="631"/>
                    <a:pt x="0" y="631"/>
                  </a:cubicBezTo>
                  <a:lnTo>
                    <a:pt x="0" y="631"/>
                  </a:lnTo>
                  <a:cubicBezTo>
                    <a:pt x="1418" y="840"/>
                    <a:pt x="2829" y="921"/>
                    <a:pt x="4162" y="921"/>
                  </a:cubicBezTo>
                  <a:cubicBezTo>
                    <a:pt x="8635" y="921"/>
                    <a:pt x="12233" y="11"/>
                    <a:pt x="12280"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208141" y="2932376"/>
              <a:ext cx="652310" cy="861037"/>
            </a:xfrm>
            <a:custGeom>
              <a:avLst/>
              <a:gdLst/>
              <a:ahLst/>
              <a:cxnLst/>
              <a:rect l="l" t="t" r="r" b="b"/>
              <a:pathLst>
                <a:path w="6791" h="8964" extrusionOk="0">
                  <a:moveTo>
                    <a:pt x="3990" y="0"/>
                  </a:moveTo>
                  <a:cubicBezTo>
                    <a:pt x="2931" y="0"/>
                    <a:pt x="1687" y="596"/>
                    <a:pt x="1130" y="2457"/>
                  </a:cubicBezTo>
                  <a:cubicBezTo>
                    <a:pt x="187" y="5602"/>
                    <a:pt x="1" y="8578"/>
                    <a:pt x="706" y="8923"/>
                  </a:cubicBezTo>
                  <a:cubicBezTo>
                    <a:pt x="762" y="8950"/>
                    <a:pt x="827" y="8964"/>
                    <a:pt x="901" y="8964"/>
                  </a:cubicBezTo>
                  <a:cubicBezTo>
                    <a:pt x="1697" y="8964"/>
                    <a:pt x="3472" y="7389"/>
                    <a:pt x="5090" y="5076"/>
                  </a:cubicBezTo>
                  <a:cubicBezTo>
                    <a:pt x="6790" y="2646"/>
                    <a:pt x="6208" y="788"/>
                    <a:pt x="5138" y="255"/>
                  </a:cubicBezTo>
                  <a:cubicBezTo>
                    <a:pt x="4827" y="101"/>
                    <a:pt x="4424" y="0"/>
                    <a:pt x="3990" y="0"/>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83259" y="2959944"/>
              <a:ext cx="615136" cy="905510"/>
            </a:xfrm>
            <a:custGeom>
              <a:avLst/>
              <a:gdLst/>
              <a:ahLst/>
              <a:cxnLst/>
              <a:rect l="l" t="t" r="r" b="b"/>
              <a:pathLst>
                <a:path w="6404" h="9427" extrusionOk="0">
                  <a:moveTo>
                    <a:pt x="2899" y="1"/>
                  </a:moveTo>
                  <a:cubicBezTo>
                    <a:pt x="2676" y="1"/>
                    <a:pt x="2466" y="36"/>
                    <a:pt x="2279" y="103"/>
                  </a:cubicBezTo>
                  <a:cubicBezTo>
                    <a:pt x="1154" y="505"/>
                    <a:pt x="0" y="2230"/>
                    <a:pt x="1346" y="4613"/>
                  </a:cubicBezTo>
                  <a:cubicBezTo>
                    <a:pt x="2870" y="7316"/>
                    <a:pt x="4750" y="9427"/>
                    <a:pt x="5575" y="9427"/>
                  </a:cubicBezTo>
                  <a:cubicBezTo>
                    <a:pt x="5624" y="9427"/>
                    <a:pt x="5668" y="9420"/>
                    <a:pt x="5709" y="9405"/>
                  </a:cubicBezTo>
                  <a:cubicBezTo>
                    <a:pt x="6403" y="9151"/>
                    <a:pt x="6365" y="6174"/>
                    <a:pt x="5835" y="3139"/>
                  </a:cubicBezTo>
                  <a:cubicBezTo>
                    <a:pt x="5441" y="889"/>
                    <a:pt x="4014" y="1"/>
                    <a:pt x="289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786225" y="2991930"/>
              <a:ext cx="381627" cy="881305"/>
            </a:xfrm>
            <a:custGeom>
              <a:avLst/>
              <a:gdLst/>
              <a:ahLst/>
              <a:cxnLst/>
              <a:rect l="l" t="t" r="r" b="b"/>
              <a:pathLst>
                <a:path w="3973" h="9175" extrusionOk="0">
                  <a:moveTo>
                    <a:pt x="899" y="0"/>
                  </a:moveTo>
                  <a:cubicBezTo>
                    <a:pt x="575" y="0"/>
                    <a:pt x="265" y="102"/>
                    <a:pt x="0" y="261"/>
                  </a:cubicBezTo>
                  <a:cubicBezTo>
                    <a:pt x="1850" y="2303"/>
                    <a:pt x="2812" y="6657"/>
                    <a:pt x="3258" y="9173"/>
                  </a:cubicBezTo>
                  <a:cubicBezTo>
                    <a:pt x="3267" y="9174"/>
                    <a:pt x="3276" y="9174"/>
                    <a:pt x="3285" y="9174"/>
                  </a:cubicBezTo>
                  <a:cubicBezTo>
                    <a:pt x="3323" y="9174"/>
                    <a:pt x="3359" y="9169"/>
                    <a:pt x="3390" y="9155"/>
                  </a:cubicBezTo>
                  <a:cubicBezTo>
                    <a:pt x="3973" y="8926"/>
                    <a:pt x="3883" y="4635"/>
                    <a:pt x="3089" y="2269"/>
                  </a:cubicBezTo>
                  <a:cubicBezTo>
                    <a:pt x="2518" y="564"/>
                    <a:pt x="1665" y="0"/>
                    <a:pt x="899"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335896" y="2966860"/>
              <a:ext cx="380954" cy="828859"/>
            </a:xfrm>
            <a:custGeom>
              <a:avLst/>
              <a:gdLst/>
              <a:ahLst/>
              <a:cxnLst/>
              <a:rect l="l" t="t" r="r" b="b"/>
              <a:pathLst>
                <a:path w="3966" h="8629" extrusionOk="0">
                  <a:moveTo>
                    <a:pt x="3340" y="0"/>
                  </a:moveTo>
                  <a:cubicBezTo>
                    <a:pt x="2649" y="0"/>
                    <a:pt x="1574" y="546"/>
                    <a:pt x="795" y="2864"/>
                  </a:cubicBezTo>
                  <a:cubicBezTo>
                    <a:pt x="1" y="5219"/>
                    <a:pt x="141" y="8388"/>
                    <a:pt x="738" y="8628"/>
                  </a:cubicBezTo>
                  <a:cubicBezTo>
                    <a:pt x="997" y="7317"/>
                    <a:pt x="1449" y="5721"/>
                    <a:pt x="2101" y="4088"/>
                  </a:cubicBezTo>
                  <a:cubicBezTo>
                    <a:pt x="2685" y="2629"/>
                    <a:pt x="3342" y="1353"/>
                    <a:pt x="3966" y="346"/>
                  </a:cubicBezTo>
                  <a:cubicBezTo>
                    <a:pt x="3907" y="195"/>
                    <a:pt x="3823" y="97"/>
                    <a:pt x="3714" y="59"/>
                  </a:cubicBezTo>
                  <a:cubicBezTo>
                    <a:pt x="3610" y="23"/>
                    <a:pt x="3483" y="0"/>
                    <a:pt x="3340"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75811" y="1470605"/>
              <a:ext cx="392673" cy="103259"/>
            </a:xfrm>
            <a:custGeom>
              <a:avLst/>
              <a:gdLst/>
              <a:ahLst/>
              <a:cxnLst/>
              <a:rect l="l" t="t" r="r" b="b"/>
              <a:pathLst>
                <a:path w="4088" h="1075" extrusionOk="0">
                  <a:moveTo>
                    <a:pt x="2757" y="1"/>
                  </a:moveTo>
                  <a:cubicBezTo>
                    <a:pt x="2513" y="1"/>
                    <a:pt x="2245" y="18"/>
                    <a:pt x="1967" y="54"/>
                  </a:cubicBezTo>
                  <a:cubicBezTo>
                    <a:pt x="861" y="197"/>
                    <a:pt x="0" y="584"/>
                    <a:pt x="43" y="919"/>
                  </a:cubicBezTo>
                  <a:cubicBezTo>
                    <a:pt x="58" y="1033"/>
                    <a:pt x="167" y="1075"/>
                    <a:pt x="349" y="1075"/>
                  </a:cubicBezTo>
                  <a:cubicBezTo>
                    <a:pt x="699" y="1075"/>
                    <a:pt x="1318" y="919"/>
                    <a:pt x="2047" y="824"/>
                  </a:cubicBezTo>
                  <a:cubicBezTo>
                    <a:pt x="3151" y="681"/>
                    <a:pt x="4087" y="736"/>
                    <a:pt x="4044" y="402"/>
                  </a:cubicBezTo>
                  <a:cubicBezTo>
                    <a:pt x="4012" y="151"/>
                    <a:pt x="3484" y="1"/>
                    <a:pt x="2757"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217997" y="3547034"/>
              <a:ext cx="1109339" cy="509284"/>
            </a:xfrm>
            <a:custGeom>
              <a:avLst/>
              <a:gdLst/>
              <a:ahLst/>
              <a:cxnLst/>
              <a:rect l="l" t="t" r="r" b="b"/>
              <a:pathLst>
                <a:path w="11549" h="5302" extrusionOk="0">
                  <a:moveTo>
                    <a:pt x="11548" y="0"/>
                  </a:moveTo>
                  <a:lnTo>
                    <a:pt x="0" y="780"/>
                  </a:lnTo>
                  <a:lnTo>
                    <a:pt x="740" y="5301"/>
                  </a:lnTo>
                  <a:lnTo>
                    <a:pt x="10435" y="5169"/>
                  </a:lnTo>
                  <a:lnTo>
                    <a:pt x="11548" y="0"/>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188027" y="3583631"/>
              <a:ext cx="546937" cy="502464"/>
            </a:xfrm>
            <a:custGeom>
              <a:avLst/>
              <a:gdLst/>
              <a:ahLst/>
              <a:cxnLst/>
              <a:rect l="l" t="t" r="r" b="b"/>
              <a:pathLst>
                <a:path w="5694" h="5231" extrusionOk="0">
                  <a:moveTo>
                    <a:pt x="0" y="0"/>
                  </a:moveTo>
                  <a:lnTo>
                    <a:pt x="2239" y="5231"/>
                  </a:lnTo>
                  <a:lnTo>
                    <a:pt x="5693" y="4870"/>
                  </a:lnTo>
                  <a:lnTo>
                    <a:pt x="0"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169393" y="3379802"/>
              <a:ext cx="1185991" cy="328796"/>
            </a:xfrm>
            <a:custGeom>
              <a:avLst/>
              <a:gdLst/>
              <a:ahLst/>
              <a:cxnLst/>
              <a:rect l="l" t="t" r="r" b="b"/>
              <a:pathLst>
                <a:path w="12347" h="3423" extrusionOk="0">
                  <a:moveTo>
                    <a:pt x="5298" y="1"/>
                  </a:moveTo>
                  <a:cubicBezTo>
                    <a:pt x="2311" y="1"/>
                    <a:pt x="40" y="1058"/>
                    <a:pt x="21" y="1830"/>
                  </a:cubicBezTo>
                  <a:cubicBezTo>
                    <a:pt x="1" y="2629"/>
                    <a:pt x="2532" y="3339"/>
                    <a:pt x="5675" y="3418"/>
                  </a:cubicBezTo>
                  <a:cubicBezTo>
                    <a:pt x="5807" y="3421"/>
                    <a:pt x="5940" y="3422"/>
                    <a:pt x="6073" y="3422"/>
                  </a:cubicBezTo>
                  <a:cubicBezTo>
                    <a:pt x="9105" y="3422"/>
                    <a:pt x="12309" y="2582"/>
                    <a:pt x="12326" y="1817"/>
                  </a:cubicBezTo>
                  <a:cubicBezTo>
                    <a:pt x="12346" y="1020"/>
                    <a:pt x="8759" y="82"/>
                    <a:pt x="5615" y="5"/>
                  </a:cubicBezTo>
                  <a:cubicBezTo>
                    <a:pt x="5509" y="2"/>
                    <a:pt x="5403" y="1"/>
                    <a:pt x="5298"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80823" y="3334944"/>
              <a:ext cx="1034801" cy="262134"/>
            </a:xfrm>
            <a:custGeom>
              <a:avLst/>
              <a:gdLst/>
              <a:ahLst/>
              <a:cxnLst/>
              <a:rect l="l" t="t" r="r" b="b"/>
              <a:pathLst>
                <a:path w="10773" h="2729" extrusionOk="0">
                  <a:moveTo>
                    <a:pt x="4882" y="1"/>
                  </a:moveTo>
                  <a:cubicBezTo>
                    <a:pt x="2119" y="1"/>
                    <a:pt x="36" y="811"/>
                    <a:pt x="18" y="1415"/>
                  </a:cubicBezTo>
                  <a:cubicBezTo>
                    <a:pt x="1" y="2048"/>
                    <a:pt x="2390" y="2632"/>
                    <a:pt x="5353" y="2718"/>
                  </a:cubicBezTo>
                  <a:cubicBezTo>
                    <a:pt x="5600" y="2725"/>
                    <a:pt x="5843" y="2728"/>
                    <a:pt x="6082" y="2728"/>
                  </a:cubicBezTo>
                  <a:cubicBezTo>
                    <a:pt x="8704" y="2728"/>
                    <a:pt x="10739" y="2307"/>
                    <a:pt x="10754" y="1726"/>
                  </a:cubicBezTo>
                  <a:cubicBezTo>
                    <a:pt x="10773" y="1093"/>
                    <a:pt x="8259" y="92"/>
                    <a:pt x="5293" y="7"/>
                  </a:cubicBezTo>
                  <a:cubicBezTo>
                    <a:pt x="5155" y="3"/>
                    <a:pt x="5017" y="1"/>
                    <a:pt x="4882"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182360" y="3338786"/>
              <a:ext cx="916077" cy="179911"/>
            </a:xfrm>
            <a:custGeom>
              <a:avLst/>
              <a:gdLst/>
              <a:ahLst/>
              <a:cxnLst/>
              <a:rect l="l" t="t" r="r" b="b"/>
              <a:pathLst>
                <a:path w="9537" h="1873" extrusionOk="0">
                  <a:moveTo>
                    <a:pt x="4872" y="0"/>
                  </a:moveTo>
                  <a:cubicBezTo>
                    <a:pt x="2697" y="0"/>
                    <a:pt x="487" y="374"/>
                    <a:pt x="51" y="1332"/>
                  </a:cubicBezTo>
                  <a:cubicBezTo>
                    <a:pt x="0" y="1703"/>
                    <a:pt x="1721" y="1873"/>
                    <a:pt x="3709" y="1873"/>
                  </a:cubicBezTo>
                  <a:cubicBezTo>
                    <a:pt x="6368" y="1873"/>
                    <a:pt x="9503" y="1570"/>
                    <a:pt x="9519" y="1042"/>
                  </a:cubicBezTo>
                  <a:cubicBezTo>
                    <a:pt x="9537" y="437"/>
                    <a:pt x="7225" y="0"/>
                    <a:pt x="4872"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248543" y="3368851"/>
              <a:ext cx="230052" cy="93269"/>
            </a:xfrm>
            <a:custGeom>
              <a:avLst/>
              <a:gdLst/>
              <a:ahLst/>
              <a:cxnLst/>
              <a:rect l="l" t="t" r="r" b="b"/>
              <a:pathLst>
                <a:path w="2395" h="971" extrusionOk="0">
                  <a:moveTo>
                    <a:pt x="2265" y="1"/>
                  </a:moveTo>
                  <a:cubicBezTo>
                    <a:pt x="2150" y="1"/>
                    <a:pt x="1953" y="39"/>
                    <a:pt x="1686" y="99"/>
                  </a:cubicBezTo>
                  <a:cubicBezTo>
                    <a:pt x="945" y="268"/>
                    <a:pt x="0" y="696"/>
                    <a:pt x="50" y="918"/>
                  </a:cubicBezTo>
                  <a:cubicBezTo>
                    <a:pt x="59" y="955"/>
                    <a:pt x="95" y="971"/>
                    <a:pt x="152" y="971"/>
                  </a:cubicBezTo>
                  <a:cubicBezTo>
                    <a:pt x="400" y="971"/>
                    <a:pt x="1050" y="669"/>
                    <a:pt x="1608" y="471"/>
                  </a:cubicBezTo>
                  <a:cubicBezTo>
                    <a:pt x="2066" y="309"/>
                    <a:pt x="2332" y="202"/>
                    <a:pt x="2375" y="82"/>
                  </a:cubicBezTo>
                  <a:cubicBezTo>
                    <a:pt x="2395" y="25"/>
                    <a:pt x="2356" y="1"/>
                    <a:pt x="226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984869" y="4005698"/>
              <a:ext cx="1451679" cy="92117"/>
            </a:xfrm>
            <a:custGeom>
              <a:avLst/>
              <a:gdLst/>
              <a:ahLst/>
              <a:cxnLst/>
              <a:rect l="l" t="t" r="r" b="b"/>
              <a:pathLst>
                <a:path w="15113" h="959" extrusionOk="0">
                  <a:moveTo>
                    <a:pt x="15112" y="1"/>
                  </a:moveTo>
                  <a:lnTo>
                    <a:pt x="1" y="102"/>
                  </a:lnTo>
                  <a:lnTo>
                    <a:pt x="240" y="959"/>
                  </a:lnTo>
                  <a:lnTo>
                    <a:pt x="15091" y="734"/>
                  </a:lnTo>
                  <a:lnTo>
                    <a:pt x="15112"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016375" y="3580269"/>
              <a:ext cx="51005" cy="90580"/>
            </a:xfrm>
            <a:custGeom>
              <a:avLst/>
              <a:gdLst/>
              <a:ahLst/>
              <a:cxnLst/>
              <a:rect l="l" t="t" r="r" b="b"/>
              <a:pathLst>
                <a:path w="531" h="943" extrusionOk="0">
                  <a:moveTo>
                    <a:pt x="311" y="1"/>
                  </a:moveTo>
                  <a:lnTo>
                    <a:pt x="1" y="79"/>
                  </a:lnTo>
                  <a:lnTo>
                    <a:pt x="220" y="943"/>
                  </a:lnTo>
                  <a:lnTo>
                    <a:pt x="530" y="864"/>
                  </a:lnTo>
                  <a:lnTo>
                    <a:pt x="311" y="1"/>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351515" y="2064131"/>
              <a:ext cx="58401" cy="135726"/>
            </a:xfrm>
            <a:custGeom>
              <a:avLst/>
              <a:gdLst/>
              <a:ahLst/>
              <a:cxnLst/>
              <a:rect l="l" t="t" r="r" b="b"/>
              <a:pathLst>
                <a:path w="608" h="1413" extrusionOk="0">
                  <a:moveTo>
                    <a:pt x="319" y="1"/>
                  </a:moveTo>
                  <a:cubicBezTo>
                    <a:pt x="161" y="1"/>
                    <a:pt x="22" y="312"/>
                    <a:pt x="12" y="698"/>
                  </a:cubicBezTo>
                  <a:cubicBezTo>
                    <a:pt x="0" y="1089"/>
                    <a:pt x="122" y="1406"/>
                    <a:pt x="284" y="1412"/>
                  </a:cubicBezTo>
                  <a:cubicBezTo>
                    <a:pt x="285" y="1412"/>
                    <a:pt x="286" y="1412"/>
                    <a:pt x="287" y="1412"/>
                  </a:cubicBezTo>
                  <a:cubicBezTo>
                    <a:pt x="446" y="1412"/>
                    <a:pt x="584" y="1102"/>
                    <a:pt x="596" y="715"/>
                  </a:cubicBezTo>
                  <a:cubicBezTo>
                    <a:pt x="607" y="324"/>
                    <a:pt x="486" y="6"/>
                    <a:pt x="324" y="1"/>
                  </a:cubicBezTo>
                  <a:cubicBezTo>
                    <a:pt x="322" y="1"/>
                    <a:pt x="321" y="1"/>
                    <a:pt x="319"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060311" y="2034835"/>
              <a:ext cx="58401" cy="135822"/>
            </a:xfrm>
            <a:custGeom>
              <a:avLst/>
              <a:gdLst/>
              <a:ahLst/>
              <a:cxnLst/>
              <a:rect l="l" t="t" r="r" b="b"/>
              <a:pathLst>
                <a:path w="608" h="1414" extrusionOk="0">
                  <a:moveTo>
                    <a:pt x="321" y="1"/>
                  </a:moveTo>
                  <a:cubicBezTo>
                    <a:pt x="162" y="1"/>
                    <a:pt x="22" y="311"/>
                    <a:pt x="11" y="699"/>
                  </a:cubicBezTo>
                  <a:cubicBezTo>
                    <a:pt x="1" y="1089"/>
                    <a:pt x="122" y="1408"/>
                    <a:pt x="284" y="1414"/>
                  </a:cubicBezTo>
                  <a:cubicBezTo>
                    <a:pt x="285" y="1414"/>
                    <a:pt x="286" y="1414"/>
                    <a:pt x="288" y="1414"/>
                  </a:cubicBezTo>
                  <a:cubicBezTo>
                    <a:pt x="446" y="1414"/>
                    <a:pt x="585" y="1103"/>
                    <a:pt x="596" y="715"/>
                  </a:cubicBezTo>
                  <a:cubicBezTo>
                    <a:pt x="608" y="326"/>
                    <a:pt x="486" y="6"/>
                    <a:pt x="324" y="1"/>
                  </a:cubicBezTo>
                  <a:cubicBezTo>
                    <a:pt x="323" y="1"/>
                    <a:pt x="322" y="1"/>
                    <a:pt x="32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8504" y="3084239"/>
              <a:ext cx="352714" cy="489400"/>
            </a:xfrm>
            <a:custGeom>
              <a:avLst/>
              <a:gdLst/>
              <a:ahLst/>
              <a:cxnLst/>
              <a:rect l="l" t="t" r="r" b="b"/>
              <a:pathLst>
                <a:path w="3672" h="5095" extrusionOk="0">
                  <a:moveTo>
                    <a:pt x="2535" y="1"/>
                  </a:moveTo>
                  <a:cubicBezTo>
                    <a:pt x="2038" y="1"/>
                    <a:pt x="1033" y="943"/>
                    <a:pt x="536" y="2249"/>
                  </a:cubicBezTo>
                  <a:cubicBezTo>
                    <a:pt x="1" y="3646"/>
                    <a:pt x="250" y="4928"/>
                    <a:pt x="700" y="5077"/>
                  </a:cubicBezTo>
                  <a:cubicBezTo>
                    <a:pt x="735" y="5089"/>
                    <a:pt x="772" y="5095"/>
                    <a:pt x="810" y="5095"/>
                  </a:cubicBezTo>
                  <a:cubicBezTo>
                    <a:pt x="1901" y="5095"/>
                    <a:pt x="3671" y="354"/>
                    <a:pt x="2634" y="15"/>
                  </a:cubicBezTo>
                  <a:cubicBezTo>
                    <a:pt x="2604" y="6"/>
                    <a:pt x="2571" y="1"/>
                    <a:pt x="253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655878" y="3313523"/>
              <a:ext cx="347815" cy="463369"/>
            </a:xfrm>
            <a:custGeom>
              <a:avLst/>
              <a:gdLst/>
              <a:ahLst/>
              <a:cxnLst/>
              <a:rect l="l" t="t" r="r" b="b"/>
              <a:pathLst>
                <a:path w="3621" h="4824" extrusionOk="0">
                  <a:moveTo>
                    <a:pt x="3023" y="0"/>
                  </a:moveTo>
                  <a:lnTo>
                    <a:pt x="0" y="914"/>
                  </a:lnTo>
                  <a:lnTo>
                    <a:pt x="1815" y="4823"/>
                  </a:lnTo>
                  <a:lnTo>
                    <a:pt x="3620" y="4339"/>
                  </a:lnTo>
                  <a:lnTo>
                    <a:pt x="3023"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732146" y="3397380"/>
              <a:ext cx="228323" cy="223424"/>
            </a:xfrm>
            <a:custGeom>
              <a:avLst/>
              <a:gdLst/>
              <a:ahLst/>
              <a:cxnLst/>
              <a:rect l="l" t="t" r="r" b="b"/>
              <a:pathLst>
                <a:path w="2377" h="2326" extrusionOk="0">
                  <a:moveTo>
                    <a:pt x="2038" y="1"/>
                  </a:moveTo>
                  <a:lnTo>
                    <a:pt x="1" y="917"/>
                  </a:lnTo>
                  <a:lnTo>
                    <a:pt x="628" y="2326"/>
                  </a:lnTo>
                  <a:lnTo>
                    <a:pt x="2377" y="2147"/>
                  </a:lnTo>
                  <a:lnTo>
                    <a:pt x="2038"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718026" y="3537525"/>
              <a:ext cx="373846" cy="141009"/>
            </a:xfrm>
            <a:custGeom>
              <a:avLst/>
              <a:gdLst/>
              <a:ahLst/>
              <a:cxnLst/>
              <a:rect l="l" t="t" r="r" b="b"/>
              <a:pathLst>
                <a:path w="3892" h="1468" extrusionOk="0">
                  <a:moveTo>
                    <a:pt x="3741" y="0"/>
                  </a:moveTo>
                  <a:lnTo>
                    <a:pt x="0" y="666"/>
                  </a:lnTo>
                  <a:lnTo>
                    <a:pt x="319" y="1468"/>
                  </a:lnTo>
                  <a:lnTo>
                    <a:pt x="3891" y="623"/>
                  </a:lnTo>
                  <a:lnTo>
                    <a:pt x="3741"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18026" y="3566533"/>
              <a:ext cx="196144" cy="112000"/>
            </a:xfrm>
            <a:custGeom>
              <a:avLst/>
              <a:gdLst/>
              <a:ahLst/>
              <a:cxnLst/>
              <a:rect l="l" t="t" r="r" b="b"/>
              <a:pathLst>
                <a:path w="2042" h="1166" extrusionOk="0">
                  <a:moveTo>
                    <a:pt x="2042" y="1"/>
                  </a:moveTo>
                  <a:lnTo>
                    <a:pt x="0" y="364"/>
                  </a:lnTo>
                  <a:lnTo>
                    <a:pt x="319" y="1166"/>
                  </a:lnTo>
                  <a:lnTo>
                    <a:pt x="2020" y="764"/>
                  </a:lnTo>
                  <a:lnTo>
                    <a:pt x="204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625428" y="3272700"/>
              <a:ext cx="355692" cy="182697"/>
            </a:xfrm>
            <a:custGeom>
              <a:avLst/>
              <a:gdLst/>
              <a:ahLst/>
              <a:cxnLst/>
              <a:rect l="l" t="t" r="r" b="b"/>
              <a:pathLst>
                <a:path w="3703" h="1902" extrusionOk="0">
                  <a:moveTo>
                    <a:pt x="3449" y="0"/>
                  </a:moveTo>
                  <a:lnTo>
                    <a:pt x="1" y="955"/>
                  </a:lnTo>
                  <a:lnTo>
                    <a:pt x="180" y="1901"/>
                  </a:lnTo>
                  <a:lnTo>
                    <a:pt x="3703" y="740"/>
                  </a:lnTo>
                  <a:lnTo>
                    <a:pt x="344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663082" y="3260693"/>
              <a:ext cx="268282" cy="124295"/>
            </a:xfrm>
            <a:custGeom>
              <a:avLst/>
              <a:gdLst/>
              <a:ahLst/>
              <a:cxnLst/>
              <a:rect l="l" t="t" r="r" b="b"/>
              <a:pathLst>
                <a:path w="2793" h="1294" extrusionOk="0">
                  <a:moveTo>
                    <a:pt x="2578" y="1"/>
                  </a:moveTo>
                  <a:lnTo>
                    <a:pt x="1" y="715"/>
                  </a:lnTo>
                  <a:lnTo>
                    <a:pt x="51" y="1293"/>
                  </a:lnTo>
                  <a:lnTo>
                    <a:pt x="2792" y="563"/>
                  </a:lnTo>
                  <a:lnTo>
                    <a:pt x="2578"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514656" y="3001920"/>
              <a:ext cx="134957" cy="79437"/>
            </a:xfrm>
            <a:custGeom>
              <a:avLst/>
              <a:gdLst/>
              <a:ahLst/>
              <a:cxnLst/>
              <a:rect l="l" t="t" r="r" b="b"/>
              <a:pathLst>
                <a:path w="1405" h="827" extrusionOk="0">
                  <a:moveTo>
                    <a:pt x="1105" y="1"/>
                  </a:moveTo>
                  <a:cubicBezTo>
                    <a:pt x="960" y="1"/>
                    <a:pt x="765" y="52"/>
                    <a:pt x="569" y="152"/>
                  </a:cubicBezTo>
                  <a:cubicBezTo>
                    <a:pt x="222" y="330"/>
                    <a:pt x="1" y="589"/>
                    <a:pt x="74" y="734"/>
                  </a:cubicBezTo>
                  <a:cubicBezTo>
                    <a:pt x="107" y="796"/>
                    <a:pt x="190" y="827"/>
                    <a:pt x="301" y="827"/>
                  </a:cubicBezTo>
                  <a:cubicBezTo>
                    <a:pt x="447" y="827"/>
                    <a:pt x="640" y="775"/>
                    <a:pt x="837" y="675"/>
                  </a:cubicBezTo>
                  <a:cubicBezTo>
                    <a:pt x="1183" y="497"/>
                    <a:pt x="1405" y="238"/>
                    <a:pt x="1332" y="94"/>
                  </a:cubicBezTo>
                  <a:cubicBezTo>
                    <a:pt x="1300" y="31"/>
                    <a:pt x="1217" y="1"/>
                    <a:pt x="1105"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511832" y="3354731"/>
              <a:ext cx="57729" cy="24110"/>
            </a:xfrm>
            <a:custGeom>
              <a:avLst/>
              <a:gdLst/>
              <a:ahLst/>
              <a:cxnLst/>
              <a:rect l="l" t="t" r="r" b="b"/>
              <a:pathLst>
                <a:path w="601" h="251" extrusionOk="0">
                  <a:moveTo>
                    <a:pt x="367" y="0"/>
                  </a:moveTo>
                  <a:cubicBezTo>
                    <a:pt x="342" y="0"/>
                    <a:pt x="314" y="2"/>
                    <a:pt x="287" y="5"/>
                  </a:cubicBezTo>
                  <a:cubicBezTo>
                    <a:pt x="126" y="22"/>
                    <a:pt x="0" y="93"/>
                    <a:pt x="8" y="158"/>
                  </a:cubicBezTo>
                  <a:cubicBezTo>
                    <a:pt x="14" y="213"/>
                    <a:pt x="109" y="250"/>
                    <a:pt x="235" y="250"/>
                  </a:cubicBezTo>
                  <a:cubicBezTo>
                    <a:pt x="260" y="250"/>
                    <a:pt x="287" y="249"/>
                    <a:pt x="314" y="246"/>
                  </a:cubicBezTo>
                  <a:cubicBezTo>
                    <a:pt x="476" y="229"/>
                    <a:pt x="600" y="158"/>
                    <a:pt x="593" y="93"/>
                  </a:cubicBezTo>
                  <a:cubicBezTo>
                    <a:pt x="587" y="38"/>
                    <a:pt x="492" y="0"/>
                    <a:pt x="367"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1635033" y="3305935"/>
              <a:ext cx="350505" cy="153880"/>
            </a:xfrm>
            <a:custGeom>
              <a:avLst/>
              <a:gdLst/>
              <a:ahLst/>
              <a:cxnLst/>
              <a:rect l="l" t="t" r="r" b="b"/>
              <a:pathLst>
                <a:path w="3649" h="1602" extrusionOk="0">
                  <a:moveTo>
                    <a:pt x="3484" y="1"/>
                  </a:moveTo>
                  <a:lnTo>
                    <a:pt x="1" y="1094"/>
                  </a:lnTo>
                  <a:lnTo>
                    <a:pt x="67" y="1601"/>
                  </a:lnTo>
                  <a:lnTo>
                    <a:pt x="3648" y="420"/>
                  </a:lnTo>
                  <a:lnTo>
                    <a:pt x="3484"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1690362" y="3130538"/>
              <a:ext cx="105564" cy="182024"/>
            </a:xfrm>
            <a:custGeom>
              <a:avLst/>
              <a:gdLst/>
              <a:ahLst/>
              <a:cxnLst/>
              <a:rect l="l" t="t" r="r" b="b"/>
              <a:pathLst>
                <a:path w="1099" h="1895" extrusionOk="0">
                  <a:moveTo>
                    <a:pt x="227" y="0"/>
                  </a:moveTo>
                  <a:lnTo>
                    <a:pt x="0" y="112"/>
                  </a:lnTo>
                  <a:lnTo>
                    <a:pt x="872" y="1894"/>
                  </a:lnTo>
                  <a:lnTo>
                    <a:pt x="1098" y="1784"/>
                  </a:lnTo>
                  <a:lnTo>
                    <a:pt x="227" y="0"/>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530332" y="3129385"/>
              <a:ext cx="188172" cy="85201"/>
            </a:xfrm>
            <a:custGeom>
              <a:avLst/>
              <a:gdLst/>
              <a:ahLst/>
              <a:cxnLst/>
              <a:rect l="l" t="t" r="r" b="b"/>
              <a:pathLst>
                <a:path w="1959" h="887" extrusionOk="0">
                  <a:moveTo>
                    <a:pt x="1877" y="1"/>
                  </a:moveTo>
                  <a:lnTo>
                    <a:pt x="0" y="649"/>
                  </a:lnTo>
                  <a:lnTo>
                    <a:pt x="83" y="887"/>
                  </a:lnTo>
                  <a:lnTo>
                    <a:pt x="1958" y="240"/>
                  </a:lnTo>
                  <a:lnTo>
                    <a:pt x="1877" y="1"/>
                  </a:ln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216306" y="2545849"/>
              <a:ext cx="77036" cy="52638"/>
            </a:xfrm>
            <a:custGeom>
              <a:avLst/>
              <a:gdLst/>
              <a:ahLst/>
              <a:cxnLst/>
              <a:rect l="l" t="t" r="r" b="b"/>
              <a:pathLst>
                <a:path w="802" h="548" extrusionOk="0">
                  <a:moveTo>
                    <a:pt x="221" y="0"/>
                  </a:moveTo>
                  <a:cubicBezTo>
                    <a:pt x="156" y="0"/>
                    <a:pt x="99" y="43"/>
                    <a:pt x="47" y="181"/>
                  </a:cubicBezTo>
                  <a:cubicBezTo>
                    <a:pt x="0" y="309"/>
                    <a:pt x="97" y="467"/>
                    <a:pt x="269" y="531"/>
                  </a:cubicBezTo>
                  <a:cubicBezTo>
                    <a:pt x="299" y="542"/>
                    <a:pt x="331" y="547"/>
                    <a:pt x="363" y="547"/>
                  </a:cubicBezTo>
                  <a:cubicBezTo>
                    <a:pt x="514" y="547"/>
                    <a:pt x="675" y="439"/>
                    <a:pt x="706" y="331"/>
                  </a:cubicBezTo>
                  <a:cubicBezTo>
                    <a:pt x="802" y="3"/>
                    <a:pt x="623" y="142"/>
                    <a:pt x="453" y="80"/>
                  </a:cubicBezTo>
                  <a:cubicBezTo>
                    <a:pt x="365" y="47"/>
                    <a:pt x="289" y="0"/>
                    <a:pt x="22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335896" y="2651894"/>
              <a:ext cx="60034" cy="65413"/>
            </a:xfrm>
            <a:custGeom>
              <a:avLst/>
              <a:gdLst/>
              <a:ahLst/>
              <a:cxnLst/>
              <a:rect l="l" t="t" r="r" b="b"/>
              <a:pathLst>
                <a:path w="625" h="681" extrusionOk="0">
                  <a:moveTo>
                    <a:pt x="297" y="0"/>
                  </a:moveTo>
                  <a:cubicBezTo>
                    <a:pt x="171" y="0"/>
                    <a:pt x="56" y="123"/>
                    <a:pt x="29" y="291"/>
                  </a:cubicBezTo>
                  <a:cubicBezTo>
                    <a:pt x="1" y="470"/>
                    <a:pt x="175" y="667"/>
                    <a:pt x="311" y="677"/>
                  </a:cubicBezTo>
                  <a:cubicBezTo>
                    <a:pt x="339" y="679"/>
                    <a:pt x="363" y="680"/>
                    <a:pt x="384" y="680"/>
                  </a:cubicBezTo>
                  <a:cubicBezTo>
                    <a:pt x="625" y="680"/>
                    <a:pt x="480" y="544"/>
                    <a:pt x="506" y="379"/>
                  </a:cubicBezTo>
                  <a:cubicBezTo>
                    <a:pt x="535" y="198"/>
                    <a:pt x="625" y="50"/>
                    <a:pt x="327" y="3"/>
                  </a:cubicBezTo>
                  <a:cubicBezTo>
                    <a:pt x="317" y="1"/>
                    <a:pt x="307" y="0"/>
                    <a:pt x="29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68747" y="2729795"/>
              <a:ext cx="65606" cy="47163"/>
            </a:xfrm>
            <a:custGeom>
              <a:avLst/>
              <a:gdLst/>
              <a:ahLst/>
              <a:cxnLst/>
              <a:rect l="l" t="t" r="r" b="b"/>
              <a:pathLst>
                <a:path w="683" h="491" extrusionOk="0">
                  <a:moveTo>
                    <a:pt x="191" y="0"/>
                  </a:moveTo>
                  <a:cubicBezTo>
                    <a:pt x="156" y="0"/>
                    <a:pt x="116" y="20"/>
                    <a:pt x="68" y="69"/>
                  </a:cubicBezTo>
                  <a:cubicBezTo>
                    <a:pt x="1" y="138"/>
                    <a:pt x="37" y="287"/>
                    <a:pt x="151" y="400"/>
                  </a:cubicBezTo>
                  <a:cubicBezTo>
                    <a:pt x="212" y="462"/>
                    <a:pt x="301" y="490"/>
                    <a:pt x="380" y="490"/>
                  </a:cubicBezTo>
                  <a:cubicBezTo>
                    <a:pt x="445" y="490"/>
                    <a:pt x="502" y="471"/>
                    <a:pt x="530" y="437"/>
                  </a:cubicBezTo>
                  <a:cubicBezTo>
                    <a:pt x="682" y="250"/>
                    <a:pt x="512" y="274"/>
                    <a:pt x="399" y="162"/>
                  </a:cubicBezTo>
                  <a:cubicBezTo>
                    <a:pt x="321" y="86"/>
                    <a:pt x="265" y="0"/>
                    <a:pt x="19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294688" y="2592244"/>
              <a:ext cx="65413" cy="83952"/>
            </a:xfrm>
            <a:custGeom>
              <a:avLst/>
              <a:gdLst/>
              <a:ahLst/>
              <a:cxnLst/>
              <a:rect l="l" t="t" r="r" b="b"/>
              <a:pathLst>
                <a:path w="681" h="874" extrusionOk="0">
                  <a:moveTo>
                    <a:pt x="269" y="0"/>
                  </a:moveTo>
                  <a:cubicBezTo>
                    <a:pt x="142" y="0"/>
                    <a:pt x="152" y="105"/>
                    <a:pt x="87" y="269"/>
                  </a:cubicBezTo>
                  <a:cubicBezTo>
                    <a:pt x="0" y="492"/>
                    <a:pt x="105" y="810"/>
                    <a:pt x="245" y="850"/>
                  </a:cubicBezTo>
                  <a:cubicBezTo>
                    <a:pt x="301" y="866"/>
                    <a:pt x="346" y="873"/>
                    <a:pt x="381" y="873"/>
                  </a:cubicBezTo>
                  <a:cubicBezTo>
                    <a:pt x="559" y="873"/>
                    <a:pt x="495" y="685"/>
                    <a:pt x="567" y="498"/>
                  </a:cubicBezTo>
                  <a:cubicBezTo>
                    <a:pt x="653" y="277"/>
                    <a:pt x="680" y="107"/>
                    <a:pt x="451" y="37"/>
                  </a:cubicBezTo>
                  <a:cubicBezTo>
                    <a:pt x="370" y="12"/>
                    <a:pt x="312" y="0"/>
                    <a:pt x="26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315244" y="2576106"/>
              <a:ext cx="29585" cy="19499"/>
            </a:xfrm>
            <a:custGeom>
              <a:avLst/>
              <a:gdLst/>
              <a:ahLst/>
              <a:cxnLst/>
              <a:rect l="l" t="t" r="r" b="b"/>
              <a:pathLst>
                <a:path w="308" h="203" extrusionOk="0">
                  <a:moveTo>
                    <a:pt x="263" y="1"/>
                  </a:moveTo>
                  <a:cubicBezTo>
                    <a:pt x="239" y="1"/>
                    <a:pt x="205" y="17"/>
                    <a:pt x="165" y="17"/>
                  </a:cubicBezTo>
                  <a:cubicBezTo>
                    <a:pt x="163" y="17"/>
                    <a:pt x="161" y="17"/>
                    <a:pt x="160" y="17"/>
                  </a:cubicBezTo>
                  <a:cubicBezTo>
                    <a:pt x="131" y="16"/>
                    <a:pt x="103" y="11"/>
                    <a:pt x="79" y="11"/>
                  </a:cubicBezTo>
                  <a:cubicBezTo>
                    <a:pt x="36" y="11"/>
                    <a:pt x="6" y="26"/>
                    <a:pt x="2" y="99"/>
                  </a:cubicBezTo>
                  <a:cubicBezTo>
                    <a:pt x="1" y="152"/>
                    <a:pt x="64" y="198"/>
                    <a:pt x="145" y="202"/>
                  </a:cubicBezTo>
                  <a:cubicBezTo>
                    <a:pt x="147" y="202"/>
                    <a:pt x="149" y="202"/>
                    <a:pt x="150" y="202"/>
                  </a:cubicBezTo>
                  <a:cubicBezTo>
                    <a:pt x="231" y="202"/>
                    <a:pt x="307" y="131"/>
                    <a:pt x="303" y="80"/>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336568" y="2642769"/>
              <a:ext cx="29297" cy="19499"/>
            </a:xfrm>
            <a:custGeom>
              <a:avLst/>
              <a:gdLst/>
              <a:ahLst/>
              <a:cxnLst/>
              <a:rect l="l" t="t" r="r" b="b"/>
              <a:pathLst>
                <a:path w="305" h="203" extrusionOk="0">
                  <a:moveTo>
                    <a:pt x="263" y="1"/>
                  </a:moveTo>
                  <a:cubicBezTo>
                    <a:pt x="239" y="1"/>
                    <a:pt x="205" y="18"/>
                    <a:pt x="165" y="18"/>
                  </a:cubicBezTo>
                  <a:cubicBezTo>
                    <a:pt x="163" y="18"/>
                    <a:pt x="161" y="18"/>
                    <a:pt x="160" y="18"/>
                  </a:cubicBezTo>
                  <a:cubicBezTo>
                    <a:pt x="131" y="16"/>
                    <a:pt x="103" y="11"/>
                    <a:pt x="79" y="11"/>
                  </a:cubicBezTo>
                  <a:cubicBezTo>
                    <a:pt x="36" y="11"/>
                    <a:pt x="6" y="26"/>
                    <a:pt x="2" y="99"/>
                  </a:cubicBezTo>
                  <a:cubicBezTo>
                    <a:pt x="1" y="152"/>
                    <a:pt x="64" y="198"/>
                    <a:pt x="145" y="202"/>
                  </a:cubicBezTo>
                  <a:cubicBezTo>
                    <a:pt x="148" y="202"/>
                    <a:pt x="150" y="203"/>
                    <a:pt x="152" y="203"/>
                  </a:cubicBezTo>
                  <a:cubicBezTo>
                    <a:pt x="230" y="203"/>
                    <a:pt x="304" y="131"/>
                    <a:pt x="303" y="81"/>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339930" y="2614913"/>
              <a:ext cx="29201" cy="19307"/>
            </a:xfrm>
            <a:custGeom>
              <a:avLst/>
              <a:gdLst/>
              <a:ahLst/>
              <a:cxnLst/>
              <a:rect l="l" t="t" r="r" b="b"/>
              <a:pathLst>
                <a:path w="304" h="201" extrusionOk="0">
                  <a:moveTo>
                    <a:pt x="261" y="0"/>
                  </a:moveTo>
                  <a:cubicBezTo>
                    <a:pt x="238" y="0"/>
                    <a:pt x="205" y="16"/>
                    <a:pt x="166" y="16"/>
                  </a:cubicBezTo>
                  <a:cubicBezTo>
                    <a:pt x="164" y="16"/>
                    <a:pt x="161" y="16"/>
                    <a:pt x="159" y="16"/>
                  </a:cubicBezTo>
                  <a:cubicBezTo>
                    <a:pt x="130" y="15"/>
                    <a:pt x="102" y="10"/>
                    <a:pt x="79" y="10"/>
                  </a:cubicBezTo>
                  <a:cubicBezTo>
                    <a:pt x="35" y="10"/>
                    <a:pt x="5" y="25"/>
                    <a:pt x="2" y="99"/>
                  </a:cubicBezTo>
                  <a:cubicBezTo>
                    <a:pt x="0" y="150"/>
                    <a:pt x="62" y="196"/>
                    <a:pt x="145" y="200"/>
                  </a:cubicBezTo>
                  <a:cubicBezTo>
                    <a:pt x="146" y="200"/>
                    <a:pt x="148" y="200"/>
                    <a:pt x="149" y="200"/>
                  </a:cubicBezTo>
                  <a:cubicBezTo>
                    <a:pt x="229" y="200"/>
                    <a:pt x="304" y="131"/>
                    <a:pt x="302" y="79"/>
                  </a:cubicBezTo>
                  <a:cubicBezTo>
                    <a:pt x="299" y="16"/>
                    <a:pt x="285" y="0"/>
                    <a:pt x="26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4708" y="2588690"/>
              <a:ext cx="29201" cy="19403"/>
            </a:xfrm>
            <a:custGeom>
              <a:avLst/>
              <a:gdLst/>
              <a:ahLst/>
              <a:cxnLst/>
              <a:rect l="l" t="t" r="r" b="b"/>
              <a:pathLst>
                <a:path w="304" h="202" extrusionOk="0">
                  <a:moveTo>
                    <a:pt x="262" y="1"/>
                  </a:moveTo>
                  <a:cubicBezTo>
                    <a:pt x="239" y="1"/>
                    <a:pt x="206" y="17"/>
                    <a:pt x="167" y="17"/>
                  </a:cubicBezTo>
                  <a:cubicBezTo>
                    <a:pt x="164" y="17"/>
                    <a:pt x="162" y="17"/>
                    <a:pt x="159" y="17"/>
                  </a:cubicBezTo>
                  <a:cubicBezTo>
                    <a:pt x="131" y="16"/>
                    <a:pt x="104" y="11"/>
                    <a:pt x="80" y="11"/>
                  </a:cubicBezTo>
                  <a:cubicBezTo>
                    <a:pt x="37" y="11"/>
                    <a:pt x="6" y="26"/>
                    <a:pt x="2" y="100"/>
                  </a:cubicBezTo>
                  <a:cubicBezTo>
                    <a:pt x="1" y="151"/>
                    <a:pt x="64" y="197"/>
                    <a:pt x="145" y="201"/>
                  </a:cubicBezTo>
                  <a:cubicBezTo>
                    <a:pt x="147" y="201"/>
                    <a:pt x="148" y="201"/>
                    <a:pt x="150" y="201"/>
                  </a:cubicBezTo>
                  <a:cubicBezTo>
                    <a:pt x="231" y="201"/>
                    <a:pt x="304" y="130"/>
                    <a:pt x="303" y="80"/>
                  </a:cubicBezTo>
                  <a:cubicBezTo>
                    <a:pt x="300" y="17"/>
                    <a:pt x="286" y="1"/>
                    <a:pt x="26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3165" y="2718268"/>
              <a:ext cx="29393" cy="19403"/>
            </a:xfrm>
            <a:custGeom>
              <a:avLst/>
              <a:gdLst/>
              <a:ahLst/>
              <a:cxnLst/>
              <a:rect l="l" t="t" r="r" b="b"/>
              <a:pathLst>
                <a:path w="306" h="202" extrusionOk="0">
                  <a:moveTo>
                    <a:pt x="263" y="1"/>
                  </a:moveTo>
                  <a:cubicBezTo>
                    <a:pt x="239" y="1"/>
                    <a:pt x="205" y="18"/>
                    <a:pt x="164" y="18"/>
                  </a:cubicBezTo>
                  <a:cubicBezTo>
                    <a:pt x="163" y="18"/>
                    <a:pt x="161" y="18"/>
                    <a:pt x="159" y="18"/>
                  </a:cubicBezTo>
                  <a:cubicBezTo>
                    <a:pt x="130" y="16"/>
                    <a:pt x="103" y="11"/>
                    <a:pt x="79" y="11"/>
                  </a:cubicBezTo>
                  <a:cubicBezTo>
                    <a:pt x="36" y="11"/>
                    <a:pt x="6" y="26"/>
                    <a:pt x="2" y="99"/>
                  </a:cubicBezTo>
                  <a:cubicBezTo>
                    <a:pt x="1" y="151"/>
                    <a:pt x="64" y="198"/>
                    <a:pt x="145" y="201"/>
                  </a:cubicBezTo>
                  <a:cubicBezTo>
                    <a:pt x="148" y="201"/>
                    <a:pt x="151" y="201"/>
                    <a:pt x="154" y="201"/>
                  </a:cubicBezTo>
                  <a:cubicBezTo>
                    <a:pt x="234" y="201"/>
                    <a:pt x="305" y="132"/>
                    <a:pt x="303" y="79"/>
                  </a:cubicBezTo>
                  <a:cubicBezTo>
                    <a:pt x="301" y="16"/>
                    <a:pt x="287"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197191" y="2555262"/>
              <a:ext cx="47451" cy="25455"/>
            </a:xfrm>
            <a:custGeom>
              <a:avLst/>
              <a:gdLst/>
              <a:ahLst/>
              <a:cxnLst/>
              <a:rect l="l" t="t" r="r" b="b"/>
              <a:pathLst>
                <a:path w="494" h="265" extrusionOk="0">
                  <a:moveTo>
                    <a:pt x="117" y="1"/>
                  </a:moveTo>
                  <a:cubicBezTo>
                    <a:pt x="60" y="1"/>
                    <a:pt x="19" y="22"/>
                    <a:pt x="9" y="108"/>
                  </a:cubicBezTo>
                  <a:cubicBezTo>
                    <a:pt x="0" y="179"/>
                    <a:pt x="100" y="249"/>
                    <a:pt x="229" y="263"/>
                  </a:cubicBezTo>
                  <a:cubicBezTo>
                    <a:pt x="240" y="264"/>
                    <a:pt x="251" y="265"/>
                    <a:pt x="261" y="265"/>
                  </a:cubicBezTo>
                  <a:cubicBezTo>
                    <a:pt x="382" y="265"/>
                    <a:pt x="493" y="186"/>
                    <a:pt x="493" y="120"/>
                  </a:cubicBezTo>
                  <a:cubicBezTo>
                    <a:pt x="493" y="30"/>
                    <a:pt x="468" y="10"/>
                    <a:pt x="425" y="10"/>
                  </a:cubicBezTo>
                  <a:cubicBezTo>
                    <a:pt x="393" y="10"/>
                    <a:pt x="350" y="21"/>
                    <a:pt x="301" y="21"/>
                  </a:cubicBezTo>
                  <a:cubicBezTo>
                    <a:pt x="291" y="21"/>
                    <a:pt x="280" y="21"/>
                    <a:pt x="269" y="20"/>
                  </a:cubicBezTo>
                  <a:cubicBezTo>
                    <a:pt x="213" y="13"/>
                    <a:pt x="160" y="1"/>
                    <a:pt x="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47265" y="2566885"/>
              <a:ext cx="655575" cy="389887"/>
            </a:xfrm>
            <a:custGeom>
              <a:avLst/>
              <a:gdLst/>
              <a:ahLst/>
              <a:cxnLst/>
              <a:rect l="l" t="t" r="r" b="b"/>
              <a:pathLst>
                <a:path w="6825" h="4059" extrusionOk="0">
                  <a:moveTo>
                    <a:pt x="4490" y="1"/>
                  </a:moveTo>
                  <a:cubicBezTo>
                    <a:pt x="2956" y="1"/>
                    <a:pt x="75" y="1420"/>
                    <a:pt x="37" y="2729"/>
                  </a:cubicBezTo>
                  <a:cubicBezTo>
                    <a:pt x="0" y="4059"/>
                    <a:pt x="2166" y="3904"/>
                    <a:pt x="3682" y="3947"/>
                  </a:cubicBezTo>
                  <a:cubicBezTo>
                    <a:pt x="4032" y="3958"/>
                    <a:pt x="4385" y="3972"/>
                    <a:pt x="4720" y="3972"/>
                  </a:cubicBezTo>
                  <a:cubicBezTo>
                    <a:pt x="5833" y="3972"/>
                    <a:pt x="6756" y="3809"/>
                    <a:pt x="6787" y="2786"/>
                  </a:cubicBezTo>
                  <a:cubicBezTo>
                    <a:pt x="6824" y="1458"/>
                    <a:pt x="6074" y="45"/>
                    <a:pt x="4560" y="2"/>
                  </a:cubicBezTo>
                  <a:cubicBezTo>
                    <a:pt x="4537" y="1"/>
                    <a:pt x="4514" y="1"/>
                    <a:pt x="449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160017" y="2523564"/>
              <a:ext cx="24878" cy="18635"/>
            </a:xfrm>
            <a:custGeom>
              <a:avLst/>
              <a:gdLst/>
              <a:ahLst/>
              <a:cxnLst/>
              <a:rect l="l" t="t" r="r" b="b"/>
              <a:pathLst>
                <a:path w="259" h="194" extrusionOk="0">
                  <a:moveTo>
                    <a:pt x="160" y="1"/>
                  </a:moveTo>
                  <a:cubicBezTo>
                    <a:pt x="115" y="1"/>
                    <a:pt x="76" y="68"/>
                    <a:pt x="1" y="108"/>
                  </a:cubicBezTo>
                  <a:cubicBezTo>
                    <a:pt x="85" y="131"/>
                    <a:pt x="162" y="159"/>
                    <a:pt x="231" y="194"/>
                  </a:cubicBezTo>
                  <a:cubicBezTo>
                    <a:pt x="253" y="145"/>
                    <a:pt x="258" y="98"/>
                    <a:pt x="241" y="69"/>
                  </a:cubicBezTo>
                  <a:cubicBezTo>
                    <a:pt x="208" y="19"/>
                    <a:pt x="183" y="1"/>
                    <a:pt x="160" y="1"/>
                  </a:cubicBezTo>
                  <a:close/>
                </a:path>
              </a:pathLst>
            </a:custGeom>
            <a:solidFill>
              <a:srgbClr val="9A4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46785" y="2545657"/>
              <a:ext cx="687562" cy="411019"/>
            </a:xfrm>
            <a:custGeom>
              <a:avLst/>
              <a:gdLst/>
              <a:ahLst/>
              <a:cxnLst/>
              <a:rect l="l" t="t" r="r" b="b"/>
              <a:pathLst>
                <a:path w="7158" h="4279" extrusionOk="0">
                  <a:moveTo>
                    <a:pt x="5108" y="1"/>
                  </a:moveTo>
                  <a:cubicBezTo>
                    <a:pt x="5054" y="1"/>
                    <a:pt x="5006" y="30"/>
                    <a:pt x="4961" y="118"/>
                  </a:cubicBezTo>
                  <a:lnTo>
                    <a:pt x="4955" y="118"/>
                  </a:lnTo>
                  <a:cubicBezTo>
                    <a:pt x="4901" y="111"/>
                    <a:pt x="4850" y="100"/>
                    <a:pt x="4808" y="100"/>
                  </a:cubicBezTo>
                  <a:cubicBezTo>
                    <a:pt x="4791" y="100"/>
                    <a:pt x="4775" y="102"/>
                    <a:pt x="4761" y="107"/>
                  </a:cubicBezTo>
                  <a:cubicBezTo>
                    <a:pt x="4852" y="185"/>
                    <a:pt x="4914" y="277"/>
                    <a:pt x="4941" y="380"/>
                  </a:cubicBezTo>
                  <a:cubicBezTo>
                    <a:pt x="5091" y="989"/>
                    <a:pt x="3982" y="1787"/>
                    <a:pt x="2462" y="2162"/>
                  </a:cubicBezTo>
                  <a:cubicBezTo>
                    <a:pt x="1935" y="2292"/>
                    <a:pt x="1429" y="2354"/>
                    <a:pt x="985" y="2354"/>
                  </a:cubicBezTo>
                  <a:cubicBezTo>
                    <a:pt x="725" y="2354"/>
                    <a:pt x="486" y="2333"/>
                    <a:pt x="279" y="2291"/>
                  </a:cubicBezTo>
                  <a:cubicBezTo>
                    <a:pt x="133" y="2509"/>
                    <a:pt x="45" y="2731"/>
                    <a:pt x="38" y="2948"/>
                  </a:cubicBezTo>
                  <a:cubicBezTo>
                    <a:pt x="1" y="4278"/>
                    <a:pt x="2168" y="4124"/>
                    <a:pt x="3683" y="4167"/>
                  </a:cubicBezTo>
                  <a:cubicBezTo>
                    <a:pt x="4030" y="4176"/>
                    <a:pt x="4380" y="4191"/>
                    <a:pt x="4713" y="4191"/>
                  </a:cubicBezTo>
                  <a:cubicBezTo>
                    <a:pt x="5830" y="4191"/>
                    <a:pt x="6758" y="4030"/>
                    <a:pt x="6788" y="3006"/>
                  </a:cubicBezTo>
                  <a:cubicBezTo>
                    <a:pt x="6794" y="2799"/>
                    <a:pt x="6781" y="2592"/>
                    <a:pt x="6749" y="2389"/>
                  </a:cubicBezTo>
                  <a:lnTo>
                    <a:pt x="6749" y="2389"/>
                  </a:lnTo>
                  <a:cubicBezTo>
                    <a:pt x="6784" y="2399"/>
                    <a:pt x="6820" y="2404"/>
                    <a:pt x="6854" y="2404"/>
                  </a:cubicBezTo>
                  <a:cubicBezTo>
                    <a:pt x="6917" y="2404"/>
                    <a:pt x="6973" y="2386"/>
                    <a:pt x="7001" y="2353"/>
                  </a:cubicBezTo>
                  <a:cubicBezTo>
                    <a:pt x="7157" y="2167"/>
                    <a:pt x="6987" y="2191"/>
                    <a:pt x="6872" y="2081"/>
                  </a:cubicBezTo>
                  <a:cubicBezTo>
                    <a:pt x="6834" y="2041"/>
                    <a:pt x="6798" y="2001"/>
                    <a:pt x="6763" y="1968"/>
                  </a:cubicBezTo>
                  <a:cubicBezTo>
                    <a:pt x="6799" y="1943"/>
                    <a:pt x="6826" y="1908"/>
                    <a:pt x="6824" y="1879"/>
                  </a:cubicBezTo>
                  <a:cubicBezTo>
                    <a:pt x="6822" y="1815"/>
                    <a:pt x="6807" y="1799"/>
                    <a:pt x="6784" y="1799"/>
                  </a:cubicBezTo>
                  <a:cubicBezTo>
                    <a:pt x="6760" y="1799"/>
                    <a:pt x="6726" y="1816"/>
                    <a:pt x="6685" y="1816"/>
                  </a:cubicBezTo>
                  <a:cubicBezTo>
                    <a:pt x="6684" y="1816"/>
                    <a:pt x="6682" y="1816"/>
                    <a:pt x="6680" y="1816"/>
                  </a:cubicBezTo>
                  <a:cubicBezTo>
                    <a:pt x="6655" y="1815"/>
                    <a:pt x="6629" y="1810"/>
                    <a:pt x="6606" y="1810"/>
                  </a:cubicBezTo>
                  <a:lnTo>
                    <a:pt x="6595" y="1779"/>
                  </a:lnTo>
                  <a:cubicBezTo>
                    <a:pt x="6722" y="1747"/>
                    <a:pt x="6616" y="1626"/>
                    <a:pt x="6639" y="1482"/>
                  </a:cubicBezTo>
                  <a:cubicBezTo>
                    <a:pt x="6668" y="1302"/>
                    <a:pt x="6758" y="1153"/>
                    <a:pt x="6460" y="1107"/>
                  </a:cubicBezTo>
                  <a:cubicBezTo>
                    <a:pt x="6458" y="1107"/>
                    <a:pt x="6455" y="1107"/>
                    <a:pt x="6452" y="1107"/>
                  </a:cubicBezTo>
                  <a:cubicBezTo>
                    <a:pt x="6447" y="1107"/>
                    <a:pt x="6442" y="1107"/>
                    <a:pt x="6437" y="1107"/>
                  </a:cubicBezTo>
                  <a:cubicBezTo>
                    <a:pt x="6440" y="1102"/>
                    <a:pt x="6443" y="1096"/>
                    <a:pt x="6443" y="1092"/>
                  </a:cubicBezTo>
                  <a:cubicBezTo>
                    <a:pt x="6440" y="1028"/>
                    <a:pt x="6426" y="1012"/>
                    <a:pt x="6402" y="1012"/>
                  </a:cubicBezTo>
                  <a:cubicBezTo>
                    <a:pt x="6378" y="1012"/>
                    <a:pt x="6344" y="1029"/>
                    <a:pt x="6304" y="1029"/>
                  </a:cubicBezTo>
                  <a:cubicBezTo>
                    <a:pt x="6303" y="1029"/>
                    <a:pt x="6301" y="1029"/>
                    <a:pt x="6300" y="1029"/>
                  </a:cubicBezTo>
                  <a:cubicBezTo>
                    <a:pt x="6285" y="1029"/>
                    <a:pt x="6271" y="1027"/>
                    <a:pt x="6257" y="1024"/>
                  </a:cubicBezTo>
                  <a:cubicBezTo>
                    <a:pt x="6261" y="1010"/>
                    <a:pt x="6265" y="996"/>
                    <a:pt x="6271" y="984"/>
                  </a:cubicBezTo>
                  <a:cubicBezTo>
                    <a:pt x="6280" y="960"/>
                    <a:pt x="6287" y="938"/>
                    <a:pt x="6295" y="917"/>
                  </a:cubicBezTo>
                  <a:cubicBezTo>
                    <a:pt x="6305" y="920"/>
                    <a:pt x="6313" y="921"/>
                    <a:pt x="6320" y="921"/>
                  </a:cubicBezTo>
                  <a:cubicBezTo>
                    <a:pt x="6321" y="921"/>
                    <a:pt x="6323" y="921"/>
                    <a:pt x="6324" y="921"/>
                  </a:cubicBezTo>
                  <a:cubicBezTo>
                    <a:pt x="6403" y="921"/>
                    <a:pt x="6479" y="850"/>
                    <a:pt x="6477" y="800"/>
                  </a:cubicBezTo>
                  <a:cubicBezTo>
                    <a:pt x="6474" y="737"/>
                    <a:pt x="6460" y="721"/>
                    <a:pt x="6436" y="721"/>
                  </a:cubicBezTo>
                  <a:cubicBezTo>
                    <a:pt x="6413" y="721"/>
                    <a:pt x="6380" y="737"/>
                    <a:pt x="6341" y="737"/>
                  </a:cubicBezTo>
                  <a:cubicBezTo>
                    <a:pt x="6339" y="737"/>
                    <a:pt x="6336" y="737"/>
                    <a:pt x="6334" y="737"/>
                  </a:cubicBezTo>
                  <a:lnTo>
                    <a:pt x="6331" y="737"/>
                  </a:lnTo>
                  <a:cubicBezTo>
                    <a:pt x="6331" y="638"/>
                    <a:pt x="6287" y="563"/>
                    <a:pt x="6152" y="522"/>
                  </a:cubicBezTo>
                  <a:cubicBezTo>
                    <a:pt x="6138" y="519"/>
                    <a:pt x="6124" y="513"/>
                    <a:pt x="6112" y="509"/>
                  </a:cubicBezTo>
                  <a:cubicBezTo>
                    <a:pt x="6172" y="492"/>
                    <a:pt x="6222" y="437"/>
                    <a:pt x="6221" y="394"/>
                  </a:cubicBezTo>
                  <a:cubicBezTo>
                    <a:pt x="6218" y="332"/>
                    <a:pt x="6204" y="316"/>
                    <a:pt x="6181" y="316"/>
                  </a:cubicBezTo>
                  <a:cubicBezTo>
                    <a:pt x="6156" y="316"/>
                    <a:pt x="6123" y="333"/>
                    <a:pt x="6083" y="333"/>
                  </a:cubicBezTo>
                  <a:cubicBezTo>
                    <a:pt x="6081" y="333"/>
                    <a:pt x="6079" y="333"/>
                    <a:pt x="6078" y="333"/>
                  </a:cubicBezTo>
                  <a:cubicBezTo>
                    <a:pt x="6049" y="331"/>
                    <a:pt x="6021" y="327"/>
                    <a:pt x="5997" y="327"/>
                  </a:cubicBezTo>
                  <a:cubicBezTo>
                    <a:pt x="5954" y="327"/>
                    <a:pt x="5924" y="341"/>
                    <a:pt x="5920" y="415"/>
                  </a:cubicBezTo>
                  <a:cubicBezTo>
                    <a:pt x="5919" y="442"/>
                    <a:pt x="5935" y="466"/>
                    <a:pt x="5962" y="485"/>
                  </a:cubicBezTo>
                  <a:cubicBezTo>
                    <a:pt x="5869" y="490"/>
                    <a:pt x="5854" y="556"/>
                    <a:pt x="5820" y="666"/>
                  </a:cubicBezTo>
                  <a:cubicBezTo>
                    <a:pt x="5794" y="648"/>
                    <a:pt x="5770" y="629"/>
                    <a:pt x="5744" y="609"/>
                  </a:cubicBezTo>
                  <a:cubicBezTo>
                    <a:pt x="5777" y="585"/>
                    <a:pt x="5799" y="552"/>
                    <a:pt x="5797" y="526"/>
                  </a:cubicBezTo>
                  <a:cubicBezTo>
                    <a:pt x="5794" y="462"/>
                    <a:pt x="5780" y="446"/>
                    <a:pt x="5756" y="446"/>
                  </a:cubicBezTo>
                  <a:cubicBezTo>
                    <a:pt x="5732" y="446"/>
                    <a:pt x="5699" y="463"/>
                    <a:pt x="5659" y="463"/>
                  </a:cubicBezTo>
                  <a:cubicBezTo>
                    <a:pt x="5657" y="463"/>
                    <a:pt x="5656" y="463"/>
                    <a:pt x="5654" y="463"/>
                  </a:cubicBezTo>
                  <a:cubicBezTo>
                    <a:pt x="5625" y="462"/>
                    <a:pt x="5597" y="458"/>
                    <a:pt x="5573" y="458"/>
                  </a:cubicBezTo>
                  <a:cubicBezTo>
                    <a:pt x="5553" y="458"/>
                    <a:pt x="5535" y="461"/>
                    <a:pt x="5522" y="472"/>
                  </a:cubicBezTo>
                  <a:cubicBezTo>
                    <a:pt x="5514" y="466"/>
                    <a:pt x="5505" y="463"/>
                    <a:pt x="5497" y="457"/>
                  </a:cubicBezTo>
                  <a:cubicBezTo>
                    <a:pt x="5542" y="420"/>
                    <a:pt x="5578" y="377"/>
                    <a:pt x="5592" y="330"/>
                  </a:cubicBezTo>
                  <a:cubicBezTo>
                    <a:pt x="5687" y="4"/>
                    <a:pt x="5508" y="143"/>
                    <a:pt x="5339" y="80"/>
                  </a:cubicBezTo>
                  <a:cubicBezTo>
                    <a:pt x="5251" y="47"/>
                    <a:pt x="5175" y="1"/>
                    <a:pt x="510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964255" y="2582542"/>
              <a:ext cx="69256" cy="43801"/>
            </a:xfrm>
            <a:custGeom>
              <a:avLst/>
              <a:gdLst/>
              <a:ahLst/>
              <a:cxnLst/>
              <a:rect l="l" t="t" r="r" b="b"/>
              <a:pathLst>
                <a:path w="721" h="456" extrusionOk="0">
                  <a:moveTo>
                    <a:pt x="582" y="0"/>
                  </a:moveTo>
                  <a:cubicBezTo>
                    <a:pt x="524" y="0"/>
                    <a:pt x="452" y="72"/>
                    <a:pt x="344" y="101"/>
                  </a:cubicBezTo>
                  <a:cubicBezTo>
                    <a:pt x="168" y="146"/>
                    <a:pt x="0" y="142"/>
                    <a:pt x="55" y="347"/>
                  </a:cubicBezTo>
                  <a:cubicBezTo>
                    <a:pt x="72" y="416"/>
                    <a:pt x="162" y="455"/>
                    <a:pt x="277" y="455"/>
                  </a:cubicBezTo>
                  <a:cubicBezTo>
                    <a:pt x="322" y="455"/>
                    <a:pt x="370" y="449"/>
                    <a:pt x="420" y="437"/>
                  </a:cubicBezTo>
                  <a:cubicBezTo>
                    <a:pt x="594" y="393"/>
                    <a:pt x="720" y="209"/>
                    <a:pt x="686" y="118"/>
                  </a:cubicBezTo>
                  <a:cubicBezTo>
                    <a:pt x="652" y="30"/>
                    <a:pt x="620" y="0"/>
                    <a:pt x="58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120058" y="2688587"/>
              <a:ext cx="65510" cy="35060"/>
            </a:xfrm>
            <a:custGeom>
              <a:avLst/>
              <a:gdLst/>
              <a:ahLst/>
              <a:cxnLst/>
              <a:rect l="l" t="t" r="r" b="b"/>
              <a:pathLst>
                <a:path w="682" h="365" extrusionOk="0">
                  <a:moveTo>
                    <a:pt x="585" y="0"/>
                  </a:moveTo>
                  <a:cubicBezTo>
                    <a:pt x="536" y="0"/>
                    <a:pt x="470" y="23"/>
                    <a:pt x="391" y="23"/>
                  </a:cubicBezTo>
                  <a:cubicBezTo>
                    <a:pt x="381" y="23"/>
                    <a:pt x="371" y="22"/>
                    <a:pt x="361" y="22"/>
                  </a:cubicBezTo>
                  <a:cubicBezTo>
                    <a:pt x="290" y="16"/>
                    <a:pt x="222" y="4"/>
                    <a:pt x="166" y="4"/>
                  </a:cubicBezTo>
                  <a:cubicBezTo>
                    <a:pt x="78" y="4"/>
                    <a:pt x="17" y="33"/>
                    <a:pt x="7" y="162"/>
                  </a:cubicBezTo>
                  <a:cubicBezTo>
                    <a:pt x="0" y="259"/>
                    <a:pt x="142" y="349"/>
                    <a:pt x="322" y="364"/>
                  </a:cubicBezTo>
                  <a:cubicBezTo>
                    <a:pt x="331" y="365"/>
                    <a:pt x="341" y="365"/>
                    <a:pt x="350" y="365"/>
                  </a:cubicBezTo>
                  <a:cubicBezTo>
                    <a:pt x="520" y="365"/>
                    <a:pt x="681" y="243"/>
                    <a:pt x="679" y="149"/>
                  </a:cubicBezTo>
                  <a:cubicBezTo>
                    <a:pt x="674" y="28"/>
                    <a:pt x="640" y="0"/>
                    <a:pt x="585"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889524" y="2610110"/>
              <a:ext cx="61571" cy="42456"/>
            </a:xfrm>
            <a:custGeom>
              <a:avLst/>
              <a:gdLst/>
              <a:ahLst/>
              <a:cxnLst/>
              <a:rect l="l" t="t" r="r" b="b"/>
              <a:pathLst>
                <a:path w="641" h="442" extrusionOk="0">
                  <a:moveTo>
                    <a:pt x="510" y="0"/>
                  </a:moveTo>
                  <a:cubicBezTo>
                    <a:pt x="458" y="0"/>
                    <a:pt x="397" y="67"/>
                    <a:pt x="304" y="91"/>
                  </a:cubicBezTo>
                  <a:cubicBezTo>
                    <a:pt x="148" y="131"/>
                    <a:pt x="1" y="121"/>
                    <a:pt x="54" y="328"/>
                  </a:cubicBezTo>
                  <a:cubicBezTo>
                    <a:pt x="73" y="399"/>
                    <a:pt x="161" y="442"/>
                    <a:pt x="269" y="442"/>
                  </a:cubicBezTo>
                  <a:cubicBezTo>
                    <a:pt x="305" y="442"/>
                    <a:pt x="342" y="437"/>
                    <a:pt x="380" y="428"/>
                  </a:cubicBezTo>
                  <a:cubicBezTo>
                    <a:pt x="533" y="388"/>
                    <a:pt x="641" y="213"/>
                    <a:pt x="606" y="120"/>
                  </a:cubicBezTo>
                  <a:cubicBezTo>
                    <a:pt x="574" y="29"/>
                    <a:pt x="544" y="0"/>
                    <a:pt x="51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918533" y="2592628"/>
              <a:ext cx="65606" cy="47163"/>
            </a:xfrm>
            <a:custGeom>
              <a:avLst/>
              <a:gdLst/>
              <a:ahLst/>
              <a:cxnLst/>
              <a:rect l="l" t="t" r="r" b="b"/>
              <a:pathLst>
                <a:path w="683" h="491" extrusionOk="0">
                  <a:moveTo>
                    <a:pt x="192" y="0"/>
                  </a:moveTo>
                  <a:cubicBezTo>
                    <a:pt x="156" y="0"/>
                    <a:pt x="116" y="20"/>
                    <a:pt x="68" y="69"/>
                  </a:cubicBezTo>
                  <a:cubicBezTo>
                    <a:pt x="1" y="139"/>
                    <a:pt x="37" y="288"/>
                    <a:pt x="151" y="399"/>
                  </a:cubicBezTo>
                  <a:cubicBezTo>
                    <a:pt x="213" y="463"/>
                    <a:pt x="303" y="491"/>
                    <a:pt x="382" y="491"/>
                  </a:cubicBezTo>
                  <a:cubicBezTo>
                    <a:pt x="446" y="491"/>
                    <a:pt x="503" y="472"/>
                    <a:pt x="531" y="438"/>
                  </a:cubicBezTo>
                  <a:cubicBezTo>
                    <a:pt x="682" y="249"/>
                    <a:pt x="512" y="275"/>
                    <a:pt x="400" y="162"/>
                  </a:cubicBezTo>
                  <a:cubicBezTo>
                    <a:pt x="323" y="85"/>
                    <a:pt x="266" y="0"/>
                    <a:pt x="19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776946" y="2699442"/>
              <a:ext cx="61571" cy="42456"/>
            </a:xfrm>
            <a:custGeom>
              <a:avLst/>
              <a:gdLst/>
              <a:ahLst/>
              <a:cxnLst/>
              <a:rect l="l" t="t" r="r" b="b"/>
              <a:pathLst>
                <a:path w="641" h="442" extrusionOk="0">
                  <a:moveTo>
                    <a:pt x="510" y="1"/>
                  </a:moveTo>
                  <a:cubicBezTo>
                    <a:pt x="458" y="1"/>
                    <a:pt x="397" y="68"/>
                    <a:pt x="304" y="92"/>
                  </a:cubicBezTo>
                  <a:cubicBezTo>
                    <a:pt x="149" y="131"/>
                    <a:pt x="0" y="122"/>
                    <a:pt x="53" y="328"/>
                  </a:cubicBezTo>
                  <a:cubicBezTo>
                    <a:pt x="73" y="398"/>
                    <a:pt x="158" y="441"/>
                    <a:pt x="264" y="441"/>
                  </a:cubicBezTo>
                  <a:cubicBezTo>
                    <a:pt x="301" y="441"/>
                    <a:pt x="340" y="436"/>
                    <a:pt x="380" y="425"/>
                  </a:cubicBezTo>
                  <a:cubicBezTo>
                    <a:pt x="533" y="388"/>
                    <a:pt x="640" y="214"/>
                    <a:pt x="607" y="121"/>
                  </a:cubicBezTo>
                  <a:cubicBezTo>
                    <a:pt x="574" y="30"/>
                    <a:pt x="544" y="1"/>
                    <a:pt x="510"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805859" y="2682152"/>
              <a:ext cx="65606" cy="47067"/>
            </a:xfrm>
            <a:custGeom>
              <a:avLst/>
              <a:gdLst/>
              <a:ahLst/>
              <a:cxnLst/>
              <a:rect l="l" t="t" r="r" b="b"/>
              <a:pathLst>
                <a:path w="683" h="490" extrusionOk="0">
                  <a:moveTo>
                    <a:pt x="192" y="0"/>
                  </a:moveTo>
                  <a:cubicBezTo>
                    <a:pt x="157" y="0"/>
                    <a:pt x="118" y="20"/>
                    <a:pt x="70" y="69"/>
                  </a:cubicBezTo>
                  <a:cubicBezTo>
                    <a:pt x="0" y="139"/>
                    <a:pt x="37" y="288"/>
                    <a:pt x="152" y="401"/>
                  </a:cubicBezTo>
                  <a:cubicBezTo>
                    <a:pt x="214" y="462"/>
                    <a:pt x="305" y="489"/>
                    <a:pt x="384" y="489"/>
                  </a:cubicBezTo>
                  <a:cubicBezTo>
                    <a:pt x="447" y="489"/>
                    <a:pt x="504" y="471"/>
                    <a:pt x="531" y="438"/>
                  </a:cubicBezTo>
                  <a:cubicBezTo>
                    <a:pt x="683" y="250"/>
                    <a:pt x="514" y="275"/>
                    <a:pt x="401" y="162"/>
                  </a:cubicBezTo>
                  <a:cubicBezTo>
                    <a:pt x="323" y="86"/>
                    <a:pt x="267" y="0"/>
                    <a:pt x="192"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102096" y="2532401"/>
              <a:ext cx="96535" cy="54943"/>
            </a:xfrm>
            <a:custGeom>
              <a:avLst/>
              <a:gdLst/>
              <a:ahLst/>
              <a:cxnLst/>
              <a:rect l="l" t="t" r="r" b="b"/>
              <a:pathLst>
                <a:path w="1005" h="572" extrusionOk="0">
                  <a:moveTo>
                    <a:pt x="308" y="1"/>
                  </a:moveTo>
                  <a:cubicBezTo>
                    <a:pt x="208" y="1"/>
                    <a:pt x="134" y="49"/>
                    <a:pt x="95" y="185"/>
                  </a:cubicBezTo>
                  <a:cubicBezTo>
                    <a:pt x="1" y="510"/>
                    <a:pt x="111" y="461"/>
                    <a:pt x="335" y="544"/>
                  </a:cubicBezTo>
                  <a:cubicBezTo>
                    <a:pt x="387" y="563"/>
                    <a:pt x="445" y="572"/>
                    <a:pt x="503" y="572"/>
                  </a:cubicBezTo>
                  <a:cubicBezTo>
                    <a:pt x="692" y="572"/>
                    <a:pt x="883" y="482"/>
                    <a:pt x="911" y="375"/>
                  </a:cubicBezTo>
                  <a:cubicBezTo>
                    <a:pt x="1004" y="29"/>
                    <a:pt x="780" y="143"/>
                    <a:pt x="555" y="59"/>
                  </a:cubicBezTo>
                  <a:cubicBezTo>
                    <a:pt x="462" y="25"/>
                    <a:pt x="379" y="1"/>
                    <a:pt x="308"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184800" y="2591091"/>
              <a:ext cx="96439" cy="54943"/>
            </a:xfrm>
            <a:custGeom>
              <a:avLst/>
              <a:gdLst/>
              <a:ahLst/>
              <a:cxnLst/>
              <a:rect l="l" t="t" r="r" b="b"/>
              <a:pathLst>
                <a:path w="1004" h="572" extrusionOk="0">
                  <a:moveTo>
                    <a:pt x="309" y="0"/>
                  </a:moveTo>
                  <a:cubicBezTo>
                    <a:pt x="209" y="0"/>
                    <a:pt x="134" y="48"/>
                    <a:pt x="95" y="183"/>
                  </a:cubicBezTo>
                  <a:cubicBezTo>
                    <a:pt x="0" y="508"/>
                    <a:pt x="111" y="461"/>
                    <a:pt x="335" y="543"/>
                  </a:cubicBezTo>
                  <a:cubicBezTo>
                    <a:pt x="388" y="563"/>
                    <a:pt x="446" y="571"/>
                    <a:pt x="504" y="571"/>
                  </a:cubicBezTo>
                  <a:cubicBezTo>
                    <a:pt x="692" y="571"/>
                    <a:pt x="882" y="481"/>
                    <a:pt x="911" y="375"/>
                  </a:cubicBezTo>
                  <a:cubicBezTo>
                    <a:pt x="1004" y="27"/>
                    <a:pt x="779" y="142"/>
                    <a:pt x="556" y="57"/>
                  </a:cubicBezTo>
                  <a:cubicBezTo>
                    <a:pt x="463" y="24"/>
                    <a:pt x="380" y="0"/>
                    <a:pt x="30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838518" y="2645266"/>
              <a:ext cx="59554" cy="56672"/>
            </a:xfrm>
            <a:custGeom>
              <a:avLst/>
              <a:gdLst/>
              <a:ahLst/>
              <a:cxnLst/>
              <a:rect l="l" t="t" r="r" b="b"/>
              <a:pathLst>
                <a:path w="620" h="590" extrusionOk="0">
                  <a:moveTo>
                    <a:pt x="448" y="0"/>
                  </a:moveTo>
                  <a:cubicBezTo>
                    <a:pt x="392" y="0"/>
                    <a:pt x="336" y="77"/>
                    <a:pt x="247" y="108"/>
                  </a:cubicBezTo>
                  <a:cubicBezTo>
                    <a:pt x="97" y="158"/>
                    <a:pt x="1" y="224"/>
                    <a:pt x="77" y="408"/>
                  </a:cubicBezTo>
                  <a:cubicBezTo>
                    <a:pt x="133" y="549"/>
                    <a:pt x="169" y="590"/>
                    <a:pt x="213" y="590"/>
                  </a:cubicBezTo>
                  <a:cubicBezTo>
                    <a:pt x="250" y="590"/>
                    <a:pt x="295" y="559"/>
                    <a:pt x="364" y="536"/>
                  </a:cubicBezTo>
                  <a:cubicBezTo>
                    <a:pt x="513" y="486"/>
                    <a:pt x="619" y="259"/>
                    <a:pt x="572" y="149"/>
                  </a:cubicBezTo>
                  <a:cubicBezTo>
                    <a:pt x="524" y="37"/>
                    <a:pt x="486" y="0"/>
                    <a:pt x="44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976839" y="2581966"/>
              <a:ext cx="29393" cy="19403"/>
            </a:xfrm>
            <a:custGeom>
              <a:avLst/>
              <a:gdLst/>
              <a:ahLst/>
              <a:cxnLst/>
              <a:rect l="l" t="t" r="r" b="b"/>
              <a:pathLst>
                <a:path w="306" h="202" extrusionOk="0">
                  <a:moveTo>
                    <a:pt x="262" y="1"/>
                  </a:moveTo>
                  <a:cubicBezTo>
                    <a:pt x="239" y="1"/>
                    <a:pt x="206" y="17"/>
                    <a:pt x="167" y="17"/>
                  </a:cubicBezTo>
                  <a:cubicBezTo>
                    <a:pt x="165" y="17"/>
                    <a:pt x="162" y="17"/>
                    <a:pt x="160" y="16"/>
                  </a:cubicBezTo>
                  <a:cubicBezTo>
                    <a:pt x="131" y="15"/>
                    <a:pt x="104" y="11"/>
                    <a:pt x="81" y="11"/>
                  </a:cubicBezTo>
                  <a:cubicBezTo>
                    <a:pt x="37" y="11"/>
                    <a:pt x="6" y="25"/>
                    <a:pt x="2" y="100"/>
                  </a:cubicBezTo>
                  <a:cubicBezTo>
                    <a:pt x="1" y="151"/>
                    <a:pt x="62" y="198"/>
                    <a:pt x="145" y="201"/>
                  </a:cubicBezTo>
                  <a:cubicBezTo>
                    <a:pt x="148" y="201"/>
                    <a:pt x="151" y="201"/>
                    <a:pt x="154" y="201"/>
                  </a:cubicBezTo>
                  <a:cubicBezTo>
                    <a:pt x="233" y="201"/>
                    <a:pt x="306" y="129"/>
                    <a:pt x="303" y="79"/>
                  </a:cubicBezTo>
                  <a:cubicBezTo>
                    <a:pt x="300" y="16"/>
                    <a:pt x="286" y="1"/>
                    <a:pt x="262"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232924" y="2706934"/>
              <a:ext cx="29393" cy="19403"/>
            </a:xfrm>
            <a:custGeom>
              <a:avLst/>
              <a:gdLst/>
              <a:ahLst/>
              <a:cxnLst/>
              <a:rect l="l" t="t" r="r" b="b"/>
              <a:pathLst>
                <a:path w="306" h="202" extrusionOk="0">
                  <a:moveTo>
                    <a:pt x="263" y="1"/>
                  </a:moveTo>
                  <a:cubicBezTo>
                    <a:pt x="239" y="1"/>
                    <a:pt x="206" y="17"/>
                    <a:pt x="167" y="17"/>
                  </a:cubicBezTo>
                  <a:cubicBezTo>
                    <a:pt x="164" y="17"/>
                    <a:pt x="162" y="17"/>
                    <a:pt x="159" y="17"/>
                  </a:cubicBezTo>
                  <a:cubicBezTo>
                    <a:pt x="131" y="16"/>
                    <a:pt x="104" y="12"/>
                    <a:pt x="80" y="12"/>
                  </a:cubicBezTo>
                  <a:cubicBezTo>
                    <a:pt x="37" y="12"/>
                    <a:pt x="5" y="26"/>
                    <a:pt x="2" y="100"/>
                  </a:cubicBezTo>
                  <a:cubicBezTo>
                    <a:pt x="0" y="151"/>
                    <a:pt x="63" y="197"/>
                    <a:pt x="145" y="201"/>
                  </a:cubicBezTo>
                  <a:cubicBezTo>
                    <a:pt x="147" y="201"/>
                    <a:pt x="148" y="202"/>
                    <a:pt x="150" y="202"/>
                  </a:cubicBezTo>
                  <a:cubicBezTo>
                    <a:pt x="231" y="202"/>
                    <a:pt x="305" y="130"/>
                    <a:pt x="302" y="80"/>
                  </a:cubicBezTo>
                  <a:cubicBezTo>
                    <a:pt x="300" y="17"/>
                    <a:pt x="286" y="1"/>
                    <a:pt x="26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853119" y="2637774"/>
              <a:ext cx="29393" cy="19307"/>
            </a:xfrm>
            <a:custGeom>
              <a:avLst/>
              <a:gdLst/>
              <a:ahLst/>
              <a:cxnLst/>
              <a:rect l="l" t="t" r="r" b="b"/>
              <a:pathLst>
                <a:path w="306" h="201" extrusionOk="0">
                  <a:moveTo>
                    <a:pt x="261" y="0"/>
                  </a:moveTo>
                  <a:cubicBezTo>
                    <a:pt x="238" y="0"/>
                    <a:pt x="205" y="15"/>
                    <a:pt x="167" y="15"/>
                  </a:cubicBezTo>
                  <a:cubicBezTo>
                    <a:pt x="164" y="15"/>
                    <a:pt x="162" y="15"/>
                    <a:pt x="159" y="15"/>
                  </a:cubicBezTo>
                  <a:cubicBezTo>
                    <a:pt x="131" y="14"/>
                    <a:pt x="104" y="10"/>
                    <a:pt x="80" y="10"/>
                  </a:cubicBezTo>
                  <a:cubicBezTo>
                    <a:pt x="37" y="10"/>
                    <a:pt x="6" y="24"/>
                    <a:pt x="2" y="98"/>
                  </a:cubicBezTo>
                  <a:cubicBezTo>
                    <a:pt x="0" y="150"/>
                    <a:pt x="62" y="197"/>
                    <a:pt x="145" y="200"/>
                  </a:cubicBezTo>
                  <a:cubicBezTo>
                    <a:pt x="147" y="200"/>
                    <a:pt x="150" y="200"/>
                    <a:pt x="152" y="200"/>
                  </a:cubicBezTo>
                  <a:cubicBezTo>
                    <a:pt x="231" y="200"/>
                    <a:pt x="305" y="128"/>
                    <a:pt x="303" y="78"/>
                  </a:cubicBezTo>
                  <a:cubicBezTo>
                    <a:pt x="300" y="16"/>
                    <a:pt x="285" y="0"/>
                    <a:pt x="261"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049073" y="2570055"/>
              <a:ext cx="47163" cy="25455"/>
            </a:xfrm>
            <a:custGeom>
              <a:avLst/>
              <a:gdLst/>
              <a:ahLst/>
              <a:cxnLst/>
              <a:rect l="l" t="t" r="r" b="b"/>
              <a:pathLst>
                <a:path w="491" h="265" extrusionOk="0">
                  <a:moveTo>
                    <a:pt x="117" y="0"/>
                  </a:moveTo>
                  <a:cubicBezTo>
                    <a:pt x="59" y="0"/>
                    <a:pt x="18" y="22"/>
                    <a:pt x="9" y="109"/>
                  </a:cubicBezTo>
                  <a:cubicBezTo>
                    <a:pt x="0" y="178"/>
                    <a:pt x="98" y="248"/>
                    <a:pt x="228" y="262"/>
                  </a:cubicBezTo>
                  <a:cubicBezTo>
                    <a:pt x="239" y="264"/>
                    <a:pt x="250" y="264"/>
                    <a:pt x="261" y="264"/>
                  </a:cubicBezTo>
                  <a:cubicBezTo>
                    <a:pt x="379" y="264"/>
                    <a:pt x="489" y="183"/>
                    <a:pt x="490" y="119"/>
                  </a:cubicBezTo>
                  <a:cubicBezTo>
                    <a:pt x="491" y="29"/>
                    <a:pt x="465" y="9"/>
                    <a:pt x="423" y="9"/>
                  </a:cubicBezTo>
                  <a:cubicBezTo>
                    <a:pt x="390" y="9"/>
                    <a:pt x="347" y="20"/>
                    <a:pt x="298" y="20"/>
                  </a:cubicBezTo>
                  <a:cubicBezTo>
                    <a:pt x="288" y="20"/>
                    <a:pt x="277" y="20"/>
                    <a:pt x="267" y="19"/>
                  </a:cubicBezTo>
                  <a:cubicBezTo>
                    <a:pt x="212" y="12"/>
                    <a:pt x="160" y="0"/>
                    <a:pt x="1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137348" y="2523660"/>
              <a:ext cx="49468" cy="36021"/>
            </a:xfrm>
            <a:custGeom>
              <a:avLst/>
              <a:gdLst/>
              <a:ahLst/>
              <a:cxnLst/>
              <a:rect l="l" t="t" r="r" b="b"/>
              <a:pathLst>
                <a:path w="515" h="375" extrusionOk="0">
                  <a:moveTo>
                    <a:pt x="396" y="0"/>
                  </a:moveTo>
                  <a:cubicBezTo>
                    <a:pt x="351" y="0"/>
                    <a:pt x="312" y="68"/>
                    <a:pt x="235" y="107"/>
                  </a:cubicBezTo>
                  <a:cubicBezTo>
                    <a:pt x="119" y="165"/>
                    <a:pt x="0" y="190"/>
                    <a:pt x="69" y="326"/>
                  </a:cubicBezTo>
                  <a:cubicBezTo>
                    <a:pt x="86" y="358"/>
                    <a:pt x="127" y="375"/>
                    <a:pt x="178" y="375"/>
                  </a:cubicBezTo>
                  <a:cubicBezTo>
                    <a:pt x="225" y="375"/>
                    <a:pt x="282" y="361"/>
                    <a:pt x="337" y="333"/>
                  </a:cubicBezTo>
                  <a:cubicBezTo>
                    <a:pt x="454" y="271"/>
                    <a:pt x="514" y="125"/>
                    <a:pt x="477" y="68"/>
                  </a:cubicBezTo>
                  <a:cubicBezTo>
                    <a:pt x="444" y="18"/>
                    <a:pt x="419" y="0"/>
                    <a:pt x="3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135139" y="2659098"/>
              <a:ext cx="49372" cy="36021"/>
            </a:xfrm>
            <a:custGeom>
              <a:avLst/>
              <a:gdLst/>
              <a:ahLst/>
              <a:cxnLst/>
              <a:rect l="l" t="t" r="r" b="b"/>
              <a:pathLst>
                <a:path w="514" h="375" extrusionOk="0">
                  <a:moveTo>
                    <a:pt x="396" y="0"/>
                  </a:moveTo>
                  <a:cubicBezTo>
                    <a:pt x="351" y="0"/>
                    <a:pt x="312" y="68"/>
                    <a:pt x="235" y="107"/>
                  </a:cubicBezTo>
                  <a:cubicBezTo>
                    <a:pt x="118" y="165"/>
                    <a:pt x="1" y="190"/>
                    <a:pt x="68" y="326"/>
                  </a:cubicBezTo>
                  <a:cubicBezTo>
                    <a:pt x="85" y="358"/>
                    <a:pt x="126" y="375"/>
                    <a:pt x="178" y="375"/>
                  </a:cubicBezTo>
                  <a:cubicBezTo>
                    <a:pt x="226" y="375"/>
                    <a:pt x="282" y="361"/>
                    <a:pt x="337" y="333"/>
                  </a:cubicBezTo>
                  <a:cubicBezTo>
                    <a:pt x="453" y="273"/>
                    <a:pt x="513" y="127"/>
                    <a:pt x="476" y="68"/>
                  </a:cubicBezTo>
                  <a:cubicBezTo>
                    <a:pt x="444" y="18"/>
                    <a:pt x="419" y="0"/>
                    <a:pt x="3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246564" y="2637486"/>
              <a:ext cx="49564" cy="36117"/>
            </a:xfrm>
            <a:custGeom>
              <a:avLst/>
              <a:gdLst/>
              <a:ahLst/>
              <a:cxnLst/>
              <a:rect l="l" t="t" r="r" b="b"/>
              <a:pathLst>
                <a:path w="516" h="376" extrusionOk="0">
                  <a:moveTo>
                    <a:pt x="396" y="1"/>
                  </a:moveTo>
                  <a:cubicBezTo>
                    <a:pt x="351" y="1"/>
                    <a:pt x="312" y="70"/>
                    <a:pt x="235" y="108"/>
                  </a:cubicBezTo>
                  <a:cubicBezTo>
                    <a:pt x="117" y="167"/>
                    <a:pt x="0" y="190"/>
                    <a:pt x="69" y="326"/>
                  </a:cubicBezTo>
                  <a:cubicBezTo>
                    <a:pt x="86" y="359"/>
                    <a:pt x="127" y="376"/>
                    <a:pt x="179" y="376"/>
                  </a:cubicBezTo>
                  <a:cubicBezTo>
                    <a:pt x="226" y="376"/>
                    <a:pt x="283" y="362"/>
                    <a:pt x="338" y="333"/>
                  </a:cubicBezTo>
                  <a:cubicBezTo>
                    <a:pt x="454" y="273"/>
                    <a:pt x="515" y="128"/>
                    <a:pt x="475" y="68"/>
                  </a:cubicBezTo>
                  <a:cubicBezTo>
                    <a:pt x="443" y="19"/>
                    <a:pt x="419" y="1"/>
                    <a:pt x="396"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694722" y="2767737"/>
              <a:ext cx="733284" cy="628104"/>
            </a:xfrm>
            <a:custGeom>
              <a:avLst/>
              <a:gdLst/>
              <a:ahLst/>
              <a:cxnLst/>
              <a:rect l="l" t="t" r="r" b="b"/>
              <a:pathLst>
                <a:path w="7634" h="6539" extrusionOk="0">
                  <a:moveTo>
                    <a:pt x="0" y="1"/>
                  </a:moveTo>
                  <a:lnTo>
                    <a:pt x="500" y="5745"/>
                  </a:lnTo>
                  <a:lnTo>
                    <a:pt x="5712" y="6539"/>
                  </a:lnTo>
                  <a:lnTo>
                    <a:pt x="7633" y="440"/>
                  </a:lnTo>
                  <a:lnTo>
                    <a:pt x="0" y="1"/>
                  </a:lnTo>
                  <a:close/>
                </a:path>
              </a:pathLst>
            </a:custGeom>
            <a:solidFill>
              <a:srgbClr val="063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694722" y="2767737"/>
              <a:ext cx="109695" cy="560289"/>
            </a:xfrm>
            <a:custGeom>
              <a:avLst/>
              <a:gdLst/>
              <a:ahLst/>
              <a:cxnLst/>
              <a:rect l="l" t="t" r="r" b="b"/>
              <a:pathLst>
                <a:path w="1142" h="5833" extrusionOk="0">
                  <a:moveTo>
                    <a:pt x="0" y="1"/>
                  </a:moveTo>
                  <a:lnTo>
                    <a:pt x="500" y="5745"/>
                  </a:lnTo>
                  <a:lnTo>
                    <a:pt x="1141" y="5833"/>
                  </a:lnTo>
                  <a:lnTo>
                    <a:pt x="962" y="115"/>
                  </a:lnTo>
                  <a:lnTo>
                    <a:pt x="0"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99898" y="2789638"/>
              <a:ext cx="124968" cy="561826"/>
            </a:xfrm>
            <a:custGeom>
              <a:avLst/>
              <a:gdLst/>
              <a:ahLst/>
              <a:cxnLst/>
              <a:rect l="l" t="t" r="r" b="b"/>
              <a:pathLst>
                <a:path w="1301" h="5849" extrusionOk="0">
                  <a:moveTo>
                    <a:pt x="166" y="0"/>
                  </a:moveTo>
                  <a:lnTo>
                    <a:pt x="0" y="5748"/>
                  </a:lnTo>
                  <a:lnTo>
                    <a:pt x="696" y="5848"/>
                  </a:lnTo>
                  <a:lnTo>
                    <a:pt x="1300" y="69"/>
                  </a:lnTo>
                  <a:lnTo>
                    <a:pt x="166"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038026" y="2800492"/>
              <a:ext cx="210264" cy="574217"/>
            </a:xfrm>
            <a:custGeom>
              <a:avLst/>
              <a:gdLst/>
              <a:ahLst/>
              <a:cxnLst/>
              <a:rect l="l" t="t" r="r" b="b"/>
              <a:pathLst>
                <a:path w="2189" h="5978" extrusionOk="0">
                  <a:moveTo>
                    <a:pt x="1054" y="0"/>
                  </a:moveTo>
                  <a:lnTo>
                    <a:pt x="1" y="5861"/>
                  </a:lnTo>
                  <a:lnTo>
                    <a:pt x="831" y="5977"/>
                  </a:lnTo>
                  <a:lnTo>
                    <a:pt x="2188" y="68"/>
                  </a:lnTo>
                  <a:lnTo>
                    <a:pt x="105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202762" y="2808368"/>
              <a:ext cx="227458" cy="587568"/>
            </a:xfrm>
            <a:custGeom>
              <a:avLst/>
              <a:gdLst/>
              <a:ahLst/>
              <a:cxnLst/>
              <a:rect l="l" t="t" r="r" b="b"/>
              <a:pathLst>
                <a:path w="2368" h="6117" extrusionOk="0">
                  <a:moveTo>
                    <a:pt x="1737" y="0"/>
                  </a:moveTo>
                  <a:lnTo>
                    <a:pt x="1" y="6034"/>
                  </a:lnTo>
                  <a:lnTo>
                    <a:pt x="469" y="6117"/>
                  </a:lnTo>
                  <a:lnTo>
                    <a:pt x="2367" y="53"/>
                  </a:lnTo>
                  <a:lnTo>
                    <a:pt x="1737"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733049" y="2975985"/>
              <a:ext cx="644913" cy="423026"/>
            </a:xfrm>
            <a:custGeom>
              <a:avLst/>
              <a:gdLst/>
              <a:ahLst/>
              <a:cxnLst/>
              <a:rect l="l" t="t" r="r" b="b"/>
              <a:pathLst>
                <a:path w="6714" h="4404" extrusionOk="0">
                  <a:moveTo>
                    <a:pt x="6713" y="0"/>
                  </a:moveTo>
                  <a:lnTo>
                    <a:pt x="6713" y="0"/>
                  </a:lnTo>
                  <a:cubicBezTo>
                    <a:pt x="4602" y="2360"/>
                    <a:pt x="614" y="2443"/>
                    <a:pt x="64" y="2443"/>
                  </a:cubicBezTo>
                  <a:cubicBezTo>
                    <a:pt x="23" y="2443"/>
                    <a:pt x="1" y="2442"/>
                    <a:pt x="1" y="2442"/>
                  </a:cubicBezTo>
                  <a:lnTo>
                    <a:pt x="1" y="2442"/>
                  </a:lnTo>
                  <a:lnTo>
                    <a:pt x="101" y="3576"/>
                  </a:lnTo>
                  <a:lnTo>
                    <a:pt x="5369" y="4403"/>
                  </a:lnTo>
                  <a:lnTo>
                    <a:pt x="6713"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691649" y="2759092"/>
              <a:ext cx="739816" cy="634731"/>
            </a:xfrm>
            <a:custGeom>
              <a:avLst/>
              <a:gdLst/>
              <a:ahLst/>
              <a:cxnLst/>
              <a:rect l="l" t="t" r="r" b="b"/>
              <a:pathLst>
                <a:path w="7702" h="6608" extrusionOk="0">
                  <a:moveTo>
                    <a:pt x="1" y="1"/>
                  </a:moveTo>
                  <a:lnTo>
                    <a:pt x="60" y="356"/>
                  </a:lnTo>
                  <a:lnTo>
                    <a:pt x="3998" y="1687"/>
                  </a:lnTo>
                  <a:lnTo>
                    <a:pt x="3195" y="6239"/>
                  </a:lnTo>
                  <a:lnTo>
                    <a:pt x="5801" y="6607"/>
                  </a:lnTo>
                  <a:lnTo>
                    <a:pt x="7701" y="537"/>
                  </a:lnTo>
                  <a:lnTo>
                    <a:pt x="1"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676664" y="2742090"/>
              <a:ext cx="780447" cy="79630"/>
            </a:xfrm>
            <a:custGeom>
              <a:avLst/>
              <a:gdLst/>
              <a:ahLst/>
              <a:cxnLst/>
              <a:rect l="l" t="t" r="r" b="b"/>
              <a:pathLst>
                <a:path w="8125" h="829" extrusionOk="0">
                  <a:moveTo>
                    <a:pt x="12" y="0"/>
                  </a:moveTo>
                  <a:lnTo>
                    <a:pt x="1" y="389"/>
                  </a:lnTo>
                  <a:lnTo>
                    <a:pt x="8047" y="829"/>
                  </a:lnTo>
                  <a:lnTo>
                    <a:pt x="8125" y="557"/>
                  </a:lnTo>
                  <a:lnTo>
                    <a:pt x="12" y="0"/>
                  </a:lnTo>
                  <a:close/>
                </a:path>
              </a:pathLst>
            </a:custGeom>
            <a:solidFill>
              <a:srgbClr val="0C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746977" y="2856012"/>
              <a:ext cx="48508" cy="311314"/>
            </a:xfrm>
            <a:custGeom>
              <a:avLst/>
              <a:gdLst/>
              <a:ahLst/>
              <a:cxnLst/>
              <a:rect l="l" t="t" r="r" b="b"/>
              <a:pathLst>
                <a:path w="505" h="3241" extrusionOk="0">
                  <a:moveTo>
                    <a:pt x="405" y="1"/>
                  </a:moveTo>
                  <a:lnTo>
                    <a:pt x="0" y="48"/>
                  </a:lnTo>
                  <a:lnTo>
                    <a:pt x="301" y="3240"/>
                  </a:lnTo>
                  <a:lnTo>
                    <a:pt x="504" y="3217"/>
                  </a:lnTo>
                  <a:lnTo>
                    <a:pt x="405"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1707844" y="3263479"/>
              <a:ext cx="214203" cy="78189"/>
            </a:xfrm>
            <a:custGeom>
              <a:avLst/>
              <a:gdLst/>
              <a:ahLst/>
              <a:cxnLst/>
              <a:rect l="l" t="t" r="r" b="b"/>
              <a:pathLst>
                <a:path w="2230" h="814" extrusionOk="0">
                  <a:moveTo>
                    <a:pt x="2072" y="0"/>
                  </a:moveTo>
                  <a:lnTo>
                    <a:pt x="0" y="576"/>
                  </a:lnTo>
                  <a:lnTo>
                    <a:pt x="63" y="814"/>
                  </a:lnTo>
                  <a:lnTo>
                    <a:pt x="2229" y="325"/>
                  </a:lnTo>
                  <a:lnTo>
                    <a:pt x="20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934286" y="2631530"/>
              <a:ext cx="40727" cy="21997"/>
            </a:xfrm>
            <a:custGeom>
              <a:avLst/>
              <a:gdLst/>
              <a:ahLst/>
              <a:cxnLst/>
              <a:rect l="l" t="t" r="r" b="b"/>
              <a:pathLst>
                <a:path w="424" h="229" extrusionOk="0">
                  <a:moveTo>
                    <a:pt x="364" y="1"/>
                  </a:moveTo>
                  <a:cubicBezTo>
                    <a:pt x="333" y="1"/>
                    <a:pt x="292" y="15"/>
                    <a:pt x="243" y="15"/>
                  </a:cubicBezTo>
                  <a:cubicBezTo>
                    <a:pt x="237" y="15"/>
                    <a:pt x="231" y="15"/>
                    <a:pt x="225" y="14"/>
                  </a:cubicBezTo>
                  <a:cubicBezTo>
                    <a:pt x="181" y="11"/>
                    <a:pt x="140" y="4"/>
                    <a:pt x="105" y="4"/>
                  </a:cubicBezTo>
                  <a:cubicBezTo>
                    <a:pt x="49" y="4"/>
                    <a:pt x="11" y="22"/>
                    <a:pt x="4" y="102"/>
                  </a:cubicBezTo>
                  <a:cubicBezTo>
                    <a:pt x="0" y="163"/>
                    <a:pt x="87" y="219"/>
                    <a:pt x="202" y="228"/>
                  </a:cubicBezTo>
                  <a:cubicBezTo>
                    <a:pt x="207" y="228"/>
                    <a:pt x="211" y="228"/>
                    <a:pt x="216" y="228"/>
                  </a:cubicBezTo>
                  <a:cubicBezTo>
                    <a:pt x="323" y="228"/>
                    <a:pt x="424" y="152"/>
                    <a:pt x="421" y="93"/>
                  </a:cubicBezTo>
                  <a:cubicBezTo>
                    <a:pt x="419" y="18"/>
                    <a:pt x="398" y="1"/>
                    <a:pt x="364"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804610" y="2712217"/>
              <a:ext cx="40727" cy="21901"/>
            </a:xfrm>
            <a:custGeom>
              <a:avLst/>
              <a:gdLst/>
              <a:ahLst/>
              <a:cxnLst/>
              <a:rect l="l" t="t" r="r" b="b"/>
              <a:pathLst>
                <a:path w="424" h="228" extrusionOk="0">
                  <a:moveTo>
                    <a:pt x="365" y="0"/>
                  </a:moveTo>
                  <a:cubicBezTo>
                    <a:pt x="335" y="0"/>
                    <a:pt x="294" y="14"/>
                    <a:pt x="246" y="14"/>
                  </a:cubicBezTo>
                  <a:cubicBezTo>
                    <a:pt x="240" y="14"/>
                    <a:pt x="233" y="14"/>
                    <a:pt x="226" y="13"/>
                  </a:cubicBezTo>
                  <a:cubicBezTo>
                    <a:pt x="182" y="10"/>
                    <a:pt x="140" y="3"/>
                    <a:pt x="105" y="3"/>
                  </a:cubicBezTo>
                  <a:cubicBezTo>
                    <a:pt x="50" y="3"/>
                    <a:pt x="11" y="21"/>
                    <a:pt x="6" y="102"/>
                  </a:cubicBezTo>
                  <a:cubicBezTo>
                    <a:pt x="0" y="162"/>
                    <a:pt x="87" y="218"/>
                    <a:pt x="202" y="227"/>
                  </a:cubicBezTo>
                  <a:cubicBezTo>
                    <a:pt x="207" y="227"/>
                    <a:pt x="211" y="227"/>
                    <a:pt x="216" y="227"/>
                  </a:cubicBezTo>
                  <a:cubicBezTo>
                    <a:pt x="323" y="227"/>
                    <a:pt x="424" y="151"/>
                    <a:pt x="422" y="92"/>
                  </a:cubicBezTo>
                  <a:cubicBezTo>
                    <a:pt x="420" y="18"/>
                    <a:pt x="399" y="0"/>
                    <a:pt x="365"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942931" y="2619043"/>
              <a:ext cx="29393" cy="27568"/>
            </a:xfrm>
            <a:custGeom>
              <a:avLst/>
              <a:gdLst/>
              <a:ahLst/>
              <a:cxnLst/>
              <a:rect l="l" t="t" r="r" b="b"/>
              <a:pathLst>
                <a:path w="306" h="287" extrusionOk="0">
                  <a:moveTo>
                    <a:pt x="171" y="0"/>
                  </a:moveTo>
                  <a:cubicBezTo>
                    <a:pt x="137" y="0"/>
                    <a:pt x="143" y="57"/>
                    <a:pt x="110" y="99"/>
                  </a:cubicBezTo>
                  <a:cubicBezTo>
                    <a:pt x="63" y="156"/>
                    <a:pt x="0" y="189"/>
                    <a:pt x="96" y="268"/>
                  </a:cubicBezTo>
                  <a:cubicBezTo>
                    <a:pt x="112" y="280"/>
                    <a:pt x="131" y="287"/>
                    <a:pt x="152" y="287"/>
                  </a:cubicBezTo>
                  <a:cubicBezTo>
                    <a:pt x="188" y="287"/>
                    <a:pt x="229" y="267"/>
                    <a:pt x="258" y="230"/>
                  </a:cubicBezTo>
                  <a:cubicBezTo>
                    <a:pt x="305" y="173"/>
                    <a:pt x="284" y="67"/>
                    <a:pt x="239" y="34"/>
                  </a:cubicBezTo>
                  <a:cubicBezTo>
                    <a:pt x="206" y="10"/>
                    <a:pt x="186" y="0"/>
                    <a:pt x="17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51582" y="2655352"/>
              <a:ext cx="29393" cy="27568"/>
            </a:xfrm>
            <a:custGeom>
              <a:avLst/>
              <a:gdLst/>
              <a:ahLst/>
              <a:cxnLst/>
              <a:rect l="l" t="t" r="r" b="b"/>
              <a:pathLst>
                <a:path w="306" h="287" extrusionOk="0">
                  <a:moveTo>
                    <a:pt x="172" y="0"/>
                  </a:moveTo>
                  <a:cubicBezTo>
                    <a:pt x="138" y="0"/>
                    <a:pt x="144" y="56"/>
                    <a:pt x="111" y="97"/>
                  </a:cubicBezTo>
                  <a:cubicBezTo>
                    <a:pt x="64" y="154"/>
                    <a:pt x="1" y="189"/>
                    <a:pt x="97" y="267"/>
                  </a:cubicBezTo>
                  <a:cubicBezTo>
                    <a:pt x="112" y="280"/>
                    <a:pt x="131" y="287"/>
                    <a:pt x="152" y="287"/>
                  </a:cubicBezTo>
                  <a:cubicBezTo>
                    <a:pt x="189" y="287"/>
                    <a:pt x="230" y="267"/>
                    <a:pt x="260" y="230"/>
                  </a:cubicBezTo>
                  <a:cubicBezTo>
                    <a:pt x="306" y="173"/>
                    <a:pt x="286" y="66"/>
                    <a:pt x="240" y="33"/>
                  </a:cubicBezTo>
                  <a:cubicBezTo>
                    <a:pt x="207" y="10"/>
                    <a:pt x="186"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011899" y="2634412"/>
              <a:ext cx="29297" cy="27568"/>
            </a:xfrm>
            <a:custGeom>
              <a:avLst/>
              <a:gdLst/>
              <a:ahLst/>
              <a:cxnLst/>
              <a:rect l="l" t="t" r="r" b="b"/>
              <a:pathLst>
                <a:path w="305" h="287" extrusionOk="0">
                  <a:moveTo>
                    <a:pt x="171" y="1"/>
                  </a:moveTo>
                  <a:cubicBezTo>
                    <a:pt x="136" y="1"/>
                    <a:pt x="142" y="57"/>
                    <a:pt x="110" y="98"/>
                  </a:cubicBezTo>
                  <a:cubicBezTo>
                    <a:pt x="62" y="155"/>
                    <a:pt x="1" y="189"/>
                    <a:pt x="95" y="268"/>
                  </a:cubicBezTo>
                  <a:cubicBezTo>
                    <a:pt x="111" y="280"/>
                    <a:pt x="129" y="287"/>
                    <a:pt x="150" y="287"/>
                  </a:cubicBezTo>
                  <a:cubicBezTo>
                    <a:pt x="187" y="287"/>
                    <a:pt x="228" y="266"/>
                    <a:pt x="259" y="229"/>
                  </a:cubicBezTo>
                  <a:cubicBezTo>
                    <a:pt x="304" y="171"/>
                    <a:pt x="284" y="65"/>
                    <a:pt x="239" y="33"/>
                  </a:cubicBezTo>
                  <a:cubicBezTo>
                    <a:pt x="206" y="10"/>
                    <a:pt x="185" y="1"/>
                    <a:pt x="17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070397" y="2593877"/>
              <a:ext cx="29105" cy="27568"/>
            </a:xfrm>
            <a:custGeom>
              <a:avLst/>
              <a:gdLst/>
              <a:ahLst/>
              <a:cxnLst/>
              <a:rect l="l" t="t" r="r" b="b"/>
              <a:pathLst>
                <a:path w="303" h="287" extrusionOk="0">
                  <a:moveTo>
                    <a:pt x="169" y="0"/>
                  </a:moveTo>
                  <a:cubicBezTo>
                    <a:pt x="134" y="0"/>
                    <a:pt x="140" y="56"/>
                    <a:pt x="108" y="97"/>
                  </a:cubicBezTo>
                  <a:cubicBezTo>
                    <a:pt x="60" y="154"/>
                    <a:pt x="0" y="189"/>
                    <a:pt x="93" y="268"/>
                  </a:cubicBezTo>
                  <a:cubicBezTo>
                    <a:pt x="108" y="280"/>
                    <a:pt x="127" y="286"/>
                    <a:pt x="147" y="286"/>
                  </a:cubicBezTo>
                  <a:cubicBezTo>
                    <a:pt x="184" y="286"/>
                    <a:pt x="225" y="266"/>
                    <a:pt x="255" y="227"/>
                  </a:cubicBezTo>
                  <a:cubicBezTo>
                    <a:pt x="302" y="172"/>
                    <a:pt x="282" y="67"/>
                    <a:pt x="236" y="33"/>
                  </a:cubicBezTo>
                  <a:cubicBezTo>
                    <a:pt x="204" y="10"/>
                    <a:pt x="183" y="0"/>
                    <a:pt x="169"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141478" y="2646323"/>
              <a:ext cx="29201" cy="27664"/>
            </a:xfrm>
            <a:custGeom>
              <a:avLst/>
              <a:gdLst/>
              <a:ahLst/>
              <a:cxnLst/>
              <a:rect l="l" t="t" r="r" b="b"/>
              <a:pathLst>
                <a:path w="304" h="288" extrusionOk="0">
                  <a:moveTo>
                    <a:pt x="171" y="1"/>
                  </a:moveTo>
                  <a:cubicBezTo>
                    <a:pt x="137" y="1"/>
                    <a:pt x="143" y="57"/>
                    <a:pt x="109" y="98"/>
                  </a:cubicBezTo>
                  <a:cubicBezTo>
                    <a:pt x="63" y="155"/>
                    <a:pt x="0" y="190"/>
                    <a:pt x="95" y="268"/>
                  </a:cubicBezTo>
                  <a:cubicBezTo>
                    <a:pt x="110" y="281"/>
                    <a:pt x="130" y="287"/>
                    <a:pt x="151" y="287"/>
                  </a:cubicBezTo>
                  <a:cubicBezTo>
                    <a:pt x="188" y="287"/>
                    <a:pt x="229" y="268"/>
                    <a:pt x="258" y="231"/>
                  </a:cubicBezTo>
                  <a:cubicBezTo>
                    <a:pt x="304" y="172"/>
                    <a:pt x="284" y="67"/>
                    <a:pt x="238" y="34"/>
                  </a:cubicBezTo>
                  <a:cubicBezTo>
                    <a:pt x="206" y="10"/>
                    <a:pt x="185" y="1"/>
                    <a:pt x="17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991823" y="2593685"/>
              <a:ext cx="29393" cy="27472"/>
            </a:xfrm>
            <a:custGeom>
              <a:avLst/>
              <a:gdLst/>
              <a:ahLst/>
              <a:cxnLst/>
              <a:rect l="l" t="t" r="r" b="b"/>
              <a:pathLst>
                <a:path w="306" h="286" extrusionOk="0">
                  <a:moveTo>
                    <a:pt x="172" y="0"/>
                  </a:moveTo>
                  <a:cubicBezTo>
                    <a:pt x="138" y="0"/>
                    <a:pt x="144" y="57"/>
                    <a:pt x="111" y="98"/>
                  </a:cubicBezTo>
                  <a:cubicBezTo>
                    <a:pt x="64" y="155"/>
                    <a:pt x="1" y="188"/>
                    <a:pt x="97" y="267"/>
                  </a:cubicBezTo>
                  <a:cubicBezTo>
                    <a:pt x="112" y="280"/>
                    <a:pt x="131" y="286"/>
                    <a:pt x="152" y="286"/>
                  </a:cubicBezTo>
                  <a:cubicBezTo>
                    <a:pt x="189" y="286"/>
                    <a:pt x="230" y="266"/>
                    <a:pt x="260" y="228"/>
                  </a:cubicBezTo>
                  <a:cubicBezTo>
                    <a:pt x="306" y="171"/>
                    <a:pt x="284" y="65"/>
                    <a:pt x="240" y="33"/>
                  </a:cubicBezTo>
                  <a:cubicBezTo>
                    <a:pt x="207" y="10"/>
                    <a:pt x="187"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979624" y="2602906"/>
              <a:ext cx="37942" cy="23726"/>
            </a:xfrm>
            <a:custGeom>
              <a:avLst/>
              <a:gdLst/>
              <a:ahLst/>
              <a:cxnLst/>
              <a:rect l="l" t="t" r="r" b="b"/>
              <a:pathLst>
                <a:path w="395" h="247" extrusionOk="0">
                  <a:moveTo>
                    <a:pt x="101" y="0"/>
                  </a:moveTo>
                  <a:cubicBezTo>
                    <a:pt x="75" y="0"/>
                    <a:pt x="50" y="16"/>
                    <a:pt x="26" y="62"/>
                  </a:cubicBezTo>
                  <a:cubicBezTo>
                    <a:pt x="0" y="112"/>
                    <a:pt x="45" y="188"/>
                    <a:pt x="124" y="228"/>
                  </a:cubicBezTo>
                  <a:cubicBezTo>
                    <a:pt x="149" y="241"/>
                    <a:pt x="176" y="246"/>
                    <a:pt x="204" y="246"/>
                  </a:cubicBezTo>
                  <a:cubicBezTo>
                    <a:pt x="266" y="246"/>
                    <a:pt x="325" y="218"/>
                    <a:pt x="340" y="182"/>
                  </a:cubicBezTo>
                  <a:cubicBezTo>
                    <a:pt x="394" y="53"/>
                    <a:pt x="304" y="96"/>
                    <a:pt x="224" y="55"/>
                  </a:cubicBezTo>
                  <a:cubicBezTo>
                    <a:pt x="177" y="31"/>
                    <a:pt x="138" y="0"/>
                    <a:pt x="10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3133794" y="2548635"/>
              <a:ext cx="29105" cy="27568"/>
            </a:xfrm>
            <a:custGeom>
              <a:avLst/>
              <a:gdLst/>
              <a:ahLst/>
              <a:cxnLst/>
              <a:rect l="l" t="t" r="r" b="b"/>
              <a:pathLst>
                <a:path w="303" h="287" extrusionOk="0">
                  <a:moveTo>
                    <a:pt x="169" y="1"/>
                  </a:moveTo>
                  <a:cubicBezTo>
                    <a:pt x="134" y="1"/>
                    <a:pt x="140" y="56"/>
                    <a:pt x="108" y="97"/>
                  </a:cubicBezTo>
                  <a:cubicBezTo>
                    <a:pt x="60" y="154"/>
                    <a:pt x="0" y="189"/>
                    <a:pt x="93" y="268"/>
                  </a:cubicBezTo>
                  <a:cubicBezTo>
                    <a:pt x="109" y="280"/>
                    <a:pt x="128" y="287"/>
                    <a:pt x="149" y="287"/>
                  </a:cubicBezTo>
                  <a:cubicBezTo>
                    <a:pt x="185" y="287"/>
                    <a:pt x="226" y="267"/>
                    <a:pt x="256" y="230"/>
                  </a:cubicBezTo>
                  <a:cubicBezTo>
                    <a:pt x="302" y="170"/>
                    <a:pt x="281" y="66"/>
                    <a:pt x="236" y="33"/>
                  </a:cubicBezTo>
                  <a:cubicBezTo>
                    <a:pt x="204" y="10"/>
                    <a:pt x="183" y="1"/>
                    <a:pt x="169"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3220532" y="2600793"/>
              <a:ext cx="29201" cy="27472"/>
            </a:xfrm>
            <a:custGeom>
              <a:avLst/>
              <a:gdLst/>
              <a:ahLst/>
              <a:cxnLst/>
              <a:rect l="l" t="t" r="r" b="b"/>
              <a:pathLst>
                <a:path w="304" h="286" extrusionOk="0">
                  <a:moveTo>
                    <a:pt x="172" y="0"/>
                  </a:moveTo>
                  <a:cubicBezTo>
                    <a:pt x="137" y="0"/>
                    <a:pt x="143" y="56"/>
                    <a:pt x="109" y="97"/>
                  </a:cubicBezTo>
                  <a:cubicBezTo>
                    <a:pt x="64" y="154"/>
                    <a:pt x="1" y="188"/>
                    <a:pt x="95" y="267"/>
                  </a:cubicBezTo>
                  <a:cubicBezTo>
                    <a:pt x="110" y="280"/>
                    <a:pt x="129" y="286"/>
                    <a:pt x="150" y="286"/>
                  </a:cubicBezTo>
                  <a:cubicBezTo>
                    <a:pt x="187" y="286"/>
                    <a:pt x="229" y="266"/>
                    <a:pt x="258" y="228"/>
                  </a:cubicBezTo>
                  <a:cubicBezTo>
                    <a:pt x="304" y="171"/>
                    <a:pt x="284" y="64"/>
                    <a:pt x="238" y="32"/>
                  </a:cubicBezTo>
                  <a:cubicBezTo>
                    <a:pt x="206" y="9"/>
                    <a:pt x="186" y="0"/>
                    <a:pt x="17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3130624" y="2546233"/>
              <a:ext cx="44858" cy="21901"/>
            </a:xfrm>
            <a:custGeom>
              <a:avLst/>
              <a:gdLst/>
              <a:ahLst/>
              <a:cxnLst/>
              <a:rect l="l" t="t" r="r" b="b"/>
              <a:pathLst>
                <a:path w="467" h="228" extrusionOk="0">
                  <a:moveTo>
                    <a:pt x="101" y="1"/>
                  </a:moveTo>
                  <a:cubicBezTo>
                    <a:pt x="58" y="1"/>
                    <a:pt x="26" y="19"/>
                    <a:pt x="13" y="79"/>
                  </a:cubicBezTo>
                  <a:cubicBezTo>
                    <a:pt x="0" y="135"/>
                    <a:pt x="89" y="200"/>
                    <a:pt x="208" y="222"/>
                  </a:cubicBezTo>
                  <a:cubicBezTo>
                    <a:pt x="226" y="226"/>
                    <a:pt x="244" y="228"/>
                    <a:pt x="262" y="228"/>
                  </a:cubicBezTo>
                  <a:cubicBezTo>
                    <a:pt x="362" y="228"/>
                    <a:pt x="454" y="178"/>
                    <a:pt x="458" y="131"/>
                  </a:cubicBezTo>
                  <a:cubicBezTo>
                    <a:pt x="466" y="45"/>
                    <a:pt x="433" y="37"/>
                    <a:pt x="378" y="37"/>
                  </a:cubicBezTo>
                  <a:cubicBezTo>
                    <a:pt x="365" y="37"/>
                    <a:pt x="350" y="37"/>
                    <a:pt x="335" y="37"/>
                  </a:cubicBezTo>
                  <a:cubicBezTo>
                    <a:pt x="311" y="37"/>
                    <a:pt x="285" y="36"/>
                    <a:pt x="258" y="31"/>
                  </a:cubicBezTo>
                  <a:cubicBezTo>
                    <a:pt x="198" y="19"/>
                    <a:pt x="144" y="1"/>
                    <a:pt x="10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3210639" y="2608189"/>
              <a:ext cx="44954" cy="21804"/>
            </a:xfrm>
            <a:custGeom>
              <a:avLst/>
              <a:gdLst/>
              <a:ahLst/>
              <a:cxnLst/>
              <a:rect l="l" t="t" r="r" b="b"/>
              <a:pathLst>
                <a:path w="468" h="227" extrusionOk="0">
                  <a:moveTo>
                    <a:pt x="101" y="0"/>
                  </a:moveTo>
                  <a:cubicBezTo>
                    <a:pt x="57" y="0"/>
                    <a:pt x="26" y="18"/>
                    <a:pt x="12" y="78"/>
                  </a:cubicBezTo>
                  <a:cubicBezTo>
                    <a:pt x="0" y="134"/>
                    <a:pt x="88" y="197"/>
                    <a:pt x="208" y="222"/>
                  </a:cubicBezTo>
                  <a:cubicBezTo>
                    <a:pt x="226" y="225"/>
                    <a:pt x="244" y="227"/>
                    <a:pt x="262" y="227"/>
                  </a:cubicBezTo>
                  <a:cubicBezTo>
                    <a:pt x="363" y="227"/>
                    <a:pt x="455" y="177"/>
                    <a:pt x="460" y="130"/>
                  </a:cubicBezTo>
                  <a:cubicBezTo>
                    <a:pt x="468" y="45"/>
                    <a:pt x="436" y="36"/>
                    <a:pt x="382" y="36"/>
                  </a:cubicBezTo>
                  <a:cubicBezTo>
                    <a:pt x="367" y="36"/>
                    <a:pt x="351" y="36"/>
                    <a:pt x="334" y="36"/>
                  </a:cubicBezTo>
                  <a:cubicBezTo>
                    <a:pt x="311" y="36"/>
                    <a:pt x="286" y="35"/>
                    <a:pt x="260" y="30"/>
                  </a:cubicBezTo>
                  <a:cubicBezTo>
                    <a:pt x="199" y="18"/>
                    <a:pt x="144" y="0"/>
                    <a:pt x="101"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130432" y="2660347"/>
              <a:ext cx="45050" cy="21804"/>
            </a:xfrm>
            <a:custGeom>
              <a:avLst/>
              <a:gdLst/>
              <a:ahLst/>
              <a:cxnLst/>
              <a:rect l="l" t="t" r="r" b="b"/>
              <a:pathLst>
                <a:path w="469" h="227" extrusionOk="0">
                  <a:moveTo>
                    <a:pt x="102" y="0"/>
                  </a:moveTo>
                  <a:cubicBezTo>
                    <a:pt x="59" y="0"/>
                    <a:pt x="27" y="18"/>
                    <a:pt x="14" y="78"/>
                  </a:cubicBezTo>
                  <a:cubicBezTo>
                    <a:pt x="1" y="134"/>
                    <a:pt x="88" y="195"/>
                    <a:pt x="208" y="221"/>
                  </a:cubicBezTo>
                  <a:cubicBezTo>
                    <a:pt x="228" y="225"/>
                    <a:pt x="247" y="227"/>
                    <a:pt x="266" y="227"/>
                  </a:cubicBezTo>
                  <a:cubicBezTo>
                    <a:pt x="366" y="227"/>
                    <a:pt x="456" y="178"/>
                    <a:pt x="460" y="131"/>
                  </a:cubicBezTo>
                  <a:cubicBezTo>
                    <a:pt x="469" y="43"/>
                    <a:pt x="433" y="37"/>
                    <a:pt x="376" y="37"/>
                  </a:cubicBezTo>
                  <a:cubicBezTo>
                    <a:pt x="366" y="37"/>
                    <a:pt x="355" y="37"/>
                    <a:pt x="344" y="37"/>
                  </a:cubicBezTo>
                  <a:cubicBezTo>
                    <a:pt x="318" y="37"/>
                    <a:pt x="290" y="36"/>
                    <a:pt x="260" y="29"/>
                  </a:cubicBezTo>
                  <a:cubicBezTo>
                    <a:pt x="200" y="18"/>
                    <a:pt x="145" y="0"/>
                    <a:pt x="102"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3068476" y="2606364"/>
              <a:ext cx="44954" cy="21804"/>
            </a:xfrm>
            <a:custGeom>
              <a:avLst/>
              <a:gdLst/>
              <a:ahLst/>
              <a:cxnLst/>
              <a:rect l="l" t="t" r="r" b="b"/>
              <a:pathLst>
                <a:path w="468" h="227" extrusionOk="0">
                  <a:moveTo>
                    <a:pt x="101" y="1"/>
                  </a:moveTo>
                  <a:cubicBezTo>
                    <a:pt x="58" y="1"/>
                    <a:pt x="26" y="19"/>
                    <a:pt x="13" y="77"/>
                  </a:cubicBezTo>
                  <a:cubicBezTo>
                    <a:pt x="0" y="133"/>
                    <a:pt x="88" y="196"/>
                    <a:pt x="208" y="221"/>
                  </a:cubicBezTo>
                  <a:cubicBezTo>
                    <a:pt x="228" y="225"/>
                    <a:pt x="249" y="227"/>
                    <a:pt x="269" y="227"/>
                  </a:cubicBezTo>
                  <a:cubicBezTo>
                    <a:pt x="367" y="227"/>
                    <a:pt x="455" y="179"/>
                    <a:pt x="460" y="132"/>
                  </a:cubicBezTo>
                  <a:cubicBezTo>
                    <a:pt x="468" y="46"/>
                    <a:pt x="434" y="37"/>
                    <a:pt x="378" y="37"/>
                  </a:cubicBezTo>
                  <a:cubicBezTo>
                    <a:pt x="364" y="37"/>
                    <a:pt x="349" y="38"/>
                    <a:pt x="333" y="38"/>
                  </a:cubicBezTo>
                  <a:cubicBezTo>
                    <a:pt x="310" y="38"/>
                    <a:pt x="285" y="37"/>
                    <a:pt x="259" y="32"/>
                  </a:cubicBezTo>
                  <a:cubicBezTo>
                    <a:pt x="199" y="19"/>
                    <a:pt x="144" y="1"/>
                    <a:pt x="101"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5"/>
          <p:cNvSpPr txBox="1">
            <a:spLocks noGrp="1"/>
          </p:cNvSpPr>
          <p:nvPr>
            <p:ph type="subTitle" idx="1"/>
          </p:nvPr>
        </p:nvSpPr>
        <p:spPr>
          <a:xfrm rot="-539">
            <a:off x="651513" y="3460720"/>
            <a:ext cx="3829200" cy="814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Vishwanath Rajasekaran</a:t>
            </a:r>
          </a:p>
          <a:p>
            <a:pPr marL="0" lvl="0" indent="0" algn="ctr" rtl="0">
              <a:spcBef>
                <a:spcPts val="0"/>
              </a:spcBef>
              <a:spcAft>
                <a:spcPts val="0"/>
              </a:spcAft>
              <a:buNone/>
            </a:pPr>
            <a:r>
              <a:rPr lang="en" dirty="0"/>
              <a:t>Data Science – IIITB </a:t>
            </a:r>
          </a:p>
          <a:p>
            <a:pPr marL="0" lvl="0" indent="0" algn="ctr" rtl="0">
              <a:spcBef>
                <a:spcPts val="0"/>
              </a:spcBef>
              <a:spcAft>
                <a:spcPts val="0"/>
              </a:spcAft>
              <a:buNone/>
            </a:pPr>
            <a:r>
              <a:rPr lang="en" dirty="0"/>
              <a:t>Sep 2022 Batch</a:t>
            </a:r>
            <a:endParaRPr dirty="0"/>
          </a:p>
        </p:txBody>
      </p:sp>
      <p:sp>
        <p:nvSpPr>
          <p:cNvPr id="157" name="Google Shape;157;p15"/>
          <p:cNvSpPr txBox="1">
            <a:spLocks noGrp="1"/>
          </p:cNvSpPr>
          <p:nvPr>
            <p:ph type="ctrTitle"/>
          </p:nvPr>
        </p:nvSpPr>
        <p:spPr>
          <a:xfrm>
            <a:off x="628650" y="537988"/>
            <a:ext cx="3829200" cy="3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RSVP </a:t>
            </a:r>
            <a:r>
              <a:rPr lang="en" sz="3200" dirty="0">
                <a:solidFill>
                  <a:schemeClr val="accent6"/>
                </a:solidFill>
              </a:rPr>
              <a:t>MOVIES CASE STUDY</a:t>
            </a:r>
            <a:endParaRPr sz="5400" dirty="0">
              <a:latin typeface="Yeseva One"/>
              <a:ea typeface="Yeseva One"/>
              <a:cs typeface="Yeseva One"/>
              <a:sym typeface="Yeseva One"/>
            </a:endParaRPr>
          </a:p>
        </p:txBody>
      </p:sp>
      <p:cxnSp>
        <p:nvCxnSpPr>
          <p:cNvPr id="158" name="Google Shape;158;p15"/>
          <p:cNvCxnSpPr/>
          <p:nvPr/>
        </p:nvCxnSpPr>
        <p:spPr>
          <a:xfrm>
            <a:off x="2350725" y="4073590"/>
            <a:ext cx="384900" cy="0"/>
          </a:xfrm>
          <a:prstGeom prst="straightConnector1">
            <a:avLst/>
          </a:prstGeom>
          <a:noFill/>
          <a:ln w="9525" cap="rnd" cmpd="sng">
            <a:solidFill>
              <a:srgbClr val="8BC5A7"/>
            </a:solidFill>
            <a:prstDash val="solid"/>
            <a:round/>
            <a:headEnd type="none" w="med" len="med"/>
            <a:tailEnd type="none" w="med" len="med"/>
          </a:ln>
        </p:spPr>
      </p:cxnSp>
      <p:grpSp>
        <p:nvGrpSpPr>
          <p:cNvPr id="159" name="Google Shape;159;p15"/>
          <p:cNvGrpSpPr/>
          <p:nvPr/>
        </p:nvGrpSpPr>
        <p:grpSpPr>
          <a:xfrm>
            <a:off x="8008450" y="2044600"/>
            <a:ext cx="677125" cy="426908"/>
            <a:chOff x="6826125" y="2280575"/>
            <a:chExt cx="677125" cy="426908"/>
          </a:xfrm>
        </p:grpSpPr>
        <p:sp>
          <p:nvSpPr>
            <p:cNvPr id="160" name="Google Shape;160;p15"/>
            <p:cNvSpPr/>
            <p:nvPr/>
          </p:nvSpPr>
          <p:spPr>
            <a:xfrm>
              <a:off x="6867997" y="2335225"/>
              <a:ext cx="635253" cy="372258"/>
            </a:xfrm>
            <a:custGeom>
              <a:avLst/>
              <a:gdLst/>
              <a:ahLst/>
              <a:cxnLst/>
              <a:rect l="l" t="t" r="r" b="b"/>
              <a:pathLst>
                <a:path w="16157" h="9468" extrusionOk="0">
                  <a:moveTo>
                    <a:pt x="14565" y="0"/>
                  </a:moveTo>
                  <a:cubicBezTo>
                    <a:pt x="14372" y="2548"/>
                    <a:pt x="7386" y="5001"/>
                    <a:pt x="0" y="5444"/>
                  </a:cubicBezTo>
                  <a:lnTo>
                    <a:pt x="136" y="6014"/>
                  </a:lnTo>
                  <a:lnTo>
                    <a:pt x="1201" y="5935"/>
                  </a:lnTo>
                  <a:lnTo>
                    <a:pt x="1698" y="8748"/>
                  </a:lnTo>
                  <a:lnTo>
                    <a:pt x="888" y="8866"/>
                  </a:lnTo>
                  <a:lnTo>
                    <a:pt x="974" y="9467"/>
                  </a:lnTo>
                  <a:cubicBezTo>
                    <a:pt x="6949" y="9373"/>
                    <a:pt x="16157" y="6200"/>
                    <a:pt x="15653" y="3845"/>
                  </a:cubicBezTo>
                  <a:lnTo>
                    <a:pt x="1456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6826164" y="2280575"/>
              <a:ext cx="658686" cy="271998"/>
            </a:xfrm>
            <a:custGeom>
              <a:avLst/>
              <a:gdLst/>
              <a:ahLst/>
              <a:cxnLst/>
              <a:rect l="l" t="t" r="r" b="b"/>
              <a:pathLst>
                <a:path w="16753" h="6918" extrusionOk="0">
                  <a:moveTo>
                    <a:pt x="11170" y="0"/>
                  </a:moveTo>
                  <a:cubicBezTo>
                    <a:pt x="7723" y="0"/>
                    <a:pt x="3110" y="938"/>
                    <a:pt x="1" y="2533"/>
                  </a:cubicBezTo>
                  <a:lnTo>
                    <a:pt x="211" y="3160"/>
                  </a:lnTo>
                  <a:lnTo>
                    <a:pt x="986" y="2889"/>
                  </a:lnTo>
                  <a:lnTo>
                    <a:pt x="1879" y="5868"/>
                  </a:lnTo>
                  <a:lnTo>
                    <a:pt x="898" y="6296"/>
                  </a:lnTo>
                  <a:lnTo>
                    <a:pt x="1044" y="6918"/>
                  </a:lnTo>
                  <a:cubicBezTo>
                    <a:pt x="5200" y="5028"/>
                    <a:pt x="9666" y="3941"/>
                    <a:pt x="12808" y="3941"/>
                  </a:cubicBezTo>
                  <a:cubicBezTo>
                    <a:pt x="14774" y="3941"/>
                    <a:pt x="16222" y="4367"/>
                    <a:pt x="16753" y="5287"/>
                  </a:cubicBezTo>
                  <a:lnTo>
                    <a:pt x="15802" y="1552"/>
                  </a:lnTo>
                  <a:cubicBezTo>
                    <a:pt x="15516" y="483"/>
                    <a:pt x="13643" y="0"/>
                    <a:pt x="1117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6892688" y="2305974"/>
              <a:ext cx="565189" cy="192695"/>
            </a:xfrm>
            <a:custGeom>
              <a:avLst/>
              <a:gdLst/>
              <a:ahLst/>
              <a:cxnLst/>
              <a:rect l="l" t="t" r="r" b="b"/>
              <a:pathLst>
                <a:path w="14375" h="4901" extrusionOk="0">
                  <a:moveTo>
                    <a:pt x="9117" y="1"/>
                  </a:moveTo>
                  <a:cubicBezTo>
                    <a:pt x="4427" y="1"/>
                    <a:pt x="1" y="1925"/>
                    <a:pt x="1" y="1925"/>
                  </a:cubicBezTo>
                  <a:lnTo>
                    <a:pt x="838" y="4900"/>
                  </a:lnTo>
                  <a:cubicBezTo>
                    <a:pt x="5396" y="3120"/>
                    <a:pt x="8603" y="2633"/>
                    <a:pt x="10747" y="2633"/>
                  </a:cubicBezTo>
                  <a:cubicBezTo>
                    <a:pt x="13335" y="2633"/>
                    <a:pt x="14375" y="3343"/>
                    <a:pt x="14375" y="3343"/>
                  </a:cubicBezTo>
                  <a:lnTo>
                    <a:pt x="13718" y="776"/>
                  </a:lnTo>
                  <a:cubicBezTo>
                    <a:pt x="12256" y="212"/>
                    <a:pt x="10672" y="1"/>
                    <a:pt x="911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024792" y="2325160"/>
              <a:ext cx="57246" cy="135370"/>
            </a:xfrm>
            <a:custGeom>
              <a:avLst/>
              <a:gdLst/>
              <a:ahLst/>
              <a:cxnLst/>
              <a:rect l="l" t="t" r="r" b="b"/>
              <a:pathLst>
                <a:path w="1456" h="3443" extrusionOk="0">
                  <a:moveTo>
                    <a:pt x="381" y="0"/>
                  </a:moveTo>
                  <a:lnTo>
                    <a:pt x="1" y="132"/>
                  </a:lnTo>
                  <a:lnTo>
                    <a:pt x="981" y="3442"/>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7163265" y="2293471"/>
              <a:ext cx="57207" cy="135409"/>
            </a:xfrm>
            <a:custGeom>
              <a:avLst/>
              <a:gdLst/>
              <a:ahLst/>
              <a:cxnLst/>
              <a:rect l="l" t="t" r="r" b="b"/>
              <a:pathLst>
                <a:path w="1455" h="3444" extrusionOk="0">
                  <a:moveTo>
                    <a:pt x="381" y="0"/>
                  </a:moveTo>
                  <a:lnTo>
                    <a:pt x="0" y="135"/>
                  </a:lnTo>
                  <a:lnTo>
                    <a:pt x="981" y="3443"/>
                  </a:lnTo>
                  <a:lnTo>
                    <a:pt x="1455" y="3443"/>
                  </a:lnTo>
                  <a:lnTo>
                    <a:pt x="381"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7303743" y="2290601"/>
              <a:ext cx="57286" cy="135370"/>
            </a:xfrm>
            <a:custGeom>
              <a:avLst/>
              <a:gdLst/>
              <a:ahLst/>
              <a:cxnLst/>
              <a:rect l="l" t="t" r="r" b="b"/>
              <a:pathLst>
                <a:path w="1457" h="3443" extrusionOk="0">
                  <a:moveTo>
                    <a:pt x="383" y="0"/>
                  </a:moveTo>
                  <a:lnTo>
                    <a:pt x="0" y="133"/>
                  </a:lnTo>
                  <a:lnTo>
                    <a:pt x="984" y="3442"/>
                  </a:lnTo>
                  <a:lnTo>
                    <a:pt x="1456" y="3443"/>
                  </a:lnTo>
                  <a:lnTo>
                    <a:pt x="383"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6826125" y="2320010"/>
              <a:ext cx="161005" cy="232563"/>
            </a:xfrm>
            <a:custGeom>
              <a:avLst/>
              <a:gdLst/>
              <a:ahLst/>
              <a:cxnLst/>
              <a:rect l="l" t="t" r="r" b="b"/>
              <a:pathLst>
                <a:path w="4095" h="5915" extrusionOk="0">
                  <a:moveTo>
                    <a:pt x="4094" y="1"/>
                  </a:moveTo>
                  <a:cubicBezTo>
                    <a:pt x="2610" y="403"/>
                    <a:pt x="1194" y="918"/>
                    <a:pt x="0" y="1530"/>
                  </a:cubicBezTo>
                  <a:lnTo>
                    <a:pt x="209" y="2157"/>
                  </a:lnTo>
                  <a:lnTo>
                    <a:pt x="985" y="1886"/>
                  </a:lnTo>
                  <a:lnTo>
                    <a:pt x="1877" y="4865"/>
                  </a:lnTo>
                  <a:lnTo>
                    <a:pt x="896" y="5293"/>
                  </a:lnTo>
                  <a:lnTo>
                    <a:pt x="1045" y="5915"/>
                  </a:lnTo>
                  <a:cubicBezTo>
                    <a:pt x="1990" y="5485"/>
                    <a:pt x="2951" y="5099"/>
                    <a:pt x="3908" y="4755"/>
                  </a:cubicBezTo>
                  <a:lnTo>
                    <a:pt x="4094"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6892688" y="2375249"/>
              <a:ext cx="20602" cy="72069"/>
            </a:xfrm>
            <a:custGeom>
              <a:avLst/>
              <a:gdLst/>
              <a:ahLst/>
              <a:cxnLst/>
              <a:rect l="l" t="t" r="r" b="b"/>
              <a:pathLst>
                <a:path w="524" h="1833" extrusionOk="0">
                  <a:moveTo>
                    <a:pt x="523" y="0"/>
                  </a:moveTo>
                  <a:lnTo>
                    <a:pt x="1" y="161"/>
                  </a:lnTo>
                  <a:lnTo>
                    <a:pt x="473" y="1833"/>
                  </a:lnTo>
                  <a:lnTo>
                    <a:pt x="52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5"/>
          <p:cNvGrpSpPr/>
          <p:nvPr/>
        </p:nvGrpSpPr>
        <p:grpSpPr>
          <a:xfrm>
            <a:off x="8422675" y="4178625"/>
            <a:ext cx="338496" cy="262948"/>
            <a:chOff x="7978975" y="2229150"/>
            <a:chExt cx="338496" cy="262948"/>
          </a:xfrm>
        </p:grpSpPr>
        <p:sp>
          <p:nvSpPr>
            <p:cNvPr id="169" name="Google Shape;169;p15"/>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5"/>
          <p:cNvGrpSpPr/>
          <p:nvPr/>
        </p:nvGrpSpPr>
        <p:grpSpPr>
          <a:xfrm>
            <a:off x="6319580" y="624154"/>
            <a:ext cx="725612" cy="598673"/>
            <a:chOff x="6630755" y="948704"/>
            <a:chExt cx="725612" cy="598673"/>
          </a:xfrm>
        </p:grpSpPr>
        <p:sp>
          <p:nvSpPr>
            <p:cNvPr id="178" name="Google Shape;178;p15"/>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5"/>
          <p:cNvGrpSpPr/>
          <p:nvPr/>
        </p:nvGrpSpPr>
        <p:grpSpPr>
          <a:xfrm rot="1013249">
            <a:off x="4432684" y="1525638"/>
            <a:ext cx="278635" cy="413717"/>
            <a:chOff x="7711080" y="1325775"/>
            <a:chExt cx="278628" cy="413707"/>
          </a:xfrm>
        </p:grpSpPr>
        <p:sp>
          <p:nvSpPr>
            <p:cNvPr id="199" name="Google Shape;199;p15"/>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5"/>
          <p:cNvGrpSpPr/>
          <p:nvPr/>
        </p:nvGrpSpPr>
        <p:grpSpPr>
          <a:xfrm>
            <a:off x="5144670" y="1970893"/>
            <a:ext cx="92925" cy="59613"/>
            <a:chOff x="12118732" y="6826968"/>
            <a:chExt cx="92925" cy="59613"/>
          </a:xfrm>
        </p:grpSpPr>
        <p:sp>
          <p:nvSpPr>
            <p:cNvPr id="209" name="Google Shape;209;p15"/>
            <p:cNvSpPr/>
            <p:nvPr/>
          </p:nvSpPr>
          <p:spPr>
            <a:xfrm>
              <a:off x="12118732" y="6827585"/>
              <a:ext cx="92925" cy="58996"/>
            </a:xfrm>
            <a:custGeom>
              <a:avLst/>
              <a:gdLst/>
              <a:ahLst/>
              <a:cxnLst/>
              <a:rect l="l" t="t" r="r" b="b"/>
              <a:pathLst>
                <a:path w="1657" h="1052" extrusionOk="0">
                  <a:moveTo>
                    <a:pt x="1224" y="0"/>
                  </a:moveTo>
                  <a:cubicBezTo>
                    <a:pt x="1044" y="0"/>
                    <a:pt x="819" y="171"/>
                    <a:pt x="576" y="212"/>
                  </a:cubicBezTo>
                  <a:cubicBezTo>
                    <a:pt x="193" y="278"/>
                    <a:pt x="0" y="316"/>
                    <a:pt x="42" y="617"/>
                  </a:cubicBezTo>
                  <a:cubicBezTo>
                    <a:pt x="78" y="874"/>
                    <a:pt x="339" y="1051"/>
                    <a:pt x="656" y="1051"/>
                  </a:cubicBezTo>
                  <a:cubicBezTo>
                    <a:pt x="706" y="1051"/>
                    <a:pt x="757" y="1047"/>
                    <a:pt x="809" y="1038"/>
                  </a:cubicBezTo>
                  <a:cubicBezTo>
                    <a:pt x="1191" y="972"/>
                    <a:pt x="1656" y="647"/>
                    <a:pt x="1485" y="225"/>
                  </a:cubicBezTo>
                  <a:cubicBezTo>
                    <a:pt x="1416" y="56"/>
                    <a:pt x="1327" y="0"/>
                    <a:pt x="12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2127200" y="6826968"/>
              <a:ext cx="41499" cy="24114"/>
            </a:xfrm>
            <a:custGeom>
              <a:avLst/>
              <a:gdLst/>
              <a:ahLst/>
              <a:cxnLst/>
              <a:rect l="l" t="t" r="r" b="b"/>
              <a:pathLst>
                <a:path w="740" h="430" extrusionOk="0">
                  <a:moveTo>
                    <a:pt x="579" y="0"/>
                  </a:moveTo>
                  <a:cubicBezTo>
                    <a:pt x="513" y="0"/>
                    <a:pt x="432" y="22"/>
                    <a:pt x="353" y="22"/>
                  </a:cubicBezTo>
                  <a:cubicBezTo>
                    <a:pt x="340" y="22"/>
                    <a:pt x="327" y="21"/>
                    <a:pt x="314" y="20"/>
                  </a:cubicBezTo>
                  <a:cubicBezTo>
                    <a:pt x="261" y="14"/>
                    <a:pt x="215" y="9"/>
                    <a:pt x="177" y="9"/>
                  </a:cubicBezTo>
                  <a:cubicBezTo>
                    <a:pt x="87" y="9"/>
                    <a:pt x="37" y="35"/>
                    <a:pt x="24" y="136"/>
                  </a:cubicBezTo>
                  <a:cubicBezTo>
                    <a:pt x="1" y="276"/>
                    <a:pt x="131" y="408"/>
                    <a:pt x="310" y="426"/>
                  </a:cubicBezTo>
                  <a:cubicBezTo>
                    <a:pt x="327" y="428"/>
                    <a:pt x="344" y="429"/>
                    <a:pt x="362" y="429"/>
                  </a:cubicBezTo>
                  <a:cubicBezTo>
                    <a:pt x="534" y="429"/>
                    <a:pt x="739" y="339"/>
                    <a:pt x="720" y="143"/>
                  </a:cubicBezTo>
                  <a:cubicBezTo>
                    <a:pt x="708" y="27"/>
                    <a:pt x="653" y="0"/>
                    <a:pt x="57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2134603" y="6835043"/>
              <a:ext cx="45817" cy="25629"/>
            </a:xfrm>
            <a:custGeom>
              <a:avLst/>
              <a:gdLst/>
              <a:ahLst/>
              <a:cxnLst/>
              <a:rect l="l" t="t" r="r" b="b"/>
              <a:pathLst>
                <a:path w="817" h="457" extrusionOk="0">
                  <a:moveTo>
                    <a:pt x="585" y="1"/>
                  </a:moveTo>
                  <a:cubicBezTo>
                    <a:pt x="532" y="1"/>
                    <a:pt x="471" y="25"/>
                    <a:pt x="401" y="47"/>
                  </a:cubicBezTo>
                  <a:cubicBezTo>
                    <a:pt x="244" y="99"/>
                    <a:pt x="1" y="176"/>
                    <a:pt x="175" y="360"/>
                  </a:cubicBezTo>
                  <a:cubicBezTo>
                    <a:pt x="223" y="410"/>
                    <a:pt x="281" y="457"/>
                    <a:pt x="372" y="457"/>
                  </a:cubicBezTo>
                  <a:cubicBezTo>
                    <a:pt x="403" y="457"/>
                    <a:pt x="439" y="451"/>
                    <a:pt x="479" y="438"/>
                  </a:cubicBezTo>
                  <a:cubicBezTo>
                    <a:pt x="636" y="388"/>
                    <a:pt x="817" y="427"/>
                    <a:pt x="746" y="179"/>
                  </a:cubicBezTo>
                  <a:cubicBezTo>
                    <a:pt x="706" y="41"/>
                    <a:pt x="652" y="1"/>
                    <a:pt x="585"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5"/>
          <p:cNvGrpSpPr/>
          <p:nvPr/>
        </p:nvGrpSpPr>
        <p:grpSpPr>
          <a:xfrm>
            <a:off x="4038373" y="3978100"/>
            <a:ext cx="109300" cy="87933"/>
            <a:chOff x="12383923" y="3862425"/>
            <a:chExt cx="109300" cy="87933"/>
          </a:xfrm>
        </p:grpSpPr>
        <p:sp>
          <p:nvSpPr>
            <p:cNvPr id="213" name="Google Shape;213;p15"/>
            <p:cNvSpPr/>
            <p:nvPr/>
          </p:nvSpPr>
          <p:spPr>
            <a:xfrm>
              <a:off x="12383923" y="3875155"/>
              <a:ext cx="109300" cy="75203"/>
            </a:xfrm>
            <a:custGeom>
              <a:avLst/>
              <a:gdLst/>
              <a:ahLst/>
              <a:cxnLst/>
              <a:rect l="l" t="t" r="r" b="b"/>
              <a:pathLst>
                <a:path w="1949" h="1341" extrusionOk="0">
                  <a:moveTo>
                    <a:pt x="1500" y="0"/>
                  </a:moveTo>
                  <a:cubicBezTo>
                    <a:pt x="1369" y="0"/>
                    <a:pt x="1207" y="92"/>
                    <a:pt x="984" y="220"/>
                  </a:cubicBezTo>
                  <a:cubicBezTo>
                    <a:pt x="589" y="450"/>
                    <a:pt x="0" y="347"/>
                    <a:pt x="166" y="924"/>
                  </a:cubicBezTo>
                  <a:cubicBezTo>
                    <a:pt x="253" y="1226"/>
                    <a:pt x="506" y="1340"/>
                    <a:pt x="781" y="1340"/>
                  </a:cubicBezTo>
                  <a:cubicBezTo>
                    <a:pt x="988" y="1340"/>
                    <a:pt x="1208" y="1275"/>
                    <a:pt x="1377" y="1177"/>
                  </a:cubicBezTo>
                  <a:cubicBezTo>
                    <a:pt x="1775" y="950"/>
                    <a:pt x="1949" y="509"/>
                    <a:pt x="1765" y="194"/>
                  </a:cubicBezTo>
                  <a:cubicBezTo>
                    <a:pt x="1686" y="56"/>
                    <a:pt x="1602" y="0"/>
                    <a:pt x="1500"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2412243" y="3862425"/>
              <a:ext cx="50640" cy="40490"/>
            </a:xfrm>
            <a:custGeom>
              <a:avLst/>
              <a:gdLst/>
              <a:ahLst/>
              <a:cxnLst/>
              <a:rect l="l" t="t" r="r" b="b"/>
              <a:pathLst>
                <a:path w="903" h="722" extrusionOk="0">
                  <a:moveTo>
                    <a:pt x="667" y="1"/>
                  </a:moveTo>
                  <a:cubicBezTo>
                    <a:pt x="597" y="1"/>
                    <a:pt x="530" y="69"/>
                    <a:pt x="430" y="170"/>
                  </a:cubicBezTo>
                  <a:cubicBezTo>
                    <a:pt x="281" y="326"/>
                    <a:pt x="1" y="357"/>
                    <a:pt x="154" y="597"/>
                  </a:cubicBezTo>
                  <a:cubicBezTo>
                    <a:pt x="209" y="686"/>
                    <a:pt x="291" y="721"/>
                    <a:pt x="377" y="721"/>
                  </a:cubicBezTo>
                  <a:cubicBezTo>
                    <a:pt x="505" y="721"/>
                    <a:pt x="646" y="645"/>
                    <a:pt x="735" y="554"/>
                  </a:cubicBezTo>
                  <a:cubicBezTo>
                    <a:pt x="884" y="398"/>
                    <a:pt x="903" y="176"/>
                    <a:pt x="781" y="59"/>
                  </a:cubicBezTo>
                  <a:cubicBezTo>
                    <a:pt x="739" y="19"/>
                    <a:pt x="703" y="1"/>
                    <a:pt x="667"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13645" y="3885923"/>
              <a:ext cx="43686" cy="35162"/>
            </a:xfrm>
            <a:custGeom>
              <a:avLst/>
              <a:gdLst/>
              <a:ahLst/>
              <a:cxnLst/>
              <a:rect l="l" t="t" r="r" b="b"/>
              <a:pathLst>
                <a:path w="779" h="627" extrusionOk="0">
                  <a:moveTo>
                    <a:pt x="622" y="1"/>
                  </a:moveTo>
                  <a:cubicBezTo>
                    <a:pt x="533" y="1"/>
                    <a:pt x="421" y="46"/>
                    <a:pt x="334" y="81"/>
                  </a:cubicBezTo>
                  <a:cubicBezTo>
                    <a:pt x="153" y="155"/>
                    <a:pt x="0" y="181"/>
                    <a:pt x="116" y="467"/>
                  </a:cubicBezTo>
                  <a:cubicBezTo>
                    <a:pt x="164" y="587"/>
                    <a:pt x="217" y="626"/>
                    <a:pt x="274" y="626"/>
                  </a:cubicBezTo>
                  <a:cubicBezTo>
                    <a:pt x="355" y="626"/>
                    <a:pt x="445" y="550"/>
                    <a:pt x="551" y="509"/>
                  </a:cubicBezTo>
                  <a:cubicBezTo>
                    <a:pt x="730" y="436"/>
                    <a:pt x="757" y="315"/>
                    <a:pt x="767" y="205"/>
                  </a:cubicBezTo>
                  <a:cubicBezTo>
                    <a:pt x="779" y="49"/>
                    <a:pt x="713" y="1"/>
                    <a:pt x="62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5"/>
          <p:cNvGrpSpPr/>
          <p:nvPr/>
        </p:nvGrpSpPr>
        <p:grpSpPr>
          <a:xfrm>
            <a:off x="628648" y="1214440"/>
            <a:ext cx="85017" cy="67184"/>
            <a:chOff x="12253761" y="4348078"/>
            <a:chExt cx="85017" cy="67184"/>
          </a:xfrm>
        </p:grpSpPr>
        <p:sp>
          <p:nvSpPr>
            <p:cNvPr id="217" name="Google Shape;217;p15"/>
            <p:cNvSpPr/>
            <p:nvPr/>
          </p:nvSpPr>
          <p:spPr>
            <a:xfrm>
              <a:off x="12253761" y="4359518"/>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2279221" y="4348078"/>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2277034" y="4366080"/>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a:off x="376342" y="624150"/>
            <a:ext cx="8400465" cy="3623773"/>
            <a:chOff x="428167" y="585475"/>
            <a:chExt cx="8400465" cy="3623773"/>
          </a:xfrm>
        </p:grpSpPr>
        <p:sp>
          <p:nvSpPr>
            <p:cNvPr id="221" name="Google Shape;221;p15"/>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731880" y="18267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4542971" y="40349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4538038" y="24759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4461575" y="104041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28167" y="585475"/>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8666921" y="16066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286280" y="2953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5"/>
          <p:cNvGrpSpPr/>
          <p:nvPr/>
        </p:nvGrpSpPr>
        <p:grpSpPr>
          <a:xfrm>
            <a:off x="8526702" y="1192568"/>
            <a:ext cx="130442" cy="110926"/>
            <a:chOff x="11999102" y="3312393"/>
            <a:chExt cx="130442" cy="110926"/>
          </a:xfrm>
        </p:grpSpPr>
        <p:sp>
          <p:nvSpPr>
            <p:cNvPr id="230" name="Google Shape;230;p15"/>
            <p:cNvSpPr/>
            <p:nvPr/>
          </p:nvSpPr>
          <p:spPr>
            <a:xfrm>
              <a:off x="11999102" y="3340657"/>
              <a:ext cx="130442" cy="82662"/>
            </a:xfrm>
            <a:custGeom>
              <a:avLst/>
              <a:gdLst/>
              <a:ahLst/>
              <a:cxnLst/>
              <a:rect l="l" t="t" r="r" b="b"/>
              <a:pathLst>
                <a:path w="2326" h="1474" extrusionOk="0">
                  <a:moveTo>
                    <a:pt x="1823" y="0"/>
                  </a:moveTo>
                  <a:cubicBezTo>
                    <a:pt x="1675" y="0"/>
                    <a:pt x="1482" y="57"/>
                    <a:pt x="1236" y="131"/>
                  </a:cubicBezTo>
                  <a:cubicBezTo>
                    <a:pt x="688" y="295"/>
                    <a:pt x="1" y="2"/>
                    <a:pt x="38" y="754"/>
                  </a:cubicBezTo>
                  <a:cubicBezTo>
                    <a:pt x="64" y="1270"/>
                    <a:pt x="532" y="1473"/>
                    <a:pt x="996" y="1473"/>
                  </a:cubicBezTo>
                  <a:cubicBezTo>
                    <a:pt x="1150" y="1473"/>
                    <a:pt x="1304" y="1450"/>
                    <a:pt x="1441" y="1409"/>
                  </a:cubicBezTo>
                  <a:cubicBezTo>
                    <a:pt x="1989" y="1245"/>
                    <a:pt x="2326" y="759"/>
                    <a:pt x="2196" y="324"/>
                  </a:cubicBezTo>
                  <a:cubicBezTo>
                    <a:pt x="2123" y="85"/>
                    <a:pt x="2006" y="0"/>
                    <a:pt x="1823"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2021702" y="3352153"/>
              <a:ext cx="75484" cy="35386"/>
            </a:xfrm>
            <a:custGeom>
              <a:avLst/>
              <a:gdLst/>
              <a:ahLst/>
              <a:cxnLst/>
              <a:rect l="l" t="t" r="r" b="b"/>
              <a:pathLst>
                <a:path w="1346" h="631" extrusionOk="0">
                  <a:moveTo>
                    <a:pt x="1142" y="1"/>
                  </a:moveTo>
                  <a:cubicBezTo>
                    <a:pt x="1060" y="1"/>
                    <a:pt x="945" y="34"/>
                    <a:pt x="793" y="79"/>
                  </a:cubicBezTo>
                  <a:cubicBezTo>
                    <a:pt x="737" y="96"/>
                    <a:pt x="674" y="101"/>
                    <a:pt x="608" y="101"/>
                  </a:cubicBezTo>
                  <a:cubicBezTo>
                    <a:pt x="513" y="101"/>
                    <a:pt x="414" y="91"/>
                    <a:pt x="324" y="91"/>
                  </a:cubicBezTo>
                  <a:cubicBezTo>
                    <a:pt x="142" y="91"/>
                    <a:pt x="0" y="133"/>
                    <a:pt x="19" y="391"/>
                  </a:cubicBezTo>
                  <a:cubicBezTo>
                    <a:pt x="31" y="565"/>
                    <a:pt x="243" y="630"/>
                    <a:pt x="474" y="630"/>
                  </a:cubicBezTo>
                  <a:cubicBezTo>
                    <a:pt x="603" y="630"/>
                    <a:pt x="737" y="610"/>
                    <a:pt x="845" y="577"/>
                  </a:cubicBezTo>
                  <a:cubicBezTo>
                    <a:pt x="1144" y="487"/>
                    <a:pt x="1346" y="279"/>
                    <a:pt x="1296" y="113"/>
                  </a:cubicBezTo>
                  <a:cubicBezTo>
                    <a:pt x="1271" y="32"/>
                    <a:pt x="1222" y="1"/>
                    <a:pt x="1142"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12059724" y="3312393"/>
              <a:ext cx="61015" cy="38583"/>
            </a:xfrm>
            <a:custGeom>
              <a:avLst/>
              <a:gdLst/>
              <a:ahLst/>
              <a:cxnLst/>
              <a:rect l="l" t="t" r="r" b="b"/>
              <a:pathLst>
                <a:path w="1088" h="688" extrusionOk="0">
                  <a:moveTo>
                    <a:pt x="299" y="0"/>
                  </a:moveTo>
                  <a:cubicBezTo>
                    <a:pt x="231" y="0"/>
                    <a:pt x="171" y="37"/>
                    <a:pt x="122" y="148"/>
                  </a:cubicBezTo>
                  <a:cubicBezTo>
                    <a:pt x="1" y="424"/>
                    <a:pt x="299" y="638"/>
                    <a:pt x="546" y="679"/>
                  </a:cubicBezTo>
                  <a:cubicBezTo>
                    <a:pt x="578" y="685"/>
                    <a:pt x="610" y="687"/>
                    <a:pt x="640" y="687"/>
                  </a:cubicBezTo>
                  <a:cubicBezTo>
                    <a:pt x="850" y="687"/>
                    <a:pt x="1027" y="568"/>
                    <a:pt x="1054" y="399"/>
                  </a:cubicBezTo>
                  <a:cubicBezTo>
                    <a:pt x="1087" y="201"/>
                    <a:pt x="961" y="178"/>
                    <a:pt x="715" y="135"/>
                  </a:cubicBezTo>
                  <a:cubicBezTo>
                    <a:pt x="559" y="109"/>
                    <a:pt x="416" y="0"/>
                    <a:pt x="299"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12043181" y="3370043"/>
              <a:ext cx="35330" cy="34938"/>
            </a:xfrm>
            <a:custGeom>
              <a:avLst/>
              <a:gdLst/>
              <a:ahLst/>
              <a:cxnLst/>
              <a:rect l="l" t="t" r="r" b="b"/>
              <a:pathLst>
                <a:path w="630" h="623" extrusionOk="0">
                  <a:moveTo>
                    <a:pt x="443" y="0"/>
                  </a:moveTo>
                  <a:cubicBezTo>
                    <a:pt x="359" y="0"/>
                    <a:pt x="269" y="110"/>
                    <a:pt x="203" y="192"/>
                  </a:cubicBezTo>
                  <a:cubicBezTo>
                    <a:pt x="101" y="315"/>
                    <a:pt x="1" y="396"/>
                    <a:pt x="197" y="559"/>
                  </a:cubicBezTo>
                  <a:cubicBezTo>
                    <a:pt x="253" y="604"/>
                    <a:pt x="296" y="622"/>
                    <a:pt x="330" y="622"/>
                  </a:cubicBezTo>
                  <a:cubicBezTo>
                    <a:pt x="418" y="622"/>
                    <a:pt x="455" y="505"/>
                    <a:pt x="528" y="417"/>
                  </a:cubicBezTo>
                  <a:cubicBezTo>
                    <a:pt x="629" y="290"/>
                    <a:pt x="602" y="194"/>
                    <a:pt x="564" y="109"/>
                  </a:cubicBezTo>
                  <a:cubicBezTo>
                    <a:pt x="528" y="30"/>
                    <a:pt x="487" y="0"/>
                    <a:pt x="443"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2058210" y="3349125"/>
              <a:ext cx="64099" cy="65670"/>
            </a:xfrm>
            <a:custGeom>
              <a:avLst/>
              <a:gdLst/>
              <a:ahLst/>
              <a:cxnLst/>
              <a:rect l="l" t="t" r="r" b="b"/>
              <a:pathLst>
                <a:path w="1143" h="1171" extrusionOk="0">
                  <a:moveTo>
                    <a:pt x="766" y="1"/>
                  </a:moveTo>
                  <a:cubicBezTo>
                    <a:pt x="626" y="1"/>
                    <a:pt x="648" y="312"/>
                    <a:pt x="502" y="573"/>
                  </a:cubicBezTo>
                  <a:cubicBezTo>
                    <a:pt x="331" y="873"/>
                    <a:pt x="1" y="986"/>
                    <a:pt x="237" y="1119"/>
                  </a:cubicBezTo>
                  <a:cubicBezTo>
                    <a:pt x="298" y="1154"/>
                    <a:pt x="366" y="1170"/>
                    <a:pt x="436" y="1170"/>
                  </a:cubicBezTo>
                  <a:cubicBezTo>
                    <a:pt x="634" y="1170"/>
                    <a:pt x="847" y="1038"/>
                    <a:pt x="973" y="816"/>
                  </a:cubicBezTo>
                  <a:cubicBezTo>
                    <a:pt x="1143" y="512"/>
                    <a:pt x="1089" y="160"/>
                    <a:pt x="851" y="29"/>
                  </a:cubicBezTo>
                  <a:cubicBezTo>
                    <a:pt x="817" y="9"/>
                    <a:pt x="789" y="1"/>
                    <a:pt x="766"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5"/>
          <p:cNvGrpSpPr/>
          <p:nvPr/>
        </p:nvGrpSpPr>
        <p:grpSpPr>
          <a:xfrm>
            <a:off x="7921123" y="2645577"/>
            <a:ext cx="87317" cy="68810"/>
            <a:chOff x="12590073" y="3525665"/>
            <a:chExt cx="87317" cy="68810"/>
          </a:xfrm>
        </p:grpSpPr>
        <p:sp>
          <p:nvSpPr>
            <p:cNvPr id="236" name="Google Shape;236;p15"/>
            <p:cNvSpPr/>
            <p:nvPr/>
          </p:nvSpPr>
          <p:spPr>
            <a:xfrm>
              <a:off x="12590073" y="3538507"/>
              <a:ext cx="87317" cy="55968"/>
            </a:xfrm>
            <a:custGeom>
              <a:avLst/>
              <a:gdLst/>
              <a:ahLst/>
              <a:cxnLst/>
              <a:rect l="l" t="t" r="r" b="b"/>
              <a:pathLst>
                <a:path w="1557" h="998" extrusionOk="0">
                  <a:moveTo>
                    <a:pt x="1217" y="0"/>
                  </a:moveTo>
                  <a:cubicBezTo>
                    <a:pt x="1117" y="0"/>
                    <a:pt x="987" y="45"/>
                    <a:pt x="818" y="104"/>
                  </a:cubicBezTo>
                  <a:cubicBezTo>
                    <a:pt x="463" y="232"/>
                    <a:pt x="1" y="59"/>
                    <a:pt x="49" y="552"/>
                  </a:cubicBezTo>
                  <a:cubicBezTo>
                    <a:pt x="80" y="874"/>
                    <a:pt x="364" y="997"/>
                    <a:pt x="653" y="997"/>
                  </a:cubicBezTo>
                  <a:cubicBezTo>
                    <a:pt x="771" y="997"/>
                    <a:pt x="890" y="977"/>
                    <a:pt x="993" y="940"/>
                  </a:cubicBezTo>
                  <a:cubicBezTo>
                    <a:pt x="1349" y="817"/>
                    <a:pt x="1557" y="485"/>
                    <a:pt x="1456" y="203"/>
                  </a:cubicBezTo>
                  <a:cubicBezTo>
                    <a:pt x="1403" y="55"/>
                    <a:pt x="1328" y="0"/>
                    <a:pt x="121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2614972" y="3525665"/>
              <a:ext cx="42621" cy="30620"/>
            </a:xfrm>
            <a:custGeom>
              <a:avLst/>
              <a:gdLst/>
              <a:ahLst/>
              <a:cxnLst/>
              <a:rect l="l" t="t" r="r" b="b"/>
              <a:pathLst>
                <a:path w="760" h="546" extrusionOk="0">
                  <a:moveTo>
                    <a:pt x="576" y="0"/>
                  </a:moveTo>
                  <a:cubicBezTo>
                    <a:pt x="523" y="0"/>
                    <a:pt x="462" y="43"/>
                    <a:pt x="377" y="104"/>
                  </a:cubicBezTo>
                  <a:cubicBezTo>
                    <a:pt x="231" y="209"/>
                    <a:pt x="0" y="190"/>
                    <a:pt x="86" y="406"/>
                  </a:cubicBezTo>
                  <a:cubicBezTo>
                    <a:pt x="126" y="507"/>
                    <a:pt x="211" y="546"/>
                    <a:pt x="304" y="546"/>
                  </a:cubicBezTo>
                  <a:cubicBezTo>
                    <a:pt x="395" y="546"/>
                    <a:pt x="493" y="509"/>
                    <a:pt x="564" y="458"/>
                  </a:cubicBezTo>
                  <a:cubicBezTo>
                    <a:pt x="707" y="356"/>
                    <a:pt x="759" y="180"/>
                    <a:pt x="677" y="66"/>
                  </a:cubicBezTo>
                  <a:cubicBezTo>
                    <a:pt x="644" y="20"/>
                    <a:pt x="612" y="0"/>
                    <a:pt x="57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2613851" y="3544339"/>
              <a:ext cx="37125" cy="26021"/>
            </a:xfrm>
            <a:custGeom>
              <a:avLst/>
              <a:gdLst/>
              <a:ahLst/>
              <a:cxnLst/>
              <a:rect l="l" t="t" r="r" b="b"/>
              <a:pathLst>
                <a:path w="662" h="464" extrusionOk="0">
                  <a:moveTo>
                    <a:pt x="480" y="1"/>
                  </a:moveTo>
                  <a:cubicBezTo>
                    <a:pt x="418" y="1"/>
                    <a:pt x="346" y="15"/>
                    <a:pt x="287" y="28"/>
                  </a:cubicBezTo>
                  <a:cubicBezTo>
                    <a:pt x="129" y="59"/>
                    <a:pt x="0" y="58"/>
                    <a:pt x="50" y="308"/>
                  </a:cubicBezTo>
                  <a:cubicBezTo>
                    <a:pt x="76" y="429"/>
                    <a:pt x="121" y="463"/>
                    <a:pt x="178" y="463"/>
                  </a:cubicBezTo>
                  <a:cubicBezTo>
                    <a:pt x="240" y="463"/>
                    <a:pt x="316" y="423"/>
                    <a:pt x="397" y="407"/>
                  </a:cubicBezTo>
                  <a:cubicBezTo>
                    <a:pt x="556" y="374"/>
                    <a:pt x="597" y="281"/>
                    <a:pt x="620" y="192"/>
                  </a:cubicBezTo>
                  <a:cubicBezTo>
                    <a:pt x="661" y="40"/>
                    <a:pt x="583" y="1"/>
                    <a:pt x="480"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2636170" y="3548153"/>
              <a:ext cx="36396" cy="38303"/>
            </a:xfrm>
            <a:custGeom>
              <a:avLst/>
              <a:gdLst/>
              <a:ahLst/>
              <a:cxnLst/>
              <a:rect l="l" t="t" r="r" b="b"/>
              <a:pathLst>
                <a:path w="649" h="683" extrusionOk="0">
                  <a:moveTo>
                    <a:pt x="497" y="0"/>
                  </a:moveTo>
                  <a:cubicBezTo>
                    <a:pt x="404" y="0"/>
                    <a:pt x="273" y="86"/>
                    <a:pt x="169" y="226"/>
                  </a:cubicBezTo>
                  <a:cubicBezTo>
                    <a:pt x="37" y="403"/>
                    <a:pt x="0" y="599"/>
                    <a:pt x="86" y="662"/>
                  </a:cubicBezTo>
                  <a:cubicBezTo>
                    <a:pt x="105" y="676"/>
                    <a:pt x="128" y="683"/>
                    <a:pt x="154" y="683"/>
                  </a:cubicBezTo>
                  <a:cubicBezTo>
                    <a:pt x="247" y="683"/>
                    <a:pt x="378" y="596"/>
                    <a:pt x="480" y="456"/>
                  </a:cubicBezTo>
                  <a:cubicBezTo>
                    <a:pt x="610" y="280"/>
                    <a:pt x="649" y="84"/>
                    <a:pt x="563" y="20"/>
                  </a:cubicBezTo>
                  <a:cubicBezTo>
                    <a:pt x="545" y="7"/>
                    <a:pt x="522" y="0"/>
                    <a:pt x="49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5"/>
          <p:cNvGrpSpPr/>
          <p:nvPr/>
        </p:nvGrpSpPr>
        <p:grpSpPr>
          <a:xfrm>
            <a:off x="7509998" y="2297815"/>
            <a:ext cx="163473" cy="132517"/>
            <a:chOff x="10700873" y="3440815"/>
            <a:chExt cx="163473" cy="132517"/>
          </a:xfrm>
        </p:grpSpPr>
        <p:sp>
          <p:nvSpPr>
            <p:cNvPr id="241" name="Google Shape;241;p15"/>
            <p:cNvSpPr/>
            <p:nvPr/>
          </p:nvSpPr>
          <p:spPr>
            <a:xfrm>
              <a:off x="10712089" y="3458817"/>
              <a:ext cx="130218" cy="114515"/>
            </a:xfrm>
            <a:custGeom>
              <a:avLst/>
              <a:gdLst/>
              <a:ahLst/>
              <a:cxnLst/>
              <a:rect l="l" t="t" r="r" b="b"/>
              <a:pathLst>
                <a:path w="2322" h="2042" extrusionOk="0">
                  <a:moveTo>
                    <a:pt x="1618" y="0"/>
                  </a:moveTo>
                  <a:cubicBezTo>
                    <a:pt x="1408" y="0"/>
                    <a:pt x="1258" y="219"/>
                    <a:pt x="1031" y="566"/>
                  </a:cubicBezTo>
                  <a:cubicBezTo>
                    <a:pt x="716" y="1044"/>
                    <a:pt x="1" y="1259"/>
                    <a:pt x="510" y="1811"/>
                  </a:cubicBezTo>
                  <a:cubicBezTo>
                    <a:pt x="661" y="1974"/>
                    <a:pt x="836" y="2041"/>
                    <a:pt x="1016" y="2041"/>
                  </a:cubicBezTo>
                  <a:cubicBezTo>
                    <a:pt x="1396" y="2041"/>
                    <a:pt x="1794" y="1742"/>
                    <a:pt x="2008" y="1416"/>
                  </a:cubicBezTo>
                  <a:cubicBezTo>
                    <a:pt x="2321" y="939"/>
                    <a:pt x="2270" y="351"/>
                    <a:pt x="1890" y="100"/>
                  </a:cubicBezTo>
                  <a:cubicBezTo>
                    <a:pt x="1786" y="32"/>
                    <a:pt x="1697" y="0"/>
                    <a:pt x="1618"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0732727" y="3480295"/>
              <a:ext cx="71895" cy="63034"/>
            </a:xfrm>
            <a:custGeom>
              <a:avLst/>
              <a:gdLst/>
              <a:ahLst/>
              <a:cxnLst/>
              <a:rect l="l" t="t" r="r" b="b"/>
              <a:pathLst>
                <a:path w="1282" h="1124" extrusionOk="0">
                  <a:moveTo>
                    <a:pt x="1047" y="0"/>
                  </a:moveTo>
                  <a:cubicBezTo>
                    <a:pt x="947" y="0"/>
                    <a:pt x="863" y="124"/>
                    <a:pt x="728" y="327"/>
                  </a:cubicBezTo>
                  <a:cubicBezTo>
                    <a:pt x="556" y="589"/>
                    <a:pt x="1" y="721"/>
                    <a:pt x="333" y="1063"/>
                  </a:cubicBezTo>
                  <a:cubicBezTo>
                    <a:pt x="373" y="1105"/>
                    <a:pt x="423" y="1123"/>
                    <a:pt x="479" y="1123"/>
                  </a:cubicBezTo>
                  <a:cubicBezTo>
                    <a:pt x="680" y="1123"/>
                    <a:pt x="951" y="882"/>
                    <a:pt x="1086" y="677"/>
                  </a:cubicBezTo>
                  <a:cubicBezTo>
                    <a:pt x="1260" y="416"/>
                    <a:pt x="1282" y="125"/>
                    <a:pt x="1136" y="31"/>
                  </a:cubicBezTo>
                  <a:cubicBezTo>
                    <a:pt x="1104" y="10"/>
                    <a:pt x="1075" y="0"/>
                    <a:pt x="104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0778768" y="3506541"/>
              <a:ext cx="28657" cy="34097"/>
            </a:xfrm>
            <a:custGeom>
              <a:avLst/>
              <a:gdLst/>
              <a:ahLst/>
              <a:cxnLst/>
              <a:rect l="l" t="t" r="r" b="b"/>
              <a:pathLst>
                <a:path w="511" h="608" extrusionOk="0">
                  <a:moveTo>
                    <a:pt x="150" y="0"/>
                  </a:moveTo>
                  <a:cubicBezTo>
                    <a:pt x="22" y="0"/>
                    <a:pt x="23" y="191"/>
                    <a:pt x="24" y="323"/>
                  </a:cubicBezTo>
                  <a:cubicBezTo>
                    <a:pt x="27" y="481"/>
                    <a:pt x="0" y="608"/>
                    <a:pt x="250" y="608"/>
                  </a:cubicBezTo>
                  <a:cubicBezTo>
                    <a:pt x="252" y="608"/>
                    <a:pt x="253" y="608"/>
                    <a:pt x="255" y="608"/>
                  </a:cubicBezTo>
                  <a:cubicBezTo>
                    <a:pt x="511" y="605"/>
                    <a:pt x="419" y="446"/>
                    <a:pt x="418" y="287"/>
                  </a:cubicBezTo>
                  <a:cubicBezTo>
                    <a:pt x="415" y="127"/>
                    <a:pt x="332" y="70"/>
                    <a:pt x="250" y="28"/>
                  </a:cubicBezTo>
                  <a:cubicBezTo>
                    <a:pt x="210" y="9"/>
                    <a:pt x="177" y="0"/>
                    <a:pt x="150"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0778712" y="3479454"/>
              <a:ext cx="85634" cy="75988"/>
            </a:xfrm>
            <a:custGeom>
              <a:avLst/>
              <a:gdLst/>
              <a:ahLst/>
              <a:cxnLst/>
              <a:rect l="l" t="t" r="r" b="b"/>
              <a:pathLst>
                <a:path w="1527" h="1355" extrusionOk="0">
                  <a:moveTo>
                    <a:pt x="1053" y="1"/>
                  </a:moveTo>
                  <a:cubicBezTo>
                    <a:pt x="912" y="1"/>
                    <a:pt x="816" y="149"/>
                    <a:pt x="669" y="382"/>
                  </a:cubicBezTo>
                  <a:cubicBezTo>
                    <a:pt x="469" y="703"/>
                    <a:pt x="1" y="853"/>
                    <a:pt x="344" y="1211"/>
                  </a:cubicBezTo>
                  <a:cubicBezTo>
                    <a:pt x="442" y="1313"/>
                    <a:pt x="555" y="1355"/>
                    <a:pt x="670" y="1355"/>
                  </a:cubicBezTo>
                  <a:cubicBezTo>
                    <a:pt x="923" y="1355"/>
                    <a:pt x="1187" y="1149"/>
                    <a:pt x="1325" y="929"/>
                  </a:cubicBezTo>
                  <a:cubicBezTo>
                    <a:pt x="1527" y="610"/>
                    <a:pt x="1484" y="223"/>
                    <a:pt x="1231" y="63"/>
                  </a:cubicBezTo>
                  <a:cubicBezTo>
                    <a:pt x="1162" y="21"/>
                    <a:pt x="1105" y="1"/>
                    <a:pt x="1053"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10700873" y="3500652"/>
              <a:ext cx="60006" cy="41387"/>
            </a:xfrm>
            <a:custGeom>
              <a:avLst/>
              <a:gdLst/>
              <a:ahLst/>
              <a:cxnLst/>
              <a:rect l="l" t="t" r="r" b="b"/>
              <a:pathLst>
                <a:path w="1070" h="738" extrusionOk="0">
                  <a:moveTo>
                    <a:pt x="824" y="0"/>
                  </a:moveTo>
                  <a:cubicBezTo>
                    <a:pt x="752" y="0"/>
                    <a:pt x="663" y="51"/>
                    <a:pt x="540" y="122"/>
                  </a:cubicBezTo>
                  <a:cubicBezTo>
                    <a:pt x="324" y="249"/>
                    <a:pt x="0" y="193"/>
                    <a:pt x="93" y="510"/>
                  </a:cubicBezTo>
                  <a:cubicBezTo>
                    <a:pt x="142" y="675"/>
                    <a:pt x="280" y="738"/>
                    <a:pt x="430" y="738"/>
                  </a:cubicBezTo>
                  <a:cubicBezTo>
                    <a:pt x="544" y="738"/>
                    <a:pt x="666" y="702"/>
                    <a:pt x="759" y="647"/>
                  </a:cubicBezTo>
                  <a:cubicBezTo>
                    <a:pt x="975" y="520"/>
                    <a:pt x="1070" y="278"/>
                    <a:pt x="969" y="106"/>
                  </a:cubicBezTo>
                  <a:cubicBezTo>
                    <a:pt x="926" y="31"/>
                    <a:pt x="880" y="0"/>
                    <a:pt x="824"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10776020" y="3440815"/>
              <a:ext cx="36957" cy="37854"/>
            </a:xfrm>
            <a:custGeom>
              <a:avLst/>
              <a:gdLst/>
              <a:ahLst/>
              <a:cxnLst/>
              <a:rect l="l" t="t" r="r" b="b"/>
              <a:pathLst>
                <a:path w="659" h="675" extrusionOk="0">
                  <a:moveTo>
                    <a:pt x="394" y="1"/>
                  </a:moveTo>
                  <a:cubicBezTo>
                    <a:pt x="308" y="1"/>
                    <a:pt x="283" y="84"/>
                    <a:pt x="242" y="227"/>
                  </a:cubicBezTo>
                  <a:cubicBezTo>
                    <a:pt x="193" y="397"/>
                    <a:pt x="0" y="527"/>
                    <a:pt x="202" y="643"/>
                  </a:cubicBezTo>
                  <a:cubicBezTo>
                    <a:pt x="240" y="665"/>
                    <a:pt x="276" y="674"/>
                    <a:pt x="312" y="674"/>
                  </a:cubicBezTo>
                  <a:cubicBezTo>
                    <a:pt x="452" y="674"/>
                    <a:pt x="570" y="525"/>
                    <a:pt x="609" y="390"/>
                  </a:cubicBezTo>
                  <a:cubicBezTo>
                    <a:pt x="659" y="220"/>
                    <a:pt x="589" y="49"/>
                    <a:pt x="453" y="11"/>
                  </a:cubicBezTo>
                  <a:cubicBezTo>
                    <a:pt x="430" y="4"/>
                    <a:pt x="411" y="1"/>
                    <a:pt x="394"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10800976" y="3495100"/>
              <a:ext cx="35386" cy="34826"/>
            </a:xfrm>
            <a:custGeom>
              <a:avLst/>
              <a:gdLst/>
              <a:ahLst/>
              <a:cxnLst/>
              <a:rect l="l" t="t" r="r" b="b"/>
              <a:pathLst>
                <a:path w="631" h="621" extrusionOk="0">
                  <a:moveTo>
                    <a:pt x="447" y="1"/>
                  </a:moveTo>
                  <a:cubicBezTo>
                    <a:pt x="363" y="1"/>
                    <a:pt x="273" y="110"/>
                    <a:pt x="205" y="189"/>
                  </a:cubicBezTo>
                  <a:cubicBezTo>
                    <a:pt x="101" y="311"/>
                    <a:pt x="0" y="391"/>
                    <a:pt x="194" y="554"/>
                  </a:cubicBezTo>
                  <a:cubicBezTo>
                    <a:pt x="249" y="602"/>
                    <a:pt x="292" y="620"/>
                    <a:pt x="327" y="620"/>
                  </a:cubicBezTo>
                  <a:cubicBezTo>
                    <a:pt x="414" y="620"/>
                    <a:pt x="453" y="504"/>
                    <a:pt x="527" y="417"/>
                  </a:cubicBezTo>
                  <a:cubicBezTo>
                    <a:pt x="630" y="295"/>
                    <a:pt x="606" y="196"/>
                    <a:pt x="567" y="112"/>
                  </a:cubicBezTo>
                  <a:cubicBezTo>
                    <a:pt x="532" y="31"/>
                    <a:pt x="490" y="1"/>
                    <a:pt x="4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10818417" y="3487698"/>
              <a:ext cx="22600" cy="44920"/>
            </a:xfrm>
            <a:custGeom>
              <a:avLst/>
              <a:gdLst/>
              <a:ahLst/>
              <a:cxnLst/>
              <a:rect l="l" t="t" r="r" b="b"/>
              <a:pathLst>
                <a:path w="403" h="801" extrusionOk="0">
                  <a:moveTo>
                    <a:pt x="190" y="1"/>
                  </a:moveTo>
                  <a:cubicBezTo>
                    <a:pt x="189" y="1"/>
                    <a:pt x="188" y="1"/>
                    <a:pt x="188" y="1"/>
                  </a:cubicBezTo>
                  <a:cubicBezTo>
                    <a:pt x="80" y="5"/>
                    <a:pt x="0" y="185"/>
                    <a:pt x="9" y="407"/>
                  </a:cubicBezTo>
                  <a:cubicBezTo>
                    <a:pt x="16" y="627"/>
                    <a:pt x="108" y="801"/>
                    <a:pt x="215" y="801"/>
                  </a:cubicBezTo>
                  <a:cubicBezTo>
                    <a:pt x="215" y="801"/>
                    <a:pt x="216" y="801"/>
                    <a:pt x="216" y="801"/>
                  </a:cubicBezTo>
                  <a:cubicBezTo>
                    <a:pt x="322" y="795"/>
                    <a:pt x="402" y="615"/>
                    <a:pt x="395" y="394"/>
                  </a:cubicBezTo>
                  <a:cubicBezTo>
                    <a:pt x="388" y="176"/>
                    <a:pt x="296" y="1"/>
                    <a:pt x="19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5"/>
          <p:cNvGrpSpPr/>
          <p:nvPr/>
        </p:nvGrpSpPr>
        <p:grpSpPr>
          <a:xfrm>
            <a:off x="5638861" y="691315"/>
            <a:ext cx="140368" cy="135321"/>
            <a:chOff x="9525061" y="4508390"/>
            <a:chExt cx="140368" cy="135321"/>
          </a:xfrm>
        </p:grpSpPr>
        <p:sp>
          <p:nvSpPr>
            <p:cNvPr id="250" name="Google Shape;250;p15"/>
            <p:cNvSpPr/>
            <p:nvPr/>
          </p:nvSpPr>
          <p:spPr>
            <a:xfrm>
              <a:off x="9538240" y="4525663"/>
              <a:ext cx="127189" cy="118048"/>
            </a:xfrm>
            <a:custGeom>
              <a:avLst/>
              <a:gdLst/>
              <a:ahLst/>
              <a:cxnLst/>
              <a:rect l="l" t="t" r="r" b="b"/>
              <a:pathLst>
                <a:path w="2268" h="2105" extrusionOk="0">
                  <a:moveTo>
                    <a:pt x="1496" y="0"/>
                  </a:moveTo>
                  <a:cubicBezTo>
                    <a:pt x="1265" y="0"/>
                    <a:pt x="1139" y="241"/>
                    <a:pt x="942" y="634"/>
                  </a:cubicBezTo>
                  <a:cubicBezTo>
                    <a:pt x="687" y="1145"/>
                    <a:pt x="0" y="1441"/>
                    <a:pt x="570" y="1931"/>
                  </a:cubicBezTo>
                  <a:cubicBezTo>
                    <a:pt x="713" y="2053"/>
                    <a:pt x="866" y="2105"/>
                    <a:pt x="1018" y="2105"/>
                  </a:cubicBezTo>
                  <a:cubicBezTo>
                    <a:pt x="1425" y="2105"/>
                    <a:pt x="1825" y="1736"/>
                    <a:pt x="2011" y="1364"/>
                  </a:cubicBezTo>
                  <a:cubicBezTo>
                    <a:pt x="2268" y="852"/>
                    <a:pt x="2147" y="273"/>
                    <a:pt x="1742" y="70"/>
                  </a:cubicBezTo>
                  <a:cubicBezTo>
                    <a:pt x="1647" y="23"/>
                    <a:pt x="1567" y="0"/>
                    <a:pt x="1496"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9557868" y="4548376"/>
              <a:ext cx="68081" cy="66399"/>
            </a:xfrm>
            <a:custGeom>
              <a:avLst/>
              <a:gdLst/>
              <a:ahLst/>
              <a:cxnLst/>
              <a:rect l="l" t="t" r="r" b="b"/>
              <a:pathLst>
                <a:path w="1214" h="1184" extrusionOk="0">
                  <a:moveTo>
                    <a:pt x="967" y="0"/>
                  </a:moveTo>
                  <a:cubicBezTo>
                    <a:pt x="860" y="0"/>
                    <a:pt x="791" y="135"/>
                    <a:pt x="675" y="364"/>
                  </a:cubicBezTo>
                  <a:cubicBezTo>
                    <a:pt x="535" y="643"/>
                    <a:pt x="1" y="839"/>
                    <a:pt x="369" y="1140"/>
                  </a:cubicBezTo>
                  <a:cubicBezTo>
                    <a:pt x="407" y="1170"/>
                    <a:pt x="449" y="1184"/>
                    <a:pt x="494" y="1184"/>
                  </a:cubicBezTo>
                  <a:cubicBezTo>
                    <a:pt x="700" y="1184"/>
                    <a:pt x="958" y="898"/>
                    <a:pt x="1072" y="669"/>
                  </a:cubicBezTo>
                  <a:cubicBezTo>
                    <a:pt x="1213" y="388"/>
                    <a:pt x="1200" y="99"/>
                    <a:pt x="1046" y="21"/>
                  </a:cubicBezTo>
                  <a:cubicBezTo>
                    <a:pt x="1017" y="7"/>
                    <a:pt x="991" y="0"/>
                    <a:pt x="967"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9602900" y="4574845"/>
              <a:ext cx="31293" cy="33536"/>
            </a:xfrm>
            <a:custGeom>
              <a:avLst/>
              <a:gdLst/>
              <a:ahLst/>
              <a:cxnLst/>
              <a:rect l="l" t="t" r="r" b="b"/>
              <a:pathLst>
                <a:path w="558" h="598" extrusionOk="0">
                  <a:moveTo>
                    <a:pt x="147" y="1"/>
                  </a:moveTo>
                  <a:cubicBezTo>
                    <a:pt x="0" y="1"/>
                    <a:pt x="25" y="201"/>
                    <a:pt x="41" y="337"/>
                  </a:cubicBezTo>
                  <a:cubicBezTo>
                    <a:pt x="59" y="480"/>
                    <a:pt x="53" y="598"/>
                    <a:pt x="236" y="598"/>
                  </a:cubicBezTo>
                  <a:cubicBezTo>
                    <a:pt x="257" y="598"/>
                    <a:pt x="279" y="596"/>
                    <a:pt x="304" y="593"/>
                  </a:cubicBezTo>
                  <a:cubicBezTo>
                    <a:pt x="558" y="560"/>
                    <a:pt x="447" y="414"/>
                    <a:pt x="427" y="257"/>
                  </a:cubicBezTo>
                  <a:cubicBezTo>
                    <a:pt x="409" y="96"/>
                    <a:pt x="319" y="49"/>
                    <a:pt x="231" y="18"/>
                  </a:cubicBezTo>
                  <a:cubicBezTo>
                    <a:pt x="198" y="6"/>
                    <a:pt x="170" y="1"/>
                    <a:pt x="147"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9598414" y="4559928"/>
              <a:ext cx="60118" cy="44023"/>
            </a:xfrm>
            <a:custGeom>
              <a:avLst/>
              <a:gdLst/>
              <a:ahLst/>
              <a:cxnLst/>
              <a:rect l="l" t="t" r="r" b="b"/>
              <a:pathLst>
                <a:path w="1072" h="785" extrusionOk="0">
                  <a:moveTo>
                    <a:pt x="812" y="0"/>
                  </a:moveTo>
                  <a:cubicBezTo>
                    <a:pt x="736" y="0"/>
                    <a:pt x="649" y="63"/>
                    <a:pt x="527" y="155"/>
                  </a:cubicBezTo>
                  <a:cubicBezTo>
                    <a:pt x="327" y="307"/>
                    <a:pt x="1" y="289"/>
                    <a:pt x="130" y="593"/>
                  </a:cubicBezTo>
                  <a:cubicBezTo>
                    <a:pt x="187" y="731"/>
                    <a:pt x="304" y="784"/>
                    <a:pt x="430" y="784"/>
                  </a:cubicBezTo>
                  <a:cubicBezTo>
                    <a:pt x="561" y="784"/>
                    <a:pt x="704" y="728"/>
                    <a:pt x="805" y="650"/>
                  </a:cubicBezTo>
                  <a:cubicBezTo>
                    <a:pt x="1006" y="498"/>
                    <a:pt x="1071" y="248"/>
                    <a:pt x="953" y="89"/>
                  </a:cubicBezTo>
                  <a:cubicBezTo>
                    <a:pt x="905" y="27"/>
                    <a:pt x="861" y="0"/>
                    <a:pt x="812"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9525061" y="4573724"/>
              <a:ext cx="60118" cy="44023"/>
            </a:xfrm>
            <a:custGeom>
              <a:avLst/>
              <a:gdLst/>
              <a:ahLst/>
              <a:cxnLst/>
              <a:rect l="l" t="t" r="r" b="b"/>
              <a:pathLst>
                <a:path w="1072" h="785" extrusionOk="0">
                  <a:moveTo>
                    <a:pt x="811" y="1"/>
                  </a:moveTo>
                  <a:cubicBezTo>
                    <a:pt x="736" y="1"/>
                    <a:pt x="650" y="64"/>
                    <a:pt x="528" y="156"/>
                  </a:cubicBezTo>
                  <a:cubicBezTo>
                    <a:pt x="328" y="308"/>
                    <a:pt x="0" y="291"/>
                    <a:pt x="129" y="594"/>
                  </a:cubicBezTo>
                  <a:cubicBezTo>
                    <a:pt x="187" y="732"/>
                    <a:pt x="303" y="784"/>
                    <a:pt x="429" y="784"/>
                  </a:cubicBezTo>
                  <a:cubicBezTo>
                    <a:pt x="560" y="784"/>
                    <a:pt x="703" y="728"/>
                    <a:pt x="805" y="652"/>
                  </a:cubicBezTo>
                  <a:cubicBezTo>
                    <a:pt x="1008" y="501"/>
                    <a:pt x="1071" y="249"/>
                    <a:pt x="952" y="91"/>
                  </a:cubicBezTo>
                  <a:cubicBezTo>
                    <a:pt x="905" y="28"/>
                    <a:pt x="860" y="1"/>
                    <a:pt x="81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9594881" y="4508390"/>
              <a:ext cx="34657" cy="38247"/>
            </a:xfrm>
            <a:custGeom>
              <a:avLst/>
              <a:gdLst/>
              <a:ahLst/>
              <a:cxnLst/>
              <a:rect l="l" t="t" r="r" b="b"/>
              <a:pathLst>
                <a:path w="618" h="682" extrusionOk="0">
                  <a:moveTo>
                    <a:pt x="349" y="1"/>
                  </a:moveTo>
                  <a:cubicBezTo>
                    <a:pt x="246" y="1"/>
                    <a:pt x="230" y="88"/>
                    <a:pt x="204" y="243"/>
                  </a:cubicBezTo>
                  <a:cubicBezTo>
                    <a:pt x="175" y="420"/>
                    <a:pt x="1" y="570"/>
                    <a:pt x="215" y="663"/>
                  </a:cubicBezTo>
                  <a:cubicBezTo>
                    <a:pt x="246" y="676"/>
                    <a:pt x="275" y="682"/>
                    <a:pt x="303" y="682"/>
                  </a:cubicBezTo>
                  <a:cubicBezTo>
                    <a:pt x="455" y="682"/>
                    <a:pt x="565" y="510"/>
                    <a:pt x="589" y="362"/>
                  </a:cubicBezTo>
                  <a:cubicBezTo>
                    <a:pt x="618" y="186"/>
                    <a:pt x="529" y="27"/>
                    <a:pt x="389" y="4"/>
                  </a:cubicBezTo>
                  <a:cubicBezTo>
                    <a:pt x="374" y="2"/>
                    <a:pt x="361" y="1"/>
                    <a:pt x="34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a:off x="8149436" y="624140"/>
            <a:ext cx="85017" cy="67184"/>
            <a:chOff x="9816311" y="6692990"/>
            <a:chExt cx="85017" cy="67184"/>
          </a:xfrm>
        </p:grpSpPr>
        <p:sp>
          <p:nvSpPr>
            <p:cNvPr id="257" name="Google Shape;257;p15"/>
            <p:cNvSpPr/>
            <p:nvPr/>
          </p:nvSpPr>
          <p:spPr>
            <a:xfrm>
              <a:off x="9816311" y="6704431"/>
              <a:ext cx="85017" cy="55744"/>
            </a:xfrm>
            <a:custGeom>
              <a:avLst/>
              <a:gdLst/>
              <a:ahLst/>
              <a:cxnLst/>
              <a:rect l="l" t="t" r="r" b="b"/>
              <a:pathLst>
                <a:path w="1516" h="994" extrusionOk="0">
                  <a:moveTo>
                    <a:pt x="1189" y="43"/>
                  </a:moveTo>
                  <a:cubicBezTo>
                    <a:pt x="1092" y="43"/>
                    <a:pt x="969" y="74"/>
                    <a:pt x="813" y="115"/>
                  </a:cubicBezTo>
                  <a:cubicBezTo>
                    <a:pt x="447" y="211"/>
                    <a:pt x="1" y="0"/>
                    <a:pt x="7" y="495"/>
                  </a:cubicBezTo>
                  <a:cubicBezTo>
                    <a:pt x="11" y="850"/>
                    <a:pt x="339" y="994"/>
                    <a:pt x="656" y="994"/>
                  </a:cubicBezTo>
                  <a:cubicBezTo>
                    <a:pt x="746" y="994"/>
                    <a:pt x="835" y="982"/>
                    <a:pt x="916" y="961"/>
                  </a:cubicBezTo>
                  <a:cubicBezTo>
                    <a:pt x="1281" y="866"/>
                    <a:pt x="1515" y="554"/>
                    <a:pt x="1441" y="265"/>
                  </a:cubicBezTo>
                  <a:cubicBezTo>
                    <a:pt x="1397" y="99"/>
                    <a:pt x="1317" y="43"/>
                    <a:pt x="1189" y="43"/>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9841771" y="6692990"/>
              <a:ext cx="42396" cy="29498"/>
            </a:xfrm>
            <a:custGeom>
              <a:avLst/>
              <a:gdLst/>
              <a:ahLst/>
              <a:cxnLst/>
              <a:rect l="l" t="t" r="r" b="b"/>
              <a:pathLst>
                <a:path w="756" h="526" extrusionOk="0">
                  <a:moveTo>
                    <a:pt x="581" y="1"/>
                  </a:moveTo>
                  <a:cubicBezTo>
                    <a:pt x="530" y="1"/>
                    <a:pt x="467" y="38"/>
                    <a:pt x="381" y="90"/>
                  </a:cubicBezTo>
                  <a:cubicBezTo>
                    <a:pt x="230" y="181"/>
                    <a:pt x="1" y="143"/>
                    <a:pt x="68" y="367"/>
                  </a:cubicBezTo>
                  <a:cubicBezTo>
                    <a:pt x="103" y="482"/>
                    <a:pt x="199" y="525"/>
                    <a:pt x="302" y="525"/>
                  </a:cubicBezTo>
                  <a:cubicBezTo>
                    <a:pt x="385" y="525"/>
                    <a:pt x="472" y="498"/>
                    <a:pt x="539" y="458"/>
                  </a:cubicBezTo>
                  <a:cubicBezTo>
                    <a:pt x="689" y="367"/>
                    <a:pt x="755" y="196"/>
                    <a:pt x="683" y="75"/>
                  </a:cubicBezTo>
                  <a:cubicBezTo>
                    <a:pt x="652" y="23"/>
                    <a:pt x="620" y="1"/>
                    <a:pt x="581"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9839584" y="6710992"/>
              <a:ext cx="37461" cy="24619"/>
            </a:xfrm>
            <a:custGeom>
              <a:avLst/>
              <a:gdLst/>
              <a:ahLst/>
              <a:cxnLst/>
              <a:rect l="l" t="t" r="r" b="b"/>
              <a:pathLst>
                <a:path w="668" h="439" extrusionOk="0">
                  <a:moveTo>
                    <a:pt x="446" y="1"/>
                  </a:moveTo>
                  <a:cubicBezTo>
                    <a:pt x="394" y="1"/>
                    <a:pt x="338" y="7"/>
                    <a:pt x="290" y="13"/>
                  </a:cubicBezTo>
                  <a:cubicBezTo>
                    <a:pt x="131" y="33"/>
                    <a:pt x="1" y="21"/>
                    <a:pt x="32" y="273"/>
                  </a:cubicBezTo>
                  <a:cubicBezTo>
                    <a:pt x="48" y="404"/>
                    <a:pt x="95" y="439"/>
                    <a:pt x="158" y="439"/>
                  </a:cubicBezTo>
                  <a:cubicBezTo>
                    <a:pt x="217" y="439"/>
                    <a:pt x="292" y="409"/>
                    <a:pt x="369" y="400"/>
                  </a:cubicBezTo>
                  <a:cubicBezTo>
                    <a:pt x="528" y="383"/>
                    <a:pt x="576" y="293"/>
                    <a:pt x="608" y="205"/>
                  </a:cubicBezTo>
                  <a:cubicBezTo>
                    <a:pt x="668" y="37"/>
                    <a:pt x="567" y="1"/>
                    <a:pt x="446" y="1"/>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6"/>
          <p:cNvSpPr txBox="1">
            <a:spLocks noGrp="1"/>
          </p:cNvSpPr>
          <p:nvPr>
            <p:ph type="body" idx="1"/>
          </p:nvPr>
        </p:nvSpPr>
        <p:spPr>
          <a:xfrm>
            <a:off x="452550" y="1509406"/>
            <a:ext cx="8238900" cy="2682000"/>
          </a:xfrm>
          <a:prstGeom prst="rect">
            <a:avLst/>
          </a:prstGeom>
        </p:spPr>
        <p:txBody>
          <a:bodyPr spcFirstLastPara="1" wrap="square" lIns="91425" tIns="91425" rIns="91425" bIns="91425" anchor="t" anchorCtr="0">
            <a:noAutofit/>
          </a:bodyPr>
          <a:lstStyle/>
          <a:p>
            <a:pPr algn="just">
              <a:lnSpc>
                <a:spcPct val="150000"/>
              </a:lnSpc>
            </a:pPr>
            <a:r>
              <a:rPr lang="en-US" dirty="0"/>
              <a:t>RSVP Movies is an Indian film production company which has produced many super-hit movies. They have usually released movies for the Indian audience but for their next project, they are planning to release a movie for the global audience in 2022.</a:t>
            </a:r>
          </a:p>
          <a:p>
            <a:pPr marL="139700" indent="0" algn="just">
              <a:lnSpc>
                <a:spcPct val="150000"/>
              </a:lnSpc>
              <a:buNone/>
            </a:pPr>
            <a:endParaRPr lang="en-US" dirty="0"/>
          </a:p>
          <a:p>
            <a:pPr algn="just">
              <a:lnSpc>
                <a:spcPct val="150000"/>
              </a:lnSpc>
            </a:pPr>
            <a:r>
              <a:rPr lang="en-US" dirty="0"/>
              <a:t>The production company wants to plan their every move analytically based on data and have approached you for help with this new project. You have been provided with the data of the movies that have been released in the past three years. You have to analyze the data set and draw meaningful insights that can help them start their new project. </a:t>
            </a:r>
          </a:p>
        </p:txBody>
      </p:sp>
      <p:grpSp>
        <p:nvGrpSpPr>
          <p:cNvPr id="265" name="Google Shape;265;p16"/>
          <p:cNvGrpSpPr/>
          <p:nvPr/>
        </p:nvGrpSpPr>
        <p:grpSpPr>
          <a:xfrm>
            <a:off x="387246" y="1334468"/>
            <a:ext cx="8274771" cy="3459280"/>
            <a:chOff x="387246" y="1277318"/>
            <a:chExt cx="8274771" cy="3459280"/>
          </a:xfrm>
        </p:grpSpPr>
        <p:sp>
          <p:nvSpPr>
            <p:cNvPr id="266" name="Google Shape;266;p16"/>
            <p:cNvSpPr/>
            <p:nvPr/>
          </p:nvSpPr>
          <p:spPr>
            <a:xfrm>
              <a:off x="6419021" y="4292280"/>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5591100" y="29812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1745821" y="456226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249630" y="42980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387246" y="12773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8306571" y="152224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7541175" y="3141069"/>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8500305" y="378250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662971" y="3695993"/>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16"/>
          <p:cNvGrpSpPr/>
          <p:nvPr/>
        </p:nvGrpSpPr>
        <p:grpSpPr>
          <a:xfrm>
            <a:off x="8198050" y="3600750"/>
            <a:ext cx="338496" cy="262948"/>
            <a:chOff x="7978975" y="2229150"/>
            <a:chExt cx="338496" cy="262948"/>
          </a:xfrm>
        </p:grpSpPr>
        <p:sp>
          <p:nvSpPr>
            <p:cNvPr id="276" name="Google Shape;276;p16"/>
            <p:cNvSpPr/>
            <p:nvPr/>
          </p:nvSpPr>
          <p:spPr>
            <a:xfrm>
              <a:off x="7978975" y="2229150"/>
              <a:ext cx="335419" cy="261455"/>
            </a:xfrm>
            <a:custGeom>
              <a:avLst/>
              <a:gdLst/>
              <a:ahLst/>
              <a:cxnLst/>
              <a:rect l="l" t="t" r="r" b="b"/>
              <a:pathLst>
                <a:path w="10793" h="8413" extrusionOk="0">
                  <a:moveTo>
                    <a:pt x="7145" y="0"/>
                  </a:moveTo>
                  <a:lnTo>
                    <a:pt x="503" y="4664"/>
                  </a:lnTo>
                  <a:cubicBezTo>
                    <a:pt x="533" y="4712"/>
                    <a:pt x="562" y="4762"/>
                    <a:pt x="584" y="4813"/>
                  </a:cubicBezTo>
                  <a:cubicBezTo>
                    <a:pt x="842" y="5392"/>
                    <a:pt x="583" y="6087"/>
                    <a:pt x="0" y="6503"/>
                  </a:cubicBezTo>
                  <a:lnTo>
                    <a:pt x="88" y="6640"/>
                  </a:lnTo>
                  <a:cubicBezTo>
                    <a:pt x="125" y="6619"/>
                    <a:pt x="168" y="6607"/>
                    <a:pt x="212" y="6607"/>
                  </a:cubicBezTo>
                  <a:cubicBezTo>
                    <a:pt x="233" y="6607"/>
                    <a:pt x="255" y="6610"/>
                    <a:pt x="277" y="6616"/>
                  </a:cubicBezTo>
                  <a:cubicBezTo>
                    <a:pt x="413" y="6651"/>
                    <a:pt x="496" y="6790"/>
                    <a:pt x="460" y="6926"/>
                  </a:cubicBezTo>
                  <a:cubicBezTo>
                    <a:pt x="444" y="6986"/>
                    <a:pt x="408" y="7031"/>
                    <a:pt x="363" y="7062"/>
                  </a:cubicBezTo>
                  <a:lnTo>
                    <a:pt x="441" y="7184"/>
                  </a:lnTo>
                  <a:cubicBezTo>
                    <a:pt x="488" y="7154"/>
                    <a:pt x="542" y="7137"/>
                    <a:pt x="597" y="7137"/>
                  </a:cubicBezTo>
                  <a:cubicBezTo>
                    <a:pt x="621" y="7137"/>
                    <a:pt x="645" y="7140"/>
                    <a:pt x="669" y="7147"/>
                  </a:cubicBezTo>
                  <a:cubicBezTo>
                    <a:pt x="825" y="7188"/>
                    <a:pt x="918" y="7351"/>
                    <a:pt x="875" y="7510"/>
                  </a:cubicBezTo>
                  <a:cubicBezTo>
                    <a:pt x="856" y="7582"/>
                    <a:pt x="812" y="7636"/>
                    <a:pt x="759" y="7675"/>
                  </a:cubicBezTo>
                  <a:lnTo>
                    <a:pt x="832" y="7789"/>
                  </a:lnTo>
                  <a:cubicBezTo>
                    <a:pt x="880" y="7750"/>
                    <a:pt x="940" y="7725"/>
                    <a:pt x="1005" y="7725"/>
                  </a:cubicBezTo>
                  <a:cubicBezTo>
                    <a:pt x="1026" y="7725"/>
                    <a:pt x="1047" y="7728"/>
                    <a:pt x="1068" y="7734"/>
                  </a:cubicBezTo>
                  <a:cubicBezTo>
                    <a:pt x="1213" y="7772"/>
                    <a:pt x="1299" y="7920"/>
                    <a:pt x="1262" y="8066"/>
                  </a:cubicBezTo>
                  <a:cubicBezTo>
                    <a:pt x="1240" y="8144"/>
                    <a:pt x="1186" y="8203"/>
                    <a:pt x="1118" y="8238"/>
                  </a:cubicBezTo>
                  <a:lnTo>
                    <a:pt x="1199" y="8362"/>
                  </a:lnTo>
                  <a:cubicBezTo>
                    <a:pt x="1568" y="8039"/>
                    <a:pt x="1904" y="7910"/>
                    <a:pt x="2197" y="7910"/>
                  </a:cubicBezTo>
                  <a:cubicBezTo>
                    <a:pt x="2573" y="7910"/>
                    <a:pt x="2879" y="8123"/>
                    <a:pt x="3093" y="8412"/>
                  </a:cubicBezTo>
                  <a:lnTo>
                    <a:pt x="10202" y="4394"/>
                  </a:lnTo>
                  <a:cubicBezTo>
                    <a:pt x="10169" y="4344"/>
                    <a:pt x="10137" y="4291"/>
                    <a:pt x="10113" y="4234"/>
                  </a:cubicBezTo>
                  <a:cubicBezTo>
                    <a:pt x="9861" y="3671"/>
                    <a:pt x="10237" y="3151"/>
                    <a:pt x="10793" y="2735"/>
                  </a:cubicBezTo>
                  <a:lnTo>
                    <a:pt x="10718" y="2622"/>
                  </a:lnTo>
                  <a:cubicBezTo>
                    <a:pt x="10682" y="2633"/>
                    <a:pt x="10645" y="2639"/>
                    <a:pt x="10606" y="2639"/>
                  </a:cubicBezTo>
                  <a:cubicBezTo>
                    <a:pt x="10576" y="2639"/>
                    <a:pt x="10545" y="2635"/>
                    <a:pt x="10515" y="2627"/>
                  </a:cubicBezTo>
                  <a:cubicBezTo>
                    <a:pt x="10320" y="2576"/>
                    <a:pt x="10207" y="2380"/>
                    <a:pt x="10256" y="2191"/>
                  </a:cubicBezTo>
                  <a:cubicBezTo>
                    <a:pt x="10272" y="2136"/>
                    <a:pt x="10297" y="2089"/>
                    <a:pt x="10333" y="2049"/>
                  </a:cubicBezTo>
                  <a:lnTo>
                    <a:pt x="10239" y="1907"/>
                  </a:lnTo>
                  <a:cubicBezTo>
                    <a:pt x="10177" y="1940"/>
                    <a:pt x="10109" y="1957"/>
                    <a:pt x="10039" y="1957"/>
                  </a:cubicBezTo>
                  <a:cubicBezTo>
                    <a:pt x="10003" y="1957"/>
                    <a:pt x="9967" y="1953"/>
                    <a:pt x="9931" y="1943"/>
                  </a:cubicBezTo>
                  <a:cubicBezTo>
                    <a:pt x="9695" y="1883"/>
                    <a:pt x="9557" y="1631"/>
                    <a:pt x="9623" y="1383"/>
                  </a:cubicBezTo>
                  <a:cubicBezTo>
                    <a:pt x="9649" y="1290"/>
                    <a:pt x="9696" y="1213"/>
                    <a:pt x="9761" y="1154"/>
                  </a:cubicBezTo>
                  <a:lnTo>
                    <a:pt x="9686" y="1035"/>
                  </a:lnTo>
                  <a:cubicBezTo>
                    <a:pt x="9612" y="1107"/>
                    <a:pt x="9519" y="1149"/>
                    <a:pt x="9423" y="1149"/>
                  </a:cubicBezTo>
                  <a:cubicBezTo>
                    <a:pt x="9396" y="1149"/>
                    <a:pt x="9369" y="1145"/>
                    <a:pt x="9343" y="1139"/>
                  </a:cubicBezTo>
                  <a:cubicBezTo>
                    <a:pt x="9141" y="1084"/>
                    <a:pt x="9028" y="848"/>
                    <a:pt x="9092" y="609"/>
                  </a:cubicBezTo>
                  <a:cubicBezTo>
                    <a:pt x="9121" y="502"/>
                    <a:pt x="9179" y="416"/>
                    <a:pt x="9252" y="353"/>
                  </a:cubicBezTo>
                  <a:lnTo>
                    <a:pt x="9178" y="232"/>
                  </a:lnTo>
                  <a:cubicBezTo>
                    <a:pt x="9121" y="265"/>
                    <a:pt x="9062" y="297"/>
                    <a:pt x="8999" y="325"/>
                  </a:cubicBezTo>
                  <a:cubicBezTo>
                    <a:pt x="8751" y="437"/>
                    <a:pt x="8495" y="489"/>
                    <a:pt x="8250" y="489"/>
                  </a:cubicBezTo>
                  <a:cubicBezTo>
                    <a:pt x="7804" y="489"/>
                    <a:pt x="7396" y="315"/>
                    <a:pt x="7145"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7981990" y="2230766"/>
              <a:ext cx="335482" cy="261331"/>
            </a:xfrm>
            <a:custGeom>
              <a:avLst/>
              <a:gdLst/>
              <a:ahLst/>
              <a:cxnLst/>
              <a:rect l="l" t="t" r="r" b="b"/>
              <a:pathLst>
                <a:path w="10795" h="8409" extrusionOk="0">
                  <a:moveTo>
                    <a:pt x="7147" y="0"/>
                  </a:moveTo>
                  <a:lnTo>
                    <a:pt x="505" y="4665"/>
                  </a:lnTo>
                  <a:cubicBezTo>
                    <a:pt x="535" y="4711"/>
                    <a:pt x="563" y="4761"/>
                    <a:pt x="586" y="4813"/>
                  </a:cubicBezTo>
                  <a:cubicBezTo>
                    <a:pt x="844" y="5391"/>
                    <a:pt x="583" y="6085"/>
                    <a:pt x="1" y="6502"/>
                  </a:cubicBezTo>
                  <a:lnTo>
                    <a:pt x="89" y="6638"/>
                  </a:lnTo>
                  <a:cubicBezTo>
                    <a:pt x="129" y="6618"/>
                    <a:pt x="172" y="6605"/>
                    <a:pt x="216" y="6605"/>
                  </a:cubicBezTo>
                  <a:cubicBezTo>
                    <a:pt x="237" y="6605"/>
                    <a:pt x="257" y="6608"/>
                    <a:pt x="278" y="6614"/>
                  </a:cubicBezTo>
                  <a:cubicBezTo>
                    <a:pt x="414" y="6649"/>
                    <a:pt x="497" y="6788"/>
                    <a:pt x="462" y="6927"/>
                  </a:cubicBezTo>
                  <a:cubicBezTo>
                    <a:pt x="447" y="6986"/>
                    <a:pt x="409" y="7030"/>
                    <a:pt x="364" y="7063"/>
                  </a:cubicBezTo>
                  <a:lnTo>
                    <a:pt x="443" y="7185"/>
                  </a:lnTo>
                  <a:cubicBezTo>
                    <a:pt x="490" y="7154"/>
                    <a:pt x="544" y="7137"/>
                    <a:pt x="601" y="7137"/>
                  </a:cubicBezTo>
                  <a:cubicBezTo>
                    <a:pt x="624" y="7137"/>
                    <a:pt x="647" y="7140"/>
                    <a:pt x="671" y="7146"/>
                  </a:cubicBezTo>
                  <a:cubicBezTo>
                    <a:pt x="827" y="7188"/>
                    <a:pt x="917" y="7351"/>
                    <a:pt x="877" y="7510"/>
                  </a:cubicBezTo>
                  <a:cubicBezTo>
                    <a:pt x="858" y="7580"/>
                    <a:pt x="814" y="7636"/>
                    <a:pt x="759" y="7674"/>
                  </a:cubicBezTo>
                  <a:lnTo>
                    <a:pt x="834" y="7789"/>
                  </a:lnTo>
                  <a:cubicBezTo>
                    <a:pt x="879" y="7748"/>
                    <a:pt x="940" y="7722"/>
                    <a:pt x="1004" y="7722"/>
                  </a:cubicBezTo>
                  <a:cubicBezTo>
                    <a:pt x="1025" y="7722"/>
                    <a:pt x="1046" y="7725"/>
                    <a:pt x="1067" y="7730"/>
                  </a:cubicBezTo>
                  <a:cubicBezTo>
                    <a:pt x="1212" y="7768"/>
                    <a:pt x="1299" y="7916"/>
                    <a:pt x="1260" y="8061"/>
                  </a:cubicBezTo>
                  <a:cubicBezTo>
                    <a:pt x="1239" y="8140"/>
                    <a:pt x="1186" y="8200"/>
                    <a:pt x="1117" y="8233"/>
                  </a:cubicBezTo>
                  <a:lnTo>
                    <a:pt x="1200" y="8359"/>
                  </a:lnTo>
                  <a:cubicBezTo>
                    <a:pt x="1569" y="8036"/>
                    <a:pt x="1904" y="7906"/>
                    <a:pt x="2197" y="7906"/>
                  </a:cubicBezTo>
                  <a:cubicBezTo>
                    <a:pt x="2574" y="7906"/>
                    <a:pt x="2879" y="8120"/>
                    <a:pt x="3093" y="8409"/>
                  </a:cubicBezTo>
                  <a:lnTo>
                    <a:pt x="10203" y="4388"/>
                  </a:lnTo>
                  <a:cubicBezTo>
                    <a:pt x="10170" y="4338"/>
                    <a:pt x="10140" y="4286"/>
                    <a:pt x="10115" y="4230"/>
                  </a:cubicBezTo>
                  <a:cubicBezTo>
                    <a:pt x="9863" y="3665"/>
                    <a:pt x="10239" y="3148"/>
                    <a:pt x="10795" y="2731"/>
                  </a:cubicBezTo>
                  <a:lnTo>
                    <a:pt x="10720" y="2618"/>
                  </a:lnTo>
                  <a:cubicBezTo>
                    <a:pt x="10683" y="2629"/>
                    <a:pt x="10645" y="2635"/>
                    <a:pt x="10606" y="2635"/>
                  </a:cubicBezTo>
                  <a:cubicBezTo>
                    <a:pt x="10576" y="2635"/>
                    <a:pt x="10546" y="2631"/>
                    <a:pt x="10515" y="2624"/>
                  </a:cubicBezTo>
                  <a:cubicBezTo>
                    <a:pt x="10322" y="2574"/>
                    <a:pt x="10206" y="2376"/>
                    <a:pt x="10258" y="2187"/>
                  </a:cubicBezTo>
                  <a:cubicBezTo>
                    <a:pt x="10272" y="2133"/>
                    <a:pt x="10299" y="2084"/>
                    <a:pt x="10335" y="2046"/>
                  </a:cubicBezTo>
                  <a:lnTo>
                    <a:pt x="10241" y="1904"/>
                  </a:lnTo>
                  <a:cubicBezTo>
                    <a:pt x="10178" y="1937"/>
                    <a:pt x="10109" y="1954"/>
                    <a:pt x="10038" y="1954"/>
                  </a:cubicBezTo>
                  <a:cubicBezTo>
                    <a:pt x="10003" y="1954"/>
                    <a:pt x="9968" y="1950"/>
                    <a:pt x="9933" y="1941"/>
                  </a:cubicBezTo>
                  <a:cubicBezTo>
                    <a:pt x="9697" y="1878"/>
                    <a:pt x="9559" y="1628"/>
                    <a:pt x="9625" y="1381"/>
                  </a:cubicBezTo>
                  <a:cubicBezTo>
                    <a:pt x="9649" y="1290"/>
                    <a:pt x="9698" y="1211"/>
                    <a:pt x="9762" y="1152"/>
                  </a:cubicBezTo>
                  <a:lnTo>
                    <a:pt x="9688" y="1034"/>
                  </a:lnTo>
                  <a:cubicBezTo>
                    <a:pt x="9613" y="1105"/>
                    <a:pt x="9520" y="1147"/>
                    <a:pt x="9425" y="1147"/>
                  </a:cubicBezTo>
                  <a:cubicBezTo>
                    <a:pt x="9398" y="1147"/>
                    <a:pt x="9371" y="1144"/>
                    <a:pt x="9344" y="1137"/>
                  </a:cubicBezTo>
                  <a:cubicBezTo>
                    <a:pt x="9141" y="1082"/>
                    <a:pt x="9029" y="846"/>
                    <a:pt x="9094" y="608"/>
                  </a:cubicBezTo>
                  <a:cubicBezTo>
                    <a:pt x="9122" y="501"/>
                    <a:pt x="9181" y="415"/>
                    <a:pt x="9254" y="352"/>
                  </a:cubicBezTo>
                  <a:lnTo>
                    <a:pt x="9180" y="232"/>
                  </a:lnTo>
                  <a:cubicBezTo>
                    <a:pt x="9122" y="266"/>
                    <a:pt x="9062" y="296"/>
                    <a:pt x="9001" y="325"/>
                  </a:cubicBezTo>
                  <a:cubicBezTo>
                    <a:pt x="8753" y="436"/>
                    <a:pt x="8497" y="488"/>
                    <a:pt x="8252" y="488"/>
                  </a:cubicBezTo>
                  <a:cubicBezTo>
                    <a:pt x="7806" y="488"/>
                    <a:pt x="7397" y="314"/>
                    <a:pt x="7147" y="0"/>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8007504" y="2251495"/>
              <a:ext cx="278610" cy="219656"/>
            </a:xfrm>
            <a:custGeom>
              <a:avLst/>
              <a:gdLst/>
              <a:ahLst/>
              <a:cxnLst/>
              <a:rect l="l" t="t" r="r" b="b"/>
              <a:pathLst>
                <a:path w="8965" h="7068" extrusionOk="0">
                  <a:moveTo>
                    <a:pt x="5879" y="265"/>
                  </a:moveTo>
                  <a:cubicBezTo>
                    <a:pt x="6075" y="509"/>
                    <a:pt x="6394" y="645"/>
                    <a:pt x="6740" y="645"/>
                  </a:cubicBezTo>
                  <a:cubicBezTo>
                    <a:pt x="6930" y="645"/>
                    <a:pt x="7129" y="604"/>
                    <a:pt x="7321" y="518"/>
                  </a:cubicBezTo>
                  <a:cubicBezTo>
                    <a:pt x="7368" y="497"/>
                    <a:pt x="7415" y="471"/>
                    <a:pt x="7460" y="447"/>
                  </a:cubicBezTo>
                  <a:lnTo>
                    <a:pt x="8614" y="2262"/>
                  </a:lnTo>
                  <a:cubicBezTo>
                    <a:pt x="8183" y="2588"/>
                    <a:pt x="7994" y="3114"/>
                    <a:pt x="8188" y="3553"/>
                  </a:cubicBezTo>
                  <a:cubicBezTo>
                    <a:pt x="8208" y="3596"/>
                    <a:pt x="8231" y="3636"/>
                    <a:pt x="8259" y="3676"/>
                  </a:cubicBezTo>
                  <a:lnTo>
                    <a:pt x="2737" y="6797"/>
                  </a:lnTo>
                  <a:cubicBezTo>
                    <a:pt x="2544" y="6536"/>
                    <a:pt x="2217" y="6391"/>
                    <a:pt x="1860" y="6391"/>
                  </a:cubicBezTo>
                  <a:cubicBezTo>
                    <a:pt x="1670" y="6391"/>
                    <a:pt x="1471" y="6432"/>
                    <a:pt x="1280" y="6518"/>
                  </a:cubicBezTo>
                  <a:cubicBezTo>
                    <a:pt x="1233" y="6539"/>
                    <a:pt x="1187" y="6562"/>
                    <a:pt x="1144" y="6589"/>
                  </a:cubicBezTo>
                  <a:lnTo>
                    <a:pt x="332" y="5315"/>
                  </a:lnTo>
                  <a:cubicBezTo>
                    <a:pt x="786" y="4993"/>
                    <a:pt x="988" y="4452"/>
                    <a:pt x="787" y="4004"/>
                  </a:cubicBezTo>
                  <a:cubicBezTo>
                    <a:pt x="769" y="3963"/>
                    <a:pt x="747" y="3925"/>
                    <a:pt x="723" y="3887"/>
                  </a:cubicBezTo>
                  <a:lnTo>
                    <a:pt x="5879" y="265"/>
                  </a:lnTo>
                  <a:close/>
                  <a:moveTo>
                    <a:pt x="6007" y="0"/>
                  </a:moveTo>
                  <a:lnTo>
                    <a:pt x="424" y="3921"/>
                  </a:lnTo>
                  <a:cubicBezTo>
                    <a:pt x="448" y="3960"/>
                    <a:pt x="472" y="4001"/>
                    <a:pt x="491" y="4046"/>
                  </a:cubicBezTo>
                  <a:cubicBezTo>
                    <a:pt x="709" y="4531"/>
                    <a:pt x="490" y="5116"/>
                    <a:pt x="0" y="5466"/>
                  </a:cubicBezTo>
                  <a:lnTo>
                    <a:pt x="876" y="6843"/>
                  </a:lnTo>
                  <a:cubicBezTo>
                    <a:pt x="923" y="6813"/>
                    <a:pt x="973" y="6788"/>
                    <a:pt x="1024" y="6764"/>
                  </a:cubicBezTo>
                  <a:cubicBezTo>
                    <a:pt x="1231" y="6672"/>
                    <a:pt x="1446" y="6628"/>
                    <a:pt x="1651" y="6628"/>
                  </a:cubicBezTo>
                  <a:cubicBezTo>
                    <a:pt x="2039" y="6628"/>
                    <a:pt x="2394" y="6785"/>
                    <a:pt x="2604" y="7068"/>
                  </a:cubicBezTo>
                  <a:lnTo>
                    <a:pt x="8578" y="3689"/>
                  </a:lnTo>
                  <a:cubicBezTo>
                    <a:pt x="8551" y="3646"/>
                    <a:pt x="8525" y="3603"/>
                    <a:pt x="8505" y="3556"/>
                  </a:cubicBezTo>
                  <a:cubicBezTo>
                    <a:pt x="8291" y="3082"/>
                    <a:pt x="8498" y="2511"/>
                    <a:pt x="8964" y="2160"/>
                  </a:cubicBezTo>
                  <a:lnTo>
                    <a:pt x="7716" y="196"/>
                  </a:lnTo>
                  <a:cubicBezTo>
                    <a:pt x="7667" y="225"/>
                    <a:pt x="7617" y="251"/>
                    <a:pt x="7566" y="275"/>
                  </a:cubicBezTo>
                  <a:cubicBezTo>
                    <a:pt x="7358" y="368"/>
                    <a:pt x="7143" y="412"/>
                    <a:pt x="6937" y="412"/>
                  </a:cubicBezTo>
                  <a:cubicBezTo>
                    <a:pt x="6562" y="412"/>
                    <a:pt x="6218" y="265"/>
                    <a:pt x="6007"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8061860" y="2301437"/>
              <a:ext cx="144977" cy="98236"/>
            </a:xfrm>
            <a:custGeom>
              <a:avLst/>
              <a:gdLst/>
              <a:ahLst/>
              <a:cxnLst/>
              <a:rect l="l" t="t" r="r" b="b"/>
              <a:pathLst>
                <a:path w="4665" h="3161" extrusionOk="0">
                  <a:moveTo>
                    <a:pt x="4616" y="1"/>
                  </a:moveTo>
                  <a:lnTo>
                    <a:pt x="0" y="3089"/>
                  </a:lnTo>
                  <a:lnTo>
                    <a:pt x="48" y="3160"/>
                  </a:lnTo>
                  <a:lnTo>
                    <a:pt x="4664" y="72"/>
                  </a:lnTo>
                  <a:lnTo>
                    <a:pt x="4616" y="1"/>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8071276" y="2354612"/>
              <a:ext cx="16813" cy="15228"/>
            </a:xfrm>
            <a:custGeom>
              <a:avLst/>
              <a:gdLst/>
              <a:ahLst/>
              <a:cxnLst/>
              <a:rect l="l" t="t" r="r" b="b"/>
              <a:pathLst>
                <a:path w="541" h="490" extrusionOk="0">
                  <a:moveTo>
                    <a:pt x="270" y="1"/>
                  </a:moveTo>
                  <a:cubicBezTo>
                    <a:pt x="162" y="1"/>
                    <a:pt x="63" y="73"/>
                    <a:pt x="34" y="182"/>
                  </a:cubicBezTo>
                  <a:cubicBezTo>
                    <a:pt x="1" y="314"/>
                    <a:pt x="77" y="446"/>
                    <a:pt x="208" y="481"/>
                  </a:cubicBezTo>
                  <a:cubicBezTo>
                    <a:pt x="229" y="487"/>
                    <a:pt x="250" y="490"/>
                    <a:pt x="271" y="490"/>
                  </a:cubicBezTo>
                  <a:cubicBezTo>
                    <a:pt x="379" y="490"/>
                    <a:pt x="479" y="418"/>
                    <a:pt x="506" y="308"/>
                  </a:cubicBezTo>
                  <a:cubicBezTo>
                    <a:pt x="541" y="178"/>
                    <a:pt x="463" y="43"/>
                    <a:pt x="333" y="9"/>
                  </a:cubicBezTo>
                  <a:cubicBezTo>
                    <a:pt x="312" y="3"/>
                    <a:pt x="291" y="1"/>
                    <a:pt x="27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8113635" y="2325088"/>
              <a:ext cx="16844" cy="15228"/>
            </a:xfrm>
            <a:custGeom>
              <a:avLst/>
              <a:gdLst/>
              <a:ahLst/>
              <a:cxnLst/>
              <a:rect l="l" t="t" r="r" b="b"/>
              <a:pathLst>
                <a:path w="542" h="490" extrusionOk="0">
                  <a:moveTo>
                    <a:pt x="272" y="1"/>
                  </a:moveTo>
                  <a:cubicBezTo>
                    <a:pt x="163" y="1"/>
                    <a:pt x="64" y="72"/>
                    <a:pt x="35" y="183"/>
                  </a:cubicBezTo>
                  <a:cubicBezTo>
                    <a:pt x="1" y="313"/>
                    <a:pt x="78" y="448"/>
                    <a:pt x="208" y="481"/>
                  </a:cubicBezTo>
                  <a:cubicBezTo>
                    <a:pt x="229" y="486"/>
                    <a:pt x="250" y="489"/>
                    <a:pt x="271" y="489"/>
                  </a:cubicBezTo>
                  <a:cubicBezTo>
                    <a:pt x="379" y="489"/>
                    <a:pt x="479" y="417"/>
                    <a:pt x="507" y="308"/>
                  </a:cubicBezTo>
                  <a:cubicBezTo>
                    <a:pt x="542" y="177"/>
                    <a:pt x="464" y="43"/>
                    <a:pt x="334" y="8"/>
                  </a:cubicBezTo>
                  <a:cubicBezTo>
                    <a:pt x="313" y="3"/>
                    <a:pt x="293" y="1"/>
                    <a:pt x="272"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8145583" y="2300039"/>
              <a:ext cx="16813" cy="15197"/>
            </a:xfrm>
            <a:custGeom>
              <a:avLst/>
              <a:gdLst/>
              <a:ahLst/>
              <a:cxnLst/>
              <a:rect l="l" t="t" r="r" b="b"/>
              <a:pathLst>
                <a:path w="541" h="489" extrusionOk="0">
                  <a:moveTo>
                    <a:pt x="270" y="0"/>
                  </a:moveTo>
                  <a:cubicBezTo>
                    <a:pt x="162" y="0"/>
                    <a:pt x="62" y="72"/>
                    <a:pt x="33" y="182"/>
                  </a:cubicBezTo>
                  <a:cubicBezTo>
                    <a:pt x="0" y="312"/>
                    <a:pt x="79" y="447"/>
                    <a:pt x="208" y="481"/>
                  </a:cubicBezTo>
                  <a:cubicBezTo>
                    <a:pt x="229" y="486"/>
                    <a:pt x="249" y="489"/>
                    <a:pt x="269" y="489"/>
                  </a:cubicBezTo>
                  <a:cubicBezTo>
                    <a:pt x="378" y="489"/>
                    <a:pt x="478" y="417"/>
                    <a:pt x="506" y="306"/>
                  </a:cubicBezTo>
                  <a:cubicBezTo>
                    <a:pt x="540" y="176"/>
                    <a:pt x="463" y="41"/>
                    <a:pt x="333" y="9"/>
                  </a:cubicBezTo>
                  <a:cubicBezTo>
                    <a:pt x="312" y="3"/>
                    <a:pt x="291" y="0"/>
                    <a:pt x="27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7981958" y="2341652"/>
              <a:ext cx="267235" cy="150446"/>
            </a:xfrm>
            <a:custGeom>
              <a:avLst/>
              <a:gdLst/>
              <a:ahLst/>
              <a:cxnLst/>
              <a:rect l="l" t="t" r="r" b="b"/>
              <a:pathLst>
                <a:path w="8599" h="4841" extrusionOk="0">
                  <a:moveTo>
                    <a:pt x="2062" y="1"/>
                  </a:moveTo>
                  <a:lnTo>
                    <a:pt x="503" y="1096"/>
                  </a:lnTo>
                  <a:cubicBezTo>
                    <a:pt x="534" y="1142"/>
                    <a:pt x="563" y="1192"/>
                    <a:pt x="586" y="1243"/>
                  </a:cubicBezTo>
                  <a:cubicBezTo>
                    <a:pt x="843" y="1822"/>
                    <a:pt x="582" y="2516"/>
                    <a:pt x="0" y="2933"/>
                  </a:cubicBezTo>
                  <a:lnTo>
                    <a:pt x="88" y="3069"/>
                  </a:lnTo>
                  <a:cubicBezTo>
                    <a:pt x="127" y="3048"/>
                    <a:pt x="170" y="3036"/>
                    <a:pt x="215" y="3036"/>
                  </a:cubicBezTo>
                  <a:cubicBezTo>
                    <a:pt x="236" y="3036"/>
                    <a:pt x="257" y="3038"/>
                    <a:pt x="278" y="3044"/>
                  </a:cubicBezTo>
                  <a:cubicBezTo>
                    <a:pt x="414" y="3080"/>
                    <a:pt x="496" y="3219"/>
                    <a:pt x="460" y="3358"/>
                  </a:cubicBezTo>
                  <a:cubicBezTo>
                    <a:pt x="446" y="3416"/>
                    <a:pt x="408" y="3461"/>
                    <a:pt x="364" y="3494"/>
                  </a:cubicBezTo>
                  <a:lnTo>
                    <a:pt x="443" y="3615"/>
                  </a:lnTo>
                  <a:cubicBezTo>
                    <a:pt x="489" y="3585"/>
                    <a:pt x="543" y="3568"/>
                    <a:pt x="599" y="3568"/>
                  </a:cubicBezTo>
                  <a:cubicBezTo>
                    <a:pt x="623" y="3568"/>
                    <a:pt x="646" y="3571"/>
                    <a:pt x="670" y="3577"/>
                  </a:cubicBezTo>
                  <a:cubicBezTo>
                    <a:pt x="825" y="3618"/>
                    <a:pt x="916" y="3782"/>
                    <a:pt x="875" y="3940"/>
                  </a:cubicBezTo>
                  <a:cubicBezTo>
                    <a:pt x="858" y="4011"/>
                    <a:pt x="813" y="4066"/>
                    <a:pt x="759" y="4105"/>
                  </a:cubicBezTo>
                  <a:lnTo>
                    <a:pt x="832" y="4220"/>
                  </a:lnTo>
                  <a:cubicBezTo>
                    <a:pt x="881" y="4179"/>
                    <a:pt x="944" y="4154"/>
                    <a:pt x="1009" y="4154"/>
                  </a:cubicBezTo>
                  <a:cubicBezTo>
                    <a:pt x="1030" y="4154"/>
                    <a:pt x="1051" y="4157"/>
                    <a:pt x="1073" y="4162"/>
                  </a:cubicBezTo>
                  <a:cubicBezTo>
                    <a:pt x="1217" y="4200"/>
                    <a:pt x="1303" y="4348"/>
                    <a:pt x="1266" y="4493"/>
                  </a:cubicBezTo>
                  <a:cubicBezTo>
                    <a:pt x="1244" y="4572"/>
                    <a:pt x="1190" y="4632"/>
                    <a:pt x="1123" y="4665"/>
                  </a:cubicBezTo>
                  <a:lnTo>
                    <a:pt x="1204" y="4791"/>
                  </a:lnTo>
                  <a:cubicBezTo>
                    <a:pt x="1572" y="4468"/>
                    <a:pt x="1906" y="4339"/>
                    <a:pt x="2199" y="4339"/>
                  </a:cubicBezTo>
                  <a:cubicBezTo>
                    <a:pt x="2575" y="4339"/>
                    <a:pt x="2880" y="4552"/>
                    <a:pt x="3094" y="4841"/>
                  </a:cubicBezTo>
                  <a:lnTo>
                    <a:pt x="8598" y="1729"/>
                  </a:lnTo>
                  <a:lnTo>
                    <a:pt x="2062"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6"/>
          <p:cNvGrpSpPr/>
          <p:nvPr/>
        </p:nvGrpSpPr>
        <p:grpSpPr>
          <a:xfrm>
            <a:off x="6259135" y="3709328"/>
            <a:ext cx="725612" cy="598673"/>
            <a:chOff x="6630755" y="948704"/>
            <a:chExt cx="725612" cy="598673"/>
          </a:xfrm>
        </p:grpSpPr>
        <p:sp>
          <p:nvSpPr>
            <p:cNvPr id="285" name="Google Shape;285;p16"/>
            <p:cNvSpPr/>
            <p:nvPr/>
          </p:nvSpPr>
          <p:spPr>
            <a:xfrm>
              <a:off x="7153348" y="1153907"/>
              <a:ext cx="192211" cy="298935"/>
            </a:xfrm>
            <a:custGeom>
              <a:avLst/>
              <a:gdLst/>
              <a:ahLst/>
              <a:cxnLst/>
              <a:rect l="l" t="t" r="r" b="b"/>
              <a:pathLst>
                <a:path w="5313" h="8263" extrusionOk="0">
                  <a:moveTo>
                    <a:pt x="225" y="0"/>
                  </a:moveTo>
                  <a:lnTo>
                    <a:pt x="0" y="408"/>
                  </a:lnTo>
                  <a:lnTo>
                    <a:pt x="3957" y="8263"/>
                  </a:lnTo>
                  <a:lnTo>
                    <a:pt x="5313" y="7078"/>
                  </a:lnTo>
                  <a:lnTo>
                    <a:pt x="225"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7105991" y="1147431"/>
              <a:ext cx="56292" cy="39651"/>
            </a:xfrm>
            <a:custGeom>
              <a:avLst/>
              <a:gdLst/>
              <a:ahLst/>
              <a:cxnLst/>
              <a:rect l="l" t="t" r="r" b="b"/>
              <a:pathLst>
                <a:path w="1556" h="1096" extrusionOk="0">
                  <a:moveTo>
                    <a:pt x="174" y="0"/>
                  </a:moveTo>
                  <a:lnTo>
                    <a:pt x="1" y="1095"/>
                  </a:lnTo>
                  <a:lnTo>
                    <a:pt x="1494" y="717"/>
                  </a:lnTo>
                  <a:lnTo>
                    <a:pt x="1555" y="202"/>
                  </a:lnTo>
                  <a:lnTo>
                    <a:pt x="174"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6739651" y="959775"/>
              <a:ext cx="213085" cy="49491"/>
            </a:xfrm>
            <a:custGeom>
              <a:avLst/>
              <a:gdLst/>
              <a:ahLst/>
              <a:cxnLst/>
              <a:rect l="l" t="t" r="r" b="b"/>
              <a:pathLst>
                <a:path w="5890" h="1368" extrusionOk="0">
                  <a:moveTo>
                    <a:pt x="1371" y="1"/>
                  </a:moveTo>
                  <a:lnTo>
                    <a:pt x="0" y="1368"/>
                  </a:lnTo>
                  <a:lnTo>
                    <a:pt x="5673" y="931"/>
                  </a:lnTo>
                  <a:lnTo>
                    <a:pt x="5889" y="676"/>
                  </a:lnTo>
                  <a:lnTo>
                    <a:pt x="1371"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6934977" y="984231"/>
              <a:ext cx="56545" cy="57558"/>
            </a:xfrm>
            <a:custGeom>
              <a:avLst/>
              <a:gdLst/>
              <a:ahLst/>
              <a:cxnLst/>
              <a:rect l="l" t="t" r="r" b="b"/>
              <a:pathLst>
                <a:path w="1563" h="1591" extrusionOk="0">
                  <a:moveTo>
                    <a:pt x="490" y="0"/>
                  </a:moveTo>
                  <a:lnTo>
                    <a:pt x="1" y="231"/>
                  </a:lnTo>
                  <a:lnTo>
                    <a:pt x="462" y="1591"/>
                  </a:lnTo>
                  <a:lnTo>
                    <a:pt x="1563" y="1057"/>
                  </a:lnTo>
                  <a:lnTo>
                    <a:pt x="4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6640415" y="950405"/>
              <a:ext cx="715953" cy="594288"/>
            </a:xfrm>
            <a:custGeom>
              <a:avLst/>
              <a:gdLst/>
              <a:ahLst/>
              <a:cxnLst/>
              <a:rect l="l" t="t" r="r" b="b"/>
              <a:pathLst>
                <a:path w="19790" h="16427" extrusionOk="0">
                  <a:moveTo>
                    <a:pt x="4289" y="1"/>
                  </a:moveTo>
                  <a:lnTo>
                    <a:pt x="0" y="5574"/>
                  </a:lnTo>
                  <a:lnTo>
                    <a:pt x="7343" y="9207"/>
                  </a:lnTo>
                  <a:lnTo>
                    <a:pt x="10456" y="6745"/>
                  </a:lnTo>
                  <a:lnTo>
                    <a:pt x="12764" y="8667"/>
                  </a:lnTo>
                  <a:lnTo>
                    <a:pt x="10843" y="11945"/>
                  </a:lnTo>
                  <a:lnTo>
                    <a:pt x="16124" y="16426"/>
                  </a:lnTo>
                  <a:lnTo>
                    <a:pt x="19790" y="12597"/>
                  </a:lnTo>
                  <a:cubicBezTo>
                    <a:pt x="13757" y="8079"/>
                    <a:pt x="10147" y="5209"/>
                    <a:pt x="4289" y="1"/>
                  </a:cubicBez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6976582" y="1147177"/>
              <a:ext cx="175859" cy="142178"/>
            </a:xfrm>
            <a:custGeom>
              <a:avLst/>
              <a:gdLst/>
              <a:ahLst/>
              <a:cxnLst/>
              <a:rect l="l" t="t" r="r" b="b"/>
              <a:pathLst>
                <a:path w="4861" h="3930" extrusionOk="0">
                  <a:moveTo>
                    <a:pt x="962" y="0"/>
                  </a:moveTo>
                  <a:lnTo>
                    <a:pt x="0" y="1162"/>
                  </a:lnTo>
                  <a:lnTo>
                    <a:pt x="4115" y="3930"/>
                  </a:lnTo>
                  <a:lnTo>
                    <a:pt x="4860" y="3212"/>
                  </a:lnTo>
                  <a:lnTo>
                    <a:pt x="96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6630755" y="948704"/>
              <a:ext cx="396071" cy="336198"/>
            </a:xfrm>
            <a:custGeom>
              <a:avLst/>
              <a:gdLst/>
              <a:ahLst/>
              <a:cxnLst/>
              <a:rect l="l" t="t" r="r" b="b"/>
              <a:pathLst>
                <a:path w="10948" h="9293" extrusionOk="0">
                  <a:moveTo>
                    <a:pt x="4290" y="0"/>
                  </a:moveTo>
                  <a:lnTo>
                    <a:pt x="1" y="5573"/>
                  </a:lnTo>
                  <a:lnTo>
                    <a:pt x="7519" y="9292"/>
                  </a:lnTo>
                  <a:lnTo>
                    <a:pt x="10948" y="5847"/>
                  </a:lnTo>
                  <a:lnTo>
                    <a:pt x="4290"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6632383" y="1152821"/>
              <a:ext cx="441076" cy="131831"/>
            </a:xfrm>
            <a:custGeom>
              <a:avLst/>
              <a:gdLst/>
              <a:ahLst/>
              <a:cxnLst/>
              <a:rect l="l" t="t" r="r" b="b"/>
              <a:pathLst>
                <a:path w="12192" h="3644" extrusionOk="0">
                  <a:moveTo>
                    <a:pt x="0" y="0"/>
                  </a:moveTo>
                  <a:lnTo>
                    <a:pt x="7500" y="3643"/>
                  </a:lnTo>
                  <a:lnTo>
                    <a:pt x="10154" y="916"/>
                  </a:lnTo>
                  <a:lnTo>
                    <a:pt x="11189" y="1739"/>
                  </a:lnTo>
                  <a:lnTo>
                    <a:pt x="12191" y="1297"/>
                  </a:lnTo>
                  <a:lnTo>
                    <a:pt x="10891" y="198"/>
                  </a:lnTo>
                  <a:lnTo>
                    <a:pt x="0"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6682598" y="1003406"/>
              <a:ext cx="306134" cy="247309"/>
            </a:xfrm>
            <a:custGeom>
              <a:avLst/>
              <a:gdLst/>
              <a:ahLst/>
              <a:cxnLst/>
              <a:rect l="l" t="t" r="r" b="b"/>
              <a:pathLst>
                <a:path w="8462" h="6836" extrusionOk="0">
                  <a:moveTo>
                    <a:pt x="2891" y="0"/>
                  </a:moveTo>
                  <a:lnTo>
                    <a:pt x="1" y="3811"/>
                  </a:lnTo>
                  <a:lnTo>
                    <a:pt x="6091" y="6836"/>
                  </a:lnTo>
                  <a:lnTo>
                    <a:pt x="8461" y="4438"/>
                  </a:lnTo>
                  <a:lnTo>
                    <a:pt x="2891"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7023035" y="1230785"/>
              <a:ext cx="325887" cy="316589"/>
            </a:xfrm>
            <a:custGeom>
              <a:avLst/>
              <a:gdLst/>
              <a:ahLst/>
              <a:cxnLst/>
              <a:rect l="l" t="t" r="r" b="b"/>
              <a:pathLst>
                <a:path w="9008" h="8751" extrusionOk="0">
                  <a:moveTo>
                    <a:pt x="2434" y="1"/>
                  </a:moveTo>
                  <a:lnTo>
                    <a:pt x="0" y="4151"/>
                  </a:lnTo>
                  <a:lnTo>
                    <a:pt x="5436" y="8750"/>
                  </a:lnTo>
                  <a:lnTo>
                    <a:pt x="9008" y="4941"/>
                  </a:lnTo>
                  <a:lnTo>
                    <a:pt x="2434"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7023035" y="1380924"/>
              <a:ext cx="325561" cy="166453"/>
            </a:xfrm>
            <a:custGeom>
              <a:avLst/>
              <a:gdLst/>
              <a:ahLst/>
              <a:cxnLst/>
              <a:rect l="l" t="t" r="r" b="b"/>
              <a:pathLst>
                <a:path w="8999" h="4601" extrusionOk="0">
                  <a:moveTo>
                    <a:pt x="0" y="1"/>
                  </a:moveTo>
                  <a:lnTo>
                    <a:pt x="5436" y="4600"/>
                  </a:lnTo>
                  <a:lnTo>
                    <a:pt x="8999" y="788"/>
                  </a:lnTo>
                  <a:lnTo>
                    <a:pt x="0"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7060370" y="1282954"/>
              <a:ext cx="253387" cy="229474"/>
            </a:xfrm>
            <a:custGeom>
              <a:avLst/>
              <a:gdLst/>
              <a:ahLst/>
              <a:cxnLst/>
              <a:rect l="l" t="t" r="r" b="b"/>
              <a:pathLst>
                <a:path w="7004" h="6343" extrusionOk="0">
                  <a:moveTo>
                    <a:pt x="1824" y="0"/>
                  </a:moveTo>
                  <a:lnTo>
                    <a:pt x="1" y="2440"/>
                  </a:lnTo>
                  <a:lnTo>
                    <a:pt x="4674" y="6342"/>
                  </a:lnTo>
                  <a:lnTo>
                    <a:pt x="7004" y="3828"/>
                  </a:lnTo>
                  <a:lnTo>
                    <a:pt x="1824"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6692149" y="1012342"/>
              <a:ext cx="282582" cy="229112"/>
            </a:xfrm>
            <a:custGeom>
              <a:avLst/>
              <a:gdLst/>
              <a:ahLst/>
              <a:cxnLst/>
              <a:rect l="l" t="t" r="r" b="b"/>
              <a:pathLst>
                <a:path w="7811" h="6333" extrusionOk="0">
                  <a:moveTo>
                    <a:pt x="2656" y="1"/>
                  </a:moveTo>
                  <a:lnTo>
                    <a:pt x="0" y="3548"/>
                  </a:lnTo>
                  <a:lnTo>
                    <a:pt x="5642" y="6332"/>
                  </a:lnTo>
                  <a:lnTo>
                    <a:pt x="7811" y="4142"/>
                  </a:lnTo>
                  <a:lnTo>
                    <a:pt x="265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6691173" y="1010677"/>
              <a:ext cx="208636" cy="128322"/>
            </a:xfrm>
            <a:custGeom>
              <a:avLst/>
              <a:gdLst/>
              <a:ahLst/>
              <a:cxnLst/>
              <a:rect l="l" t="t" r="r" b="b"/>
              <a:pathLst>
                <a:path w="5767" h="3547" extrusionOk="0">
                  <a:moveTo>
                    <a:pt x="2657" y="1"/>
                  </a:moveTo>
                  <a:lnTo>
                    <a:pt x="0" y="3547"/>
                  </a:lnTo>
                  <a:lnTo>
                    <a:pt x="5766" y="2549"/>
                  </a:lnTo>
                  <a:lnTo>
                    <a:pt x="2657" y="1"/>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7068511" y="1290660"/>
              <a:ext cx="232296" cy="210770"/>
            </a:xfrm>
            <a:custGeom>
              <a:avLst/>
              <a:gdLst/>
              <a:ahLst/>
              <a:cxnLst/>
              <a:rect l="l" t="t" r="r" b="b"/>
              <a:pathLst>
                <a:path w="6421" h="5826" extrusionOk="0">
                  <a:moveTo>
                    <a:pt x="1585" y="1"/>
                  </a:moveTo>
                  <a:lnTo>
                    <a:pt x="0" y="2162"/>
                  </a:lnTo>
                  <a:lnTo>
                    <a:pt x="4319" y="5826"/>
                  </a:lnTo>
                  <a:lnTo>
                    <a:pt x="6421" y="3557"/>
                  </a:lnTo>
                  <a:lnTo>
                    <a:pt x="1585" y="1"/>
                  </a:lnTo>
                  <a:close/>
                </a:path>
              </a:pathLst>
            </a:custGeom>
            <a:solidFill>
              <a:srgbClr val="2A64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7067968" y="1292433"/>
              <a:ext cx="160013" cy="78288"/>
            </a:xfrm>
            <a:custGeom>
              <a:avLst/>
              <a:gdLst/>
              <a:ahLst/>
              <a:cxnLst/>
              <a:rect l="l" t="t" r="r" b="b"/>
              <a:pathLst>
                <a:path w="4423" h="2164" extrusionOk="0">
                  <a:moveTo>
                    <a:pt x="1586" y="0"/>
                  </a:moveTo>
                  <a:lnTo>
                    <a:pt x="1" y="2164"/>
                  </a:lnTo>
                  <a:lnTo>
                    <a:pt x="4423" y="2040"/>
                  </a:lnTo>
                  <a:lnTo>
                    <a:pt x="158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6741822" y="1106260"/>
              <a:ext cx="187761" cy="50251"/>
            </a:xfrm>
            <a:custGeom>
              <a:avLst/>
              <a:gdLst/>
              <a:ahLst/>
              <a:cxnLst/>
              <a:rect l="l" t="t" r="r" b="b"/>
              <a:pathLst>
                <a:path w="5190" h="1389" extrusionOk="0">
                  <a:moveTo>
                    <a:pt x="3772" y="0"/>
                  </a:moveTo>
                  <a:lnTo>
                    <a:pt x="460" y="566"/>
                  </a:lnTo>
                  <a:lnTo>
                    <a:pt x="0" y="1261"/>
                  </a:lnTo>
                  <a:lnTo>
                    <a:pt x="5189" y="1389"/>
                  </a:lnTo>
                  <a:lnTo>
                    <a:pt x="3772"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7093980" y="1366960"/>
              <a:ext cx="153393" cy="77601"/>
            </a:xfrm>
            <a:custGeom>
              <a:avLst/>
              <a:gdLst/>
              <a:ahLst/>
              <a:cxnLst/>
              <a:rect l="l" t="t" r="r" b="b"/>
              <a:pathLst>
                <a:path w="4240" h="2145" extrusionOk="0">
                  <a:moveTo>
                    <a:pt x="3326" y="0"/>
                  </a:moveTo>
                  <a:lnTo>
                    <a:pt x="1" y="112"/>
                  </a:lnTo>
                  <a:lnTo>
                    <a:pt x="2443" y="2145"/>
                  </a:lnTo>
                  <a:lnTo>
                    <a:pt x="4239" y="932"/>
                  </a:lnTo>
                  <a:lnTo>
                    <a:pt x="332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6753001" y="960824"/>
              <a:ext cx="24384" cy="25035"/>
            </a:xfrm>
            <a:custGeom>
              <a:avLst/>
              <a:gdLst/>
              <a:ahLst/>
              <a:cxnLst/>
              <a:rect l="l" t="t" r="r" b="b"/>
              <a:pathLst>
                <a:path w="674" h="692" extrusionOk="0">
                  <a:moveTo>
                    <a:pt x="332" y="0"/>
                  </a:moveTo>
                  <a:lnTo>
                    <a:pt x="0" y="428"/>
                  </a:lnTo>
                  <a:lnTo>
                    <a:pt x="340" y="692"/>
                  </a:lnTo>
                  <a:lnTo>
                    <a:pt x="673" y="264"/>
                  </a:lnTo>
                  <a:lnTo>
                    <a:pt x="332" y="0"/>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7323205" y="1412001"/>
              <a:ext cx="24745" cy="24999"/>
            </a:xfrm>
            <a:custGeom>
              <a:avLst/>
              <a:gdLst/>
              <a:ahLst/>
              <a:cxnLst/>
              <a:rect l="l" t="t" r="r" b="b"/>
              <a:pathLst>
                <a:path w="684" h="691" extrusionOk="0">
                  <a:moveTo>
                    <a:pt x="368" y="1"/>
                  </a:moveTo>
                  <a:lnTo>
                    <a:pt x="1" y="397"/>
                  </a:lnTo>
                  <a:lnTo>
                    <a:pt x="315" y="691"/>
                  </a:lnTo>
                  <a:lnTo>
                    <a:pt x="683" y="294"/>
                  </a:lnTo>
                  <a:lnTo>
                    <a:pt x="368" y="1"/>
                  </a:lnTo>
                  <a:close/>
                </a:path>
              </a:pathLst>
            </a:custGeom>
            <a:solidFill>
              <a:srgbClr val="8BC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a:off x="843555" y="4221375"/>
            <a:ext cx="278628" cy="413707"/>
            <a:chOff x="7711080" y="1325775"/>
            <a:chExt cx="278628" cy="413707"/>
          </a:xfrm>
        </p:grpSpPr>
        <p:sp>
          <p:nvSpPr>
            <p:cNvPr id="306" name="Google Shape;306;p16"/>
            <p:cNvSpPr/>
            <p:nvPr/>
          </p:nvSpPr>
          <p:spPr>
            <a:xfrm>
              <a:off x="7711080" y="1326615"/>
              <a:ext cx="274758" cy="412867"/>
            </a:xfrm>
            <a:custGeom>
              <a:avLst/>
              <a:gdLst/>
              <a:ahLst/>
              <a:cxnLst/>
              <a:rect l="l" t="t" r="r" b="b"/>
              <a:pathLst>
                <a:path w="7524" h="11306" extrusionOk="0">
                  <a:moveTo>
                    <a:pt x="4177" y="0"/>
                  </a:moveTo>
                  <a:cubicBezTo>
                    <a:pt x="4152" y="62"/>
                    <a:pt x="4124" y="123"/>
                    <a:pt x="4091" y="184"/>
                  </a:cubicBezTo>
                  <a:cubicBezTo>
                    <a:pt x="3783" y="753"/>
                    <a:pt x="3236" y="1088"/>
                    <a:pt x="2708" y="1088"/>
                  </a:cubicBezTo>
                  <a:cubicBezTo>
                    <a:pt x="2612" y="1088"/>
                    <a:pt x="2516" y="1077"/>
                    <a:pt x="2423" y="1054"/>
                  </a:cubicBezTo>
                  <a:lnTo>
                    <a:pt x="1" y="8801"/>
                  </a:lnTo>
                  <a:cubicBezTo>
                    <a:pt x="52" y="8820"/>
                    <a:pt x="105" y="8842"/>
                    <a:pt x="155" y="8869"/>
                  </a:cubicBezTo>
                  <a:cubicBezTo>
                    <a:pt x="712" y="9169"/>
                    <a:pt x="931" y="9879"/>
                    <a:pt x="721" y="10564"/>
                  </a:cubicBezTo>
                  <a:lnTo>
                    <a:pt x="875" y="10619"/>
                  </a:lnTo>
                  <a:cubicBezTo>
                    <a:pt x="900" y="10559"/>
                    <a:pt x="947" y="10509"/>
                    <a:pt x="1011" y="10483"/>
                  </a:cubicBezTo>
                  <a:cubicBezTo>
                    <a:pt x="1044" y="10470"/>
                    <a:pt x="1077" y="10463"/>
                    <a:pt x="1110" y="10463"/>
                  </a:cubicBezTo>
                  <a:cubicBezTo>
                    <a:pt x="1210" y="10463"/>
                    <a:pt x="1304" y="10523"/>
                    <a:pt x="1346" y="10619"/>
                  </a:cubicBezTo>
                  <a:cubicBezTo>
                    <a:pt x="1369" y="10674"/>
                    <a:pt x="1368" y="10734"/>
                    <a:pt x="1354" y="10786"/>
                  </a:cubicBezTo>
                  <a:lnTo>
                    <a:pt x="1491" y="10834"/>
                  </a:lnTo>
                  <a:cubicBezTo>
                    <a:pt x="1518" y="10760"/>
                    <a:pt x="1571" y="10698"/>
                    <a:pt x="1648" y="10665"/>
                  </a:cubicBezTo>
                  <a:cubicBezTo>
                    <a:pt x="1684" y="10650"/>
                    <a:pt x="1722" y="10643"/>
                    <a:pt x="1759" y="10643"/>
                  </a:cubicBezTo>
                  <a:cubicBezTo>
                    <a:pt x="1874" y="10643"/>
                    <a:pt x="1985" y="10713"/>
                    <a:pt x="2034" y="10828"/>
                  </a:cubicBezTo>
                  <a:cubicBezTo>
                    <a:pt x="2062" y="10896"/>
                    <a:pt x="2059" y="10966"/>
                    <a:pt x="2041" y="11029"/>
                  </a:cubicBezTo>
                  <a:lnTo>
                    <a:pt x="2170" y="11073"/>
                  </a:lnTo>
                  <a:cubicBezTo>
                    <a:pt x="2184" y="10993"/>
                    <a:pt x="2235" y="10920"/>
                    <a:pt x="2320" y="10886"/>
                  </a:cubicBezTo>
                  <a:cubicBezTo>
                    <a:pt x="2354" y="10872"/>
                    <a:pt x="2389" y="10865"/>
                    <a:pt x="2424" y="10865"/>
                  </a:cubicBezTo>
                  <a:cubicBezTo>
                    <a:pt x="2530" y="10865"/>
                    <a:pt x="2630" y="10927"/>
                    <a:pt x="2673" y="11030"/>
                  </a:cubicBezTo>
                  <a:cubicBezTo>
                    <a:pt x="2706" y="11106"/>
                    <a:pt x="2699" y="11186"/>
                    <a:pt x="2665" y="11255"/>
                  </a:cubicBezTo>
                  <a:lnTo>
                    <a:pt x="2807" y="11305"/>
                  </a:lnTo>
                  <a:cubicBezTo>
                    <a:pt x="2979" y="10433"/>
                    <a:pt x="3454" y="10133"/>
                    <a:pt x="3949" y="10133"/>
                  </a:cubicBezTo>
                  <a:cubicBezTo>
                    <a:pt x="4079" y="10133"/>
                    <a:pt x="4211" y="10153"/>
                    <a:pt x="4338" y="10190"/>
                  </a:cubicBezTo>
                  <a:lnTo>
                    <a:pt x="7523" y="2670"/>
                  </a:lnTo>
                  <a:cubicBezTo>
                    <a:pt x="7466" y="2652"/>
                    <a:pt x="7410" y="2627"/>
                    <a:pt x="7357" y="2599"/>
                  </a:cubicBezTo>
                  <a:cubicBezTo>
                    <a:pt x="6813" y="2305"/>
                    <a:pt x="6796" y="1665"/>
                    <a:pt x="6981" y="994"/>
                  </a:cubicBezTo>
                  <a:lnTo>
                    <a:pt x="6852" y="951"/>
                  </a:lnTo>
                  <a:cubicBezTo>
                    <a:pt x="6815" y="1007"/>
                    <a:pt x="6759" y="1051"/>
                    <a:pt x="6693" y="1080"/>
                  </a:cubicBezTo>
                  <a:cubicBezTo>
                    <a:pt x="6647" y="1099"/>
                    <a:pt x="6599" y="1108"/>
                    <a:pt x="6551" y="1108"/>
                  </a:cubicBezTo>
                  <a:cubicBezTo>
                    <a:pt x="6411" y="1108"/>
                    <a:pt x="6279" y="1027"/>
                    <a:pt x="6222" y="891"/>
                  </a:cubicBezTo>
                  <a:cubicBezTo>
                    <a:pt x="6201" y="838"/>
                    <a:pt x="6194" y="785"/>
                    <a:pt x="6196" y="730"/>
                  </a:cubicBezTo>
                  <a:lnTo>
                    <a:pt x="6036" y="677"/>
                  </a:lnTo>
                  <a:cubicBezTo>
                    <a:pt x="5992" y="772"/>
                    <a:pt x="5916" y="851"/>
                    <a:pt x="5814" y="894"/>
                  </a:cubicBezTo>
                  <a:cubicBezTo>
                    <a:pt x="5760" y="916"/>
                    <a:pt x="5705" y="927"/>
                    <a:pt x="5650" y="927"/>
                  </a:cubicBezTo>
                  <a:cubicBezTo>
                    <a:pt x="5473" y="927"/>
                    <a:pt x="5304" y="817"/>
                    <a:pt x="5229" y="637"/>
                  </a:cubicBezTo>
                  <a:cubicBezTo>
                    <a:pt x="5192" y="550"/>
                    <a:pt x="5183" y="458"/>
                    <a:pt x="5199" y="373"/>
                  </a:cubicBezTo>
                  <a:lnTo>
                    <a:pt x="5066" y="324"/>
                  </a:lnTo>
                  <a:cubicBezTo>
                    <a:pt x="5047" y="456"/>
                    <a:pt x="4972" y="566"/>
                    <a:pt x="4857" y="616"/>
                  </a:cubicBezTo>
                  <a:cubicBezTo>
                    <a:pt x="4816" y="633"/>
                    <a:pt x="4773" y="641"/>
                    <a:pt x="4730" y="641"/>
                  </a:cubicBezTo>
                  <a:cubicBezTo>
                    <a:pt x="4571" y="641"/>
                    <a:pt x="4411" y="529"/>
                    <a:pt x="4335" y="350"/>
                  </a:cubicBezTo>
                  <a:cubicBezTo>
                    <a:pt x="4293" y="248"/>
                    <a:pt x="4288" y="142"/>
                    <a:pt x="4310" y="49"/>
                  </a:cubicBezTo>
                  <a:lnTo>
                    <a:pt x="4177"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7714841" y="1325775"/>
              <a:ext cx="274867" cy="412794"/>
            </a:xfrm>
            <a:custGeom>
              <a:avLst/>
              <a:gdLst/>
              <a:ahLst/>
              <a:cxnLst/>
              <a:rect l="l" t="t" r="r" b="b"/>
              <a:pathLst>
                <a:path w="7527" h="11304" extrusionOk="0">
                  <a:moveTo>
                    <a:pt x="4179" y="0"/>
                  </a:moveTo>
                  <a:cubicBezTo>
                    <a:pt x="4154" y="62"/>
                    <a:pt x="4125" y="124"/>
                    <a:pt x="4094" y="182"/>
                  </a:cubicBezTo>
                  <a:cubicBezTo>
                    <a:pt x="3786" y="752"/>
                    <a:pt x="3238" y="1088"/>
                    <a:pt x="2709" y="1088"/>
                  </a:cubicBezTo>
                  <a:cubicBezTo>
                    <a:pt x="2613" y="1088"/>
                    <a:pt x="2518" y="1077"/>
                    <a:pt x="2424" y="1054"/>
                  </a:cubicBezTo>
                  <a:lnTo>
                    <a:pt x="1" y="8800"/>
                  </a:lnTo>
                  <a:cubicBezTo>
                    <a:pt x="55" y="8820"/>
                    <a:pt x="107" y="8842"/>
                    <a:pt x="157" y="8869"/>
                  </a:cubicBezTo>
                  <a:cubicBezTo>
                    <a:pt x="714" y="9169"/>
                    <a:pt x="931" y="9879"/>
                    <a:pt x="722" y="10565"/>
                  </a:cubicBezTo>
                  <a:lnTo>
                    <a:pt x="874" y="10621"/>
                  </a:lnTo>
                  <a:cubicBezTo>
                    <a:pt x="900" y="10562"/>
                    <a:pt x="946" y="10512"/>
                    <a:pt x="1010" y="10485"/>
                  </a:cubicBezTo>
                  <a:cubicBezTo>
                    <a:pt x="1042" y="10471"/>
                    <a:pt x="1075" y="10465"/>
                    <a:pt x="1108" y="10465"/>
                  </a:cubicBezTo>
                  <a:cubicBezTo>
                    <a:pt x="1208" y="10465"/>
                    <a:pt x="1303" y="10524"/>
                    <a:pt x="1345" y="10621"/>
                  </a:cubicBezTo>
                  <a:cubicBezTo>
                    <a:pt x="1368" y="10677"/>
                    <a:pt x="1367" y="10734"/>
                    <a:pt x="1352" y="10787"/>
                  </a:cubicBezTo>
                  <a:lnTo>
                    <a:pt x="1490" y="10836"/>
                  </a:lnTo>
                  <a:cubicBezTo>
                    <a:pt x="1517" y="10763"/>
                    <a:pt x="1570" y="10700"/>
                    <a:pt x="1647" y="10667"/>
                  </a:cubicBezTo>
                  <a:cubicBezTo>
                    <a:pt x="1683" y="10652"/>
                    <a:pt x="1720" y="10645"/>
                    <a:pt x="1757" y="10645"/>
                  </a:cubicBezTo>
                  <a:cubicBezTo>
                    <a:pt x="1872" y="10645"/>
                    <a:pt x="1983" y="10715"/>
                    <a:pt x="2032" y="10830"/>
                  </a:cubicBezTo>
                  <a:cubicBezTo>
                    <a:pt x="2061" y="10899"/>
                    <a:pt x="2059" y="10967"/>
                    <a:pt x="2039" y="11032"/>
                  </a:cubicBezTo>
                  <a:lnTo>
                    <a:pt x="2168" y="11078"/>
                  </a:lnTo>
                  <a:cubicBezTo>
                    <a:pt x="2187" y="10995"/>
                    <a:pt x="2238" y="10922"/>
                    <a:pt x="2323" y="10886"/>
                  </a:cubicBezTo>
                  <a:cubicBezTo>
                    <a:pt x="2357" y="10872"/>
                    <a:pt x="2392" y="10865"/>
                    <a:pt x="2427" y="10865"/>
                  </a:cubicBezTo>
                  <a:cubicBezTo>
                    <a:pt x="2533" y="10865"/>
                    <a:pt x="2633" y="10927"/>
                    <a:pt x="2676" y="11030"/>
                  </a:cubicBezTo>
                  <a:cubicBezTo>
                    <a:pt x="2709" y="11106"/>
                    <a:pt x="2699" y="11186"/>
                    <a:pt x="2668" y="11254"/>
                  </a:cubicBezTo>
                  <a:lnTo>
                    <a:pt x="2810" y="11304"/>
                  </a:lnTo>
                  <a:cubicBezTo>
                    <a:pt x="2982" y="10433"/>
                    <a:pt x="3457" y="10133"/>
                    <a:pt x="3952" y="10133"/>
                  </a:cubicBezTo>
                  <a:cubicBezTo>
                    <a:pt x="4082" y="10133"/>
                    <a:pt x="4213" y="10153"/>
                    <a:pt x="4341" y="10190"/>
                  </a:cubicBezTo>
                  <a:lnTo>
                    <a:pt x="7526" y="2670"/>
                  </a:lnTo>
                  <a:cubicBezTo>
                    <a:pt x="7469" y="2650"/>
                    <a:pt x="7413" y="2627"/>
                    <a:pt x="7359" y="2599"/>
                  </a:cubicBezTo>
                  <a:cubicBezTo>
                    <a:pt x="6815" y="2305"/>
                    <a:pt x="6798" y="1665"/>
                    <a:pt x="6984" y="994"/>
                  </a:cubicBezTo>
                  <a:lnTo>
                    <a:pt x="6855" y="951"/>
                  </a:lnTo>
                  <a:cubicBezTo>
                    <a:pt x="6818" y="1007"/>
                    <a:pt x="6763" y="1051"/>
                    <a:pt x="6696" y="1080"/>
                  </a:cubicBezTo>
                  <a:cubicBezTo>
                    <a:pt x="6650" y="1099"/>
                    <a:pt x="6602" y="1108"/>
                    <a:pt x="6554" y="1108"/>
                  </a:cubicBezTo>
                  <a:cubicBezTo>
                    <a:pt x="6414" y="1108"/>
                    <a:pt x="6281" y="1027"/>
                    <a:pt x="6225" y="889"/>
                  </a:cubicBezTo>
                  <a:cubicBezTo>
                    <a:pt x="6204" y="838"/>
                    <a:pt x="6197" y="785"/>
                    <a:pt x="6199" y="731"/>
                  </a:cubicBezTo>
                  <a:lnTo>
                    <a:pt x="6039" y="678"/>
                  </a:lnTo>
                  <a:cubicBezTo>
                    <a:pt x="5995" y="772"/>
                    <a:pt x="5919" y="851"/>
                    <a:pt x="5819" y="894"/>
                  </a:cubicBezTo>
                  <a:cubicBezTo>
                    <a:pt x="5765" y="916"/>
                    <a:pt x="5710" y="927"/>
                    <a:pt x="5655" y="927"/>
                  </a:cubicBezTo>
                  <a:cubicBezTo>
                    <a:pt x="5478" y="927"/>
                    <a:pt x="5308" y="818"/>
                    <a:pt x="5232" y="637"/>
                  </a:cubicBezTo>
                  <a:cubicBezTo>
                    <a:pt x="5194" y="550"/>
                    <a:pt x="5187" y="459"/>
                    <a:pt x="5202" y="373"/>
                  </a:cubicBezTo>
                  <a:lnTo>
                    <a:pt x="5068" y="324"/>
                  </a:lnTo>
                  <a:cubicBezTo>
                    <a:pt x="5050" y="456"/>
                    <a:pt x="4975" y="566"/>
                    <a:pt x="4859" y="616"/>
                  </a:cubicBezTo>
                  <a:cubicBezTo>
                    <a:pt x="4818" y="633"/>
                    <a:pt x="4775" y="641"/>
                    <a:pt x="4732" y="641"/>
                  </a:cubicBezTo>
                  <a:cubicBezTo>
                    <a:pt x="4573" y="641"/>
                    <a:pt x="4413" y="530"/>
                    <a:pt x="4338" y="350"/>
                  </a:cubicBezTo>
                  <a:cubicBezTo>
                    <a:pt x="4295" y="248"/>
                    <a:pt x="4290" y="142"/>
                    <a:pt x="4313" y="49"/>
                  </a:cubicBezTo>
                  <a:lnTo>
                    <a:pt x="4179" y="0"/>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7734816" y="1358239"/>
              <a:ext cx="230900" cy="344579"/>
            </a:xfrm>
            <a:custGeom>
              <a:avLst/>
              <a:gdLst/>
              <a:ahLst/>
              <a:cxnLst/>
              <a:rect l="l" t="t" r="r" b="b"/>
              <a:pathLst>
                <a:path w="6323" h="9436" extrusionOk="0">
                  <a:moveTo>
                    <a:pt x="3459" y="357"/>
                  </a:moveTo>
                  <a:lnTo>
                    <a:pt x="5481" y="1093"/>
                  </a:lnTo>
                  <a:cubicBezTo>
                    <a:pt x="5336" y="1612"/>
                    <a:pt x="5508" y="2146"/>
                    <a:pt x="5930" y="2374"/>
                  </a:cubicBezTo>
                  <a:cubicBezTo>
                    <a:pt x="5973" y="2397"/>
                    <a:pt x="6016" y="2413"/>
                    <a:pt x="6059" y="2428"/>
                  </a:cubicBezTo>
                  <a:lnTo>
                    <a:pt x="3584" y="8268"/>
                  </a:lnTo>
                  <a:cubicBezTo>
                    <a:pt x="3502" y="8244"/>
                    <a:pt x="3417" y="8233"/>
                    <a:pt x="3332" y="8233"/>
                  </a:cubicBezTo>
                  <a:cubicBezTo>
                    <a:pt x="2922" y="8233"/>
                    <a:pt x="2495" y="8494"/>
                    <a:pt x="2258" y="8936"/>
                  </a:cubicBezTo>
                  <a:cubicBezTo>
                    <a:pt x="2234" y="8982"/>
                    <a:pt x="2212" y="9029"/>
                    <a:pt x="2194" y="9075"/>
                  </a:cubicBezTo>
                  <a:lnTo>
                    <a:pt x="777" y="8560"/>
                  </a:lnTo>
                  <a:cubicBezTo>
                    <a:pt x="938" y="8028"/>
                    <a:pt x="769" y="7477"/>
                    <a:pt x="337" y="7243"/>
                  </a:cubicBezTo>
                  <a:cubicBezTo>
                    <a:pt x="297" y="7221"/>
                    <a:pt x="258" y="7205"/>
                    <a:pt x="217" y="7190"/>
                  </a:cubicBezTo>
                  <a:lnTo>
                    <a:pt x="2098" y="1174"/>
                  </a:lnTo>
                  <a:cubicBezTo>
                    <a:pt x="2171" y="1193"/>
                    <a:pt x="2245" y="1201"/>
                    <a:pt x="2321" y="1201"/>
                  </a:cubicBezTo>
                  <a:cubicBezTo>
                    <a:pt x="2729" y="1201"/>
                    <a:pt x="3155" y="940"/>
                    <a:pt x="3393" y="499"/>
                  </a:cubicBezTo>
                  <a:cubicBezTo>
                    <a:pt x="3418" y="451"/>
                    <a:pt x="3439" y="406"/>
                    <a:pt x="3459" y="357"/>
                  </a:cubicBezTo>
                  <a:close/>
                  <a:moveTo>
                    <a:pt x="3508" y="0"/>
                  </a:moveTo>
                  <a:cubicBezTo>
                    <a:pt x="3486" y="53"/>
                    <a:pt x="3462" y="104"/>
                    <a:pt x="3436" y="155"/>
                  </a:cubicBezTo>
                  <a:cubicBezTo>
                    <a:pt x="3179" y="633"/>
                    <a:pt x="2717" y="916"/>
                    <a:pt x="2274" y="916"/>
                  </a:cubicBezTo>
                  <a:cubicBezTo>
                    <a:pt x="2193" y="916"/>
                    <a:pt x="2112" y="906"/>
                    <a:pt x="2033" y="887"/>
                  </a:cubicBezTo>
                  <a:lnTo>
                    <a:pt x="1" y="7397"/>
                  </a:lnTo>
                  <a:cubicBezTo>
                    <a:pt x="45" y="7413"/>
                    <a:pt x="88" y="7430"/>
                    <a:pt x="131" y="7454"/>
                  </a:cubicBezTo>
                  <a:cubicBezTo>
                    <a:pt x="598" y="7706"/>
                    <a:pt x="782" y="8303"/>
                    <a:pt x="605" y="8877"/>
                  </a:cubicBezTo>
                  <a:lnTo>
                    <a:pt x="2141" y="9436"/>
                  </a:lnTo>
                  <a:cubicBezTo>
                    <a:pt x="2159" y="9387"/>
                    <a:pt x="2184" y="9337"/>
                    <a:pt x="2210" y="9288"/>
                  </a:cubicBezTo>
                  <a:cubicBezTo>
                    <a:pt x="2468" y="8810"/>
                    <a:pt x="2928" y="8527"/>
                    <a:pt x="3372" y="8527"/>
                  </a:cubicBezTo>
                  <a:cubicBezTo>
                    <a:pt x="3464" y="8527"/>
                    <a:pt x="3556" y="8540"/>
                    <a:pt x="3645" y="8565"/>
                  </a:cubicBezTo>
                  <a:lnTo>
                    <a:pt x="6322" y="2245"/>
                  </a:lnTo>
                  <a:cubicBezTo>
                    <a:pt x="6274" y="2229"/>
                    <a:pt x="6228" y="2209"/>
                    <a:pt x="6182" y="2184"/>
                  </a:cubicBezTo>
                  <a:cubicBezTo>
                    <a:pt x="5724" y="1937"/>
                    <a:pt x="5541" y="1360"/>
                    <a:pt x="5695" y="798"/>
                  </a:cubicBezTo>
                  <a:lnTo>
                    <a:pt x="3508"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7790504" y="1429227"/>
              <a:ext cx="67813" cy="193178"/>
            </a:xfrm>
            <a:custGeom>
              <a:avLst/>
              <a:gdLst/>
              <a:ahLst/>
              <a:cxnLst/>
              <a:rect l="l" t="t" r="r" b="b"/>
              <a:pathLst>
                <a:path w="1857" h="5290" extrusionOk="0">
                  <a:moveTo>
                    <a:pt x="1777" y="0"/>
                  </a:moveTo>
                  <a:lnTo>
                    <a:pt x="0" y="5261"/>
                  </a:lnTo>
                  <a:lnTo>
                    <a:pt x="80" y="5290"/>
                  </a:lnTo>
                  <a:lnTo>
                    <a:pt x="1857" y="28"/>
                  </a:lnTo>
                  <a:lnTo>
                    <a:pt x="1777"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7771661" y="1566750"/>
              <a:ext cx="20267" cy="17967"/>
            </a:xfrm>
            <a:custGeom>
              <a:avLst/>
              <a:gdLst/>
              <a:ahLst/>
              <a:cxnLst/>
              <a:rect l="l" t="t" r="r" b="b"/>
              <a:pathLst>
                <a:path w="555" h="492" extrusionOk="0">
                  <a:moveTo>
                    <a:pt x="279" y="1"/>
                  </a:moveTo>
                  <a:cubicBezTo>
                    <a:pt x="247" y="1"/>
                    <a:pt x="214" y="7"/>
                    <a:pt x="183" y="21"/>
                  </a:cubicBezTo>
                  <a:cubicBezTo>
                    <a:pt x="58" y="72"/>
                    <a:pt x="1" y="216"/>
                    <a:pt x="52" y="340"/>
                  </a:cubicBezTo>
                  <a:cubicBezTo>
                    <a:pt x="92" y="435"/>
                    <a:pt x="183" y="491"/>
                    <a:pt x="278" y="491"/>
                  </a:cubicBezTo>
                  <a:cubicBezTo>
                    <a:pt x="310" y="491"/>
                    <a:pt x="342" y="485"/>
                    <a:pt x="373" y="472"/>
                  </a:cubicBezTo>
                  <a:cubicBezTo>
                    <a:pt x="496" y="420"/>
                    <a:pt x="555" y="277"/>
                    <a:pt x="503" y="151"/>
                  </a:cubicBezTo>
                  <a:cubicBezTo>
                    <a:pt x="465" y="58"/>
                    <a:pt x="375" y="1"/>
                    <a:pt x="279"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7790029" y="1508907"/>
              <a:ext cx="20377" cy="17967"/>
            </a:xfrm>
            <a:custGeom>
              <a:avLst/>
              <a:gdLst/>
              <a:ahLst/>
              <a:cxnLst/>
              <a:rect l="l" t="t" r="r" b="b"/>
              <a:pathLst>
                <a:path w="558" h="492" extrusionOk="0">
                  <a:moveTo>
                    <a:pt x="278" y="1"/>
                  </a:moveTo>
                  <a:cubicBezTo>
                    <a:pt x="246" y="1"/>
                    <a:pt x="214" y="7"/>
                    <a:pt x="182" y="20"/>
                  </a:cubicBezTo>
                  <a:cubicBezTo>
                    <a:pt x="58" y="73"/>
                    <a:pt x="0" y="216"/>
                    <a:pt x="52" y="341"/>
                  </a:cubicBezTo>
                  <a:cubicBezTo>
                    <a:pt x="91" y="435"/>
                    <a:pt x="181" y="492"/>
                    <a:pt x="277" y="492"/>
                  </a:cubicBezTo>
                  <a:cubicBezTo>
                    <a:pt x="309" y="492"/>
                    <a:pt x="341" y="486"/>
                    <a:pt x="373" y="473"/>
                  </a:cubicBezTo>
                  <a:cubicBezTo>
                    <a:pt x="497" y="420"/>
                    <a:pt x="557" y="276"/>
                    <a:pt x="503" y="152"/>
                  </a:cubicBezTo>
                  <a:cubicBezTo>
                    <a:pt x="464" y="57"/>
                    <a:pt x="374" y="1"/>
                    <a:pt x="27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7801788" y="1462786"/>
              <a:ext cx="20267" cy="17857"/>
            </a:xfrm>
            <a:custGeom>
              <a:avLst/>
              <a:gdLst/>
              <a:ahLst/>
              <a:cxnLst/>
              <a:rect l="l" t="t" r="r" b="b"/>
              <a:pathLst>
                <a:path w="555" h="489" extrusionOk="0">
                  <a:moveTo>
                    <a:pt x="278" y="0"/>
                  </a:moveTo>
                  <a:cubicBezTo>
                    <a:pt x="246" y="0"/>
                    <a:pt x="214" y="6"/>
                    <a:pt x="182" y="19"/>
                  </a:cubicBezTo>
                  <a:cubicBezTo>
                    <a:pt x="58" y="71"/>
                    <a:pt x="0" y="214"/>
                    <a:pt x="52" y="338"/>
                  </a:cubicBezTo>
                  <a:cubicBezTo>
                    <a:pt x="93" y="432"/>
                    <a:pt x="185" y="489"/>
                    <a:pt x="280" y="489"/>
                  </a:cubicBezTo>
                  <a:cubicBezTo>
                    <a:pt x="311" y="489"/>
                    <a:pt x="342" y="483"/>
                    <a:pt x="373" y="470"/>
                  </a:cubicBezTo>
                  <a:cubicBezTo>
                    <a:pt x="497" y="419"/>
                    <a:pt x="554" y="275"/>
                    <a:pt x="503" y="149"/>
                  </a:cubicBezTo>
                  <a:cubicBezTo>
                    <a:pt x="464" y="56"/>
                    <a:pt x="374" y="0"/>
                    <a:pt x="278"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7714951" y="1485281"/>
              <a:ext cx="248502" cy="253285"/>
            </a:xfrm>
            <a:custGeom>
              <a:avLst/>
              <a:gdLst/>
              <a:ahLst/>
              <a:cxnLst/>
              <a:rect l="l" t="t" r="r" b="b"/>
              <a:pathLst>
                <a:path w="6805" h="6936" extrusionOk="0">
                  <a:moveTo>
                    <a:pt x="6805" y="0"/>
                  </a:moveTo>
                  <a:lnTo>
                    <a:pt x="569" y="2615"/>
                  </a:lnTo>
                  <a:lnTo>
                    <a:pt x="1" y="4432"/>
                  </a:lnTo>
                  <a:cubicBezTo>
                    <a:pt x="54" y="4452"/>
                    <a:pt x="105" y="4474"/>
                    <a:pt x="155" y="4501"/>
                  </a:cubicBezTo>
                  <a:cubicBezTo>
                    <a:pt x="712" y="4801"/>
                    <a:pt x="931" y="5511"/>
                    <a:pt x="721" y="6197"/>
                  </a:cubicBezTo>
                  <a:lnTo>
                    <a:pt x="874" y="6253"/>
                  </a:lnTo>
                  <a:cubicBezTo>
                    <a:pt x="898" y="6194"/>
                    <a:pt x="946" y="6144"/>
                    <a:pt x="1009" y="6117"/>
                  </a:cubicBezTo>
                  <a:cubicBezTo>
                    <a:pt x="1041" y="6103"/>
                    <a:pt x="1074" y="6097"/>
                    <a:pt x="1107" y="6097"/>
                  </a:cubicBezTo>
                  <a:cubicBezTo>
                    <a:pt x="1206" y="6097"/>
                    <a:pt x="1302" y="6156"/>
                    <a:pt x="1343" y="6253"/>
                  </a:cubicBezTo>
                  <a:cubicBezTo>
                    <a:pt x="1366" y="6309"/>
                    <a:pt x="1365" y="6366"/>
                    <a:pt x="1351" y="6419"/>
                  </a:cubicBezTo>
                  <a:lnTo>
                    <a:pt x="1489" y="6468"/>
                  </a:lnTo>
                  <a:cubicBezTo>
                    <a:pt x="1515" y="6395"/>
                    <a:pt x="1570" y="6332"/>
                    <a:pt x="1647" y="6299"/>
                  </a:cubicBezTo>
                  <a:cubicBezTo>
                    <a:pt x="1682" y="6284"/>
                    <a:pt x="1719" y="6277"/>
                    <a:pt x="1756" y="6277"/>
                  </a:cubicBezTo>
                  <a:cubicBezTo>
                    <a:pt x="1871" y="6277"/>
                    <a:pt x="1982" y="6347"/>
                    <a:pt x="2031" y="6462"/>
                  </a:cubicBezTo>
                  <a:cubicBezTo>
                    <a:pt x="2059" y="6531"/>
                    <a:pt x="2058" y="6599"/>
                    <a:pt x="2038" y="6664"/>
                  </a:cubicBezTo>
                  <a:lnTo>
                    <a:pt x="2167" y="6710"/>
                  </a:lnTo>
                  <a:cubicBezTo>
                    <a:pt x="2187" y="6627"/>
                    <a:pt x="2238" y="6554"/>
                    <a:pt x="2323" y="6518"/>
                  </a:cubicBezTo>
                  <a:cubicBezTo>
                    <a:pt x="2357" y="6504"/>
                    <a:pt x="2392" y="6497"/>
                    <a:pt x="2427" y="6497"/>
                  </a:cubicBezTo>
                  <a:cubicBezTo>
                    <a:pt x="2533" y="6497"/>
                    <a:pt x="2635" y="6559"/>
                    <a:pt x="2678" y="6662"/>
                  </a:cubicBezTo>
                  <a:cubicBezTo>
                    <a:pt x="2709" y="6738"/>
                    <a:pt x="2701" y="6818"/>
                    <a:pt x="2668" y="6886"/>
                  </a:cubicBezTo>
                  <a:lnTo>
                    <a:pt x="2809" y="6936"/>
                  </a:lnTo>
                  <a:cubicBezTo>
                    <a:pt x="2980" y="6065"/>
                    <a:pt x="3455" y="5765"/>
                    <a:pt x="3951" y="5765"/>
                  </a:cubicBezTo>
                  <a:cubicBezTo>
                    <a:pt x="4081" y="5765"/>
                    <a:pt x="4212" y="5786"/>
                    <a:pt x="4340" y="5822"/>
                  </a:cubicBezTo>
                  <a:lnTo>
                    <a:pt x="6805"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7837282" y="1437553"/>
              <a:ext cx="146581" cy="261757"/>
            </a:xfrm>
            <a:custGeom>
              <a:avLst/>
              <a:gdLst/>
              <a:ahLst/>
              <a:cxnLst/>
              <a:rect l="l" t="t" r="r" b="b"/>
              <a:pathLst>
                <a:path w="4014" h="7168" extrusionOk="0">
                  <a:moveTo>
                    <a:pt x="4013" y="0"/>
                  </a:moveTo>
                  <a:lnTo>
                    <a:pt x="75" y="3486"/>
                  </a:lnTo>
                  <a:cubicBezTo>
                    <a:pt x="646" y="4076"/>
                    <a:pt x="619" y="5534"/>
                    <a:pt x="0" y="6113"/>
                  </a:cubicBezTo>
                  <a:lnTo>
                    <a:pt x="950" y="7168"/>
                  </a:lnTo>
                  <a:lnTo>
                    <a:pt x="4013"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a:off x="7076561" y="4008524"/>
            <a:ext cx="947479" cy="683703"/>
            <a:chOff x="1361013" y="2938286"/>
            <a:chExt cx="1176992" cy="849321"/>
          </a:xfrm>
        </p:grpSpPr>
        <p:sp>
          <p:nvSpPr>
            <p:cNvPr id="316" name="Google Shape;316;p16"/>
            <p:cNvSpPr/>
            <p:nvPr/>
          </p:nvSpPr>
          <p:spPr>
            <a:xfrm>
              <a:off x="1874067" y="2964118"/>
              <a:ext cx="663885" cy="651517"/>
            </a:xfrm>
            <a:custGeom>
              <a:avLst/>
              <a:gdLst/>
              <a:ahLst/>
              <a:cxnLst/>
              <a:rect l="l" t="t" r="r" b="b"/>
              <a:pathLst>
                <a:path w="16372" h="16067" extrusionOk="0">
                  <a:moveTo>
                    <a:pt x="14404" y="1"/>
                  </a:moveTo>
                  <a:cubicBezTo>
                    <a:pt x="6319" y="1156"/>
                    <a:pt x="12139" y="10697"/>
                    <a:pt x="0" y="16067"/>
                  </a:cubicBezTo>
                  <a:cubicBezTo>
                    <a:pt x="0" y="16067"/>
                    <a:pt x="7594" y="14058"/>
                    <a:pt x="9487" y="8402"/>
                  </a:cubicBezTo>
                  <a:cubicBezTo>
                    <a:pt x="11260" y="3107"/>
                    <a:pt x="12518" y="1193"/>
                    <a:pt x="15528" y="1193"/>
                  </a:cubicBezTo>
                  <a:cubicBezTo>
                    <a:pt x="15795" y="1193"/>
                    <a:pt x="16075" y="1208"/>
                    <a:pt x="16371" y="1237"/>
                  </a:cubicBezTo>
                  <a:lnTo>
                    <a:pt x="14404"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844870" y="2946599"/>
              <a:ext cx="663885" cy="654193"/>
            </a:xfrm>
            <a:custGeom>
              <a:avLst/>
              <a:gdLst/>
              <a:ahLst/>
              <a:cxnLst/>
              <a:rect l="l" t="t" r="r" b="b"/>
              <a:pathLst>
                <a:path w="16372" h="16133" extrusionOk="0">
                  <a:moveTo>
                    <a:pt x="14666" y="0"/>
                  </a:moveTo>
                  <a:cubicBezTo>
                    <a:pt x="6582" y="1158"/>
                    <a:pt x="12139" y="10764"/>
                    <a:pt x="0" y="16132"/>
                  </a:cubicBezTo>
                  <a:cubicBezTo>
                    <a:pt x="0" y="16132"/>
                    <a:pt x="7594" y="14121"/>
                    <a:pt x="9488" y="8465"/>
                  </a:cubicBezTo>
                  <a:cubicBezTo>
                    <a:pt x="11260" y="3170"/>
                    <a:pt x="12519" y="1256"/>
                    <a:pt x="15529" y="1256"/>
                  </a:cubicBezTo>
                  <a:cubicBezTo>
                    <a:pt x="15795" y="1256"/>
                    <a:pt x="16076" y="1271"/>
                    <a:pt x="16371" y="1300"/>
                  </a:cubicBezTo>
                  <a:lnTo>
                    <a:pt x="14666"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1861050" y="2956859"/>
              <a:ext cx="657194" cy="664939"/>
            </a:xfrm>
            <a:custGeom>
              <a:avLst/>
              <a:gdLst/>
              <a:ahLst/>
              <a:cxnLst/>
              <a:rect l="l" t="t" r="r" b="b"/>
              <a:pathLst>
                <a:path w="16207" h="16398" extrusionOk="0">
                  <a:moveTo>
                    <a:pt x="14251" y="1"/>
                  </a:moveTo>
                  <a:cubicBezTo>
                    <a:pt x="6229" y="1295"/>
                    <a:pt x="12032" y="10800"/>
                    <a:pt x="0" y="16397"/>
                  </a:cubicBezTo>
                  <a:cubicBezTo>
                    <a:pt x="0" y="16397"/>
                    <a:pt x="7530" y="14253"/>
                    <a:pt x="9396" y="8531"/>
                  </a:cubicBezTo>
                  <a:cubicBezTo>
                    <a:pt x="11162" y="3105"/>
                    <a:pt x="12414" y="1180"/>
                    <a:pt x="15488" y="1180"/>
                  </a:cubicBezTo>
                  <a:cubicBezTo>
                    <a:pt x="15717" y="1180"/>
                    <a:pt x="15956" y="1191"/>
                    <a:pt x="16207" y="1212"/>
                  </a:cubicBezTo>
                  <a:lnTo>
                    <a:pt x="14251" y="1"/>
                  </a:ln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152978" y="3344407"/>
              <a:ext cx="42253" cy="72260"/>
            </a:xfrm>
            <a:custGeom>
              <a:avLst/>
              <a:gdLst/>
              <a:ahLst/>
              <a:cxnLst/>
              <a:rect l="l" t="t" r="r" b="b"/>
              <a:pathLst>
                <a:path w="1042" h="1782" extrusionOk="0">
                  <a:moveTo>
                    <a:pt x="172" y="1"/>
                  </a:moveTo>
                  <a:lnTo>
                    <a:pt x="1" y="134"/>
                  </a:lnTo>
                  <a:lnTo>
                    <a:pt x="877" y="1781"/>
                  </a:lnTo>
                  <a:lnTo>
                    <a:pt x="1041" y="1522"/>
                  </a:lnTo>
                  <a:lnTo>
                    <a:pt x="17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1451685" y="3095220"/>
              <a:ext cx="624105" cy="558333"/>
            </a:xfrm>
            <a:custGeom>
              <a:avLst/>
              <a:gdLst/>
              <a:ahLst/>
              <a:cxnLst/>
              <a:rect l="l" t="t" r="r" b="b"/>
              <a:pathLst>
                <a:path w="15391" h="13769" extrusionOk="0">
                  <a:moveTo>
                    <a:pt x="7520" y="1"/>
                  </a:moveTo>
                  <a:cubicBezTo>
                    <a:pt x="6574" y="1"/>
                    <a:pt x="5619" y="205"/>
                    <a:pt x="4714" y="636"/>
                  </a:cubicBezTo>
                  <a:cubicBezTo>
                    <a:pt x="1374" y="2229"/>
                    <a:pt x="0" y="6317"/>
                    <a:pt x="1644" y="9769"/>
                  </a:cubicBezTo>
                  <a:cubicBezTo>
                    <a:pt x="2844" y="12286"/>
                    <a:pt x="5320" y="13768"/>
                    <a:pt x="7868" y="13768"/>
                  </a:cubicBezTo>
                  <a:cubicBezTo>
                    <a:pt x="8814" y="13768"/>
                    <a:pt x="9769" y="13564"/>
                    <a:pt x="10674" y="13133"/>
                  </a:cubicBezTo>
                  <a:cubicBezTo>
                    <a:pt x="14016" y="11541"/>
                    <a:pt x="15391" y="7450"/>
                    <a:pt x="13744" y="4000"/>
                  </a:cubicBezTo>
                  <a:cubicBezTo>
                    <a:pt x="12544" y="1482"/>
                    <a:pt x="10068" y="1"/>
                    <a:pt x="7520"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468960" y="3087110"/>
              <a:ext cx="624186" cy="558292"/>
            </a:xfrm>
            <a:custGeom>
              <a:avLst/>
              <a:gdLst/>
              <a:ahLst/>
              <a:cxnLst/>
              <a:rect l="l" t="t" r="r" b="b"/>
              <a:pathLst>
                <a:path w="15393" h="13768" extrusionOk="0">
                  <a:moveTo>
                    <a:pt x="7522" y="0"/>
                  </a:moveTo>
                  <a:cubicBezTo>
                    <a:pt x="6576" y="0"/>
                    <a:pt x="5621" y="204"/>
                    <a:pt x="4716" y="635"/>
                  </a:cubicBezTo>
                  <a:cubicBezTo>
                    <a:pt x="1375" y="2228"/>
                    <a:pt x="1" y="6317"/>
                    <a:pt x="1646" y="9768"/>
                  </a:cubicBezTo>
                  <a:cubicBezTo>
                    <a:pt x="2846" y="12285"/>
                    <a:pt x="5322" y="13768"/>
                    <a:pt x="7870" y="13768"/>
                  </a:cubicBezTo>
                  <a:cubicBezTo>
                    <a:pt x="8816" y="13768"/>
                    <a:pt x="9771" y="13564"/>
                    <a:pt x="10676" y="13132"/>
                  </a:cubicBezTo>
                  <a:cubicBezTo>
                    <a:pt x="14016" y="11541"/>
                    <a:pt x="15393" y="7449"/>
                    <a:pt x="13746" y="3999"/>
                  </a:cubicBezTo>
                  <a:cubicBezTo>
                    <a:pt x="12546" y="1482"/>
                    <a:pt x="10070" y="0"/>
                    <a:pt x="7522"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1539681" y="3177579"/>
              <a:ext cx="461297" cy="412718"/>
            </a:xfrm>
            <a:custGeom>
              <a:avLst/>
              <a:gdLst/>
              <a:ahLst/>
              <a:cxnLst/>
              <a:rect l="l" t="t" r="r" b="b"/>
              <a:pathLst>
                <a:path w="11376" h="10178" extrusionOk="0">
                  <a:moveTo>
                    <a:pt x="5559" y="0"/>
                  </a:moveTo>
                  <a:cubicBezTo>
                    <a:pt x="4860" y="0"/>
                    <a:pt x="4154" y="151"/>
                    <a:pt x="3486" y="470"/>
                  </a:cubicBezTo>
                  <a:cubicBezTo>
                    <a:pt x="1017" y="1647"/>
                    <a:pt x="0" y="4669"/>
                    <a:pt x="1217" y="7221"/>
                  </a:cubicBezTo>
                  <a:cubicBezTo>
                    <a:pt x="2105" y="9081"/>
                    <a:pt x="3935" y="10178"/>
                    <a:pt x="5818" y="10178"/>
                  </a:cubicBezTo>
                  <a:cubicBezTo>
                    <a:pt x="6516" y="10178"/>
                    <a:pt x="7222" y="10027"/>
                    <a:pt x="7890" y="9709"/>
                  </a:cubicBezTo>
                  <a:cubicBezTo>
                    <a:pt x="10359" y="8531"/>
                    <a:pt x="11375" y="5509"/>
                    <a:pt x="10159" y="2956"/>
                  </a:cubicBezTo>
                  <a:cubicBezTo>
                    <a:pt x="9271" y="1097"/>
                    <a:pt x="7442" y="0"/>
                    <a:pt x="5559"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1479017" y="3148261"/>
              <a:ext cx="174487" cy="461418"/>
            </a:xfrm>
            <a:custGeom>
              <a:avLst/>
              <a:gdLst/>
              <a:ahLst/>
              <a:cxnLst/>
              <a:rect l="l" t="t" r="r" b="b"/>
              <a:pathLst>
                <a:path w="4303" h="11379" extrusionOk="0">
                  <a:moveTo>
                    <a:pt x="3105" y="0"/>
                  </a:moveTo>
                  <a:cubicBezTo>
                    <a:pt x="786" y="1932"/>
                    <a:pt x="0" y="5326"/>
                    <a:pt x="1399" y="8259"/>
                  </a:cubicBezTo>
                  <a:cubicBezTo>
                    <a:pt x="2053" y="9630"/>
                    <a:pt x="3087" y="10692"/>
                    <a:pt x="4302" y="11378"/>
                  </a:cubicBezTo>
                  <a:lnTo>
                    <a:pt x="3105"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1483031" y="3165657"/>
              <a:ext cx="580068" cy="479869"/>
            </a:xfrm>
            <a:custGeom>
              <a:avLst/>
              <a:gdLst/>
              <a:ahLst/>
              <a:cxnLst/>
              <a:rect l="l" t="t" r="r" b="b"/>
              <a:pathLst>
                <a:path w="14305" h="11834" extrusionOk="0">
                  <a:moveTo>
                    <a:pt x="2541" y="1"/>
                  </a:moveTo>
                  <a:cubicBezTo>
                    <a:pt x="587" y="1978"/>
                    <a:pt x="0" y="5104"/>
                    <a:pt x="1300" y="7834"/>
                  </a:cubicBezTo>
                  <a:cubicBezTo>
                    <a:pt x="2501" y="10351"/>
                    <a:pt x="4976" y="11833"/>
                    <a:pt x="7525" y="11833"/>
                  </a:cubicBezTo>
                  <a:cubicBezTo>
                    <a:pt x="8470" y="11833"/>
                    <a:pt x="9426" y="11629"/>
                    <a:pt x="10330" y="11198"/>
                  </a:cubicBezTo>
                  <a:cubicBezTo>
                    <a:pt x="12901" y="9971"/>
                    <a:pt x="14304" y="7267"/>
                    <a:pt x="14068" y="4514"/>
                  </a:cubicBezTo>
                  <a:lnTo>
                    <a:pt x="14068" y="4514"/>
                  </a:lnTo>
                  <a:cubicBezTo>
                    <a:pt x="13550" y="5037"/>
                    <a:pt x="12937" y="5481"/>
                    <a:pt x="12237" y="5816"/>
                  </a:cubicBezTo>
                  <a:cubicBezTo>
                    <a:pt x="11333" y="6246"/>
                    <a:pt x="10378" y="6450"/>
                    <a:pt x="9433" y="6450"/>
                  </a:cubicBezTo>
                  <a:cubicBezTo>
                    <a:pt x="6885" y="6450"/>
                    <a:pt x="4409" y="4968"/>
                    <a:pt x="3208" y="2452"/>
                  </a:cubicBezTo>
                  <a:cubicBezTo>
                    <a:pt x="2829" y="1654"/>
                    <a:pt x="2613" y="825"/>
                    <a:pt x="2541"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756428" y="3087191"/>
              <a:ext cx="336606" cy="557644"/>
            </a:xfrm>
            <a:custGeom>
              <a:avLst/>
              <a:gdLst/>
              <a:ahLst/>
              <a:cxnLst/>
              <a:rect l="l" t="t" r="r" b="b"/>
              <a:pathLst>
                <a:path w="8301" h="13752" extrusionOk="0">
                  <a:moveTo>
                    <a:pt x="434" y="0"/>
                  </a:moveTo>
                  <a:cubicBezTo>
                    <a:pt x="290" y="0"/>
                    <a:pt x="145" y="5"/>
                    <a:pt x="1" y="15"/>
                  </a:cubicBezTo>
                  <a:lnTo>
                    <a:pt x="1205" y="13752"/>
                  </a:lnTo>
                  <a:cubicBezTo>
                    <a:pt x="2009" y="13700"/>
                    <a:pt x="2817" y="13500"/>
                    <a:pt x="3587" y="13133"/>
                  </a:cubicBezTo>
                  <a:cubicBezTo>
                    <a:pt x="6927" y="11540"/>
                    <a:pt x="8301" y="7452"/>
                    <a:pt x="6657" y="4000"/>
                  </a:cubicBezTo>
                  <a:cubicBezTo>
                    <a:pt x="5456" y="1482"/>
                    <a:pt x="2981" y="0"/>
                    <a:pt x="4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1656469" y="3284716"/>
              <a:ext cx="197235" cy="211630"/>
            </a:xfrm>
            <a:custGeom>
              <a:avLst/>
              <a:gdLst/>
              <a:ahLst/>
              <a:cxnLst/>
              <a:rect l="l" t="t" r="r" b="b"/>
              <a:pathLst>
                <a:path w="4864" h="5219" extrusionOk="0">
                  <a:moveTo>
                    <a:pt x="1272" y="1"/>
                  </a:moveTo>
                  <a:lnTo>
                    <a:pt x="1272" y="1"/>
                  </a:lnTo>
                  <a:cubicBezTo>
                    <a:pt x="497" y="538"/>
                    <a:pt x="1" y="1424"/>
                    <a:pt x="26" y="2414"/>
                  </a:cubicBezTo>
                  <a:cubicBezTo>
                    <a:pt x="64" y="3979"/>
                    <a:pt x="1383" y="5218"/>
                    <a:pt x="2991" y="5218"/>
                  </a:cubicBezTo>
                  <a:cubicBezTo>
                    <a:pt x="3016" y="5218"/>
                    <a:pt x="3041" y="5218"/>
                    <a:pt x="3067" y="5217"/>
                  </a:cubicBezTo>
                  <a:cubicBezTo>
                    <a:pt x="3748" y="5203"/>
                    <a:pt x="4370" y="4965"/>
                    <a:pt x="4864" y="4579"/>
                  </a:cubicBezTo>
                  <a:lnTo>
                    <a:pt x="4864" y="4579"/>
                  </a:lnTo>
                  <a:cubicBezTo>
                    <a:pt x="4395" y="4902"/>
                    <a:pt x="3827" y="5100"/>
                    <a:pt x="3207" y="5114"/>
                  </a:cubicBezTo>
                  <a:cubicBezTo>
                    <a:pt x="3183" y="5115"/>
                    <a:pt x="3158" y="5115"/>
                    <a:pt x="3134" y="5115"/>
                  </a:cubicBezTo>
                  <a:cubicBezTo>
                    <a:pt x="1526" y="5115"/>
                    <a:pt x="205" y="3875"/>
                    <a:pt x="168" y="2310"/>
                  </a:cubicBezTo>
                  <a:cubicBezTo>
                    <a:pt x="144" y="1381"/>
                    <a:pt x="579" y="545"/>
                    <a:pt x="1272" y="1"/>
                  </a:cubicBezTo>
                  <a:close/>
                </a:path>
              </a:pathLst>
            </a:custGeom>
            <a:solidFill>
              <a:srgbClr val="995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1494507" y="3165617"/>
              <a:ext cx="431330" cy="456958"/>
            </a:xfrm>
            <a:custGeom>
              <a:avLst/>
              <a:gdLst/>
              <a:ahLst/>
              <a:cxnLst/>
              <a:rect l="l" t="t" r="r" b="b"/>
              <a:pathLst>
                <a:path w="10637" h="11269" extrusionOk="0">
                  <a:moveTo>
                    <a:pt x="3547" y="0"/>
                  </a:moveTo>
                  <a:lnTo>
                    <a:pt x="3547" y="0"/>
                  </a:lnTo>
                  <a:cubicBezTo>
                    <a:pt x="2449" y="642"/>
                    <a:pt x="1574" y="1641"/>
                    <a:pt x="1113" y="2919"/>
                  </a:cubicBezTo>
                  <a:cubicBezTo>
                    <a:pt x="1" y="5999"/>
                    <a:pt x="1710" y="9532"/>
                    <a:pt x="4929" y="10807"/>
                  </a:cubicBezTo>
                  <a:cubicBezTo>
                    <a:pt x="5719" y="11120"/>
                    <a:pt x="6525" y="11268"/>
                    <a:pt x="7309" y="11268"/>
                  </a:cubicBezTo>
                  <a:cubicBezTo>
                    <a:pt x="8520" y="11268"/>
                    <a:pt x="9677" y="10915"/>
                    <a:pt x="10637" y="10272"/>
                  </a:cubicBezTo>
                  <a:lnTo>
                    <a:pt x="10637" y="10272"/>
                  </a:lnTo>
                  <a:cubicBezTo>
                    <a:pt x="9740" y="10796"/>
                    <a:pt x="8696" y="11080"/>
                    <a:pt x="7610" y="11080"/>
                  </a:cubicBezTo>
                  <a:cubicBezTo>
                    <a:pt x="6826" y="11080"/>
                    <a:pt x="6020" y="10932"/>
                    <a:pt x="5232" y="10619"/>
                  </a:cubicBezTo>
                  <a:cubicBezTo>
                    <a:pt x="2015" y="9343"/>
                    <a:pt x="304" y="5811"/>
                    <a:pt x="1415" y="2732"/>
                  </a:cubicBezTo>
                  <a:cubicBezTo>
                    <a:pt x="1832" y="1572"/>
                    <a:pt x="2590" y="642"/>
                    <a:pt x="3547" y="0"/>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680272" y="3136177"/>
              <a:ext cx="381089" cy="403878"/>
            </a:xfrm>
            <a:custGeom>
              <a:avLst/>
              <a:gdLst/>
              <a:ahLst/>
              <a:cxnLst/>
              <a:rect l="l" t="t" r="r" b="b"/>
              <a:pathLst>
                <a:path w="9398" h="9960" extrusionOk="0">
                  <a:moveTo>
                    <a:pt x="2958" y="1"/>
                  </a:moveTo>
                  <a:cubicBezTo>
                    <a:pt x="1882" y="1"/>
                    <a:pt x="852" y="317"/>
                    <a:pt x="1" y="894"/>
                  </a:cubicBezTo>
                  <a:cubicBezTo>
                    <a:pt x="796" y="424"/>
                    <a:pt x="1724" y="170"/>
                    <a:pt x="2691" y="170"/>
                  </a:cubicBezTo>
                  <a:cubicBezTo>
                    <a:pt x="3377" y="170"/>
                    <a:pt x="4082" y="298"/>
                    <a:pt x="4772" y="569"/>
                  </a:cubicBezTo>
                  <a:cubicBezTo>
                    <a:pt x="7615" y="1687"/>
                    <a:pt x="9130" y="4806"/>
                    <a:pt x="8153" y="7535"/>
                  </a:cubicBezTo>
                  <a:cubicBezTo>
                    <a:pt x="7787" y="8564"/>
                    <a:pt x="7120" y="9389"/>
                    <a:pt x="6276" y="9960"/>
                  </a:cubicBezTo>
                  <a:cubicBezTo>
                    <a:pt x="7244" y="9389"/>
                    <a:pt x="8016" y="8504"/>
                    <a:pt x="8421" y="7367"/>
                  </a:cubicBezTo>
                  <a:cubicBezTo>
                    <a:pt x="9397" y="4637"/>
                    <a:pt x="7881" y="1519"/>
                    <a:pt x="5038" y="400"/>
                  </a:cubicBezTo>
                  <a:cubicBezTo>
                    <a:pt x="4349" y="129"/>
                    <a:pt x="3644" y="1"/>
                    <a:pt x="2958"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648926" y="3192867"/>
              <a:ext cx="313614" cy="332388"/>
            </a:xfrm>
            <a:custGeom>
              <a:avLst/>
              <a:gdLst/>
              <a:ahLst/>
              <a:cxnLst/>
              <a:rect l="l" t="t" r="r" b="b"/>
              <a:pathLst>
                <a:path w="7734" h="8197" extrusionOk="0">
                  <a:moveTo>
                    <a:pt x="2436" y="1"/>
                  </a:moveTo>
                  <a:cubicBezTo>
                    <a:pt x="1550" y="1"/>
                    <a:pt x="702" y="261"/>
                    <a:pt x="1" y="736"/>
                  </a:cubicBezTo>
                  <a:cubicBezTo>
                    <a:pt x="656" y="349"/>
                    <a:pt x="1421" y="139"/>
                    <a:pt x="2216" y="139"/>
                  </a:cubicBezTo>
                  <a:cubicBezTo>
                    <a:pt x="2780" y="139"/>
                    <a:pt x="3360" y="244"/>
                    <a:pt x="3927" y="468"/>
                  </a:cubicBezTo>
                  <a:cubicBezTo>
                    <a:pt x="6268" y="1388"/>
                    <a:pt x="7515" y="3957"/>
                    <a:pt x="6712" y="6201"/>
                  </a:cubicBezTo>
                  <a:cubicBezTo>
                    <a:pt x="6411" y="7049"/>
                    <a:pt x="5860" y="7729"/>
                    <a:pt x="5167" y="8197"/>
                  </a:cubicBezTo>
                  <a:cubicBezTo>
                    <a:pt x="5963" y="7726"/>
                    <a:pt x="6599" y="6996"/>
                    <a:pt x="6932" y="6062"/>
                  </a:cubicBezTo>
                  <a:cubicBezTo>
                    <a:pt x="7734" y="3816"/>
                    <a:pt x="6488" y="1248"/>
                    <a:pt x="4148" y="329"/>
                  </a:cubicBezTo>
                  <a:cubicBezTo>
                    <a:pt x="3580" y="106"/>
                    <a:pt x="3000" y="1"/>
                    <a:pt x="243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1363243" y="2938286"/>
              <a:ext cx="801430" cy="818664"/>
            </a:xfrm>
            <a:custGeom>
              <a:avLst/>
              <a:gdLst/>
              <a:ahLst/>
              <a:cxnLst/>
              <a:rect l="l" t="t" r="r" b="b"/>
              <a:pathLst>
                <a:path w="19764" h="20189" extrusionOk="0">
                  <a:moveTo>
                    <a:pt x="10116" y="0"/>
                  </a:moveTo>
                  <a:cubicBezTo>
                    <a:pt x="5086" y="0"/>
                    <a:pt x="472" y="4068"/>
                    <a:pt x="239" y="9449"/>
                  </a:cubicBezTo>
                  <a:cubicBezTo>
                    <a:pt x="1" y="14970"/>
                    <a:pt x="4523" y="19925"/>
                    <a:pt x="9707" y="20149"/>
                  </a:cubicBezTo>
                  <a:cubicBezTo>
                    <a:pt x="9836" y="20155"/>
                    <a:pt x="9965" y="20158"/>
                    <a:pt x="10093" y="20158"/>
                  </a:cubicBezTo>
                  <a:cubicBezTo>
                    <a:pt x="10158" y="20158"/>
                    <a:pt x="10222" y="20157"/>
                    <a:pt x="10287" y="20156"/>
                  </a:cubicBezTo>
                  <a:lnTo>
                    <a:pt x="10287" y="20156"/>
                  </a:lnTo>
                  <a:cubicBezTo>
                    <a:pt x="10466" y="20178"/>
                    <a:pt x="10645" y="20189"/>
                    <a:pt x="10824" y="20189"/>
                  </a:cubicBezTo>
                  <a:cubicBezTo>
                    <a:pt x="11599" y="20189"/>
                    <a:pt x="12373" y="19985"/>
                    <a:pt x="13119" y="19626"/>
                  </a:cubicBezTo>
                  <a:lnTo>
                    <a:pt x="13119" y="19626"/>
                  </a:lnTo>
                  <a:cubicBezTo>
                    <a:pt x="12225" y="19950"/>
                    <a:pt x="11273" y="20134"/>
                    <a:pt x="10287" y="20156"/>
                  </a:cubicBezTo>
                  <a:lnTo>
                    <a:pt x="10287" y="20156"/>
                  </a:lnTo>
                  <a:cubicBezTo>
                    <a:pt x="10198" y="20144"/>
                    <a:pt x="10108" y="20130"/>
                    <a:pt x="10019" y="20114"/>
                  </a:cubicBezTo>
                  <a:cubicBezTo>
                    <a:pt x="747" y="18361"/>
                    <a:pt x="1175" y="13092"/>
                    <a:pt x="1374" y="8471"/>
                  </a:cubicBezTo>
                  <a:cubicBezTo>
                    <a:pt x="1565" y="3994"/>
                    <a:pt x="6449" y="1186"/>
                    <a:pt x="10697" y="1186"/>
                  </a:cubicBezTo>
                  <a:cubicBezTo>
                    <a:pt x="10832" y="1186"/>
                    <a:pt x="10967" y="1189"/>
                    <a:pt x="11101" y="1194"/>
                  </a:cubicBezTo>
                  <a:cubicBezTo>
                    <a:pt x="15437" y="1382"/>
                    <a:pt x="19181" y="5813"/>
                    <a:pt x="18982" y="10431"/>
                  </a:cubicBezTo>
                  <a:cubicBezTo>
                    <a:pt x="18831" y="13923"/>
                    <a:pt x="16224" y="18129"/>
                    <a:pt x="13119" y="19626"/>
                  </a:cubicBezTo>
                  <a:lnTo>
                    <a:pt x="13119" y="19626"/>
                  </a:lnTo>
                  <a:cubicBezTo>
                    <a:pt x="16694" y="18331"/>
                    <a:pt x="19342" y="14806"/>
                    <a:pt x="19523" y="10552"/>
                  </a:cubicBezTo>
                  <a:cubicBezTo>
                    <a:pt x="19763" y="5028"/>
                    <a:pt x="15702" y="232"/>
                    <a:pt x="10517" y="9"/>
                  </a:cubicBezTo>
                  <a:cubicBezTo>
                    <a:pt x="10383" y="3"/>
                    <a:pt x="10250" y="0"/>
                    <a:pt x="10116" y="0"/>
                  </a:cubicBezTo>
                  <a:close/>
                </a:path>
              </a:pathLst>
            </a:custGeom>
            <a:solidFill>
              <a:srgbClr val="F7E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361013" y="2975918"/>
              <a:ext cx="776086" cy="811689"/>
            </a:xfrm>
            <a:custGeom>
              <a:avLst/>
              <a:gdLst/>
              <a:ahLst/>
              <a:cxnLst/>
              <a:rect l="l" t="t" r="r" b="b"/>
              <a:pathLst>
                <a:path w="19139" h="20017" extrusionOk="0">
                  <a:moveTo>
                    <a:pt x="12625" y="505"/>
                  </a:moveTo>
                  <a:lnTo>
                    <a:pt x="12625" y="505"/>
                  </a:lnTo>
                  <a:cubicBezTo>
                    <a:pt x="13996" y="988"/>
                    <a:pt x="15220" y="1797"/>
                    <a:pt x="16222" y="2844"/>
                  </a:cubicBezTo>
                  <a:lnTo>
                    <a:pt x="16222" y="2844"/>
                  </a:lnTo>
                  <a:cubicBezTo>
                    <a:pt x="15213" y="1742"/>
                    <a:pt x="13980" y="906"/>
                    <a:pt x="12625" y="505"/>
                  </a:cubicBezTo>
                  <a:close/>
                  <a:moveTo>
                    <a:pt x="9667" y="0"/>
                  </a:moveTo>
                  <a:cubicBezTo>
                    <a:pt x="4654" y="0"/>
                    <a:pt x="471" y="4220"/>
                    <a:pt x="239" y="9604"/>
                  </a:cubicBezTo>
                  <a:cubicBezTo>
                    <a:pt x="0" y="15127"/>
                    <a:pt x="4011" y="19787"/>
                    <a:pt x="9195" y="20009"/>
                  </a:cubicBezTo>
                  <a:cubicBezTo>
                    <a:pt x="9324" y="20014"/>
                    <a:pt x="9453" y="20017"/>
                    <a:pt x="9581" y="20017"/>
                  </a:cubicBezTo>
                  <a:cubicBezTo>
                    <a:pt x="14595" y="20017"/>
                    <a:pt x="18781" y="15798"/>
                    <a:pt x="19011" y="10412"/>
                  </a:cubicBezTo>
                  <a:cubicBezTo>
                    <a:pt x="19139" y="7461"/>
                    <a:pt x="18052" y="4756"/>
                    <a:pt x="16222" y="2844"/>
                  </a:cubicBezTo>
                  <a:lnTo>
                    <a:pt x="16222" y="2844"/>
                  </a:lnTo>
                  <a:cubicBezTo>
                    <a:pt x="17945" y="4726"/>
                    <a:pt x="19011" y="7386"/>
                    <a:pt x="18899" y="9987"/>
                  </a:cubicBezTo>
                  <a:cubicBezTo>
                    <a:pt x="18707" y="14415"/>
                    <a:pt x="14749" y="19147"/>
                    <a:pt x="10634" y="19147"/>
                  </a:cubicBezTo>
                  <a:cubicBezTo>
                    <a:pt x="10399" y="19147"/>
                    <a:pt x="10163" y="19131"/>
                    <a:pt x="9928" y="19100"/>
                  </a:cubicBezTo>
                  <a:cubicBezTo>
                    <a:pt x="2076" y="18039"/>
                    <a:pt x="1137" y="12479"/>
                    <a:pt x="1337" y="7798"/>
                  </a:cubicBezTo>
                  <a:cubicBezTo>
                    <a:pt x="1533" y="3255"/>
                    <a:pt x="6398" y="238"/>
                    <a:pt x="10702" y="238"/>
                  </a:cubicBezTo>
                  <a:cubicBezTo>
                    <a:pt x="10833" y="238"/>
                    <a:pt x="10963" y="241"/>
                    <a:pt x="11093" y="246"/>
                  </a:cubicBezTo>
                  <a:cubicBezTo>
                    <a:pt x="11617" y="269"/>
                    <a:pt x="12129" y="358"/>
                    <a:pt x="12625" y="505"/>
                  </a:cubicBezTo>
                  <a:lnTo>
                    <a:pt x="12625" y="505"/>
                  </a:lnTo>
                  <a:cubicBezTo>
                    <a:pt x="11814" y="219"/>
                    <a:pt x="10952" y="47"/>
                    <a:pt x="10055" y="9"/>
                  </a:cubicBezTo>
                  <a:cubicBezTo>
                    <a:pt x="9925" y="3"/>
                    <a:pt x="9796" y="0"/>
                    <a:pt x="9667" y="0"/>
                  </a:cubicBezTo>
                  <a:close/>
                </a:path>
              </a:pathLst>
            </a:custGeom>
            <a:solidFill>
              <a:srgbClr val="9B8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364987" y="2950249"/>
              <a:ext cx="800903" cy="832856"/>
            </a:xfrm>
            <a:custGeom>
              <a:avLst/>
              <a:gdLst/>
              <a:ahLst/>
              <a:cxnLst/>
              <a:rect l="l" t="t" r="r" b="b"/>
              <a:pathLst>
                <a:path w="19751" h="20539" extrusionOk="0">
                  <a:moveTo>
                    <a:pt x="12238" y="1207"/>
                  </a:moveTo>
                  <a:cubicBezTo>
                    <a:pt x="12588" y="1207"/>
                    <a:pt x="12930" y="1288"/>
                    <a:pt x="13244" y="1458"/>
                  </a:cubicBezTo>
                  <a:cubicBezTo>
                    <a:pt x="14471" y="2121"/>
                    <a:pt x="14793" y="3898"/>
                    <a:pt x="13964" y="5426"/>
                  </a:cubicBezTo>
                  <a:cubicBezTo>
                    <a:pt x="13348" y="6563"/>
                    <a:pt x="12268" y="7243"/>
                    <a:pt x="11252" y="7243"/>
                  </a:cubicBezTo>
                  <a:cubicBezTo>
                    <a:pt x="10902" y="7243"/>
                    <a:pt x="10559" y="7162"/>
                    <a:pt x="10245" y="6992"/>
                  </a:cubicBezTo>
                  <a:cubicBezTo>
                    <a:pt x="9020" y="6328"/>
                    <a:pt x="8698" y="4551"/>
                    <a:pt x="9526" y="3022"/>
                  </a:cubicBezTo>
                  <a:cubicBezTo>
                    <a:pt x="10143" y="1886"/>
                    <a:pt x="11221" y="1207"/>
                    <a:pt x="12238" y="1207"/>
                  </a:cubicBezTo>
                  <a:close/>
                  <a:moveTo>
                    <a:pt x="4492" y="3912"/>
                  </a:moveTo>
                  <a:cubicBezTo>
                    <a:pt x="5265" y="3912"/>
                    <a:pt x="6106" y="4229"/>
                    <a:pt x="6801" y="4850"/>
                  </a:cubicBezTo>
                  <a:cubicBezTo>
                    <a:pt x="8096" y="6010"/>
                    <a:pt x="8391" y="7792"/>
                    <a:pt x="7461" y="8830"/>
                  </a:cubicBezTo>
                  <a:cubicBezTo>
                    <a:pt x="7029" y="9311"/>
                    <a:pt x="6411" y="9548"/>
                    <a:pt x="5742" y="9548"/>
                  </a:cubicBezTo>
                  <a:cubicBezTo>
                    <a:pt x="4969" y="9548"/>
                    <a:pt x="4129" y="9231"/>
                    <a:pt x="3434" y="8608"/>
                  </a:cubicBezTo>
                  <a:cubicBezTo>
                    <a:pt x="2140" y="7450"/>
                    <a:pt x="1845" y="5668"/>
                    <a:pt x="2772" y="4630"/>
                  </a:cubicBezTo>
                  <a:cubicBezTo>
                    <a:pt x="3204" y="4149"/>
                    <a:pt x="3823" y="3912"/>
                    <a:pt x="4492" y="3912"/>
                  </a:cubicBezTo>
                  <a:close/>
                  <a:moveTo>
                    <a:pt x="15833" y="7526"/>
                  </a:moveTo>
                  <a:cubicBezTo>
                    <a:pt x="17376" y="7526"/>
                    <a:pt x="18653" y="8492"/>
                    <a:pt x="18738" y="9769"/>
                  </a:cubicBezTo>
                  <a:cubicBezTo>
                    <a:pt x="18827" y="11115"/>
                    <a:pt x="17560" y="12294"/>
                    <a:pt x="15907" y="12405"/>
                  </a:cubicBezTo>
                  <a:cubicBezTo>
                    <a:pt x="15822" y="12410"/>
                    <a:pt x="15739" y="12413"/>
                    <a:pt x="15656" y="12413"/>
                  </a:cubicBezTo>
                  <a:cubicBezTo>
                    <a:pt x="14113" y="12413"/>
                    <a:pt x="12836" y="11446"/>
                    <a:pt x="12750" y="10170"/>
                  </a:cubicBezTo>
                  <a:cubicBezTo>
                    <a:pt x="12661" y="8824"/>
                    <a:pt x="13928" y="7645"/>
                    <a:pt x="15582" y="7535"/>
                  </a:cubicBezTo>
                  <a:cubicBezTo>
                    <a:pt x="15666" y="7529"/>
                    <a:pt x="15750" y="7526"/>
                    <a:pt x="15833" y="7526"/>
                  </a:cubicBezTo>
                  <a:close/>
                  <a:moveTo>
                    <a:pt x="5774" y="11036"/>
                  </a:moveTo>
                  <a:cubicBezTo>
                    <a:pt x="6326" y="11036"/>
                    <a:pt x="6846" y="11211"/>
                    <a:pt x="7253" y="11573"/>
                  </a:cubicBezTo>
                  <a:cubicBezTo>
                    <a:pt x="8294" y="12496"/>
                    <a:pt x="8202" y="14301"/>
                    <a:pt x="7048" y="15601"/>
                  </a:cubicBezTo>
                  <a:cubicBezTo>
                    <a:pt x="6345" y="16392"/>
                    <a:pt x="5410" y="16814"/>
                    <a:pt x="4551" y="16814"/>
                  </a:cubicBezTo>
                  <a:cubicBezTo>
                    <a:pt x="3999" y="16814"/>
                    <a:pt x="3479" y="16640"/>
                    <a:pt x="3072" y="16277"/>
                  </a:cubicBezTo>
                  <a:cubicBezTo>
                    <a:pt x="2031" y="15352"/>
                    <a:pt x="2121" y="13548"/>
                    <a:pt x="3278" y="12249"/>
                  </a:cubicBezTo>
                  <a:cubicBezTo>
                    <a:pt x="3980" y="11458"/>
                    <a:pt x="4915" y="11036"/>
                    <a:pt x="5774" y="11036"/>
                  </a:cubicBezTo>
                  <a:close/>
                  <a:moveTo>
                    <a:pt x="11715" y="12926"/>
                  </a:moveTo>
                  <a:cubicBezTo>
                    <a:pt x="12846" y="12926"/>
                    <a:pt x="13985" y="13828"/>
                    <a:pt x="14451" y="15203"/>
                  </a:cubicBezTo>
                  <a:cubicBezTo>
                    <a:pt x="15009" y="16850"/>
                    <a:pt x="14394" y="18547"/>
                    <a:pt x="13072" y="18995"/>
                  </a:cubicBezTo>
                  <a:cubicBezTo>
                    <a:pt x="12855" y="19069"/>
                    <a:pt x="12633" y="19104"/>
                    <a:pt x="12410" y="19104"/>
                  </a:cubicBezTo>
                  <a:cubicBezTo>
                    <a:pt x="11279" y="19104"/>
                    <a:pt x="10139" y="18200"/>
                    <a:pt x="9672" y="16827"/>
                  </a:cubicBezTo>
                  <a:cubicBezTo>
                    <a:pt x="9114" y="15180"/>
                    <a:pt x="9730" y="13483"/>
                    <a:pt x="11051" y="13035"/>
                  </a:cubicBezTo>
                  <a:cubicBezTo>
                    <a:pt x="11268" y="12961"/>
                    <a:pt x="11492" y="12926"/>
                    <a:pt x="11715" y="12926"/>
                  </a:cubicBezTo>
                  <a:close/>
                  <a:moveTo>
                    <a:pt x="9920" y="0"/>
                  </a:moveTo>
                  <a:cubicBezTo>
                    <a:pt x="4775" y="0"/>
                    <a:pt x="482" y="4330"/>
                    <a:pt x="244" y="9855"/>
                  </a:cubicBezTo>
                  <a:cubicBezTo>
                    <a:pt x="1" y="15523"/>
                    <a:pt x="4115" y="20301"/>
                    <a:pt x="9435" y="20530"/>
                  </a:cubicBezTo>
                  <a:cubicBezTo>
                    <a:pt x="9567" y="20536"/>
                    <a:pt x="9699" y="20539"/>
                    <a:pt x="9831" y="20539"/>
                  </a:cubicBezTo>
                  <a:cubicBezTo>
                    <a:pt x="14976" y="20539"/>
                    <a:pt x="19270" y="16209"/>
                    <a:pt x="19507" y="10685"/>
                  </a:cubicBezTo>
                  <a:cubicBezTo>
                    <a:pt x="19750" y="5018"/>
                    <a:pt x="15635" y="238"/>
                    <a:pt x="10317" y="9"/>
                  </a:cubicBezTo>
                  <a:cubicBezTo>
                    <a:pt x="10184" y="3"/>
                    <a:pt x="10052" y="0"/>
                    <a:pt x="9920"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375124" y="2960874"/>
              <a:ext cx="780547" cy="811730"/>
            </a:xfrm>
            <a:custGeom>
              <a:avLst/>
              <a:gdLst/>
              <a:ahLst/>
              <a:cxnLst/>
              <a:rect l="l" t="t" r="r" b="b"/>
              <a:pathLst>
                <a:path w="19249" h="20018" extrusionOk="0">
                  <a:moveTo>
                    <a:pt x="11926" y="1174"/>
                  </a:moveTo>
                  <a:cubicBezTo>
                    <a:pt x="12268" y="1174"/>
                    <a:pt x="12602" y="1253"/>
                    <a:pt x="12908" y="1419"/>
                  </a:cubicBezTo>
                  <a:cubicBezTo>
                    <a:pt x="14102" y="2065"/>
                    <a:pt x="14417" y="3797"/>
                    <a:pt x="13610" y="5287"/>
                  </a:cubicBezTo>
                  <a:cubicBezTo>
                    <a:pt x="13010" y="6397"/>
                    <a:pt x="11959" y="7058"/>
                    <a:pt x="10968" y="7058"/>
                  </a:cubicBezTo>
                  <a:cubicBezTo>
                    <a:pt x="10626" y="7058"/>
                    <a:pt x="10292" y="6980"/>
                    <a:pt x="9986" y="6814"/>
                  </a:cubicBezTo>
                  <a:cubicBezTo>
                    <a:pt x="8791" y="6166"/>
                    <a:pt x="8478" y="4434"/>
                    <a:pt x="9285" y="2945"/>
                  </a:cubicBezTo>
                  <a:cubicBezTo>
                    <a:pt x="9885" y="1837"/>
                    <a:pt x="10936" y="1174"/>
                    <a:pt x="11926" y="1174"/>
                  </a:cubicBezTo>
                  <a:close/>
                  <a:moveTo>
                    <a:pt x="4379" y="3812"/>
                  </a:moveTo>
                  <a:cubicBezTo>
                    <a:pt x="5134" y="3812"/>
                    <a:pt x="5953" y="4120"/>
                    <a:pt x="6629" y="4726"/>
                  </a:cubicBezTo>
                  <a:cubicBezTo>
                    <a:pt x="7891" y="5857"/>
                    <a:pt x="8180" y="7592"/>
                    <a:pt x="7274" y="8604"/>
                  </a:cubicBezTo>
                  <a:cubicBezTo>
                    <a:pt x="6854" y="9072"/>
                    <a:pt x="6251" y="9303"/>
                    <a:pt x="5599" y="9303"/>
                  </a:cubicBezTo>
                  <a:cubicBezTo>
                    <a:pt x="4845" y="9303"/>
                    <a:pt x="4025" y="8994"/>
                    <a:pt x="3348" y="8389"/>
                  </a:cubicBezTo>
                  <a:cubicBezTo>
                    <a:pt x="2086" y="7260"/>
                    <a:pt x="1798" y="5522"/>
                    <a:pt x="2704" y="4511"/>
                  </a:cubicBezTo>
                  <a:cubicBezTo>
                    <a:pt x="3124" y="4042"/>
                    <a:pt x="3727" y="3812"/>
                    <a:pt x="4379" y="3812"/>
                  </a:cubicBezTo>
                  <a:close/>
                  <a:moveTo>
                    <a:pt x="15429" y="7332"/>
                  </a:moveTo>
                  <a:cubicBezTo>
                    <a:pt x="16935" y="7332"/>
                    <a:pt x="18179" y="8274"/>
                    <a:pt x="18262" y="9520"/>
                  </a:cubicBezTo>
                  <a:cubicBezTo>
                    <a:pt x="18351" y="10831"/>
                    <a:pt x="17115" y="11979"/>
                    <a:pt x="15504" y="12087"/>
                  </a:cubicBezTo>
                  <a:cubicBezTo>
                    <a:pt x="15422" y="12092"/>
                    <a:pt x="15342" y="12095"/>
                    <a:pt x="15262" y="12095"/>
                  </a:cubicBezTo>
                  <a:cubicBezTo>
                    <a:pt x="13757" y="12095"/>
                    <a:pt x="12510" y="11153"/>
                    <a:pt x="12427" y="9908"/>
                  </a:cubicBezTo>
                  <a:cubicBezTo>
                    <a:pt x="12340" y="8595"/>
                    <a:pt x="13574" y="7447"/>
                    <a:pt x="15187" y="7340"/>
                  </a:cubicBezTo>
                  <a:cubicBezTo>
                    <a:pt x="15269" y="7334"/>
                    <a:pt x="15349" y="7332"/>
                    <a:pt x="15429" y="7332"/>
                  </a:cubicBezTo>
                  <a:close/>
                  <a:moveTo>
                    <a:pt x="5628" y="10754"/>
                  </a:moveTo>
                  <a:cubicBezTo>
                    <a:pt x="6165" y="10754"/>
                    <a:pt x="6672" y="10924"/>
                    <a:pt x="7069" y="11277"/>
                  </a:cubicBezTo>
                  <a:cubicBezTo>
                    <a:pt x="8084" y="12178"/>
                    <a:pt x="7995" y="13936"/>
                    <a:pt x="6870" y="15203"/>
                  </a:cubicBezTo>
                  <a:cubicBezTo>
                    <a:pt x="6184" y="15975"/>
                    <a:pt x="5273" y="16386"/>
                    <a:pt x="4435" y="16386"/>
                  </a:cubicBezTo>
                  <a:cubicBezTo>
                    <a:pt x="3898" y="16386"/>
                    <a:pt x="3390" y="16216"/>
                    <a:pt x="2993" y="15863"/>
                  </a:cubicBezTo>
                  <a:cubicBezTo>
                    <a:pt x="1978" y="14961"/>
                    <a:pt x="2069" y="13202"/>
                    <a:pt x="3194" y="11936"/>
                  </a:cubicBezTo>
                  <a:cubicBezTo>
                    <a:pt x="3879" y="11165"/>
                    <a:pt x="4790" y="10754"/>
                    <a:pt x="5628" y="10754"/>
                  </a:cubicBezTo>
                  <a:close/>
                  <a:moveTo>
                    <a:pt x="11418" y="12595"/>
                  </a:moveTo>
                  <a:cubicBezTo>
                    <a:pt x="12521" y="12595"/>
                    <a:pt x="13631" y="13476"/>
                    <a:pt x="14085" y="14817"/>
                  </a:cubicBezTo>
                  <a:cubicBezTo>
                    <a:pt x="14629" y="16421"/>
                    <a:pt x="14028" y="18075"/>
                    <a:pt x="12742" y="18512"/>
                  </a:cubicBezTo>
                  <a:cubicBezTo>
                    <a:pt x="12530" y="18584"/>
                    <a:pt x="12312" y="18618"/>
                    <a:pt x="12094" y="18618"/>
                  </a:cubicBezTo>
                  <a:cubicBezTo>
                    <a:pt x="10991" y="18618"/>
                    <a:pt x="9882" y="17737"/>
                    <a:pt x="9428" y="16396"/>
                  </a:cubicBezTo>
                  <a:cubicBezTo>
                    <a:pt x="8884" y="14791"/>
                    <a:pt x="9485" y="13138"/>
                    <a:pt x="10771" y="12701"/>
                  </a:cubicBezTo>
                  <a:cubicBezTo>
                    <a:pt x="10983" y="12629"/>
                    <a:pt x="11200" y="12595"/>
                    <a:pt x="11418" y="12595"/>
                  </a:cubicBezTo>
                  <a:close/>
                  <a:moveTo>
                    <a:pt x="9669" y="1"/>
                  </a:moveTo>
                  <a:cubicBezTo>
                    <a:pt x="4653" y="1"/>
                    <a:pt x="468" y="4219"/>
                    <a:pt x="238" y="9606"/>
                  </a:cubicBezTo>
                  <a:cubicBezTo>
                    <a:pt x="0" y="15127"/>
                    <a:pt x="4010" y="19787"/>
                    <a:pt x="9193" y="20009"/>
                  </a:cubicBezTo>
                  <a:cubicBezTo>
                    <a:pt x="9323" y="20014"/>
                    <a:pt x="9451" y="20017"/>
                    <a:pt x="9580" y="20017"/>
                  </a:cubicBezTo>
                  <a:cubicBezTo>
                    <a:pt x="14595" y="20017"/>
                    <a:pt x="18780" y="15798"/>
                    <a:pt x="19011" y="10412"/>
                  </a:cubicBezTo>
                  <a:cubicBezTo>
                    <a:pt x="19248" y="4889"/>
                    <a:pt x="15239" y="231"/>
                    <a:pt x="10055" y="9"/>
                  </a:cubicBezTo>
                  <a:cubicBezTo>
                    <a:pt x="9926" y="3"/>
                    <a:pt x="9797" y="1"/>
                    <a:pt x="9669" y="1"/>
                  </a:cubicBezTo>
                  <a:close/>
                </a:path>
              </a:pathLst>
            </a:custGeom>
            <a:solidFill>
              <a:srgbClr val="EFC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666526" y="3264440"/>
              <a:ext cx="216091" cy="189612"/>
            </a:xfrm>
            <a:custGeom>
              <a:avLst/>
              <a:gdLst/>
              <a:ahLst/>
              <a:cxnLst/>
              <a:rect l="l" t="t" r="r" b="b"/>
              <a:pathLst>
                <a:path w="5329" h="4676" extrusionOk="0">
                  <a:moveTo>
                    <a:pt x="2661" y="138"/>
                  </a:moveTo>
                  <a:cubicBezTo>
                    <a:pt x="3487" y="138"/>
                    <a:pt x="4279" y="605"/>
                    <a:pt x="4653" y="1401"/>
                  </a:cubicBezTo>
                  <a:cubicBezTo>
                    <a:pt x="5171" y="2502"/>
                    <a:pt x="4699" y="3812"/>
                    <a:pt x="3599" y="4327"/>
                  </a:cubicBezTo>
                  <a:cubicBezTo>
                    <a:pt x="3297" y="4469"/>
                    <a:pt x="2979" y="4536"/>
                    <a:pt x="2666" y="4536"/>
                  </a:cubicBezTo>
                  <a:cubicBezTo>
                    <a:pt x="1840" y="4536"/>
                    <a:pt x="1048" y="4069"/>
                    <a:pt x="673" y="3272"/>
                  </a:cubicBezTo>
                  <a:cubicBezTo>
                    <a:pt x="158" y="2173"/>
                    <a:pt x="630" y="863"/>
                    <a:pt x="1728" y="346"/>
                  </a:cubicBezTo>
                  <a:cubicBezTo>
                    <a:pt x="2030" y="205"/>
                    <a:pt x="2348" y="138"/>
                    <a:pt x="2661" y="138"/>
                  </a:cubicBezTo>
                  <a:close/>
                  <a:moveTo>
                    <a:pt x="2664" y="0"/>
                  </a:moveTo>
                  <a:cubicBezTo>
                    <a:pt x="2331" y="0"/>
                    <a:pt x="1993" y="72"/>
                    <a:pt x="1671" y="223"/>
                  </a:cubicBezTo>
                  <a:cubicBezTo>
                    <a:pt x="503" y="770"/>
                    <a:pt x="0" y="2163"/>
                    <a:pt x="550" y="3331"/>
                  </a:cubicBezTo>
                  <a:cubicBezTo>
                    <a:pt x="947" y="4178"/>
                    <a:pt x="1788" y="4675"/>
                    <a:pt x="2666" y="4675"/>
                  </a:cubicBezTo>
                  <a:cubicBezTo>
                    <a:pt x="2999" y="4675"/>
                    <a:pt x="3337" y="4604"/>
                    <a:pt x="3658" y="4453"/>
                  </a:cubicBezTo>
                  <a:cubicBezTo>
                    <a:pt x="4826" y="3905"/>
                    <a:pt x="5329" y="2514"/>
                    <a:pt x="4780" y="1344"/>
                  </a:cubicBezTo>
                  <a:cubicBezTo>
                    <a:pt x="4383" y="497"/>
                    <a:pt x="3542" y="0"/>
                    <a:pt x="2664" y="0"/>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688302" y="3283499"/>
              <a:ext cx="172662" cy="151535"/>
            </a:xfrm>
            <a:custGeom>
              <a:avLst/>
              <a:gdLst/>
              <a:ahLst/>
              <a:cxnLst/>
              <a:rect l="l" t="t" r="r" b="b"/>
              <a:pathLst>
                <a:path w="4258" h="3737" extrusionOk="0">
                  <a:moveTo>
                    <a:pt x="2128" y="1"/>
                  </a:moveTo>
                  <a:cubicBezTo>
                    <a:pt x="1862" y="1"/>
                    <a:pt x="1591" y="58"/>
                    <a:pt x="1334" y="178"/>
                  </a:cubicBezTo>
                  <a:cubicBezTo>
                    <a:pt x="401" y="616"/>
                    <a:pt x="0" y="1729"/>
                    <a:pt x="438" y="2662"/>
                  </a:cubicBezTo>
                  <a:cubicBezTo>
                    <a:pt x="756" y="3339"/>
                    <a:pt x="1428" y="3736"/>
                    <a:pt x="2129" y="3736"/>
                  </a:cubicBezTo>
                  <a:cubicBezTo>
                    <a:pt x="2395" y="3736"/>
                    <a:pt x="2665" y="3679"/>
                    <a:pt x="2922" y="3558"/>
                  </a:cubicBezTo>
                  <a:cubicBezTo>
                    <a:pt x="3854" y="3120"/>
                    <a:pt x="4258" y="2008"/>
                    <a:pt x="3818" y="1074"/>
                  </a:cubicBezTo>
                  <a:cubicBezTo>
                    <a:pt x="3500" y="398"/>
                    <a:pt x="2829" y="1"/>
                    <a:pt x="2128" y="1"/>
                  </a:cubicBez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706996" y="3299923"/>
              <a:ext cx="135153" cy="118649"/>
            </a:xfrm>
            <a:custGeom>
              <a:avLst/>
              <a:gdLst/>
              <a:ahLst/>
              <a:cxnLst/>
              <a:rect l="l" t="t" r="r" b="b"/>
              <a:pathLst>
                <a:path w="3333" h="2926" extrusionOk="0">
                  <a:moveTo>
                    <a:pt x="1667" y="1"/>
                  </a:moveTo>
                  <a:cubicBezTo>
                    <a:pt x="1458" y="1"/>
                    <a:pt x="1247" y="45"/>
                    <a:pt x="1045" y="140"/>
                  </a:cubicBezTo>
                  <a:cubicBezTo>
                    <a:pt x="315" y="483"/>
                    <a:pt x="0" y="1354"/>
                    <a:pt x="344" y="2085"/>
                  </a:cubicBezTo>
                  <a:cubicBezTo>
                    <a:pt x="593" y="2615"/>
                    <a:pt x="1119" y="2926"/>
                    <a:pt x="1668" y="2926"/>
                  </a:cubicBezTo>
                  <a:cubicBezTo>
                    <a:pt x="1877" y="2926"/>
                    <a:pt x="2088" y="2881"/>
                    <a:pt x="2289" y="2787"/>
                  </a:cubicBezTo>
                  <a:cubicBezTo>
                    <a:pt x="3019" y="2443"/>
                    <a:pt x="3333" y="1571"/>
                    <a:pt x="2991" y="841"/>
                  </a:cubicBezTo>
                  <a:cubicBezTo>
                    <a:pt x="2741" y="312"/>
                    <a:pt x="2216" y="1"/>
                    <a:pt x="1667"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1731894" y="3305316"/>
              <a:ext cx="98780" cy="77086"/>
            </a:xfrm>
            <a:custGeom>
              <a:avLst/>
              <a:gdLst/>
              <a:ahLst/>
              <a:cxnLst/>
              <a:rect l="l" t="t" r="r" b="b"/>
              <a:pathLst>
                <a:path w="2436" h="1901" extrusionOk="0">
                  <a:moveTo>
                    <a:pt x="1105" y="0"/>
                  </a:moveTo>
                  <a:cubicBezTo>
                    <a:pt x="924" y="0"/>
                    <a:pt x="740" y="39"/>
                    <a:pt x="566" y="121"/>
                  </a:cubicBezTo>
                  <a:cubicBezTo>
                    <a:pt x="319" y="237"/>
                    <a:pt x="126" y="423"/>
                    <a:pt x="0" y="645"/>
                  </a:cubicBezTo>
                  <a:lnTo>
                    <a:pt x="2206" y="1901"/>
                  </a:lnTo>
                  <a:cubicBezTo>
                    <a:pt x="2404" y="1553"/>
                    <a:pt x="2435" y="1121"/>
                    <a:pt x="2255" y="731"/>
                  </a:cubicBezTo>
                  <a:cubicBezTo>
                    <a:pt x="2038" y="271"/>
                    <a:pt x="1581" y="0"/>
                    <a:pt x="1105"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851926" y="2977297"/>
              <a:ext cx="302300" cy="784156"/>
            </a:xfrm>
            <a:custGeom>
              <a:avLst/>
              <a:gdLst/>
              <a:ahLst/>
              <a:cxnLst/>
              <a:rect l="l" t="t" r="r" b="b"/>
              <a:pathLst>
                <a:path w="7455" h="19338" extrusionOk="0">
                  <a:moveTo>
                    <a:pt x="3671" y="6927"/>
                  </a:moveTo>
                  <a:cubicBezTo>
                    <a:pt x="5177" y="6927"/>
                    <a:pt x="6421" y="7869"/>
                    <a:pt x="6504" y="9115"/>
                  </a:cubicBezTo>
                  <a:cubicBezTo>
                    <a:pt x="6593" y="10426"/>
                    <a:pt x="5357" y="11574"/>
                    <a:pt x="3746" y="11682"/>
                  </a:cubicBezTo>
                  <a:cubicBezTo>
                    <a:pt x="3664" y="11687"/>
                    <a:pt x="3584" y="11690"/>
                    <a:pt x="3504" y="11690"/>
                  </a:cubicBezTo>
                  <a:cubicBezTo>
                    <a:pt x="1999" y="11690"/>
                    <a:pt x="752" y="10748"/>
                    <a:pt x="669" y="9503"/>
                  </a:cubicBezTo>
                  <a:cubicBezTo>
                    <a:pt x="582" y="8190"/>
                    <a:pt x="1816" y="7042"/>
                    <a:pt x="3429" y="6935"/>
                  </a:cubicBezTo>
                  <a:cubicBezTo>
                    <a:pt x="3511" y="6929"/>
                    <a:pt x="3591" y="6927"/>
                    <a:pt x="3671" y="6927"/>
                  </a:cubicBezTo>
                  <a:close/>
                  <a:moveTo>
                    <a:pt x="568" y="1"/>
                  </a:moveTo>
                  <a:lnTo>
                    <a:pt x="545" y="806"/>
                  </a:lnTo>
                  <a:cubicBezTo>
                    <a:pt x="754" y="844"/>
                    <a:pt x="958" y="910"/>
                    <a:pt x="1150" y="1014"/>
                  </a:cubicBezTo>
                  <a:cubicBezTo>
                    <a:pt x="2344" y="1660"/>
                    <a:pt x="2659" y="3392"/>
                    <a:pt x="1852" y="4882"/>
                  </a:cubicBezTo>
                  <a:cubicBezTo>
                    <a:pt x="1488" y="5552"/>
                    <a:pt x="961" y="6057"/>
                    <a:pt x="381" y="6354"/>
                  </a:cubicBezTo>
                  <a:lnTo>
                    <a:pt x="208" y="12264"/>
                  </a:lnTo>
                  <a:cubicBezTo>
                    <a:pt x="1113" y="12498"/>
                    <a:pt x="1949" y="13295"/>
                    <a:pt x="2328" y="14412"/>
                  </a:cubicBezTo>
                  <a:cubicBezTo>
                    <a:pt x="2872" y="16016"/>
                    <a:pt x="2271" y="17670"/>
                    <a:pt x="986" y="18107"/>
                  </a:cubicBezTo>
                  <a:cubicBezTo>
                    <a:pt x="775" y="18177"/>
                    <a:pt x="560" y="18211"/>
                    <a:pt x="344" y="18211"/>
                  </a:cubicBezTo>
                  <a:cubicBezTo>
                    <a:pt x="241" y="18211"/>
                    <a:pt x="137" y="18203"/>
                    <a:pt x="34" y="18188"/>
                  </a:cubicBezTo>
                  <a:lnTo>
                    <a:pt x="1" y="19338"/>
                  </a:lnTo>
                  <a:cubicBezTo>
                    <a:pt x="3997" y="18324"/>
                    <a:pt x="7058" y="14591"/>
                    <a:pt x="7254" y="10007"/>
                  </a:cubicBezTo>
                  <a:cubicBezTo>
                    <a:pt x="7455" y="5323"/>
                    <a:pt x="4600" y="1263"/>
                    <a:pt x="568" y="1"/>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711456" y="3001141"/>
              <a:ext cx="255749" cy="253316"/>
            </a:xfrm>
            <a:custGeom>
              <a:avLst/>
              <a:gdLst/>
              <a:ahLst/>
              <a:cxnLst/>
              <a:rect l="l" t="t" r="r" b="b"/>
              <a:pathLst>
                <a:path w="6307" h="6247" extrusionOk="0">
                  <a:moveTo>
                    <a:pt x="3584" y="486"/>
                  </a:moveTo>
                  <a:cubicBezTo>
                    <a:pt x="3889" y="486"/>
                    <a:pt x="4188" y="557"/>
                    <a:pt x="4462" y="705"/>
                  </a:cubicBezTo>
                  <a:cubicBezTo>
                    <a:pt x="5530" y="1285"/>
                    <a:pt x="5814" y="2837"/>
                    <a:pt x="5091" y="4171"/>
                  </a:cubicBezTo>
                  <a:cubicBezTo>
                    <a:pt x="4553" y="5164"/>
                    <a:pt x="3612" y="5757"/>
                    <a:pt x="2724" y="5757"/>
                  </a:cubicBezTo>
                  <a:cubicBezTo>
                    <a:pt x="2418" y="5757"/>
                    <a:pt x="2119" y="5687"/>
                    <a:pt x="1844" y="5538"/>
                  </a:cubicBezTo>
                  <a:cubicBezTo>
                    <a:pt x="775" y="4958"/>
                    <a:pt x="494" y="3406"/>
                    <a:pt x="1217" y="2072"/>
                  </a:cubicBezTo>
                  <a:cubicBezTo>
                    <a:pt x="1755" y="1079"/>
                    <a:pt x="2696" y="486"/>
                    <a:pt x="3584" y="486"/>
                  </a:cubicBezTo>
                  <a:close/>
                  <a:moveTo>
                    <a:pt x="3663" y="1"/>
                  </a:moveTo>
                  <a:cubicBezTo>
                    <a:pt x="2611" y="1"/>
                    <a:pt x="1494" y="704"/>
                    <a:pt x="856" y="1880"/>
                  </a:cubicBezTo>
                  <a:cubicBezTo>
                    <a:pt x="0" y="3462"/>
                    <a:pt x="334" y="5302"/>
                    <a:pt x="1601" y="5988"/>
                  </a:cubicBezTo>
                  <a:cubicBezTo>
                    <a:pt x="1926" y="6163"/>
                    <a:pt x="2280" y="6247"/>
                    <a:pt x="2642" y="6247"/>
                  </a:cubicBezTo>
                  <a:cubicBezTo>
                    <a:pt x="3695" y="6247"/>
                    <a:pt x="4811" y="5543"/>
                    <a:pt x="5449" y="4366"/>
                  </a:cubicBezTo>
                  <a:cubicBezTo>
                    <a:pt x="6306" y="2784"/>
                    <a:pt x="5973" y="944"/>
                    <a:pt x="4704" y="260"/>
                  </a:cubicBezTo>
                  <a:cubicBezTo>
                    <a:pt x="4380" y="84"/>
                    <a:pt x="4025" y="1"/>
                    <a:pt x="3663"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868349" y="3250815"/>
              <a:ext cx="264994" cy="203277"/>
            </a:xfrm>
            <a:custGeom>
              <a:avLst/>
              <a:gdLst/>
              <a:ahLst/>
              <a:cxnLst/>
              <a:rect l="l" t="t" r="r" b="b"/>
              <a:pathLst>
                <a:path w="6535" h="5013" extrusionOk="0">
                  <a:moveTo>
                    <a:pt x="3286" y="393"/>
                  </a:moveTo>
                  <a:cubicBezTo>
                    <a:pt x="3377" y="393"/>
                    <a:pt x="3469" y="397"/>
                    <a:pt x="3561" y="405"/>
                  </a:cubicBezTo>
                  <a:cubicBezTo>
                    <a:pt x="4994" y="526"/>
                    <a:pt x="6025" y="1564"/>
                    <a:pt x="5866" y="2725"/>
                  </a:cubicBezTo>
                  <a:cubicBezTo>
                    <a:pt x="5714" y="3812"/>
                    <a:pt x="4575" y="4619"/>
                    <a:pt x="3254" y="4619"/>
                  </a:cubicBezTo>
                  <a:cubicBezTo>
                    <a:pt x="3163" y="4619"/>
                    <a:pt x="3071" y="4615"/>
                    <a:pt x="2978" y="4608"/>
                  </a:cubicBezTo>
                  <a:cubicBezTo>
                    <a:pt x="1545" y="4486"/>
                    <a:pt x="513" y="3447"/>
                    <a:pt x="674" y="2287"/>
                  </a:cubicBezTo>
                  <a:cubicBezTo>
                    <a:pt x="825" y="1201"/>
                    <a:pt x="1965" y="393"/>
                    <a:pt x="3286" y="393"/>
                  </a:cubicBezTo>
                  <a:close/>
                  <a:moveTo>
                    <a:pt x="3290" y="0"/>
                  </a:moveTo>
                  <a:cubicBezTo>
                    <a:pt x="1726" y="0"/>
                    <a:pt x="372" y="958"/>
                    <a:pt x="193" y="2246"/>
                  </a:cubicBezTo>
                  <a:cubicBezTo>
                    <a:pt x="1" y="3621"/>
                    <a:pt x="1225" y="4852"/>
                    <a:pt x="2924" y="4998"/>
                  </a:cubicBezTo>
                  <a:cubicBezTo>
                    <a:pt x="3033" y="5008"/>
                    <a:pt x="3141" y="5012"/>
                    <a:pt x="3248" y="5012"/>
                  </a:cubicBezTo>
                  <a:cubicBezTo>
                    <a:pt x="4814" y="5012"/>
                    <a:pt x="6167" y="4054"/>
                    <a:pt x="6345" y="2767"/>
                  </a:cubicBezTo>
                  <a:cubicBezTo>
                    <a:pt x="6534" y="1391"/>
                    <a:pt x="5312" y="157"/>
                    <a:pt x="3614" y="14"/>
                  </a:cubicBezTo>
                  <a:cubicBezTo>
                    <a:pt x="3505" y="5"/>
                    <a:pt x="3397" y="0"/>
                    <a:pt x="3290"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729623" y="3467440"/>
              <a:ext cx="242002" cy="255789"/>
            </a:xfrm>
            <a:custGeom>
              <a:avLst/>
              <a:gdLst/>
              <a:ahLst/>
              <a:cxnLst/>
              <a:rect l="l" t="t" r="r" b="b"/>
              <a:pathLst>
                <a:path w="5968" h="6308" extrusionOk="0">
                  <a:moveTo>
                    <a:pt x="2681" y="495"/>
                  </a:moveTo>
                  <a:cubicBezTo>
                    <a:pt x="3639" y="495"/>
                    <a:pt x="4614" y="1274"/>
                    <a:pt x="5035" y="2436"/>
                  </a:cubicBezTo>
                  <a:cubicBezTo>
                    <a:pt x="5530" y="3806"/>
                    <a:pt x="5095" y="5249"/>
                    <a:pt x="4037" y="5689"/>
                  </a:cubicBezTo>
                  <a:cubicBezTo>
                    <a:pt x="3828" y="5775"/>
                    <a:pt x="3610" y="5817"/>
                    <a:pt x="3389" y="5817"/>
                  </a:cubicBezTo>
                  <a:cubicBezTo>
                    <a:pt x="2461" y="5817"/>
                    <a:pt x="1497" y="5086"/>
                    <a:pt x="1055" y="3925"/>
                  </a:cubicBezTo>
                  <a:cubicBezTo>
                    <a:pt x="501" y="2472"/>
                    <a:pt x="1000" y="965"/>
                    <a:pt x="2141" y="583"/>
                  </a:cubicBezTo>
                  <a:cubicBezTo>
                    <a:pt x="2317" y="524"/>
                    <a:pt x="2499" y="495"/>
                    <a:pt x="2681" y="495"/>
                  </a:cubicBezTo>
                  <a:close/>
                  <a:moveTo>
                    <a:pt x="2591" y="1"/>
                  </a:moveTo>
                  <a:cubicBezTo>
                    <a:pt x="2379" y="1"/>
                    <a:pt x="2168" y="33"/>
                    <a:pt x="1962" y="100"/>
                  </a:cubicBezTo>
                  <a:cubicBezTo>
                    <a:pt x="600" y="545"/>
                    <a:pt x="0" y="2340"/>
                    <a:pt x="663" y="4073"/>
                  </a:cubicBezTo>
                  <a:cubicBezTo>
                    <a:pt x="1190" y="5448"/>
                    <a:pt x="2331" y="6308"/>
                    <a:pt x="3430" y="6308"/>
                  </a:cubicBezTo>
                  <a:cubicBezTo>
                    <a:pt x="3696" y="6308"/>
                    <a:pt x="3960" y="6257"/>
                    <a:pt x="4212" y="6151"/>
                  </a:cubicBezTo>
                  <a:cubicBezTo>
                    <a:pt x="5457" y="5627"/>
                    <a:pt x="5967" y="3922"/>
                    <a:pt x="5383" y="2308"/>
                  </a:cubicBezTo>
                  <a:cubicBezTo>
                    <a:pt x="4886" y="930"/>
                    <a:pt x="3730" y="1"/>
                    <a:pt x="2591"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1376341" y="2963712"/>
              <a:ext cx="345648" cy="796686"/>
            </a:xfrm>
            <a:custGeom>
              <a:avLst/>
              <a:gdLst/>
              <a:ahLst/>
              <a:cxnLst/>
              <a:rect l="l" t="t" r="r" b="b"/>
              <a:pathLst>
                <a:path w="8524" h="19647" extrusionOk="0">
                  <a:moveTo>
                    <a:pt x="4349" y="3742"/>
                  </a:moveTo>
                  <a:cubicBezTo>
                    <a:pt x="5104" y="3742"/>
                    <a:pt x="5923" y="4050"/>
                    <a:pt x="6599" y="4656"/>
                  </a:cubicBezTo>
                  <a:cubicBezTo>
                    <a:pt x="7861" y="5787"/>
                    <a:pt x="8150" y="7522"/>
                    <a:pt x="7244" y="8534"/>
                  </a:cubicBezTo>
                  <a:cubicBezTo>
                    <a:pt x="6824" y="9002"/>
                    <a:pt x="6221" y="9233"/>
                    <a:pt x="5569" y="9233"/>
                  </a:cubicBezTo>
                  <a:cubicBezTo>
                    <a:pt x="4815" y="9233"/>
                    <a:pt x="3995" y="8924"/>
                    <a:pt x="3318" y="8319"/>
                  </a:cubicBezTo>
                  <a:cubicBezTo>
                    <a:pt x="2056" y="7190"/>
                    <a:pt x="1768" y="5452"/>
                    <a:pt x="2674" y="4441"/>
                  </a:cubicBezTo>
                  <a:cubicBezTo>
                    <a:pt x="3094" y="3972"/>
                    <a:pt x="3697" y="3742"/>
                    <a:pt x="4349" y="3742"/>
                  </a:cubicBezTo>
                  <a:close/>
                  <a:moveTo>
                    <a:pt x="8523" y="1"/>
                  </a:moveTo>
                  <a:lnTo>
                    <a:pt x="8523" y="1"/>
                  </a:lnTo>
                  <a:cubicBezTo>
                    <a:pt x="4017" y="572"/>
                    <a:pt x="421" y="4553"/>
                    <a:pt x="206" y="9533"/>
                  </a:cubicBezTo>
                  <a:cubicBezTo>
                    <a:pt x="0" y="14357"/>
                    <a:pt x="3034" y="18522"/>
                    <a:pt x="7258" y="19647"/>
                  </a:cubicBezTo>
                  <a:lnTo>
                    <a:pt x="7644" y="13639"/>
                  </a:lnTo>
                  <a:lnTo>
                    <a:pt x="7644" y="13639"/>
                  </a:lnTo>
                  <a:cubicBezTo>
                    <a:pt x="7510" y="14160"/>
                    <a:pt x="7242" y="14678"/>
                    <a:pt x="6837" y="15132"/>
                  </a:cubicBezTo>
                  <a:cubicBezTo>
                    <a:pt x="6152" y="15904"/>
                    <a:pt x="5239" y="16315"/>
                    <a:pt x="4402" y="16315"/>
                  </a:cubicBezTo>
                  <a:cubicBezTo>
                    <a:pt x="3865" y="16315"/>
                    <a:pt x="3358" y="16146"/>
                    <a:pt x="2962" y="15793"/>
                  </a:cubicBezTo>
                  <a:cubicBezTo>
                    <a:pt x="1947" y="14891"/>
                    <a:pt x="2037" y="13132"/>
                    <a:pt x="3162" y="11866"/>
                  </a:cubicBezTo>
                  <a:cubicBezTo>
                    <a:pt x="3847" y="11095"/>
                    <a:pt x="4759" y="10684"/>
                    <a:pt x="5596" y="10684"/>
                  </a:cubicBezTo>
                  <a:cubicBezTo>
                    <a:pt x="6134" y="10684"/>
                    <a:pt x="6641" y="10854"/>
                    <a:pt x="7038" y="11207"/>
                  </a:cubicBezTo>
                  <a:cubicBezTo>
                    <a:pt x="7420" y="11544"/>
                    <a:pt x="7644" y="12002"/>
                    <a:pt x="7717" y="12511"/>
                  </a:cubicBezTo>
                  <a:lnTo>
                    <a:pt x="8523"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1435181" y="3393636"/>
              <a:ext cx="272658" cy="237785"/>
            </a:xfrm>
            <a:custGeom>
              <a:avLst/>
              <a:gdLst/>
              <a:ahLst/>
              <a:cxnLst/>
              <a:rect l="l" t="t" r="r" b="b"/>
              <a:pathLst>
                <a:path w="6724" h="5864" extrusionOk="0">
                  <a:moveTo>
                    <a:pt x="3909" y="459"/>
                  </a:moveTo>
                  <a:cubicBezTo>
                    <a:pt x="4470" y="459"/>
                    <a:pt x="4992" y="653"/>
                    <a:pt x="5365" y="1050"/>
                  </a:cubicBezTo>
                  <a:cubicBezTo>
                    <a:pt x="6199" y="1936"/>
                    <a:pt x="5977" y="3498"/>
                    <a:pt x="4871" y="4538"/>
                  </a:cubicBezTo>
                  <a:cubicBezTo>
                    <a:pt x="4261" y="5112"/>
                    <a:pt x="3509" y="5406"/>
                    <a:pt x="2817" y="5406"/>
                  </a:cubicBezTo>
                  <a:cubicBezTo>
                    <a:pt x="2255" y="5406"/>
                    <a:pt x="1733" y="5212"/>
                    <a:pt x="1361" y="4815"/>
                  </a:cubicBezTo>
                  <a:cubicBezTo>
                    <a:pt x="526" y="3927"/>
                    <a:pt x="748" y="2367"/>
                    <a:pt x="1855" y="1327"/>
                  </a:cubicBezTo>
                  <a:cubicBezTo>
                    <a:pt x="2464" y="754"/>
                    <a:pt x="3217" y="459"/>
                    <a:pt x="3909" y="459"/>
                  </a:cubicBezTo>
                  <a:close/>
                  <a:moveTo>
                    <a:pt x="4008" y="0"/>
                  </a:moveTo>
                  <a:cubicBezTo>
                    <a:pt x="3188" y="0"/>
                    <a:pt x="2297" y="349"/>
                    <a:pt x="1574" y="1028"/>
                  </a:cubicBezTo>
                  <a:cubicBezTo>
                    <a:pt x="261" y="2259"/>
                    <a:pt x="1" y="4112"/>
                    <a:pt x="988" y="5163"/>
                  </a:cubicBezTo>
                  <a:cubicBezTo>
                    <a:pt x="1431" y="5633"/>
                    <a:pt x="2049" y="5864"/>
                    <a:pt x="2715" y="5864"/>
                  </a:cubicBezTo>
                  <a:cubicBezTo>
                    <a:pt x="3535" y="5864"/>
                    <a:pt x="4426" y="5514"/>
                    <a:pt x="5150" y="4835"/>
                  </a:cubicBezTo>
                  <a:cubicBezTo>
                    <a:pt x="6460" y="3602"/>
                    <a:pt x="6723" y="1751"/>
                    <a:pt x="5735" y="702"/>
                  </a:cubicBezTo>
                  <a:cubicBezTo>
                    <a:pt x="5293" y="231"/>
                    <a:pt x="4674" y="0"/>
                    <a:pt x="4008" y="0"/>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428936" y="3112860"/>
              <a:ext cx="281255" cy="232270"/>
            </a:xfrm>
            <a:custGeom>
              <a:avLst/>
              <a:gdLst/>
              <a:ahLst/>
              <a:cxnLst/>
              <a:rect l="l" t="t" r="r" b="b"/>
              <a:pathLst>
                <a:path w="6936" h="5728" extrusionOk="0">
                  <a:moveTo>
                    <a:pt x="2929" y="447"/>
                  </a:moveTo>
                  <a:cubicBezTo>
                    <a:pt x="3546" y="447"/>
                    <a:pt x="4215" y="665"/>
                    <a:pt x="4799" y="1107"/>
                  </a:cubicBezTo>
                  <a:cubicBezTo>
                    <a:pt x="6008" y="2023"/>
                    <a:pt x="6392" y="3553"/>
                    <a:pt x="5659" y="4522"/>
                  </a:cubicBezTo>
                  <a:cubicBezTo>
                    <a:pt x="5278" y="5025"/>
                    <a:pt x="4670" y="5279"/>
                    <a:pt x="4005" y="5279"/>
                  </a:cubicBezTo>
                  <a:cubicBezTo>
                    <a:pt x="3387" y="5279"/>
                    <a:pt x="2720" y="5061"/>
                    <a:pt x="2137" y="4620"/>
                  </a:cubicBezTo>
                  <a:cubicBezTo>
                    <a:pt x="928" y="3704"/>
                    <a:pt x="543" y="2173"/>
                    <a:pt x="1277" y="1203"/>
                  </a:cubicBezTo>
                  <a:cubicBezTo>
                    <a:pt x="1657" y="700"/>
                    <a:pt x="2264" y="447"/>
                    <a:pt x="2929" y="447"/>
                  </a:cubicBezTo>
                  <a:close/>
                  <a:moveTo>
                    <a:pt x="2832" y="1"/>
                  </a:moveTo>
                  <a:cubicBezTo>
                    <a:pt x="2044" y="1"/>
                    <a:pt x="1324" y="302"/>
                    <a:pt x="872" y="898"/>
                  </a:cubicBezTo>
                  <a:cubicBezTo>
                    <a:pt x="0" y="2046"/>
                    <a:pt x="458" y="3858"/>
                    <a:pt x="1893" y="4945"/>
                  </a:cubicBezTo>
                  <a:cubicBezTo>
                    <a:pt x="2582" y="5468"/>
                    <a:pt x="3373" y="5727"/>
                    <a:pt x="4105" y="5727"/>
                  </a:cubicBezTo>
                  <a:cubicBezTo>
                    <a:pt x="4893" y="5727"/>
                    <a:pt x="5613" y="5426"/>
                    <a:pt x="6065" y="4830"/>
                  </a:cubicBezTo>
                  <a:cubicBezTo>
                    <a:pt x="6936" y="3682"/>
                    <a:pt x="6481" y="1868"/>
                    <a:pt x="5045" y="783"/>
                  </a:cubicBezTo>
                  <a:cubicBezTo>
                    <a:pt x="4355" y="260"/>
                    <a:pt x="3564" y="1"/>
                    <a:pt x="2832" y="1"/>
                  </a:cubicBez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1982541" y="3459654"/>
              <a:ext cx="132842" cy="157618"/>
            </a:xfrm>
            <a:custGeom>
              <a:avLst/>
              <a:gdLst/>
              <a:ahLst/>
              <a:cxnLst/>
              <a:rect l="l" t="t" r="r" b="b"/>
              <a:pathLst>
                <a:path w="3276" h="3887" extrusionOk="0">
                  <a:moveTo>
                    <a:pt x="1485" y="0"/>
                  </a:moveTo>
                  <a:lnTo>
                    <a:pt x="1" y="3091"/>
                  </a:lnTo>
                  <a:lnTo>
                    <a:pt x="1451" y="3887"/>
                  </a:lnTo>
                  <a:lnTo>
                    <a:pt x="3276" y="984"/>
                  </a:lnTo>
                  <a:lnTo>
                    <a:pt x="1485" y="0"/>
                  </a:lnTo>
                  <a:close/>
                </a:path>
              </a:pathLst>
            </a:custGeom>
            <a:solidFill>
              <a:srgbClr val="B785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1999492" y="3480781"/>
              <a:ext cx="95982" cy="115932"/>
            </a:xfrm>
            <a:custGeom>
              <a:avLst/>
              <a:gdLst/>
              <a:ahLst/>
              <a:cxnLst/>
              <a:rect l="l" t="t" r="r" b="b"/>
              <a:pathLst>
                <a:path w="2367" h="2859" extrusionOk="0">
                  <a:moveTo>
                    <a:pt x="1180" y="0"/>
                  </a:moveTo>
                  <a:lnTo>
                    <a:pt x="1" y="2283"/>
                  </a:lnTo>
                  <a:lnTo>
                    <a:pt x="1053" y="2859"/>
                  </a:lnTo>
                  <a:lnTo>
                    <a:pt x="2367" y="694"/>
                  </a:lnTo>
                  <a:lnTo>
                    <a:pt x="1180" y="0"/>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2357154" y="2967078"/>
              <a:ext cx="49674" cy="68408"/>
            </a:xfrm>
            <a:custGeom>
              <a:avLst/>
              <a:gdLst/>
              <a:ahLst/>
              <a:cxnLst/>
              <a:rect l="l" t="t" r="r" b="b"/>
              <a:pathLst>
                <a:path w="1225" h="1687" extrusionOk="0">
                  <a:moveTo>
                    <a:pt x="236" y="1"/>
                  </a:moveTo>
                  <a:lnTo>
                    <a:pt x="0" y="164"/>
                  </a:lnTo>
                  <a:lnTo>
                    <a:pt x="924" y="1687"/>
                  </a:lnTo>
                  <a:lnTo>
                    <a:pt x="1224" y="1441"/>
                  </a:lnTo>
                  <a:lnTo>
                    <a:pt x="23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2286311" y="3021863"/>
              <a:ext cx="62853" cy="63663"/>
            </a:xfrm>
            <a:custGeom>
              <a:avLst/>
              <a:gdLst/>
              <a:ahLst/>
              <a:cxnLst/>
              <a:rect l="l" t="t" r="r" b="b"/>
              <a:pathLst>
                <a:path w="1550" h="1570" extrusionOk="0">
                  <a:moveTo>
                    <a:pt x="218" y="1"/>
                  </a:moveTo>
                  <a:lnTo>
                    <a:pt x="1" y="207"/>
                  </a:lnTo>
                  <a:lnTo>
                    <a:pt x="1321" y="1570"/>
                  </a:lnTo>
                  <a:lnTo>
                    <a:pt x="1550" y="1281"/>
                  </a:lnTo>
                  <a:lnTo>
                    <a:pt x="218"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2246165" y="3097856"/>
              <a:ext cx="67151" cy="51499"/>
            </a:xfrm>
            <a:custGeom>
              <a:avLst/>
              <a:gdLst/>
              <a:ahLst/>
              <a:cxnLst/>
              <a:rect l="l" t="t" r="r" b="b"/>
              <a:pathLst>
                <a:path w="1656" h="1270" extrusionOk="0">
                  <a:moveTo>
                    <a:pt x="106" y="1"/>
                  </a:moveTo>
                  <a:lnTo>
                    <a:pt x="0" y="440"/>
                  </a:lnTo>
                  <a:lnTo>
                    <a:pt x="1459" y="1269"/>
                  </a:lnTo>
                  <a:lnTo>
                    <a:pt x="1655" y="969"/>
                  </a:lnTo>
                  <a:lnTo>
                    <a:pt x="106"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2219685" y="3167807"/>
              <a:ext cx="58392" cy="55270"/>
            </a:xfrm>
            <a:custGeom>
              <a:avLst/>
              <a:gdLst/>
              <a:ahLst/>
              <a:cxnLst/>
              <a:rect l="l" t="t" r="r" b="b"/>
              <a:pathLst>
                <a:path w="1440" h="1363" extrusionOk="0">
                  <a:moveTo>
                    <a:pt x="82" y="1"/>
                  </a:moveTo>
                  <a:lnTo>
                    <a:pt x="0" y="326"/>
                  </a:lnTo>
                  <a:lnTo>
                    <a:pt x="1296" y="1362"/>
                  </a:lnTo>
                  <a:lnTo>
                    <a:pt x="1439" y="1057"/>
                  </a:lnTo>
                  <a:lnTo>
                    <a:pt x="82"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2197747" y="3242178"/>
              <a:ext cx="59122" cy="42091"/>
            </a:xfrm>
            <a:custGeom>
              <a:avLst/>
              <a:gdLst/>
              <a:ahLst/>
              <a:cxnLst/>
              <a:rect l="l" t="t" r="r" b="b"/>
              <a:pathLst>
                <a:path w="1458" h="1038" extrusionOk="0">
                  <a:moveTo>
                    <a:pt x="49" y="1"/>
                  </a:moveTo>
                  <a:lnTo>
                    <a:pt x="0" y="285"/>
                  </a:lnTo>
                  <a:lnTo>
                    <a:pt x="1345" y="1037"/>
                  </a:lnTo>
                  <a:lnTo>
                    <a:pt x="1458" y="722"/>
                  </a:lnTo>
                  <a:lnTo>
                    <a:pt x="49"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2174187" y="3298544"/>
              <a:ext cx="54702" cy="57743"/>
            </a:xfrm>
            <a:custGeom>
              <a:avLst/>
              <a:gdLst/>
              <a:ahLst/>
              <a:cxnLst/>
              <a:rect l="l" t="t" r="r" b="b"/>
              <a:pathLst>
                <a:path w="1349" h="1424" extrusionOk="0">
                  <a:moveTo>
                    <a:pt x="57" y="1"/>
                  </a:moveTo>
                  <a:lnTo>
                    <a:pt x="0" y="210"/>
                  </a:lnTo>
                  <a:lnTo>
                    <a:pt x="1194" y="1424"/>
                  </a:lnTo>
                  <a:lnTo>
                    <a:pt x="1349" y="1143"/>
                  </a:lnTo>
                  <a:lnTo>
                    <a:pt x="57" y="1"/>
                  </a:lnTo>
                  <a:close/>
                </a:path>
              </a:pathLst>
            </a:custGeom>
            <a:solidFill>
              <a:srgbClr val="CDA0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1860361" y="3193719"/>
              <a:ext cx="54945" cy="294434"/>
            </a:xfrm>
            <a:custGeom>
              <a:avLst/>
              <a:gdLst/>
              <a:ahLst/>
              <a:cxnLst/>
              <a:rect l="l" t="t" r="r" b="b"/>
              <a:pathLst>
                <a:path w="1355" h="7261" extrusionOk="0">
                  <a:moveTo>
                    <a:pt x="1354" y="0"/>
                  </a:moveTo>
                  <a:lnTo>
                    <a:pt x="1354" y="0"/>
                  </a:lnTo>
                  <a:cubicBezTo>
                    <a:pt x="1024" y="445"/>
                    <a:pt x="613" y="790"/>
                    <a:pt x="173" y="1017"/>
                  </a:cubicBezTo>
                  <a:lnTo>
                    <a:pt x="0" y="6927"/>
                  </a:lnTo>
                  <a:cubicBezTo>
                    <a:pt x="259" y="6995"/>
                    <a:pt x="511" y="7108"/>
                    <a:pt x="749" y="7261"/>
                  </a:cubicBezTo>
                  <a:lnTo>
                    <a:pt x="912" y="5303"/>
                  </a:lnTo>
                  <a:cubicBezTo>
                    <a:pt x="653" y="4975"/>
                    <a:pt x="490" y="4588"/>
                    <a:pt x="463" y="4167"/>
                  </a:cubicBezTo>
                  <a:cubicBezTo>
                    <a:pt x="423" y="3539"/>
                    <a:pt x="684" y="2949"/>
                    <a:pt x="1147" y="2493"/>
                  </a:cubicBezTo>
                  <a:lnTo>
                    <a:pt x="1354"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1851926" y="3714843"/>
              <a:ext cx="19951" cy="46632"/>
            </a:xfrm>
            <a:custGeom>
              <a:avLst/>
              <a:gdLst/>
              <a:ahLst/>
              <a:cxnLst/>
              <a:rect l="l" t="t" r="r" b="b"/>
              <a:pathLst>
                <a:path w="492" h="1150" extrusionOk="0">
                  <a:moveTo>
                    <a:pt x="34" y="0"/>
                  </a:moveTo>
                  <a:lnTo>
                    <a:pt x="1" y="1150"/>
                  </a:lnTo>
                  <a:cubicBezTo>
                    <a:pt x="138" y="1115"/>
                    <a:pt x="273" y="1077"/>
                    <a:pt x="409" y="1035"/>
                  </a:cubicBezTo>
                  <a:lnTo>
                    <a:pt x="492" y="17"/>
                  </a:lnTo>
                  <a:lnTo>
                    <a:pt x="492" y="17"/>
                  </a:lnTo>
                  <a:cubicBezTo>
                    <a:pt x="441" y="21"/>
                    <a:pt x="390" y="23"/>
                    <a:pt x="339" y="23"/>
                  </a:cubicBezTo>
                  <a:cubicBezTo>
                    <a:pt x="237" y="23"/>
                    <a:pt x="136" y="15"/>
                    <a:pt x="34" y="0"/>
                  </a:cubicBez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1873986" y="2979892"/>
              <a:ext cx="57338" cy="65002"/>
            </a:xfrm>
            <a:custGeom>
              <a:avLst/>
              <a:gdLst/>
              <a:ahLst/>
              <a:cxnLst/>
              <a:rect l="l" t="t" r="r" b="b"/>
              <a:pathLst>
                <a:path w="1414" h="1603" extrusionOk="0">
                  <a:moveTo>
                    <a:pt x="22" y="1"/>
                  </a:moveTo>
                  <a:lnTo>
                    <a:pt x="1" y="742"/>
                  </a:lnTo>
                  <a:cubicBezTo>
                    <a:pt x="210" y="780"/>
                    <a:pt x="416" y="846"/>
                    <a:pt x="606" y="950"/>
                  </a:cubicBezTo>
                  <a:cubicBezTo>
                    <a:pt x="900" y="1109"/>
                    <a:pt x="1140" y="1332"/>
                    <a:pt x="1322" y="1603"/>
                  </a:cubicBezTo>
                  <a:lnTo>
                    <a:pt x="1414" y="506"/>
                  </a:lnTo>
                  <a:cubicBezTo>
                    <a:pt x="1263" y="429"/>
                    <a:pt x="1110" y="357"/>
                    <a:pt x="955" y="290"/>
                  </a:cubicBezTo>
                  <a:lnTo>
                    <a:pt x="22"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1375205" y="3190961"/>
              <a:ext cx="768544" cy="581568"/>
            </a:xfrm>
            <a:custGeom>
              <a:avLst/>
              <a:gdLst/>
              <a:ahLst/>
              <a:cxnLst/>
              <a:rect l="l" t="t" r="r" b="b"/>
              <a:pathLst>
                <a:path w="18953" h="14342" extrusionOk="0">
                  <a:moveTo>
                    <a:pt x="1176" y="1"/>
                  </a:moveTo>
                  <a:cubicBezTo>
                    <a:pt x="631" y="1195"/>
                    <a:pt x="299" y="2520"/>
                    <a:pt x="239" y="3929"/>
                  </a:cubicBezTo>
                  <a:cubicBezTo>
                    <a:pt x="1" y="9452"/>
                    <a:pt x="4012" y="14112"/>
                    <a:pt x="9196" y="14333"/>
                  </a:cubicBezTo>
                  <a:cubicBezTo>
                    <a:pt x="9324" y="14339"/>
                    <a:pt x="9452" y="14342"/>
                    <a:pt x="9579" y="14342"/>
                  </a:cubicBezTo>
                  <a:cubicBezTo>
                    <a:pt x="14363" y="14342"/>
                    <a:pt x="18390" y="10502"/>
                    <a:pt x="18953" y="5474"/>
                  </a:cubicBezTo>
                  <a:lnTo>
                    <a:pt x="18953" y="5474"/>
                  </a:lnTo>
                  <a:cubicBezTo>
                    <a:pt x="18121" y="6274"/>
                    <a:pt x="17151" y="6955"/>
                    <a:pt x="16051" y="7472"/>
                  </a:cubicBezTo>
                  <a:cubicBezTo>
                    <a:pt x="15268" y="7840"/>
                    <a:pt x="14464" y="8102"/>
                    <a:pt x="13655" y="8270"/>
                  </a:cubicBezTo>
                  <a:cubicBezTo>
                    <a:pt x="13828" y="8530"/>
                    <a:pt x="13976" y="8822"/>
                    <a:pt x="14084" y="9143"/>
                  </a:cubicBezTo>
                  <a:cubicBezTo>
                    <a:pt x="14628" y="10747"/>
                    <a:pt x="14027" y="12401"/>
                    <a:pt x="12742" y="12838"/>
                  </a:cubicBezTo>
                  <a:cubicBezTo>
                    <a:pt x="12529" y="12910"/>
                    <a:pt x="12312" y="12944"/>
                    <a:pt x="12094" y="12944"/>
                  </a:cubicBezTo>
                  <a:cubicBezTo>
                    <a:pt x="10992" y="12944"/>
                    <a:pt x="9882" y="12063"/>
                    <a:pt x="9428" y="10722"/>
                  </a:cubicBezTo>
                  <a:cubicBezTo>
                    <a:pt x="9137" y="9863"/>
                    <a:pt x="9174" y="8990"/>
                    <a:pt x="9469" y="8295"/>
                  </a:cubicBezTo>
                  <a:cubicBezTo>
                    <a:pt x="8874" y="8179"/>
                    <a:pt x="8292" y="8013"/>
                    <a:pt x="7727" y="7799"/>
                  </a:cubicBezTo>
                  <a:cubicBezTo>
                    <a:pt x="7621" y="8395"/>
                    <a:pt x="7335" y="9002"/>
                    <a:pt x="6869" y="9526"/>
                  </a:cubicBezTo>
                  <a:cubicBezTo>
                    <a:pt x="6184" y="10298"/>
                    <a:pt x="5272" y="10709"/>
                    <a:pt x="4435" y="10709"/>
                  </a:cubicBezTo>
                  <a:cubicBezTo>
                    <a:pt x="3897" y="10709"/>
                    <a:pt x="3390" y="10540"/>
                    <a:pt x="2993" y="10186"/>
                  </a:cubicBezTo>
                  <a:cubicBezTo>
                    <a:pt x="1979" y="9286"/>
                    <a:pt x="2068" y="7527"/>
                    <a:pt x="3193" y="6261"/>
                  </a:cubicBezTo>
                  <a:cubicBezTo>
                    <a:pt x="3471" y="5948"/>
                    <a:pt x="3786" y="5696"/>
                    <a:pt x="4119" y="5504"/>
                  </a:cubicBezTo>
                  <a:cubicBezTo>
                    <a:pt x="3255" y="4659"/>
                    <a:pt x="2525" y="3650"/>
                    <a:pt x="1982" y="2496"/>
                  </a:cubicBezTo>
                  <a:cubicBezTo>
                    <a:pt x="1601" y="1684"/>
                    <a:pt x="1335" y="846"/>
                    <a:pt x="1176" y="1"/>
                  </a:cubicBez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2280107" y="2946721"/>
              <a:ext cx="257898" cy="187625"/>
            </a:xfrm>
            <a:custGeom>
              <a:avLst/>
              <a:gdLst/>
              <a:ahLst/>
              <a:cxnLst/>
              <a:rect l="l" t="t" r="r" b="b"/>
              <a:pathLst>
                <a:path w="6360" h="4627" extrusionOk="0">
                  <a:moveTo>
                    <a:pt x="3936" y="0"/>
                  </a:moveTo>
                  <a:cubicBezTo>
                    <a:pt x="1963" y="282"/>
                    <a:pt x="804" y="1068"/>
                    <a:pt x="1" y="2172"/>
                  </a:cubicBezTo>
                  <a:lnTo>
                    <a:pt x="1153" y="4627"/>
                  </a:lnTo>
                  <a:cubicBezTo>
                    <a:pt x="2277" y="2480"/>
                    <a:pt x="3506" y="1623"/>
                    <a:pt x="5520" y="1623"/>
                  </a:cubicBezTo>
                  <a:cubicBezTo>
                    <a:pt x="5785" y="1623"/>
                    <a:pt x="6065" y="1638"/>
                    <a:pt x="6360" y="1666"/>
                  </a:cubicBezTo>
                  <a:lnTo>
                    <a:pt x="5000" y="810"/>
                  </a:lnTo>
                  <a:lnTo>
                    <a:pt x="3936" y="0"/>
                  </a:lnTo>
                  <a:close/>
                </a:path>
              </a:pathLst>
            </a:custGeom>
            <a:solidFill>
              <a:srgbClr val="000000">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2428767" y="2965334"/>
              <a:ext cx="41848" cy="33129"/>
            </a:xfrm>
            <a:custGeom>
              <a:avLst/>
              <a:gdLst/>
              <a:ahLst/>
              <a:cxnLst/>
              <a:rect l="l" t="t" r="r" b="b"/>
              <a:pathLst>
                <a:path w="1032" h="817" extrusionOk="0">
                  <a:moveTo>
                    <a:pt x="206" y="1"/>
                  </a:moveTo>
                  <a:lnTo>
                    <a:pt x="1" y="5"/>
                  </a:lnTo>
                  <a:lnTo>
                    <a:pt x="208" y="817"/>
                  </a:lnTo>
                  <a:lnTo>
                    <a:pt x="1032" y="706"/>
                  </a:lnTo>
                  <a:lnTo>
                    <a:pt x="206" y="1"/>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6"/>
          <p:cNvSpPr txBox="1"/>
          <p:nvPr/>
        </p:nvSpPr>
        <p:spPr>
          <a:xfrm>
            <a:off x="722400" y="540000"/>
            <a:ext cx="7708500" cy="630900"/>
          </a:xfrm>
          <a:prstGeom prst="rect">
            <a:avLst/>
          </a:prstGeom>
          <a:solidFill>
            <a:srgbClr val="0C1F1E"/>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solidFill>
                  <a:srgbClr val="EFC570"/>
                </a:solidFill>
                <a:latin typeface="Yeseva One"/>
                <a:ea typeface="Yeseva One"/>
                <a:cs typeface="Yeseva One"/>
                <a:sym typeface="Yeseva One"/>
              </a:rPr>
              <a:t>INTRODUCTION</a:t>
            </a:r>
            <a:endParaRPr sz="2800" b="1" dirty="0">
              <a:solidFill>
                <a:srgbClr val="EFC570"/>
              </a:solidFill>
              <a:latin typeface="Yeseva One"/>
              <a:ea typeface="Yeseva One"/>
              <a:cs typeface="Yeseva One"/>
              <a:sym typeface="Yesev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grpSp>
        <p:nvGrpSpPr>
          <p:cNvPr id="417" name="Google Shape;417;p17"/>
          <p:cNvGrpSpPr/>
          <p:nvPr/>
        </p:nvGrpSpPr>
        <p:grpSpPr>
          <a:xfrm>
            <a:off x="457200" y="1170906"/>
            <a:ext cx="8324550" cy="3450491"/>
            <a:chOff x="509025" y="1075656"/>
            <a:chExt cx="8324550" cy="3450491"/>
          </a:xfrm>
        </p:grpSpPr>
        <p:sp>
          <p:nvSpPr>
            <p:cNvPr id="418" name="Google Shape;418;p17"/>
            <p:cNvSpPr/>
            <p:nvPr/>
          </p:nvSpPr>
          <p:spPr>
            <a:xfrm>
              <a:off x="509025" y="3924481"/>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827525" y="43663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8661988" y="1075656"/>
              <a:ext cx="171587" cy="159791"/>
            </a:xfrm>
            <a:custGeom>
              <a:avLst/>
              <a:gdLst/>
              <a:ahLst/>
              <a:cxnLst/>
              <a:rect l="l" t="t" r="r" b="b"/>
              <a:pathLst>
                <a:path w="3753" h="3495" extrusionOk="0">
                  <a:moveTo>
                    <a:pt x="3086" y="0"/>
                  </a:moveTo>
                  <a:lnTo>
                    <a:pt x="1984" y="942"/>
                  </a:lnTo>
                  <a:lnTo>
                    <a:pt x="960" y="185"/>
                  </a:lnTo>
                  <a:lnTo>
                    <a:pt x="960" y="185"/>
                  </a:lnTo>
                  <a:lnTo>
                    <a:pt x="1368" y="1344"/>
                  </a:lnTo>
                  <a:lnTo>
                    <a:pt x="1" y="2517"/>
                  </a:lnTo>
                  <a:lnTo>
                    <a:pt x="1616" y="2193"/>
                  </a:lnTo>
                  <a:lnTo>
                    <a:pt x="2135" y="3494"/>
                  </a:lnTo>
                  <a:lnTo>
                    <a:pt x="2316" y="2258"/>
                  </a:lnTo>
                  <a:lnTo>
                    <a:pt x="3753" y="2366"/>
                  </a:lnTo>
                  <a:lnTo>
                    <a:pt x="3753" y="2366"/>
                  </a:lnTo>
                  <a:lnTo>
                    <a:pt x="2518" y="1399"/>
                  </a:lnTo>
                  <a:lnTo>
                    <a:pt x="3086"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698396" y="1442205"/>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8423996" y="1616518"/>
              <a:ext cx="161712" cy="174330"/>
            </a:xfrm>
            <a:custGeom>
              <a:avLst/>
              <a:gdLst/>
              <a:ahLst/>
              <a:cxnLst/>
              <a:rect l="l" t="t" r="r" b="b"/>
              <a:pathLst>
                <a:path w="3537" h="3813" extrusionOk="0">
                  <a:moveTo>
                    <a:pt x="1658" y="0"/>
                  </a:moveTo>
                  <a:lnTo>
                    <a:pt x="1271" y="1399"/>
                  </a:lnTo>
                  <a:lnTo>
                    <a:pt x="0" y="1345"/>
                  </a:lnTo>
                  <a:lnTo>
                    <a:pt x="0" y="1345"/>
                  </a:lnTo>
                  <a:lnTo>
                    <a:pt x="988" y="2075"/>
                  </a:lnTo>
                  <a:lnTo>
                    <a:pt x="514" y="3812"/>
                  </a:lnTo>
                  <a:lnTo>
                    <a:pt x="1668" y="2639"/>
                  </a:lnTo>
                  <a:lnTo>
                    <a:pt x="2829" y="3427"/>
                  </a:lnTo>
                  <a:lnTo>
                    <a:pt x="2284" y="2301"/>
                  </a:lnTo>
                  <a:lnTo>
                    <a:pt x="3536" y="1586"/>
                  </a:lnTo>
                  <a:lnTo>
                    <a:pt x="1973" y="1475"/>
                  </a:lnTo>
                  <a:lnTo>
                    <a:pt x="1658"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8251280" y="4229350"/>
              <a:ext cx="161712" cy="174376"/>
            </a:xfrm>
            <a:custGeom>
              <a:avLst/>
              <a:gdLst/>
              <a:ahLst/>
              <a:cxnLst/>
              <a:rect l="l" t="t" r="r" b="b"/>
              <a:pathLst>
                <a:path w="3537" h="3814" extrusionOk="0">
                  <a:moveTo>
                    <a:pt x="1657" y="0"/>
                  </a:moveTo>
                  <a:lnTo>
                    <a:pt x="1270" y="1397"/>
                  </a:lnTo>
                  <a:lnTo>
                    <a:pt x="0" y="1344"/>
                  </a:lnTo>
                  <a:lnTo>
                    <a:pt x="0" y="1344"/>
                  </a:lnTo>
                  <a:lnTo>
                    <a:pt x="988" y="2076"/>
                  </a:lnTo>
                  <a:lnTo>
                    <a:pt x="512" y="3814"/>
                  </a:lnTo>
                  <a:lnTo>
                    <a:pt x="1668" y="2640"/>
                  </a:lnTo>
                  <a:lnTo>
                    <a:pt x="2829" y="3427"/>
                  </a:lnTo>
                  <a:lnTo>
                    <a:pt x="2284" y="2299"/>
                  </a:lnTo>
                  <a:lnTo>
                    <a:pt x="3536" y="1586"/>
                  </a:lnTo>
                  <a:lnTo>
                    <a:pt x="1970" y="1476"/>
                  </a:lnTo>
                  <a:lnTo>
                    <a:pt x="1657" y="0"/>
                  </a:lnTo>
                  <a:close/>
                </a:path>
              </a:pathLst>
            </a:custGeom>
            <a:solidFill>
              <a:srgbClr val="F7E7C6">
                <a:alpha val="39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7"/>
          <p:cNvSpPr txBox="1">
            <a:spLocks noGrp="1"/>
          </p:cNvSpPr>
          <p:nvPr>
            <p:ph type="title"/>
          </p:nvPr>
        </p:nvSpPr>
        <p:spPr>
          <a:xfrm>
            <a:off x="717750" y="329074"/>
            <a:ext cx="7708500" cy="6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 &amp; INSIGHTS</a:t>
            </a:r>
            <a:endParaRPr dirty="0"/>
          </a:p>
        </p:txBody>
      </p:sp>
      <p:sp>
        <p:nvSpPr>
          <p:cNvPr id="6" name="Google Shape;264;p16">
            <a:extLst>
              <a:ext uri="{FF2B5EF4-FFF2-40B4-BE49-F238E27FC236}">
                <a16:creationId xmlns:a16="http://schemas.microsoft.com/office/drawing/2014/main" id="{2EC1595B-C5BD-76D3-556A-1A62B33057BF}"/>
              </a:ext>
            </a:extLst>
          </p:cNvPr>
          <p:cNvSpPr txBox="1">
            <a:spLocks/>
          </p:cNvSpPr>
          <p:nvPr/>
        </p:nvSpPr>
        <p:spPr>
          <a:xfrm>
            <a:off x="119921" y="800895"/>
            <a:ext cx="8784236" cy="4134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17500">
              <a:lnSpc>
                <a:spcPct val="115000"/>
              </a:lnSpc>
              <a:buClr>
                <a:schemeClr val="accent2"/>
              </a:buClr>
              <a:buSzPts val="1400"/>
              <a:buFont typeface="Kumbh Sans"/>
              <a:buChar char="●"/>
              <a:defRPr>
                <a:solidFill>
                  <a:schemeClr val="accent6"/>
                </a:solidFill>
                <a:latin typeface="Kumbh Sans"/>
                <a:ea typeface="Kumbh Sans"/>
                <a:cs typeface="Kumbh Sans"/>
                <a:sym typeface="Kumbh Sans"/>
              </a:defRPr>
            </a:lvl1pPr>
            <a:lvl2pPr marL="914400" indent="-317500">
              <a:lnSpc>
                <a:spcPct val="115000"/>
              </a:lnSpc>
              <a:buClr>
                <a:schemeClr val="accent2"/>
              </a:buClr>
              <a:buSzPts val="1400"/>
              <a:buFont typeface="Kumbh Sans"/>
              <a:buChar char="●"/>
              <a:defRPr>
                <a:solidFill>
                  <a:schemeClr val="accent6"/>
                </a:solidFill>
                <a:latin typeface="Kumbh Sans"/>
                <a:ea typeface="Kumbh Sans"/>
                <a:cs typeface="Kumbh Sans"/>
                <a:sym typeface="Kumbh Sans"/>
              </a:defRPr>
            </a:lvl2pPr>
            <a:lvl3pPr marL="1371600" indent="-317500">
              <a:lnSpc>
                <a:spcPct val="115000"/>
              </a:lnSpc>
              <a:buClr>
                <a:schemeClr val="accent6"/>
              </a:buClr>
              <a:buSzPts val="1400"/>
              <a:buFont typeface="Kumbh Sans"/>
              <a:buChar char="■"/>
              <a:defRPr>
                <a:solidFill>
                  <a:schemeClr val="accent6"/>
                </a:solidFill>
                <a:latin typeface="Kumbh Sans"/>
                <a:ea typeface="Kumbh Sans"/>
                <a:cs typeface="Kumbh Sans"/>
                <a:sym typeface="Kumbh Sans"/>
              </a:defRPr>
            </a:lvl3pPr>
            <a:lvl4pPr marL="1828800" indent="-317500">
              <a:lnSpc>
                <a:spcPct val="115000"/>
              </a:lnSpc>
              <a:spcBef>
                <a:spcPts val="1600"/>
              </a:spcBef>
              <a:buClr>
                <a:schemeClr val="accent6"/>
              </a:buClr>
              <a:buSzPts val="1400"/>
              <a:buFont typeface="Kumbh Sans"/>
              <a:buChar char="●"/>
              <a:defRPr>
                <a:solidFill>
                  <a:schemeClr val="accent6"/>
                </a:solidFill>
                <a:latin typeface="Kumbh Sans"/>
                <a:ea typeface="Kumbh Sans"/>
                <a:cs typeface="Kumbh Sans"/>
                <a:sym typeface="Kumbh Sans"/>
              </a:defRPr>
            </a:lvl4pPr>
            <a:lvl5pPr marL="2286000" indent="-317500">
              <a:lnSpc>
                <a:spcPct val="115000"/>
              </a:lnSpc>
              <a:spcBef>
                <a:spcPts val="1600"/>
              </a:spcBef>
              <a:buClr>
                <a:schemeClr val="accent6"/>
              </a:buClr>
              <a:buSzPts val="1400"/>
              <a:buFont typeface="Kumbh Sans"/>
              <a:buChar char="○"/>
              <a:defRPr>
                <a:solidFill>
                  <a:schemeClr val="accent6"/>
                </a:solidFill>
                <a:latin typeface="Kumbh Sans"/>
                <a:ea typeface="Kumbh Sans"/>
                <a:cs typeface="Kumbh Sans"/>
                <a:sym typeface="Kumbh Sans"/>
              </a:defRPr>
            </a:lvl5pPr>
            <a:lvl6pPr marL="2743200" indent="-317500">
              <a:lnSpc>
                <a:spcPct val="115000"/>
              </a:lnSpc>
              <a:spcBef>
                <a:spcPts val="1600"/>
              </a:spcBef>
              <a:buClr>
                <a:schemeClr val="accent6"/>
              </a:buClr>
              <a:buSzPts val="1400"/>
              <a:buFont typeface="Kumbh Sans"/>
              <a:buChar char="■"/>
              <a:defRPr>
                <a:solidFill>
                  <a:schemeClr val="accent6"/>
                </a:solidFill>
                <a:latin typeface="Kumbh Sans"/>
                <a:ea typeface="Kumbh Sans"/>
                <a:cs typeface="Kumbh Sans"/>
                <a:sym typeface="Kumbh Sans"/>
              </a:defRPr>
            </a:lvl6pPr>
            <a:lvl7pPr marL="3200400" indent="-317500">
              <a:lnSpc>
                <a:spcPct val="115000"/>
              </a:lnSpc>
              <a:spcBef>
                <a:spcPts val="1600"/>
              </a:spcBef>
              <a:buClr>
                <a:schemeClr val="accent6"/>
              </a:buClr>
              <a:buSzPts val="1400"/>
              <a:buFont typeface="Kumbh Sans"/>
              <a:buChar char="●"/>
              <a:defRPr>
                <a:solidFill>
                  <a:schemeClr val="accent6"/>
                </a:solidFill>
                <a:latin typeface="Kumbh Sans"/>
                <a:ea typeface="Kumbh Sans"/>
                <a:cs typeface="Kumbh Sans"/>
                <a:sym typeface="Kumbh Sans"/>
              </a:defRPr>
            </a:lvl7pPr>
            <a:lvl8pPr marL="3657600" indent="-317500">
              <a:lnSpc>
                <a:spcPct val="115000"/>
              </a:lnSpc>
              <a:spcBef>
                <a:spcPts val="1600"/>
              </a:spcBef>
              <a:buClr>
                <a:schemeClr val="accent6"/>
              </a:buClr>
              <a:buSzPts val="1400"/>
              <a:buFont typeface="Kumbh Sans"/>
              <a:buChar char="○"/>
              <a:defRPr>
                <a:solidFill>
                  <a:schemeClr val="accent6"/>
                </a:solidFill>
                <a:latin typeface="Kumbh Sans"/>
                <a:ea typeface="Kumbh Sans"/>
                <a:cs typeface="Kumbh Sans"/>
                <a:sym typeface="Kumbh Sans"/>
              </a:defRPr>
            </a:lvl8pPr>
            <a:lvl9pPr marL="4114800" indent="-317500">
              <a:lnSpc>
                <a:spcPct val="115000"/>
              </a:lnSpc>
              <a:spcBef>
                <a:spcPts val="1600"/>
              </a:spcBef>
              <a:spcAft>
                <a:spcPts val="1600"/>
              </a:spcAft>
              <a:buClr>
                <a:schemeClr val="accent6"/>
              </a:buClr>
              <a:buSzPts val="1400"/>
              <a:buFont typeface="Kumbh Sans"/>
              <a:buChar char="■"/>
              <a:defRPr>
                <a:solidFill>
                  <a:schemeClr val="accent6"/>
                </a:solidFill>
                <a:latin typeface="Kumbh Sans"/>
                <a:ea typeface="Kumbh Sans"/>
                <a:cs typeface="Kumbh Sans"/>
                <a:sym typeface="Kumbh Sans"/>
              </a:defRPr>
            </a:lvl9pPr>
          </a:lstStyle>
          <a:p>
            <a:pPr algn="just"/>
            <a:endParaRPr lang="en-US" sz="1300" dirty="0"/>
          </a:p>
          <a:p>
            <a:pPr algn="just">
              <a:lnSpc>
                <a:spcPct val="150000"/>
              </a:lnSpc>
            </a:pPr>
            <a:r>
              <a:rPr lang="en-US" sz="1300" dirty="0"/>
              <a:t>The RSVP production house produced </a:t>
            </a:r>
            <a:r>
              <a:rPr lang="en-US" sz="1300" b="1" dirty="0"/>
              <a:t>~8000 movies between 2017 to 2019</a:t>
            </a:r>
            <a:r>
              <a:rPr lang="en-US" sz="1300" dirty="0"/>
              <a:t>, out of which </a:t>
            </a:r>
            <a:r>
              <a:rPr lang="en-US" sz="1300" b="1" dirty="0"/>
              <a:t>~5000 movies </a:t>
            </a:r>
            <a:r>
              <a:rPr lang="en-US" sz="1300" dirty="0"/>
              <a:t>are from </a:t>
            </a:r>
            <a:r>
              <a:rPr lang="en-US" sz="1300" b="1" dirty="0"/>
              <a:t>“Drama, Thriller, Comedy” </a:t>
            </a:r>
            <a:r>
              <a:rPr lang="en-US" sz="1300" dirty="0"/>
              <a:t>genre. Hence, the production house shall plan from the above genre for their next project.</a:t>
            </a:r>
          </a:p>
          <a:p>
            <a:pPr algn="just">
              <a:lnSpc>
                <a:spcPct val="150000"/>
              </a:lnSpc>
            </a:pPr>
            <a:r>
              <a:rPr lang="en-US" sz="1300" dirty="0"/>
              <a:t>Older movies runtime is </a:t>
            </a:r>
            <a:r>
              <a:rPr lang="en-US" sz="1300" b="1" dirty="0"/>
              <a:t>~105mins</a:t>
            </a:r>
            <a:r>
              <a:rPr lang="en-US" sz="1300" dirty="0"/>
              <a:t>, Hence, the production house shall plan for the same.</a:t>
            </a:r>
          </a:p>
          <a:p>
            <a:pPr algn="just">
              <a:lnSpc>
                <a:spcPct val="150000"/>
              </a:lnSpc>
            </a:pPr>
            <a:r>
              <a:rPr lang="en-US" sz="1300" dirty="0"/>
              <a:t>The following directors </a:t>
            </a:r>
            <a:r>
              <a:rPr lang="en-US" sz="1300" b="1" dirty="0"/>
              <a:t>“</a:t>
            </a:r>
            <a:r>
              <a:rPr lang="en-US" sz="1300" b="1" dirty="0" err="1"/>
              <a:t>A.L.Vijay”,“James</a:t>
            </a:r>
            <a:r>
              <a:rPr lang="en-US" sz="1300" b="1" dirty="0"/>
              <a:t> Snider”,”</a:t>
            </a:r>
            <a:r>
              <a:rPr lang="en-IN" sz="1300" b="1" dirty="0"/>
              <a:t> </a:t>
            </a:r>
            <a:r>
              <a:rPr lang="en-IN" sz="1300" b="1" dirty="0" err="1"/>
              <a:t>Ksshitij</a:t>
            </a:r>
            <a:r>
              <a:rPr lang="en-IN" sz="1300" b="1" dirty="0"/>
              <a:t> Chaudhary </a:t>
            </a:r>
            <a:r>
              <a:rPr lang="en-US" sz="1300" b="1" dirty="0"/>
              <a:t>“, “Steven Soderbergh” </a:t>
            </a:r>
            <a:r>
              <a:rPr lang="en-US" sz="1300" dirty="0"/>
              <a:t>has given rating than 8+, hence it is advisable to tie-up with them.</a:t>
            </a:r>
          </a:p>
          <a:p>
            <a:pPr algn="just">
              <a:lnSpc>
                <a:spcPct val="150000"/>
              </a:lnSpc>
            </a:pPr>
            <a:r>
              <a:rPr lang="en-US" sz="1300" dirty="0"/>
              <a:t>Artists like </a:t>
            </a:r>
            <a:r>
              <a:rPr lang="en-US" sz="1300" b="1" dirty="0"/>
              <a:t>“Mohanlal”, “</a:t>
            </a:r>
            <a:r>
              <a:rPr lang="en-US" sz="1300" b="1" dirty="0" err="1"/>
              <a:t>Mammooty</a:t>
            </a:r>
            <a:r>
              <a:rPr lang="en-US" sz="1300" b="1" dirty="0"/>
              <a:t>” </a:t>
            </a:r>
            <a:r>
              <a:rPr lang="en-US" sz="1300" dirty="0"/>
              <a:t>has done more movies with the production house holding IMDB average rating more than 7.0</a:t>
            </a:r>
          </a:p>
          <a:p>
            <a:pPr algn="just">
              <a:lnSpc>
                <a:spcPct val="150000"/>
              </a:lnSpc>
            </a:pPr>
            <a:r>
              <a:rPr lang="en-US" sz="1300" dirty="0"/>
              <a:t>As a global partner, </a:t>
            </a:r>
            <a:r>
              <a:rPr lang="en-US" sz="1300" b="1" dirty="0"/>
              <a:t>Marvel Studios, Twentieth Century Fox, Warner Bros</a:t>
            </a:r>
            <a:r>
              <a:rPr lang="en-US" sz="1300" dirty="0"/>
              <a:t> shall  be chosen as the production houses.</a:t>
            </a:r>
          </a:p>
          <a:p>
            <a:pPr algn="just">
              <a:lnSpc>
                <a:spcPct val="150000"/>
              </a:lnSpc>
            </a:pPr>
            <a:r>
              <a:rPr lang="en-US" sz="1300" b="1" dirty="0"/>
              <a:t>Netflix</a:t>
            </a:r>
            <a:r>
              <a:rPr lang="en-US" sz="1300" dirty="0"/>
              <a:t> shall be chosen for </a:t>
            </a:r>
            <a:r>
              <a:rPr lang="en-US" sz="1300" b="1" dirty="0"/>
              <a:t>Digital streaming</a:t>
            </a:r>
            <a:r>
              <a:rPr lang="en-US" sz="1300" dirty="0"/>
              <a:t> as it holds more than 15 movies of the production house.</a:t>
            </a:r>
          </a:p>
        </p:txBody>
      </p:sp>
    </p:spTree>
  </p:cSld>
  <p:clrMapOvr>
    <a:masterClrMapping/>
  </p:clrMapOvr>
</p:sld>
</file>

<file path=ppt/theme/theme1.xml><?xml version="1.0" encoding="utf-8"?>
<a:theme xmlns:a="http://schemas.openxmlformats.org/drawingml/2006/main" name="Luxury Cinema Theater Pitch Deck Infographics by Slidesgo">
  <a:themeElements>
    <a:clrScheme name="Simple Light">
      <a:dk1>
        <a:srgbClr val="000000"/>
      </a:dk1>
      <a:lt1>
        <a:srgbClr val="FFFFFF"/>
      </a:lt1>
      <a:dk2>
        <a:srgbClr val="0C1F1E"/>
      </a:dk2>
      <a:lt2>
        <a:srgbClr val="063332"/>
      </a:lt2>
      <a:accent1>
        <a:srgbClr val="2A6460"/>
      </a:accent1>
      <a:accent2>
        <a:srgbClr val="8BC5A7"/>
      </a:accent2>
      <a:accent3>
        <a:srgbClr val="B78534"/>
      </a:accent3>
      <a:accent4>
        <a:srgbClr val="CDA04B"/>
      </a:accent4>
      <a:accent5>
        <a:srgbClr val="EFC570"/>
      </a:accent5>
      <a:accent6>
        <a:srgbClr val="F7E7C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16</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Fira Sans Extra Condensed</vt:lpstr>
      <vt:lpstr>Kumbh Sans</vt:lpstr>
      <vt:lpstr>Arial</vt:lpstr>
      <vt:lpstr>Fira Sans Condensed</vt:lpstr>
      <vt:lpstr>Yeseva One</vt:lpstr>
      <vt:lpstr>Luxury Cinema Theater Pitch Deck Infographics by Slidesgo</vt:lpstr>
      <vt:lpstr>RSVP MOVIES CASE STUDY</vt:lpstr>
      <vt:lpstr>PowerPoint Presentation</vt:lpstr>
      <vt:lpstr>SUMMARY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RSVP MOVIES CASE STUDY</dc:title>
  <dc:creator>vishwanath</dc:creator>
  <cp:lastModifiedBy>Vishwanath Rajasekaran</cp:lastModifiedBy>
  <cp:revision>1</cp:revision>
  <dcterms:modified xsi:type="dcterms:W3CDTF">2022-12-29T16:14:54Z</dcterms:modified>
</cp:coreProperties>
</file>