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DDEC09F-E6CC-428B-99A0-56A542DFF770}" type="slidenum">
              <a:rPr lang="en-IN" smtClean="0"/>
              <a:t>‹#›</a:t>
            </a:fld>
            <a:endParaRPr lang="en-IN"/>
          </a:p>
        </p:txBody>
      </p:sp>
    </p:spTree>
    <p:extLst>
      <p:ext uri="{BB962C8B-B14F-4D97-AF65-F5344CB8AC3E}">
        <p14:creationId xmlns:p14="http://schemas.microsoft.com/office/powerpoint/2010/main" val="427027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640BB4D-51E7-467C-9A87-91809F3D86C5}" type="datetimeFigureOut">
              <a:rPr lang="en-IN" smtClean="0"/>
              <a:t>10/07/23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520974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08253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287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40BB4D-51E7-467C-9A87-91809F3D86C5}" type="datetimeFigureOut">
              <a:rPr lang="en-IN" smtClean="0"/>
              <a:t>10/07/23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DEC09F-E6CC-428B-99A0-56A542DFF770}" type="slidenum">
              <a:rPr lang="en-IN" smtClean="0"/>
              <a:t>‹#›</a:t>
            </a:fld>
            <a:endParaRPr lang="en-IN"/>
          </a:p>
        </p:txBody>
      </p:sp>
    </p:spTree>
    <p:extLst>
      <p:ext uri="{BB962C8B-B14F-4D97-AF65-F5344CB8AC3E}">
        <p14:creationId xmlns:p14="http://schemas.microsoft.com/office/powerpoint/2010/main" val="119077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10/07/23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03534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10/07/23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2870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40BB4D-51E7-467C-9A87-91809F3D86C5}" type="datetimeFigureOut">
              <a:rPr lang="en-IN" smtClean="0"/>
              <a:t>10/07/23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51778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10/07/23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76437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10/07/23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2145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10/07/23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84795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40BB4D-51E7-467C-9A87-91809F3D86C5}" type="datetimeFigureOut">
              <a:rPr lang="en-IN" smtClean="0"/>
              <a:t>10/07/23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318385839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6" name="Rectangle 1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6386284" y="484631"/>
            <a:ext cx="5640064" cy="3352799"/>
          </a:xfrm>
        </p:spPr>
        <p:txBody>
          <a:bodyPr vert="horz" lIns="91440" tIns="45720" rIns="91440" bIns="45720" rtlCol="0" anchor="ctr">
            <a:normAutofit/>
          </a:bodyPr>
          <a:lstStyle/>
          <a:p>
            <a:pPr>
              <a:lnSpc>
                <a:spcPct val="90000"/>
              </a:lnSpc>
            </a:pPr>
            <a:r>
              <a:rPr lang="en-US" sz="5400" b="1" i="0" dirty="0">
                <a:solidFill>
                  <a:schemeClr val="tx1"/>
                </a:solidFill>
                <a:effectLst/>
              </a:rPr>
              <a:t>Storytelling Case Study: Airbnb, NYC</a:t>
            </a:r>
            <a:endParaRPr lang="en-US" sz="5400" dirty="0">
              <a:solidFill>
                <a:schemeClr val="tx1"/>
              </a:solidFill>
            </a:endParaRPr>
          </a:p>
        </p:txBody>
      </p:sp>
      <p:sp>
        <p:nvSpPr>
          <p:cNvPr id="18" name="Freeform: Shape 17">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oryboard">
            <a:extLst>
              <a:ext uri="{FF2B5EF4-FFF2-40B4-BE49-F238E27FC236}">
                <a16:creationId xmlns:a16="http://schemas.microsoft.com/office/drawing/2014/main" id="{EFFB156D-E722-0D07-3A13-F21972CBBC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3396" y="1687625"/>
            <a:ext cx="3573675" cy="3573675"/>
          </a:xfrm>
          <a:prstGeom prst="rect">
            <a:avLst/>
          </a:prstGeom>
        </p:spPr>
      </p:pic>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6386286" y="4523232"/>
            <a:ext cx="4741962" cy="1648967"/>
          </a:xfrm>
        </p:spPr>
        <p:txBody>
          <a:bodyPr vert="horz" lIns="91440" tIns="45720" rIns="91440" bIns="45720" rtlCol="0">
            <a:normAutofit/>
          </a:bodyPr>
          <a:lstStyle/>
          <a:p>
            <a:r>
              <a:rPr lang="en-US" dirty="0"/>
              <a:t>Vishwanath Rajasekaran</a:t>
            </a:r>
          </a:p>
          <a:p>
            <a:pPr indent="-182880">
              <a:buFont typeface="Wingdings" pitchFamily="2" charset="2"/>
              <a:buChar char="§"/>
            </a:pPr>
            <a:endParaRPr lang="en-US" dirty="0"/>
          </a:p>
        </p:txBody>
      </p:sp>
      <p:grpSp>
        <p:nvGrpSpPr>
          <p:cNvPr id="20" name="Group 19">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21">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1463770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8337472" y="1247603"/>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677334" y="1451112"/>
            <a:ext cx="7073473" cy="5128677"/>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838200" y="1742213"/>
            <a:ext cx="6711950" cy="4559196"/>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8337091" y="1582742"/>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lvl="0"/>
            <a:r>
              <a:rPr lang="en-IN" sz="2000" dirty="0"/>
              <a:t>Airbnb is an online platform using which people can rent accommodations. </a:t>
            </a:r>
            <a:endParaRPr lang="en-US" sz="2000" dirty="0"/>
          </a:p>
          <a:p>
            <a:pPr lvl="0"/>
            <a:r>
              <a:rPr lang="en-IN" sz="2000" dirty="0"/>
              <a:t>Airbnb has incurred a huge loss in revenue during the COVID-19 period</a:t>
            </a:r>
            <a:endParaRPr lang="en-US" sz="2000" dirty="0"/>
          </a:p>
          <a:p>
            <a:pPr lvl="0"/>
            <a:r>
              <a:rPr lang="en-IN" sz="2000" dirty="0"/>
              <a:t>Post COVID-19 pandemic, the people have started travelling again, and now Airbnb is aiming to bring up the business again and ready to provide services to customers.</a:t>
            </a:r>
            <a:endParaRPr lang="en-US" sz="2000" dirty="0"/>
          </a:p>
          <a:p>
            <a:pPr marL="0" indent="0">
              <a:buNone/>
            </a:pPr>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546721" y="1340528"/>
            <a:ext cx="7028633" cy="5112959"/>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8337472" y="1218846"/>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8279296" y="1393794"/>
            <a:ext cx="3687036"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80649" y="1393794"/>
            <a:ext cx="7466120" cy="5194363"/>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778565" y="1763215"/>
            <a:ext cx="6711950" cy="4077419"/>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8337472" y="1032130"/>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758687" y="1855841"/>
            <a:ext cx="6711950" cy="450944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8368748" y="1553422"/>
            <a:ext cx="3823252"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268613" y="255813"/>
            <a:ext cx="6311091"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718930" y="1902767"/>
            <a:ext cx="6711950" cy="4176003"/>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8398564" y="1711468"/>
            <a:ext cx="3677097"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{709F2486-69D5-994C-B232-85A9CC760FF8}tf10001070_mac</Template>
  <TotalTime>519</TotalTime>
  <Words>614</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Rockwell Extra Bold</vt:lpstr>
      <vt:lpstr>Wingdings</vt:lpstr>
      <vt:lpstr>Wood Type</vt:lpstr>
      <vt:lpstr>Storytelling Case Study: Airbnb, NYC</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Viswanath</cp:lastModifiedBy>
  <cp:revision>11</cp:revision>
  <dcterms:created xsi:type="dcterms:W3CDTF">2022-01-03T15:55:11Z</dcterms:created>
  <dcterms:modified xsi:type="dcterms:W3CDTF">2023-07-10T17:10:11Z</dcterms:modified>
</cp:coreProperties>
</file>