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96" r:id="rId6"/>
    <p:sldId id="303" r:id="rId7"/>
    <p:sldId id="301" r:id="rId8"/>
    <p:sldId id="304" r:id="rId9"/>
    <p:sldId id="299" r:id="rId10"/>
    <p:sldId id="302" r:id="rId11"/>
    <p:sldId id="276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E5A"/>
    <a:srgbClr val="446992"/>
    <a:srgbClr val="D6E0EB"/>
    <a:srgbClr val="AEC2D8"/>
    <a:srgbClr val="98432A"/>
    <a:srgbClr val="D84400"/>
    <a:srgbClr val="44678D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634"/>
  </p:normalViewPr>
  <p:slideViewPr>
    <p:cSldViewPr snapToGrid="0" showGuides="1">
      <p:cViewPr>
        <p:scale>
          <a:sx n="75" d="100"/>
          <a:sy n="75" d="100"/>
        </p:scale>
        <p:origin x="703" y="42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  <a:r>
              <a:rPr lang="en-GB" baseline="0"/>
              <a:t> over testing and training data</a:t>
            </a:r>
            <a:r>
              <a:rPr lang="en-GB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023351769504781E-2"/>
          <c:y val="0.12932878411774579"/>
          <c:w val="0.88701263502910077"/>
          <c:h val="0.71352885234501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Sheet1!$U$7</c:f>
              <c:strCache>
                <c:ptCount val="1"/>
                <c:pt idx="0">
                  <c:v>Train 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Sheet1!$T$8:$T$11</c:f>
              <c:strCache>
                <c:ptCount val="4"/>
                <c:pt idx="0">
                  <c:v>Naïve Bayes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XGBoost</c:v>
                </c:pt>
              </c:strCache>
            </c:strRef>
          </c:cat>
          <c:val>
            <c:numRef>
              <c:f>Sheet1!$U$8:$U$11</c:f>
              <c:numCache>
                <c:formatCode>0%</c:formatCode>
                <c:ptCount val="4"/>
                <c:pt idx="0">
                  <c:v>0.59</c:v>
                </c:pt>
                <c:pt idx="1">
                  <c:v>0.63</c:v>
                </c:pt>
                <c:pt idx="2">
                  <c:v>0.65</c:v>
                </c:pt>
                <c:pt idx="3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2D-4D10-AF1F-0FE7659B7E46}"/>
            </c:ext>
          </c:extLst>
        </c:ser>
        <c:ser>
          <c:idx val="1"/>
          <c:order val="1"/>
          <c:tx>
            <c:strRef>
              <c:f>Sheet1!$V$7</c:f>
              <c:strCache>
                <c:ptCount val="1"/>
                <c:pt idx="0">
                  <c:v>Testing Data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Sheet1!$T$8:$T$11</c:f>
              <c:strCache>
                <c:ptCount val="4"/>
                <c:pt idx="0">
                  <c:v>Naïve Bayes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XGBoost</c:v>
                </c:pt>
              </c:strCache>
            </c:strRef>
          </c:cat>
          <c:val>
            <c:numRef>
              <c:f>Sheet1!$V$8:$V$11</c:f>
              <c:numCache>
                <c:formatCode>0%</c:formatCode>
                <c:ptCount val="4"/>
                <c:pt idx="0">
                  <c:v>0.57999999999999996</c:v>
                </c:pt>
                <c:pt idx="1">
                  <c:v>0.62</c:v>
                </c:pt>
                <c:pt idx="2">
                  <c:v>0.64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2D-4D10-AF1F-0FE7659B7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2419280"/>
        <c:axId val="324537360"/>
      </c:barChart>
      <c:catAx>
        <c:axId val="32241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37360"/>
        <c:crosses val="autoZero"/>
        <c:auto val="1"/>
        <c:lblAlgn val="ctr"/>
        <c:lblOffset val="100"/>
        <c:noMultiLvlLbl val="0"/>
      </c:catAx>
      <c:valAx>
        <c:axId val="32453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41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074580389951051"/>
          <c:y val="0.91131002973840736"/>
          <c:w val="0.37267217752386417"/>
          <c:h val="8.3502801275471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41580-F4A8-461D-9D1E-F9101EE5D9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B324DFA-0895-4637-A33D-1B4A7F3FE760}">
      <dgm:prSet phldrT="[Text]" custT="1"/>
      <dgm:spPr/>
      <dgm:t>
        <a:bodyPr/>
        <a:lstStyle/>
        <a:p>
          <a:r>
            <a:rPr lang="en-GB" sz="3200" dirty="0"/>
            <a:t>Feature Selection Techniques</a:t>
          </a:r>
        </a:p>
      </dgm:t>
    </dgm:pt>
    <dgm:pt modelId="{14118C45-37B5-4D1F-B3A5-E7FA1B45A218}" type="parTrans" cxnId="{3714BDAA-FC97-49D8-82AA-D9E7B5D02A0C}">
      <dgm:prSet/>
      <dgm:spPr/>
      <dgm:t>
        <a:bodyPr/>
        <a:lstStyle/>
        <a:p>
          <a:endParaRPr lang="en-GB"/>
        </a:p>
      </dgm:t>
    </dgm:pt>
    <dgm:pt modelId="{A3BECE43-015F-46E4-9F4D-F417D861B6B4}" type="sibTrans" cxnId="{3714BDAA-FC97-49D8-82AA-D9E7B5D02A0C}">
      <dgm:prSet/>
      <dgm:spPr/>
      <dgm:t>
        <a:bodyPr/>
        <a:lstStyle/>
        <a:p>
          <a:endParaRPr lang="en-GB"/>
        </a:p>
      </dgm:t>
    </dgm:pt>
    <dgm:pt modelId="{0BA18C7B-63C3-461A-AFA9-5DF878FEDC0D}">
      <dgm:prSet phldrT="[Text]"/>
      <dgm:spPr/>
      <dgm:t>
        <a:bodyPr/>
        <a:lstStyle/>
        <a:p>
          <a:r>
            <a:rPr lang="en-GB" dirty="0"/>
            <a:t>Variance Inflation Factor</a:t>
          </a:r>
        </a:p>
      </dgm:t>
    </dgm:pt>
    <dgm:pt modelId="{DFA518A4-1719-4651-B1FF-061DE6A3F77B}" type="parTrans" cxnId="{2CFD816D-A3CD-4EFE-9B19-4B69300014EB}">
      <dgm:prSet/>
      <dgm:spPr/>
      <dgm:t>
        <a:bodyPr/>
        <a:lstStyle/>
        <a:p>
          <a:endParaRPr lang="en-GB"/>
        </a:p>
      </dgm:t>
    </dgm:pt>
    <dgm:pt modelId="{F9A83DB7-4665-412A-B755-54D8909A3FA5}" type="sibTrans" cxnId="{2CFD816D-A3CD-4EFE-9B19-4B69300014EB}">
      <dgm:prSet/>
      <dgm:spPr/>
      <dgm:t>
        <a:bodyPr/>
        <a:lstStyle/>
        <a:p>
          <a:endParaRPr lang="en-GB"/>
        </a:p>
      </dgm:t>
    </dgm:pt>
    <dgm:pt modelId="{1F3C04DE-5E6E-46C4-90E8-1C0F013E0C13}">
      <dgm:prSet phldrT="[Text]"/>
      <dgm:spPr/>
      <dgm:t>
        <a:bodyPr/>
        <a:lstStyle/>
        <a:p>
          <a:r>
            <a:rPr lang="en-GB" dirty="0"/>
            <a:t>Random Forest Classification Algorithm using Boruta Package</a:t>
          </a:r>
        </a:p>
      </dgm:t>
    </dgm:pt>
    <dgm:pt modelId="{BBF9AC80-0FA1-40B0-8A7B-F62D17417B4F}" type="parTrans" cxnId="{CF5B7FF2-A7D0-4226-B686-59C86A0A4B10}">
      <dgm:prSet/>
      <dgm:spPr/>
      <dgm:t>
        <a:bodyPr/>
        <a:lstStyle/>
        <a:p>
          <a:endParaRPr lang="en-GB"/>
        </a:p>
      </dgm:t>
    </dgm:pt>
    <dgm:pt modelId="{0CDD613B-962D-428D-A65B-09FBDF7DE295}" type="sibTrans" cxnId="{CF5B7FF2-A7D0-4226-B686-59C86A0A4B10}">
      <dgm:prSet/>
      <dgm:spPr/>
      <dgm:t>
        <a:bodyPr/>
        <a:lstStyle/>
        <a:p>
          <a:endParaRPr lang="en-GB"/>
        </a:p>
      </dgm:t>
    </dgm:pt>
    <dgm:pt modelId="{4484107F-9DFE-441F-9151-216D09AA8D25}">
      <dgm:prSet/>
      <dgm:spPr/>
      <dgm:t>
        <a:bodyPr/>
        <a:lstStyle/>
        <a:p>
          <a:r>
            <a:rPr lang="en-GB" dirty="0"/>
            <a:t>Recursive Feature Elimination</a:t>
          </a:r>
        </a:p>
      </dgm:t>
    </dgm:pt>
    <dgm:pt modelId="{1C4DF4BB-218B-455D-9550-AFE56DA6A7AC}" type="parTrans" cxnId="{325FEB21-8821-4AE6-86C9-DF42A69BAE1D}">
      <dgm:prSet/>
      <dgm:spPr/>
      <dgm:t>
        <a:bodyPr/>
        <a:lstStyle/>
        <a:p>
          <a:endParaRPr lang="en-GB"/>
        </a:p>
      </dgm:t>
    </dgm:pt>
    <dgm:pt modelId="{135B34CF-DB77-490B-866F-AF6F5D568BCF}" type="sibTrans" cxnId="{325FEB21-8821-4AE6-86C9-DF42A69BAE1D}">
      <dgm:prSet/>
      <dgm:spPr/>
      <dgm:t>
        <a:bodyPr/>
        <a:lstStyle/>
        <a:p>
          <a:endParaRPr lang="en-GB"/>
        </a:p>
      </dgm:t>
    </dgm:pt>
    <dgm:pt modelId="{BCBD7AF0-A70D-411D-B5E6-C7EDCF253F68}">
      <dgm:prSet/>
      <dgm:spPr/>
      <dgm:t>
        <a:bodyPr/>
        <a:lstStyle/>
        <a:p>
          <a:r>
            <a:rPr lang="en-GB" dirty="0"/>
            <a:t>Learning Vector Quantization</a:t>
          </a:r>
        </a:p>
      </dgm:t>
    </dgm:pt>
    <dgm:pt modelId="{E1878E52-5E0A-434D-B29E-CDBC3D161AEB}" type="parTrans" cxnId="{F9E356FA-8D00-4BBE-B4FC-D5020F59A4C4}">
      <dgm:prSet/>
      <dgm:spPr/>
      <dgm:t>
        <a:bodyPr/>
        <a:lstStyle/>
        <a:p>
          <a:endParaRPr lang="en-GB"/>
        </a:p>
      </dgm:t>
    </dgm:pt>
    <dgm:pt modelId="{FF678D8F-D534-4822-ABFD-8CE78CEFF293}" type="sibTrans" cxnId="{F9E356FA-8D00-4BBE-B4FC-D5020F59A4C4}">
      <dgm:prSet/>
      <dgm:spPr/>
      <dgm:t>
        <a:bodyPr/>
        <a:lstStyle/>
        <a:p>
          <a:endParaRPr lang="en-GB"/>
        </a:p>
      </dgm:t>
    </dgm:pt>
    <dgm:pt modelId="{98D891F6-82E2-482D-984D-C0C5D2C15F12}" type="pres">
      <dgm:prSet presAssocID="{9C141580-F4A8-461D-9D1E-F9101EE5D9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C87550-F55F-449E-B1F7-F825035052DD}" type="pres">
      <dgm:prSet presAssocID="{BB324DFA-0895-4637-A33D-1B4A7F3FE760}" presName="hierRoot1" presStyleCnt="0"/>
      <dgm:spPr/>
    </dgm:pt>
    <dgm:pt modelId="{87143102-4EBE-4EB8-8190-46916F13627A}" type="pres">
      <dgm:prSet presAssocID="{BB324DFA-0895-4637-A33D-1B4A7F3FE760}" presName="composite" presStyleCnt="0"/>
      <dgm:spPr/>
    </dgm:pt>
    <dgm:pt modelId="{8FAB4FB9-80D4-47D3-900B-FEB00F6E96C4}" type="pres">
      <dgm:prSet presAssocID="{BB324DFA-0895-4637-A33D-1B4A7F3FE760}" presName="background" presStyleLbl="node0" presStyleIdx="0" presStyleCnt="1"/>
      <dgm:spPr/>
    </dgm:pt>
    <dgm:pt modelId="{0C98FABF-F169-44B4-B981-60FD39327EFA}" type="pres">
      <dgm:prSet presAssocID="{BB324DFA-0895-4637-A33D-1B4A7F3FE760}" presName="text" presStyleLbl="fgAcc0" presStyleIdx="0" presStyleCnt="1" custScaleX="153266" custScaleY="70397">
        <dgm:presLayoutVars>
          <dgm:chPref val="3"/>
        </dgm:presLayoutVars>
      </dgm:prSet>
      <dgm:spPr/>
    </dgm:pt>
    <dgm:pt modelId="{39284F2E-A85C-45D9-8204-62C76EAFC275}" type="pres">
      <dgm:prSet presAssocID="{BB324DFA-0895-4637-A33D-1B4A7F3FE760}" presName="hierChild2" presStyleCnt="0"/>
      <dgm:spPr/>
    </dgm:pt>
    <dgm:pt modelId="{976ADB3A-0E75-4432-8321-2BFBD0FAED8B}" type="pres">
      <dgm:prSet presAssocID="{DFA518A4-1719-4651-B1FF-061DE6A3F77B}" presName="Name10" presStyleLbl="parChTrans1D2" presStyleIdx="0" presStyleCnt="4"/>
      <dgm:spPr/>
    </dgm:pt>
    <dgm:pt modelId="{C8EBD445-0215-4A46-9A96-88E27CEA12B3}" type="pres">
      <dgm:prSet presAssocID="{0BA18C7B-63C3-461A-AFA9-5DF878FEDC0D}" presName="hierRoot2" presStyleCnt="0"/>
      <dgm:spPr/>
    </dgm:pt>
    <dgm:pt modelId="{46C8F203-69DE-4C76-A706-7A66598E1A04}" type="pres">
      <dgm:prSet presAssocID="{0BA18C7B-63C3-461A-AFA9-5DF878FEDC0D}" presName="composite2" presStyleCnt="0"/>
      <dgm:spPr/>
    </dgm:pt>
    <dgm:pt modelId="{B50C5380-F3D4-4DAA-A868-AFD9F3BB0F28}" type="pres">
      <dgm:prSet presAssocID="{0BA18C7B-63C3-461A-AFA9-5DF878FEDC0D}" presName="background2" presStyleLbl="node2" presStyleIdx="0" presStyleCnt="4"/>
      <dgm:spPr>
        <a:solidFill>
          <a:srgbClr val="00B050"/>
        </a:solidFill>
      </dgm:spPr>
    </dgm:pt>
    <dgm:pt modelId="{5E3969E4-9B2A-4430-A977-BC08947D6FE3}" type="pres">
      <dgm:prSet presAssocID="{0BA18C7B-63C3-461A-AFA9-5DF878FEDC0D}" presName="text2" presStyleLbl="fgAcc2" presStyleIdx="0" presStyleCnt="4">
        <dgm:presLayoutVars>
          <dgm:chPref val="3"/>
        </dgm:presLayoutVars>
      </dgm:prSet>
      <dgm:spPr/>
    </dgm:pt>
    <dgm:pt modelId="{A13A9AC2-F598-43C5-A3D2-BD7E999E179D}" type="pres">
      <dgm:prSet presAssocID="{0BA18C7B-63C3-461A-AFA9-5DF878FEDC0D}" presName="hierChild3" presStyleCnt="0"/>
      <dgm:spPr/>
    </dgm:pt>
    <dgm:pt modelId="{9E26307D-945A-43F6-8FCF-422FB76D457C}" type="pres">
      <dgm:prSet presAssocID="{BBF9AC80-0FA1-40B0-8A7B-F62D17417B4F}" presName="Name10" presStyleLbl="parChTrans1D2" presStyleIdx="1" presStyleCnt="4"/>
      <dgm:spPr/>
    </dgm:pt>
    <dgm:pt modelId="{09AA08EC-EEF7-4840-A8CF-064C7E6FD889}" type="pres">
      <dgm:prSet presAssocID="{1F3C04DE-5E6E-46C4-90E8-1C0F013E0C13}" presName="hierRoot2" presStyleCnt="0"/>
      <dgm:spPr/>
    </dgm:pt>
    <dgm:pt modelId="{C58F31BB-920F-40EF-A5B6-8144065601A3}" type="pres">
      <dgm:prSet presAssocID="{1F3C04DE-5E6E-46C4-90E8-1C0F013E0C13}" presName="composite2" presStyleCnt="0"/>
      <dgm:spPr/>
    </dgm:pt>
    <dgm:pt modelId="{FDDDE033-13AF-4CD7-95FA-84FCF2277AB5}" type="pres">
      <dgm:prSet presAssocID="{1F3C04DE-5E6E-46C4-90E8-1C0F013E0C13}" presName="background2" presStyleLbl="node2" presStyleIdx="1" presStyleCnt="4"/>
      <dgm:spPr>
        <a:solidFill>
          <a:srgbClr val="00B050"/>
        </a:solidFill>
      </dgm:spPr>
    </dgm:pt>
    <dgm:pt modelId="{9604F5A4-2127-4029-93E6-0EE3DE2A4284}" type="pres">
      <dgm:prSet presAssocID="{1F3C04DE-5E6E-46C4-90E8-1C0F013E0C13}" presName="text2" presStyleLbl="fgAcc2" presStyleIdx="1" presStyleCnt="4">
        <dgm:presLayoutVars>
          <dgm:chPref val="3"/>
        </dgm:presLayoutVars>
      </dgm:prSet>
      <dgm:spPr/>
    </dgm:pt>
    <dgm:pt modelId="{D57D4337-6D4A-49E7-8EAE-02D6BF26B5D3}" type="pres">
      <dgm:prSet presAssocID="{1F3C04DE-5E6E-46C4-90E8-1C0F013E0C13}" presName="hierChild3" presStyleCnt="0"/>
      <dgm:spPr/>
    </dgm:pt>
    <dgm:pt modelId="{55EBADAE-4BC7-42F9-BFCD-114ACE4AB0A8}" type="pres">
      <dgm:prSet presAssocID="{1C4DF4BB-218B-455D-9550-AFE56DA6A7AC}" presName="Name10" presStyleLbl="parChTrans1D2" presStyleIdx="2" presStyleCnt="4"/>
      <dgm:spPr/>
    </dgm:pt>
    <dgm:pt modelId="{7997C920-904D-4E46-B771-98721419FA9A}" type="pres">
      <dgm:prSet presAssocID="{4484107F-9DFE-441F-9151-216D09AA8D25}" presName="hierRoot2" presStyleCnt="0"/>
      <dgm:spPr/>
    </dgm:pt>
    <dgm:pt modelId="{A48ED7A3-16AF-4BB8-8474-0947305161BC}" type="pres">
      <dgm:prSet presAssocID="{4484107F-9DFE-441F-9151-216D09AA8D25}" presName="composite2" presStyleCnt="0"/>
      <dgm:spPr/>
    </dgm:pt>
    <dgm:pt modelId="{2C80112E-CA94-466F-8945-446DF1647502}" type="pres">
      <dgm:prSet presAssocID="{4484107F-9DFE-441F-9151-216D09AA8D25}" presName="background2" presStyleLbl="node2" presStyleIdx="2" presStyleCnt="4"/>
      <dgm:spPr>
        <a:solidFill>
          <a:srgbClr val="00B050"/>
        </a:solidFill>
      </dgm:spPr>
    </dgm:pt>
    <dgm:pt modelId="{8D02FE99-1A15-4267-81CB-C8FEE7B4CFBD}" type="pres">
      <dgm:prSet presAssocID="{4484107F-9DFE-441F-9151-216D09AA8D25}" presName="text2" presStyleLbl="fgAcc2" presStyleIdx="2" presStyleCnt="4">
        <dgm:presLayoutVars>
          <dgm:chPref val="3"/>
        </dgm:presLayoutVars>
      </dgm:prSet>
      <dgm:spPr/>
    </dgm:pt>
    <dgm:pt modelId="{BBA79696-F7F1-48C6-B160-4F3595DF4783}" type="pres">
      <dgm:prSet presAssocID="{4484107F-9DFE-441F-9151-216D09AA8D25}" presName="hierChild3" presStyleCnt="0"/>
      <dgm:spPr/>
    </dgm:pt>
    <dgm:pt modelId="{5312A53B-569A-4C0D-8F82-2ABC042A644D}" type="pres">
      <dgm:prSet presAssocID="{E1878E52-5E0A-434D-B29E-CDBC3D161AEB}" presName="Name10" presStyleLbl="parChTrans1D2" presStyleIdx="3" presStyleCnt="4"/>
      <dgm:spPr/>
    </dgm:pt>
    <dgm:pt modelId="{AE0F70BA-CD4A-43C9-A971-147063F1973C}" type="pres">
      <dgm:prSet presAssocID="{BCBD7AF0-A70D-411D-B5E6-C7EDCF253F68}" presName="hierRoot2" presStyleCnt="0"/>
      <dgm:spPr/>
    </dgm:pt>
    <dgm:pt modelId="{74EB6173-9E1F-4AA0-AE93-B462FAA9278A}" type="pres">
      <dgm:prSet presAssocID="{BCBD7AF0-A70D-411D-B5E6-C7EDCF253F68}" presName="composite2" presStyleCnt="0"/>
      <dgm:spPr/>
    </dgm:pt>
    <dgm:pt modelId="{467A332F-CA8A-443A-B220-FCBD45843815}" type="pres">
      <dgm:prSet presAssocID="{BCBD7AF0-A70D-411D-B5E6-C7EDCF253F68}" presName="background2" presStyleLbl="node2" presStyleIdx="3" presStyleCnt="4"/>
      <dgm:spPr>
        <a:solidFill>
          <a:srgbClr val="00B050"/>
        </a:solidFill>
      </dgm:spPr>
    </dgm:pt>
    <dgm:pt modelId="{8BA264F6-6E10-45EC-B9F0-7FE095011997}" type="pres">
      <dgm:prSet presAssocID="{BCBD7AF0-A70D-411D-B5E6-C7EDCF253F68}" presName="text2" presStyleLbl="fgAcc2" presStyleIdx="3" presStyleCnt="4">
        <dgm:presLayoutVars>
          <dgm:chPref val="3"/>
        </dgm:presLayoutVars>
      </dgm:prSet>
      <dgm:spPr/>
    </dgm:pt>
    <dgm:pt modelId="{F27B17F9-906E-4309-816E-3A09551F36FF}" type="pres">
      <dgm:prSet presAssocID="{BCBD7AF0-A70D-411D-B5E6-C7EDCF253F68}" presName="hierChild3" presStyleCnt="0"/>
      <dgm:spPr/>
    </dgm:pt>
  </dgm:ptLst>
  <dgm:cxnLst>
    <dgm:cxn modelId="{325FEB21-8821-4AE6-86C9-DF42A69BAE1D}" srcId="{BB324DFA-0895-4637-A33D-1B4A7F3FE760}" destId="{4484107F-9DFE-441F-9151-216D09AA8D25}" srcOrd="2" destOrd="0" parTransId="{1C4DF4BB-218B-455D-9550-AFE56DA6A7AC}" sibTransId="{135B34CF-DB77-490B-866F-AF6F5D568BCF}"/>
    <dgm:cxn modelId="{17D76961-C42C-417E-A4A1-F7397320ECB9}" type="presOf" srcId="{0BA18C7B-63C3-461A-AFA9-5DF878FEDC0D}" destId="{5E3969E4-9B2A-4430-A977-BC08947D6FE3}" srcOrd="0" destOrd="0" presId="urn:microsoft.com/office/officeart/2005/8/layout/hierarchy1"/>
    <dgm:cxn modelId="{2CFD816D-A3CD-4EFE-9B19-4B69300014EB}" srcId="{BB324DFA-0895-4637-A33D-1B4A7F3FE760}" destId="{0BA18C7B-63C3-461A-AFA9-5DF878FEDC0D}" srcOrd="0" destOrd="0" parTransId="{DFA518A4-1719-4651-B1FF-061DE6A3F77B}" sibTransId="{F9A83DB7-4665-412A-B755-54D8909A3FA5}"/>
    <dgm:cxn modelId="{E1252578-ECF2-4A2B-BF8B-62122FA4629A}" type="presOf" srcId="{9C141580-F4A8-461D-9D1E-F9101EE5D931}" destId="{98D891F6-82E2-482D-984D-C0C5D2C15F12}" srcOrd="0" destOrd="0" presId="urn:microsoft.com/office/officeart/2005/8/layout/hierarchy1"/>
    <dgm:cxn modelId="{E133A388-F01A-4ABB-8CED-DD1CA61C5091}" type="presOf" srcId="{BCBD7AF0-A70D-411D-B5E6-C7EDCF253F68}" destId="{8BA264F6-6E10-45EC-B9F0-7FE095011997}" srcOrd="0" destOrd="0" presId="urn:microsoft.com/office/officeart/2005/8/layout/hierarchy1"/>
    <dgm:cxn modelId="{4AA1FE98-C932-4507-B5A4-7AE60197CC6E}" type="presOf" srcId="{DFA518A4-1719-4651-B1FF-061DE6A3F77B}" destId="{976ADB3A-0E75-4432-8321-2BFBD0FAED8B}" srcOrd="0" destOrd="0" presId="urn:microsoft.com/office/officeart/2005/8/layout/hierarchy1"/>
    <dgm:cxn modelId="{9046E99D-D5F3-4B71-91C2-8D9D88289CE1}" type="presOf" srcId="{1F3C04DE-5E6E-46C4-90E8-1C0F013E0C13}" destId="{9604F5A4-2127-4029-93E6-0EE3DE2A4284}" srcOrd="0" destOrd="0" presId="urn:microsoft.com/office/officeart/2005/8/layout/hierarchy1"/>
    <dgm:cxn modelId="{3714BDAA-FC97-49D8-82AA-D9E7B5D02A0C}" srcId="{9C141580-F4A8-461D-9D1E-F9101EE5D931}" destId="{BB324DFA-0895-4637-A33D-1B4A7F3FE760}" srcOrd="0" destOrd="0" parTransId="{14118C45-37B5-4D1F-B3A5-E7FA1B45A218}" sibTransId="{A3BECE43-015F-46E4-9F4D-F417D861B6B4}"/>
    <dgm:cxn modelId="{90E056B0-51BD-4164-9995-1DE038283EC4}" type="presOf" srcId="{1C4DF4BB-218B-455D-9550-AFE56DA6A7AC}" destId="{55EBADAE-4BC7-42F9-BFCD-114ACE4AB0A8}" srcOrd="0" destOrd="0" presId="urn:microsoft.com/office/officeart/2005/8/layout/hierarchy1"/>
    <dgm:cxn modelId="{C05392DD-B6C3-410F-A347-2B13B2D1B62A}" type="presOf" srcId="{E1878E52-5E0A-434D-B29E-CDBC3D161AEB}" destId="{5312A53B-569A-4C0D-8F82-2ABC042A644D}" srcOrd="0" destOrd="0" presId="urn:microsoft.com/office/officeart/2005/8/layout/hierarchy1"/>
    <dgm:cxn modelId="{5A7D71DF-BF42-4AFB-ADDB-1C9B0F13432D}" type="presOf" srcId="{BB324DFA-0895-4637-A33D-1B4A7F3FE760}" destId="{0C98FABF-F169-44B4-B981-60FD39327EFA}" srcOrd="0" destOrd="0" presId="urn:microsoft.com/office/officeart/2005/8/layout/hierarchy1"/>
    <dgm:cxn modelId="{3FB106E4-24B6-4DC1-8E84-C5E8DE45CC9F}" type="presOf" srcId="{4484107F-9DFE-441F-9151-216D09AA8D25}" destId="{8D02FE99-1A15-4267-81CB-C8FEE7B4CFBD}" srcOrd="0" destOrd="0" presId="urn:microsoft.com/office/officeart/2005/8/layout/hierarchy1"/>
    <dgm:cxn modelId="{ECF801EC-9EB3-42E0-9E92-19222CDAAB96}" type="presOf" srcId="{BBF9AC80-0FA1-40B0-8A7B-F62D17417B4F}" destId="{9E26307D-945A-43F6-8FCF-422FB76D457C}" srcOrd="0" destOrd="0" presId="urn:microsoft.com/office/officeart/2005/8/layout/hierarchy1"/>
    <dgm:cxn modelId="{CF5B7FF2-A7D0-4226-B686-59C86A0A4B10}" srcId="{BB324DFA-0895-4637-A33D-1B4A7F3FE760}" destId="{1F3C04DE-5E6E-46C4-90E8-1C0F013E0C13}" srcOrd="1" destOrd="0" parTransId="{BBF9AC80-0FA1-40B0-8A7B-F62D17417B4F}" sibTransId="{0CDD613B-962D-428D-A65B-09FBDF7DE295}"/>
    <dgm:cxn modelId="{F9E356FA-8D00-4BBE-B4FC-D5020F59A4C4}" srcId="{BB324DFA-0895-4637-A33D-1B4A7F3FE760}" destId="{BCBD7AF0-A70D-411D-B5E6-C7EDCF253F68}" srcOrd="3" destOrd="0" parTransId="{E1878E52-5E0A-434D-B29E-CDBC3D161AEB}" sibTransId="{FF678D8F-D534-4822-ABFD-8CE78CEFF293}"/>
    <dgm:cxn modelId="{8D88D142-7C46-43A4-BA62-1755222A3073}" type="presParOf" srcId="{98D891F6-82E2-482D-984D-C0C5D2C15F12}" destId="{78C87550-F55F-449E-B1F7-F825035052DD}" srcOrd="0" destOrd="0" presId="urn:microsoft.com/office/officeart/2005/8/layout/hierarchy1"/>
    <dgm:cxn modelId="{5D0580FE-A536-4B66-95F3-4035AD792856}" type="presParOf" srcId="{78C87550-F55F-449E-B1F7-F825035052DD}" destId="{87143102-4EBE-4EB8-8190-46916F13627A}" srcOrd="0" destOrd="0" presId="urn:microsoft.com/office/officeart/2005/8/layout/hierarchy1"/>
    <dgm:cxn modelId="{27F18D8B-DDAF-4F81-936A-A0C70BAF2A43}" type="presParOf" srcId="{87143102-4EBE-4EB8-8190-46916F13627A}" destId="{8FAB4FB9-80D4-47D3-900B-FEB00F6E96C4}" srcOrd="0" destOrd="0" presId="urn:microsoft.com/office/officeart/2005/8/layout/hierarchy1"/>
    <dgm:cxn modelId="{61F82340-B8F5-43EE-B620-187129AFEA5F}" type="presParOf" srcId="{87143102-4EBE-4EB8-8190-46916F13627A}" destId="{0C98FABF-F169-44B4-B981-60FD39327EFA}" srcOrd="1" destOrd="0" presId="urn:microsoft.com/office/officeart/2005/8/layout/hierarchy1"/>
    <dgm:cxn modelId="{39869F3A-2B3C-495D-915A-55A8123059FA}" type="presParOf" srcId="{78C87550-F55F-449E-B1F7-F825035052DD}" destId="{39284F2E-A85C-45D9-8204-62C76EAFC275}" srcOrd="1" destOrd="0" presId="urn:microsoft.com/office/officeart/2005/8/layout/hierarchy1"/>
    <dgm:cxn modelId="{891FB2AE-1959-479A-8840-546DC57491D0}" type="presParOf" srcId="{39284F2E-A85C-45D9-8204-62C76EAFC275}" destId="{976ADB3A-0E75-4432-8321-2BFBD0FAED8B}" srcOrd="0" destOrd="0" presId="urn:microsoft.com/office/officeart/2005/8/layout/hierarchy1"/>
    <dgm:cxn modelId="{51006EBA-1D8B-47F2-BCF4-9E7AE1AA9FB3}" type="presParOf" srcId="{39284F2E-A85C-45D9-8204-62C76EAFC275}" destId="{C8EBD445-0215-4A46-9A96-88E27CEA12B3}" srcOrd="1" destOrd="0" presId="urn:microsoft.com/office/officeart/2005/8/layout/hierarchy1"/>
    <dgm:cxn modelId="{6A783829-4DCD-4E61-A8A0-3DE62F1441C7}" type="presParOf" srcId="{C8EBD445-0215-4A46-9A96-88E27CEA12B3}" destId="{46C8F203-69DE-4C76-A706-7A66598E1A04}" srcOrd="0" destOrd="0" presId="urn:microsoft.com/office/officeart/2005/8/layout/hierarchy1"/>
    <dgm:cxn modelId="{042AA146-5A4C-4C4D-82BD-9C668E24A2F9}" type="presParOf" srcId="{46C8F203-69DE-4C76-A706-7A66598E1A04}" destId="{B50C5380-F3D4-4DAA-A868-AFD9F3BB0F28}" srcOrd="0" destOrd="0" presId="urn:microsoft.com/office/officeart/2005/8/layout/hierarchy1"/>
    <dgm:cxn modelId="{05703B84-751D-4D3F-ABCE-96F55CB10167}" type="presParOf" srcId="{46C8F203-69DE-4C76-A706-7A66598E1A04}" destId="{5E3969E4-9B2A-4430-A977-BC08947D6FE3}" srcOrd="1" destOrd="0" presId="urn:microsoft.com/office/officeart/2005/8/layout/hierarchy1"/>
    <dgm:cxn modelId="{EC58F713-B967-42D4-998D-4F3BE50FCDFE}" type="presParOf" srcId="{C8EBD445-0215-4A46-9A96-88E27CEA12B3}" destId="{A13A9AC2-F598-43C5-A3D2-BD7E999E179D}" srcOrd="1" destOrd="0" presId="urn:microsoft.com/office/officeart/2005/8/layout/hierarchy1"/>
    <dgm:cxn modelId="{EC310859-DE2A-412F-87D3-4A110D4CFDB3}" type="presParOf" srcId="{39284F2E-A85C-45D9-8204-62C76EAFC275}" destId="{9E26307D-945A-43F6-8FCF-422FB76D457C}" srcOrd="2" destOrd="0" presId="urn:microsoft.com/office/officeart/2005/8/layout/hierarchy1"/>
    <dgm:cxn modelId="{6105C390-7AA5-48ED-BD2A-C312C8C4080E}" type="presParOf" srcId="{39284F2E-A85C-45D9-8204-62C76EAFC275}" destId="{09AA08EC-EEF7-4840-A8CF-064C7E6FD889}" srcOrd="3" destOrd="0" presId="urn:microsoft.com/office/officeart/2005/8/layout/hierarchy1"/>
    <dgm:cxn modelId="{3A8F9C57-1565-4C9F-8AB6-926397FF54E3}" type="presParOf" srcId="{09AA08EC-EEF7-4840-A8CF-064C7E6FD889}" destId="{C58F31BB-920F-40EF-A5B6-8144065601A3}" srcOrd="0" destOrd="0" presId="urn:microsoft.com/office/officeart/2005/8/layout/hierarchy1"/>
    <dgm:cxn modelId="{ABDEE00D-3D5B-4BFD-94C2-22129F2451B1}" type="presParOf" srcId="{C58F31BB-920F-40EF-A5B6-8144065601A3}" destId="{FDDDE033-13AF-4CD7-95FA-84FCF2277AB5}" srcOrd="0" destOrd="0" presId="urn:microsoft.com/office/officeart/2005/8/layout/hierarchy1"/>
    <dgm:cxn modelId="{E174E463-74EC-4919-A2D9-05B2E53C9175}" type="presParOf" srcId="{C58F31BB-920F-40EF-A5B6-8144065601A3}" destId="{9604F5A4-2127-4029-93E6-0EE3DE2A4284}" srcOrd="1" destOrd="0" presId="urn:microsoft.com/office/officeart/2005/8/layout/hierarchy1"/>
    <dgm:cxn modelId="{9CF56489-33E0-4FAE-BA8A-76B067C24A20}" type="presParOf" srcId="{09AA08EC-EEF7-4840-A8CF-064C7E6FD889}" destId="{D57D4337-6D4A-49E7-8EAE-02D6BF26B5D3}" srcOrd="1" destOrd="0" presId="urn:microsoft.com/office/officeart/2005/8/layout/hierarchy1"/>
    <dgm:cxn modelId="{AFC8F9A2-4975-4E81-8DC1-5A6574AC075B}" type="presParOf" srcId="{39284F2E-A85C-45D9-8204-62C76EAFC275}" destId="{55EBADAE-4BC7-42F9-BFCD-114ACE4AB0A8}" srcOrd="4" destOrd="0" presId="urn:microsoft.com/office/officeart/2005/8/layout/hierarchy1"/>
    <dgm:cxn modelId="{8887B169-D118-4066-8011-8A9DC2DF3D43}" type="presParOf" srcId="{39284F2E-A85C-45D9-8204-62C76EAFC275}" destId="{7997C920-904D-4E46-B771-98721419FA9A}" srcOrd="5" destOrd="0" presId="urn:microsoft.com/office/officeart/2005/8/layout/hierarchy1"/>
    <dgm:cxn modelId="{8733FCD5-0021-452A-943F-DB773BBB2992}" type="presParOf" srcId="{7997C920-904D-4E46-B771-98721419FA9A}" destId="{A48ED7A3-16AF-4BB8-8474-0947305161BC}" srcOrd="0" destOrd="0" presId="urn:microsoft.com/office/officeart/2005/8/layout/hierarchy1"/>
    <dgm:cxn modelId="{00644BE6-5F72-4900-B8C7-CC787BA6D615}" type="presParOf" srcId="{A48ED7A3-16AF-4BB8-8474-0947305161BC}" destId="{2C80112E-CA94-466F-8945-446DF1647502}" srcOrd="0" destOrd="0" presId="urn:microsoft.com/office/officeart/2005/8/layout/hierarchy1"/>
    <dgm:cxn modelId="{66BF883B-C7EB-40DC-8E66-C7B396D811D1}" type="presParOf" srcId="{A48ED7A3-16AF-4BB8-8474-0947305161BC}" destId="{8D02FE99-1A15-4267-81CB-C8FEE7B4CFBD}" srcOrd="1" destOrd="0" presId="urn:microsoft.com/office/officeart/2005/8/layout/hierarchy1"/>
    <dgm:cxn modelId="{D653022E-1680-45D2-9076-F903D5A67050}" type="presParOf" srcId="{7997C920-904D-4E46-B771-98721419FA9A}" destId="{BBA79696-F7F1-48C6-B160-4F3595DF4783}" srcOrd="1" destOrd="0" presId="urn:microsoft.com/office/officeart/2005/8/layout/hierarchy1"/>
    <dgm:cxn modelId="{CD670C34-DBA5-4294-A045-C63F7EC6CBAB}" type="presParOf" srcId="{39284F2E-A85C-45D9-8204-62C76EAFC275}" destId="{5312A53B-569A-4C0D-8F82-2ABC042A644D}" srcOrd="6" destOrd="0" presId="urn:microsoft.com/office/officeart/2005/8/layout/hierarchy1"/>
    <dgm:cxn modelId="{595C49A9-1942-4ACA-9759-4088EDEC6E35}" type="presParOf" srcId="{39284F2E-A85C-45D9-8204-62C76EAFC275}" destId="{AE0F70BA-CD4A-43C9-A971-147063F1973C}" srcOrd="7" destOrd="0" presId="urn:microsoft.com/office/officeart/2005/8/layout/hierarchy1"/>
    <dgm:cxn modelId="{1D915571-ED21-4F11-BEF8-493DA124A622}" type="presParOf" srcId="{AE0F70BA-CD4A-43C9-A971-147063F1973C}" destId="{74EB6173-9E1F-4AA0-AE93-B462FAA9278A}" srcOrd="0" destOrd="0" presId="urn:microsoft.com/office/officeart/2005/8/layout/hierarchy1"/>
    <dgm:cxn modelId="{94F1EA40-7320-4AED-AA8A-0DF6132F858D}" type="presParOf" srcId="{74EB6173-9E1F-4AA0-AE93-B462FAA9278A}" destId="{467A332F-CA8A-443A-B220-FCBD45843815}" srcOrd="0" destOrd="0" presId="urn:microsoft.com/office/officeart/2005/8/layout/hierarchy1"/>
    <dgm:cxn modelId="{65302273-5BEF-488F-930A-3FD3DC17EEE4}" type="presParOf" srcId="{74EB6173-9E1F-4AA0-AE93-B462FAA9278A}" destId="{8BA264F6-6E10-45EC-B9F0-7FE095011997}" srcOrd="1" destOrd="0" presId="urn:microsoft.com/office/officeart/2005/8/layout/hierarchy1"/>
    <dgm:cxn modelId="{0E5456CB-BE52-43CC-AA37-E065B910EC97}" type="presParOf" srcId="{AE0F70BA-CD4A-43C9-A971-147063F1973C}" destId="{F27B17F9-906E-4309-816E-3A09551F36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D597F-7017-41FB-923C-25791E99009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</dgm:pt>
    <dgm:pt modelId="{4E56D331-7E3B-4368-B17D-FD607022B5D8}" type="pres">
      <dgm:prSet presAssocID="{97BD597F-7017-41FB-923C-25791E99009A}" presName="Name0" presStyleCnt="0">
        <dgm:presLayoutVars>
          <dgm:dir/>
          <dgm:resizeHandles val="exact"/>
        </dgm:presLayoutVars>
      </dgm:prSet>
      <dgm:spPr/>
    </dgm:pt>
  </dgm:ptLst>
  <dgm:cxnLst>
    <dgm:cxn modelId="{43494882-B02D-45F5-B4AB-EBBEEB85864E}" type="presOf" srcId="{97BD597F-7017-41FB-923C-25791E99009A}" destId="{4E56D331-7E3B-4368-B17D-FD607022B5D8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D597F-7017-41FB-923C-25791E9900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ACFAFAA-870A-4299-B2B0-3812ECDCA186}">
      <dgm:prSet phldrT="[Text]"/>
      <dgm:spPr/>
      <dgm:t>
        <a:bodyPr/>
        <a:lstStyle/>
        <a:p>
          <a:r>
            <a:rPr lang="en-GB" dirty="0"/>
            <a:t>Descriptive Analysis</a:t>
          </a:r>
        </a:p>
      </dgm:t>
    </dgm:pt>
    <dgm:pt modelId="{D9396F29-7679-4BEB-853A-AC5A8F1927C3}" type="parTrans" cxnId="{D7A31DC4-DD8D-491A-817B-B001D0785747}">
      <dgm:prSet/>
      <dgm:spPr/>
      <dgm:t>
        <a:bodyPr/>
        <a:lstStyle/>
        <a:p>
          <a:endParaRPr lang="en-GB"/>
        </a:p>
      </dgm:t>
    </dgm:pt>
    <dgm:pt modelId="{2C162FD9-A325-4713-963C-80F9F803FC79}" type="sibTrans" cxnId="{D7A31DC4-DD8D-491A-817B-B001D0785747}">
      <dgm:prSet/>
      <dgm:spPr/>
      <dgm:t>
        <a:bodyPr/>
        <a:lstStyle/>
        <a:p>
          <a:endParaRPr lang="en-GB"/>
        </a:p>
      </dgm:t>
    </dgm:pt>
    <dgm:pt modelId="{A3B00AE2-C82E-4962-8A2E-C001566AB0B5}">
      <dgm:prSet phldrT="[Text]"/>
      <dgm:spPr/>
      <dgm:t>
        <a:bodyPr/>
        <a:lstStyle/>
        <a:p>
          <a:r>
            <a:rPr lang="en-GB" dirty="0"/>
            <a:t>Multicollinearity</a:t>
          </a:r>
        </a:p>
      </dgm:t>
    </dgm:pt>
    <dgm:pt modelId="{EDB4E9BE-4635-4529-A8CA-EB9697AD9325}" type="parTrans" cxnId="{B0A7D9FF-C7F9-4D23-BAAF-21DAFC25FF80}">
      <dgm:prSet/>
      <dgm:spPr/>
      <dgm:t>
        <a:bodyPr/>
        <a:lstStyle/>
        <a:p>
          <a:endParaRPr lang="en-GB"/>
        </a:p>
      </dgm:t>
    </dgm:pt>
    <dgm:pt modelId="{FF8D9C6A-43A4-486F-B6D6-869F4741AFA9}" type="sibTrans" cxnId="{B0A7D9FF-C7F9-4D23-BAAF-21DAFC25FF80}">
      <dgm:prSet/>
      <dgm:spPr/>
      <dgm:t>
        <a:bodyPr/>
        <a:lstStyle/>
        <a:p>
          <a:endParaRPr lang="en-GB"/>
        </a:p>
      </dgm:t>
    </dgm:pt>
    <dgm:pt modelId="{1BCD8EBB-FECA-477C-A723-12AB5A48995B}">
      <dgm:prSet phldrT="[Text]"/>
      <dgm:spPr/>
      <dgm:t>
        <a:bodyPr/>
        <a:lstStyle/>
        <a:p>
          <a:r>
            <a:rPr lang="en-GB" dirty="0"/>
            <a:t>Variable Importance</a:t>
          </a:r>
        </a:p>
      </dgm:t>
    </dgm:pt>
    <dgm:pt modelId="{9BC6F21B-00AD-439F-A541-771B67026ACA}" type="parTrans" cxnId="{295452DB-2B91-4C47-9D25-A9E413E33899}">
      <dgm:prSet/>
      <dgm:spPr/>
      <dgm:t>
        <a:bodyPr/>
        <a:lstStyle/>
        <a:p>
          <a:endParaRPr lang="en-GB"/>
        </a:p>
      </dgm:t>
    </dgm:pt>
    <dgm:pt modelId="{DF64F239-7BEF-401E-9F5A-B7310AB3375C}" type="sibTrans" cxnId="{295452DB-2B91-4C47-9D25-A9E413E33899}">
      <dgm:prSet/>
      <dgm:spPr/>
      <dgm:t>
        <a:bodyPr/>
        <a:lstStyle/>
        <a:p>
          <a:endParaRPr lang="en-GB"/>
        </a:p>
      </dgm:t>
    </dgm:pt>
    <dgm:pt modelId="{9C16C9B0-4EF8-4F21-BF62-3F007E445AB2}">
      <dgm:prSet/>
      <dgm:spPr/>
      <dgm:t>
        <a:bodyPr/>
        <a:lstStyle/>
        <a:p>
          <a:r>
            <a:rPr lang="en-GB" dirty="0"/>
            <a:t>Insufficient Information</a:t>
          </a:r>
        </a:p>
      </dgm:t>
    </dgm:pt>
    <dgm:pt modelId="{FE34FE5C-C3BD-4A1A-B35F-32F931EEF149}" type="parTrans" cxnId="{43390BBE-7858-48A9-9439-014788E2F689}">
      <dgm:prSet/>
      <dgm:spPr/>
      <dgm:t>
        <a:bodyPr/>
        <a:lstStyle/>
        <a:p>
          <a:endParaRPr lang="en-GB"/>
        </a:p>
      </dgm:t>
    </dgm:pt>
    <dgm:pt modelId="{32C4EB39-EE60-42CA-BD0A-7D8F37FDCD51}" type="sibTrans" cxnId="{43390BBE-7858-48A9-9439-014788E2F689}">
      <dgm:prSet/>
      <dgm:spPr/>
      <dgm:t>
        <a:bodyPr/>
        <a:lstStyle/>
        <a:p>
          <a:endParaRPr lang="en-GB"/>
        </a:p>
      </dgm:t>
    </dgm:pt>
    <dgm:pt modelId="{FC63DA7F-9113-431C-AD50-8F0FD34E1D1B}" type="pres">
      <dgm:prSet presAssocID="{97BD597F-7017-41FB-923C-25791E99009A}" presName="linear" presStyleCnt="0">
        <dgm:presLayoutVars>
          <dgm:animLvl val="lvl"/>
          <dgm:resizeHandles val="exact"/>
        </dgm:presLayoutVars>
      </dgm:prSet>
      <dgm:spPr/>
    </dgm:pt>
    <dgm:pt modelId="{1F5B2188-F88A-413F-8790-616849A310B2}" type="pres">
      <dgm:prSet presAssocID="{9C16C9B0-4EF8-4F21-BF62-3F007E445A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769742-FE57-43EF-9147-A59171B1EDC1}" type="pres">
      <dgm:prSet presAssocID="{32C4EB39-EE60-42CA-BD0A-7D8F37FDCD51}" presName="spacer" presStyleCnt="0"/>
      <dgm:spPr/>
    </dgm:pt>
    <dgm:pt modelId="{70C247D4-9F23-4F9F-8343-085AC9968883}" type="pres">
      <dgm:prSet presAssocID="{CACFAFAA-870A-4299-B2B0-3812ECDCA1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3E501C-7D3D-4A05-B7DB-4F52CDEAF71C}" type="pres">
      <dgm:prSet presAssocID="{2C162FD9-A325-4713-963C-80F9F803FC79}" presName="spacer" presStyleCnt="0"/>
      <dgm:spPr/>
    </dgm:pt>
    <dgm:pt modelId="{D6B33F0E-D15A-443B-A03C-03FB97877F3F}" type="pres">
      <dgm:prSet presAssocID="{A3B00AE2-C82E-4962-8A2E-C001566AB0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272B59-3378-4C03-A354-9A5ADB4B0DF1}" type="pres">
      <dgm:prSet presAssocID="{FF8D9C6A-43A4-486F-B6D6-869F4741AFA9}" presName="spacer" presStyleCnt="0"/>
      <dgm:spPr/>
    </dgm:pt>
    <dgm:pt modelId="{7217EA29-6472-43BD-AE1E-5FED7B200951}" type="pres">
      <dgm:prSet presAssocID="{1BCD8EBB-FECA-477C-A723-12AB5A4899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F129C3B-B7E5-4228-9FA9-45133E8B21AF}" type="presOf" srcId="{97BD597F-7017-41FB-923C-25791E99009A}" destId="{FC63DA7F-9113-431C-AD50-8F0FD34E1D1B}" srcOrd="0" destOrd="0" presId="urn:microsoft.com/office/officeart/2005/8/layout/vList2"/>
    <dgm:cxn modelId="{8D83A25D-E81A-4DE2-83DB-2D082E817C4F}" type="presOf" srcId="{A3B00AE2-C82E-4962-8A2E-C001566AB0B5}" destId="{D6B33F0E-D15A-443B-A03C-03FB97877F3F}" srcOrd="0" destOrd="0" presId="urn:microsoft.com/office/officeart/2005/8/layout/vList2"/>
    <dgm:cxn modelId="{6CE94244-1929-4245-9903-6132D2DEA607}" type="presOf" srcId="{1BCD8EBB-FECA-477C-A723-12AB5A48995B}" destId="{7217EA29-6472-43BD-AE1E-5FED7B200951}" srcOrd="0" destOrd="0" presId="urn:microsoft.com/office/officeart/2005/8/layout/vList2"/>
    <dgm:cxn modelId="{549D2767-55C6-4706-A2B6-509535270B72}" type="presOf" srcId="{9C16C9B0-4EF8-4F21-BF62-3F007E445AB2}" destId="{1F5B2188-F88A-413F-8790-616849A310B2}" srcOrd="0" destOrd="0" presId="urn:microsoft.com/office/officeart/2005/8/layout/vList2"/>
    <dgm:cxn modelId="{43390BBE-7858-48A9-9439-014788E2F689}" srcId="{97BD597F-7017-41FB-923C-25791E99009A}" destId="{9C16C9B0-4EF8-4F21-BF62-3F007E445AB2}" srcOrd="0" destOrd="0" parTransId="{FE34FE5C-C3BD-4A1A-B35F-32F931EEF149}" sibTransId="{32C4EB39-EE60-42CA-BD0A-7D8F37FDCD51}"/>
    <dgm:cxn modelId="{D7A31DC4-DD8D-491A-817B-B001D0785747}" srcId="{97BD597F-7017-41FB-923C-25791E99009A}" destId="{CACFAFAA-870A-4299-B2B0-3812ECDCA186}" srcOrd="1" destOrd="0" parTransId="{D9396F29-7679-4BEB-853A-AC5A8F1927C3}" sibTransId="{2C162FD9-A325-4713-963C-80F9F803FC79}"/>
    <dgm:cxn modelId="{3A95F4D2-DAAB-48A9-80B6-0671A241333D}" type="presOf" srcId="{CACFAFAA-870A-4299-B2B0-3812ECDCA186}" destId="{70C247D4-9F23-4F9F-8343-085AC9968883}" srcOrd="0" destOrd="0" presId="urn:microsoft.com/office/officeart/2005/8/layout/vList2"/>
    <dgm:cxn modelId="{295452DB-2B91-4C47-9D25-A9E413E33899}" srcId="{97BD597F-7017-41FB-923C-25791E99009A}" destId="{1BCD8EBB-FECA-477C-A723-12AB5A48995B}" srcOrd="3" destOrd="0" parTransId="{9BC6F21B-00AD-439F-A541-771B67026ACA}" sibTransId="{DF64F239-7BEF-401E-9F5A-B7310AB3375C}"/>
    <dgm:cxn modelId="{B0A7D9FF-C7F9-4D23-BAAF-21DAFC25FF80}" srcId="{97BD597F-7017-41FB-923C-25791E99009A}" destId="{A3B00AE2-C82E-4962-8A2E-C001566AB0B5}" srcOrd="2" destOrd="0" parTransId="{EDB4E9BE-4635-4529-A8CA-EB9697AD9325}" sibTransId="{FF8D9C6A-43A4-486F-B6D6-869F4741AFA9}"/>
    <dgm:cxn modelId="{28FD8900-35E1-44FB-8B62-AF555F439894}" type="presParOf" srcId="{FC63DA7F-9113-431C-AD50-8F0FD34E1D1B}" destId="{1F5B2188-F88A-413F-8790-616849A310B2}" srcOrd="0" destOrd="0" presId="urn:microsoft.com/office/officeart/2005/8/layout/vList2"/>
    <dgm:cxn modelId="{9FA7B32A-E5B2-4C49-A43A-ACAB8D6E6CF8}" type="presParOf" srcId="{FC63DA7F-9113-431C-AD50-8F0FD34E1D1B}" destId="{80769742-FE57-43EF-9147-A59171B1EDC1}" srcOrd="1" destOrd="0" presId="urn:microsoft.com/office/officeart/2005/8/layout/vList2"/>
    <dgm:cxn modelId="{2F213B25-7CD6-4AE4-A4FB-78D584DCFD26}" type="presParOf" srcId="{FC63DA7F-9113-431C-AD50-8F0FD34E1D1B}" destId="{70C247D4-9F23-4F9F-8343-085AC9968883}" srcOrd="2" destOrd="0" presId="urn:microsoft.com/office/officeart/2005/8/layout/vList2"/>
    <dgm:cxn modelId="{ACA9C36E-54FB-407E-B2BC-79BA01F75C90}" type="presParOf" srcId="{FC63DA7F-9113-431C-AD50-8F0FD34E1D1B}" destId="{313E501C-7D3D-4A05-B7DB-4F52CDEAF71C}" srcOrd="3" destOrd="0" presId="urn:microsoft.com/office/officeart/2005/8/layout/vList2"/>
    <dgm:cxn modelId="{3A59BCF7-ED83-40B3-BB43-C940C00E1DC1}" type="presParOf" srcId="{FC63DA7F-9113-431C-AD50-8F0FD34E1D1B}" destId="{D6B33F0E-D15A-443B-A03C-03FB97877F3F}" srcOrd="4" destOrd="0" presId="urn:microsoft.com/office/officeart/2005/8/layout/vList2"/>
    <dgm:cxn modelId="{DF957F80-74D7-401C-91A0-6A7ABF74D235}" type="presParOf" srcId="{FC63DA7F-9113-431C-AD50-8F0FD34E1D1B}" destId="{A2272B59-3378-4C03-A354-9A5ADB4B0DF1}" srcOrd="5" destOrd="0" presId="urn:microsoft.com/office/officeart/2005/8/layout/vList2"/>
    <dgm:cxn modelId="{BFED5533-C9ED-4EED-855D-E2E6290B75B8}" type="presParOf" srcId="{FC63DA7F-9113-431C-AD50-8F0FD34E1D1B}" destId="{7217EA29-6472-43BD-AE1E-5FED7B2009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4AFD5-5F8B-44EE-B4A0-41CD4B9ABDC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F97155ED-0A15-43CE-84BF-5925D85A78B3}">
      <dgm:prSet phldrT="[Text]" custT="1"/>
      <dgm:spPr/>
      <dgm:t>
        <a:bodyPr/>
        <a:lstStyle/>
        <a:p>
          <a:r>
            <a:rPr lang="en-GB" sz="1600" dirty="0"/>
            <a:t>Recruitment of younger, informative employees  </a:t>
          </a:r>
        </a:p>
      </dgm:t>
    </dgm:pt>
    <dgm:pt modelId="{570FEB46-DBD4-441E-A3AF-DB3EBCDC10F2}" type="parTrans" cxnId="{95269F2B-D8C7-4E12-A287-DA5BBF820140}">
      <dgm:prSet/>
      <dgm:spPr/>
      <dgm:t>
        <a:bodyPr/>
        <a:lstStyle/>
        <a:p>
          <a:endParaRPr lang="en-GB"/>
        </a:p>
      </dgm:t>
    </dgm:pt>
    <dgm:pt modelId="{DE57090E-F81E-4EEF-B075-5AAB9F5E0BD0}" type="sibTrans" cxnId="{95269F2B-D8C7-4E12-A287-DA5BBF820140}">
      <dgm:prSet/>
      <dgm:spPr/>
      <dgm:t>
        <a:bodyPr/>
        <a:lstStyle/>
        <a:p>
          <a:endParaRPr lang="en-GB"/>
        </a:p>
      </dgm:t>
    </dgm:pt>
    <dgm:pt modelId="{720BB4AF-9C58-45B7-923F-64500A285CD2}">
      <dgm:prSet phldrT="[Text]" custT="1"/>
      <dgm:spPr/>
      <dgm:t>
        <a:bodyPr/>
        <a:lstStyle/>
        <a:p>
          <a:r>
            <a:rPr lang="en-GB" sz="1600" dirty="0"/>
            <a:t>Collaboration with e-learning platform </a:t>
          </a:r>
        </a:p>
      </dgm:t>
    </dgm:pt>
    <dgm:pt modelId="{152175DC-ABA1-4609-8CF6-470069D36F2E}" type="parTrans" cxnId="{E8C1C629-5A47-4DF9-82D4-A60F80F20CDC}">
      <dgm:prSet/>
      <dgm:spPr/>
      <dgm:t>
        <a:bodyPr/>
        <a:lstStyle/>
        <a:p>
          <a:endParaRPr lang="en-GB"/>
        </a:p>
      </dgm:t>
    </dgm:pt>
    <dgm:pt modelId="{43ED31DE-04C4-4A03-A564-FF5A34735505}" type="sibTrans" cxnId="{E8C1C629-5A47-4DF9-82D4-A60F80F20CDC}">
      <dgm:prSet/>
      <dgm:spPr/>
      <dgm:t>
        <a:bodyPr/>
        <a:lstStyle/>
        <a:p>
          <a:endParaRPr lang="en-GB"/>
        </a:p>
      </dgm:t>
    </dgm:pt>
    <dgm:pt modelId="{BCB883EB-40BD-4135-8CE0-84A8D5A41212}">
      <dgm:prSet phldrT="[Text]" custT="1"/>
      <dgm:spPr/>
      <dgm:t>
        <a:bodyPr/>
        <a:lstStyle/>
        <a:p>
          <a:r>
            <a:rPr lang="en-GB" sz="1600" dirty="0"/>
            <a:t>Improvement in overall layout of content</a:t>
          </a:r>
        </a:p>
      </dgm:t>
    </dgm:pt>
    <dgm:pt modelId="{8F559D13-9683-41AB-890F-535F2CBBE22B}" type="parTrans" cxnId="{D9DE5F3B-1568-45BC-8BE1-1691FE82444E}">
      <dgm:prSet/>
      <dgm:spPr/>
      <dgm:t>
        <a:bodyPr/>
        <a:lstStyle/>
        <a:p>
          <a:endParaRPr lang="en-GB"/>
        </a:p>
      </dgm:t>
    </dgm:pt>
    <dgm:pt modelId="{E1F50AB0-FE61-47F1-961D-6C26F70C6560}" type="sibTrans" cxnId="{D9DE5F3B-1568-45BC-8BE1-1691FE82444E}">
      <dgm:prSet/>
      <dgm:spPr/>
      <dgm:t>
        <a:bodyPr/>
        <a:lstStyle/>
        <a:p>
          <a:endParaRPr lang="en-GB"/>
        </a:p>
      </dgm:t>
    </dgm:pt>
    <dgm:pt modelId="{40F9B0ED-9479-4AC4-8350-8D9FD54574FF}">
      <dgm:prSet custT="1"/>
      <dgm:spPr/>
      <dgm:t>
        <a:bodyPr/>
        <a:lstStyle/>
        <a:p>
          <a:r>
            <a:rPr lang="en-GB" sz="1600" dirty="0"/>
            <a:t>Diverse Advertisement</a:t>
          </a:r>
          <a:r>
            <a:rPr lang="en-GB" sz="3400" dirty="0"/>
            <a:t> </a:t>
          </a:r>
        </a:p>
      </dgm:t>
    </dgm:pt>
    <dgm:pt modelId="{57119C7D-721A-40CA-9FB5-08E49496CDAB}" type="parTrans" cxnId="{68D359D0-3D4F-4216-8392-009F5602BCB8}">
      <dgm:prSet/>
      <dgm:spPr/>
      <dgm:t>
        <a:bodyPr/>
        <a:lstStyle/>
        <a:p>
          <a:endParaRPr lang="en-GB"/>
        </a:p>
      </dgm:t>
    </dgm:pt>
    <dgm:pt modelId="{A4B020A2-5EC3-4F2C-9B53-5645993309B7}" type="sibTrans" cxnId="{68D359D0-3D4F-4216-8392-009F5602BCB8}">
      <dgm:prSet/>
      <dgm:spPr/>
      <dgm:t>
        <a:bodyPr/>
        <a:lstStyle/>
        <a:p>
          <a:endParaRPr lang="en-GB"/>
        </a:p>
      </dgm:t>
    </dgm:pt>
    <dgm:pt modelId="{563336DD-884F-49E8-93CE-E53CF19F1C8E}">
      <dgm:prSet custT="1"/>
      <dgm:spPr/>
      <dgm:t>
        <a:bodyPr/>
        <a:lstStyle/>
        <a:p>
          <a:r>
            <a:rPr lang="en-GB" sz="1600" dirty="0"/>
            <a:t>Interactive user experience.</a:t>
          </a:r>
        </a:p>
      </dgm:t>
    </dgm:pt>
    <dgm:pt modelId="{6833D138-30A0-477E-BB2E-DB9E02D3F07F}" type="parTrans" cxnId="{C7DBA66A-09A9-40C5-B3E2-C954C555B5A5}">
      <dgm:prSet/>
      <dgm:spPr/>
      <dgm:t>
        <a:bodyPr/>
        <a:lstStyle/>
        <a:p>
          <a:endParaRPr lang="en-GB"/>
        </a:p>
      </dgm:t>
    </dgm:pt>
    <dgm:pt modelId="{599103DD-131E-439B-9E7E-02B3797EE0C0}" type="sibTrans" cxnId="{C7DBA66A-09A9-40C5-B3E2-C954C555B5A5}">
      <dgm:prSet/>
      <dgm:spPr/>
      <dgm:t>
        <a:bodyPr/>
        <a:lstStyle/>
        <a:p>
          <a:endParaRPr lang="en-GB"/>
        </a:p>
      </dgm:t>
    </dgm:pt>
    <dgm:pt modelId="{BFC8F12D-FCD1-4667-918A-3CF164B53544}">
      <dgm:prSet custT="1"/>
      <dgm:spPr/>
      <dgm:t>
        <a:bodyPr/>
        <a:lstStyle/>
        <a:p>
          <a:r>
            <a:rPr lang="en-GB" sz="1600" kern="1200">
              <a:latin typeface="Abadi"/>
              <a:ea typeface="+mn-ea"/>
              <a:cs typeface="+mn-cs"/>
            </a:rPr>
            <a:t>Concise and gripping content</a:t>
          </a:r>
          <a:r>
            <a:rPr lang="en-GB" sz="2200" kern="1200"/>
            <a:t>.</a:t>
          </a:r>
          <a:endParaRPr lang="en-GB" sz="2200" kern="1200" dirty="0"/>
        </a:p>
      </dgm:t>
    </dgm:pt>
    <dgm:pt modelId="{BED67A19-47FB-4CC9-9AE2-928FD53B9331}" type="parTrans" cxnId="{4CB2AB79-18B5-4B17-98B7-286921BCE695}">
      <dgm:prSet/>
      <dgm:spPr/>
      <dgm:t>
        <a:bodyPr/>
        <a:lstStyle/>
        <a:p>
          <a:endParaRPr lang="en-GB"/>
        </a:p>
      </dgm:t>
    </dgm:pt>
    <dgm:pt modelId="{7702A2DC-78D4-4A60-810C-49318A674CAA}" type="sibTrans" cxnId="{4CB2AB79-18B5-4B17-98B7-286921BCE695}">
      <dgm:prSet/>
      <dgm:spPr/>
      <dgm:t>
        <a:bodyPr/>
        <a:lstStyle/>
        <a:p>
          <a:endParaRPr lang="en-GB"/>
        </a:p>
      </dgm:t>
    </dgm:pt>
    <dgm:pt modelId="{057CF59B-5EE5-4ABA-AC15-4DDBF20DC883}" type="pres">
      <dgm:prSet presAssocID="{A464AFD5-5F8B-44EE-B4A0-41CD4B9ABDCA}" presName="Name0" presStyleCnt="0">
        <dgm:presLayoutVars>
          <dgm:chMax val="7"/>
          <dgm:chPref val="7"/>
          <dgm:dir/>
        </dgm:presLayoutVars>
      </dgm:prSet>
      <dgm:spPr/>
    </dgm:pt>
    <dgm:pt modelId="{E15F7908-342F-4566-81F9-EEEBE25B3556}" type="pres">
      <dgm:prSet presAssocID="{A464AFD5-5F8B-44EE-B4A0-41CD4B9ABDCA}" presName="Name1" presStyleCnt="0"/>
      <dgm:spPr/>
    </dgm:pt>
    <dgm:pt modelId="{3B7432DD-5B1E-4CC9-B798-02211C7BEAF2}" type="pres">
      <dgm:prSet presAssocID="{A464AFD5-5F8B-44EE-B4A0-41CD4B9ABDCA}" presName="cycle" presStyleCnt="0"/>
      <dgm:spPr/>
    </dgm:pt>
    <dgm:pt modelId="{C8598309-BEBB-4F09-A2C0-0F57725C5918}" type="pres">
      <dgm:prSet presAssocID="{A464AFD5-5F8B-44EE-B4A0-41CD4B9ABDCA}" presName="srcNode" presStyleLbl="node1" presStyleIdx="0" presStyleCnt="6"/>
      <dgm:spPr/>
    </dgm:pt>
    <dgm:pt modelId="{CEF3FA28-C6A2-4E70-9581-28E77B290E7F}" type="pres">
      <dgm:prSet presAssocID="{A464AFD5-5F8B-44EE-B4A0-41CD4B9ABDCA}" presName="conn" presStyleLbl="parChTrans1D2" presStyleIdx="0" presStyleCnt="1"/>
      <dgm:spPr/>
    </dgm:pt>
    <dgm:pt modelId="{12D6B286-0FE5-4C94-9288-0FF07924F291}" type="pres">
      <dgm:prSet presAssocID="{A464AFD5-5F8B-44EE-B4A0-41CD4B9ABDCA}" presName="extraNode" presStyleLbl="node1" presStyleIdx="0" presStyleCnt="6"/>
      <dgm:spPr/>
    </dgm:pt>
    <dgm:pt modelId="{61D5269E-0236-4C6E-8412-F2F362D6B279}" type="pres">
      <dgm:prSet presAssocID="{A464AFD5-5F8B-44EE-B4A0-41CD4B9ABDCA}" presName="dstNode" presStyleLbl="node1" presStyleIdx="0" presStyleCnt="6"/>
      <dgm:spPr/>
    </dgm:pt>
    <dgm:pt modelId="{1FD4AFE7-68C2-478E-A85E-596A975E81AF}" type="pres">
      <dgm:prSet presAssocID="{F97155ED-0A15-43CE-84BF-5925D85A78B3}" presName="text_1" presStyleLbl="node1" presStyleIdx="0" presStyleCnt="6">
        <dgm:presLayoutVars>
          <dgm:bulletEnabled val="1"/>
        </dgm:presLayoutVars>
      </dgm:prSet>
      <dgm:spPr/>
    </dgm:pt>
    <dgm:pt modelId="{7619DE95-4837-4EB6-B973-4F17B9FF84AC}" type="pres">
      <dgm:prSet presAssocID="{F97155ED-0A15-43CE-84BF-5925D85A78B3}" presName="accent_1" presStyleCnt="0"/>
      <dgm:spPr/>
    </dgm:pt>
    <dgm:pt modelId="{2AA1E8CB-5486-4538-B8FA-8B2991BF88D6}" type="pres">
      <dgm:prSet presAssocID="{F97155ED-0A15-43CE-84BF-5925D85A78B3}" presName="accentRepeatNode" presStyleLbl="solidFgAcc1" presStyleIdx="0" presStyleCnt="6"/>
      <dgm:spPr/>
    </dgm:pt>
    <dgm:pt modelId="{186A2685-A387-4E8D-84EE-92C79524C25F}" type="pres">
      <dgm:prSet presAssocID="{563336DD-884F-49E8-93CE-E53CF19F1C8E}" presName="text_2" presStyleLbl="node1" presStyleIdx="1" presStyleCnt="6" custLinFactNeighborX="1417" custLinFactNeighborY="-3654">
        <dgm:presLayoutVars>
          <dgm:bulletEnabled val="1"/>
        </dgm:presLayoutVars>
      </dgm:prSet>
      <dgm:spPr/>
    </dgm:pt>
    <dgm:pt modelId="{802FA214-36C3-4EF6-B2A7-67FA33FD8C21}" type="pres">
      <dgm:prSet presAssocID="{563336DD-884F-49E8-93CE-E53CF19F1C8E}" presName="accent_2" presStyleCnt="0"/>
      <dgm:spPr/>
    </dgm:pt>
    <dgm:pt modelId="{271826EC-F5B5-42C4-A639-E381E8D95C6D}" type="pres">
      <dgm:prSet presAssocID="{563336DD-884F-49E8-93CE-E53CF19F1C8E}" presName="accentRepeatNode" presStyleLbl="solidFgAcc1" presStyleIdx="1" presStyleCnt="6"/>
      <dgm:spPr/>
    </dgm:pt>
    <dgm:pt modelId="{84FE79DA-6130-40E0-ACC7-458EF09F33D9}" type="pres">
      <dgm:prSet presAssocID="{BFC8F12D-FCD1-4667-918A-3CF164B53544}" presName="text_3" presStyleLbl="node1" presStyleIdx="2" presStyleCnt="6">
        <dgm:presLayoutVars>
          <dgm:bulletEnabled val="1"/>
        </dgm:presLayoutVars>
      </dgm:prSet>
      <dgm:spPr/>
    </dgm:pt>
    <dgm:pt modelId="{2940DD7B-7D5C-4B87-A9C5-AC00DE9E117A}" type="pres">
      <dgm:prSet presAssocID="{BFC8F12D-FCD1-4667-918A-3CF164B53544}" presName="accent_3" presStyleCnt="0"/>
      <dgm:spPr/>
    </dgm:pt>
    <dgm:pt modelId="{84AD41FD-2D7F-498F-9455-7CFB662DC85C}" type="pres">
      <dgm:prSet presAssocID="{BFC8F12D-FCD1-4667-918A-3CF164B53544}" presName="accentRepeatNode" presStyleLbl="solidFgAcc1" presStyleIdx="2" presStyleCnt="6"/>
      <dgm:spPr/>
    </dgm:pt>
    <dgm:pt modelId="{0AB0ECA3-5877-4A7F-B84C-D0239D2ED864}" type="pres">
      <dgm:prSet presAssocID="{720BB4AF-9C58-45B7-923F-64500A285CD2}" presName="text_4" presStyleLbl="node1" presStyleIdx="3" presStyleCnt="6" custLinFactNeighborX="-1280" custLinFactNeighborY="1364">
        <dgm:presLayoutVars>
          <dgm:bulletEnabled val="1"/>
        </dgm:presLayoutVars>
      </dgm:prSet>
      <dgm:spPr/>
    </dgm:pt>
    <dgm:pt modelId="{F9F8F4F9-04BB-4D93-A927-17AAD93B3B57}" type="pres">
      <dgm:prSet presAssocID="{720BB4AF-9C58-45B7-923F-64500A285CD2}" presName="accent_4" presStyleCnt="0"/>
      <dgm:spPr/>
    </dgm:pt>
    <dgm:pt modelId="{D4FE0615-20CD-4F57-B55D-2A0C53713634}" type="pres">
      <dgm:prSet presAssocID="{720BB4AF-9C58-45B7-923F-64500A285CD2}" presName="accentRepeatNode" presStyleLbl="solidFgAcc1" presStyleIdx="3" presStyleCnt="6"/>
      <dgm:spPr/>
    </dgm:pt>
    <dgm:pt modelId="{95FD820C-67B0-473B-80F0-56032456A020}" type="pres">
      <dgm:prSet presAssocID="{40F9B0ED-9479-4AC4-8350-8D9FD54574FF}" presName="text_5" presStyleLbl="node1" presStyleIdx="4" presStyleCnt="6">
        <dgm:presLayoutVars>
          <dgm:bulletEnabled val="1"/>
        </dgm:presLayoutVars>
      </dgm:prSet>
      <dgm:spPr/>
    </dgm:pt>
    <dgm:pt modelId="{C9EC13CD-341D-4559-9C43-7B7B1C21E83F}" type="pres">
      <dgm:prSet presAssocID="{40F9B0ED-9479-4AC4-8350-8D9FD54574FF}" presName="accent_5" presStyleCnt="0"/>
      <dgm:spPr/>
    </dgm:pt>
    <dgm:pt modelId="{0CD68253-78B3-4A30-9704-DF250114187A}" type="pres">
      <dgm:prSet presAssocID="{40F9B0ED-9479-4AC4-8350-8D9FD54574FF}" presName="accentRepeatNode" presStyleLbl="solidFgAcc1" presStyleIdx="4" presStyleCnt="6"/>
      <dgm:spPr/>
    </dgm:pt>
    <dgm:pt modelId="{7DDA32BC-4D6B-4053-A5E5-019EED54236A}" type="pres">
      <dgm:prSet presAssocID="{BCB883EB-40BD-4135-8CE0-84A8D5A41212}" presName="text_6" presStyleLbl="node1" presStyleIdx="5" presStyleCnt="6">
        <dgm:presLayoutVars>
          <dgm:bulletEnabled val="1"/>
        </dgm:presLayoutVars>
      </dgm:prSet>
      <dgm:spPr/>
    </dgm:pt>
    <dgm:pt modelId="{3D4B0511-2BC8-47E6-A424-EC34CD5CDB67}" type="pres">
      <dgm:prSet presAssocID="{BCB883EB-40BD-4135-8CE0-84A8D5A41212}" presName="accent_6" presStyleCnt="0"/>
      <dgm:spPr/>
    </dgm:pt>
    <dgm:pt modelId="{3F233E4C-54C4-408A-9ADC-97D400E1F9FA}" type="pres">
      <dgm:prSet presAssocID="{BCB883EB-40BD-4135-8CE0-84A8D5A41212}" presName="accentRepeatNode" presStyleLbl="solidFgAcc1" presStyleIdx="5" presStyleCnt="6"/>
      <dgm:spPr/>
    </dgm:pt>
  </dgm:ptLst>
  <dgm:cxnLst>
    <dgm:cxn modelId="{89D75E00-6E47-418F-BE72-149E77FBDAFD}" type="presOf" srcId="{BFC8F12D-FCD1-4667-918A-3CF164B53544}" destId="{84FE79DA-6130-40E0-ACC7-458EF09F33D9}" srcOrd="0" destOrd="0" presId="urn:microsoft.com/office/officeart/2008/layout/VerticalCurvedList"/>
    <dgm:cxn modelId="{9CC96A24-DBDB-4094-A51A-7F4AC0C9E753}" type="presOf" srcId="{F97155ED-0A15-43CE-84BF-5925D85A78B3}" destId="{1FD4AFE7-68C2-478E-A85E-596A975E81AF}" srcOrd="0" destOrd="0" presId="urn:microsoft.com/office/officeart/2008/layout/VerticalCurvedList"/>
    <dgm:cxn modelId="{E8C1C629-5A47-4DF9-82D4-A60F80F20CDC}" srcId="{A464AFD5-5F8B-44EE-B4A0-41CD4B9ABDCA}" destId="{720BB4AF-9C58-45B7-923F-64500A285CD2}" srcOrd="3" destOrd="0" parTransId="{152175DC-ABA1-4609-8CF6-470069D36F2E}" sibTransId="{43ED31DE-04C4-4A03-A564-FF5A34735505}"/>
    <dgm:cxn modelId="{95269F2B-D8C7-4E12-A287-DA5BBF820140}" srcId="{A464AFD5-5F8B-44EE-B4A0-41CD4B9ABDCA}" destId="{F97155ED-0A15-43CE-84BF-5925D85A78B3}" srcOrd="0" destOrd="0" parTransId="{570FEB46-DBD4-441E-A3AF-DB3EBCDC10F2}" sibTransId="{DE57090E-F81E-4EEF-B075-5AAB9F5E0BD0}"/>
    <dgm:cxn modelId="{D9DE5F3B-1568-45BC-8BE1-1691FE82444E}" srcId="{A464AFD5-5F8B-44EE-B4A0-41CD4B9ABDCA}" destId="{BCB883EB-40BD-4135-8CE0-84A8D5A41212}" srcOrd="5" destOrd="0" parTransId="{8F559D13-9683-41AB-890F-535F2CBBE22B}" sibTransId="{E1F50AB0-FE61-47F1-961D-6C26F70C6560}"/>
    <dgm:cxn modelId="{42678A46-8A7E-4F7B-879A-DA5E0C2C5CD2}" type="presOf" srcId="{A464AFD5-5F8B-44EE-B4A0-41CD4B9ABDCA}" destId="{057CF59B-5EE5-4ABA-AC15-4DDBF20DC883}" srcOrd="0" destOrd="0" presId="urn:microsoft.com/office/officeart/2008/layout/VerticalCurvedList"/>
    <dgm:cxn modelId="{306A6248-63CB-4797-9A5F-A00D2DCC0E08}" type="presOf" srcId="{720BB4AF-9C58-45B7-923F-64500A285CD2}" destId="{0AB0ECA3-5877-4A7F-B84C-D0239D2ED864}" srcOrd="0" destOrd="0" presId="urn:microsoft.com/office/officeart/2008/layout/VerticalCurvedList"/>
    <dgm:cxn modelId="{C7DBA66A-09A9-40C5-B3E2-C954C555B5A5}" srcId="{A464AFD5-5F8B-44EE-B4A0-41CD4B9ABDCA}" destId="{563336DD-884F-49E8-93CE-E53CF19F1C8E}" srcOrd="1" destOrd="0" parTransId="{6833D138-30A0-477E-BB2E-DB9E02D3F07F}" sibTransId="{599103DD-131E-439B-9E7E-02B3797EE0C0}"/>
    <dgm:cxn modelId="{DB260C57-6143-4D87-A30F-A49B2D98BB8A}" type="presOf" srcId="{BCB883EB-40BD-4135-8CE0-84A8D5A41212}" destId="{7DDA32BC-4D6B-4053-A5E5-019EED54236A}" srcOrd="0" destOrd="0" presId="urn:microsoft.com/office/officeart/2008/layout/VerticalCurvedList"/>
    <dgm:cxn modelId="{4CB2AB79-18B5-4B17-98B7-286921BCE695}" srcId="{A464AFD5-5F8B-44EE-B4A0-41CD4B9ABDCA}" destId="{BFC8F12D-FCD1-4667-918A-3CF164B53544}" srcOrd="2" destOrd="0" parTransId="{BED67A19-47FB-4CC9-9AE2-928FD53B9331}" sibTransId="{7702A2DC-78D4-4A60-810C-49318A674CAA}"/>
    <dgm:cxn modelId="{9254939D-E78F-49C5-B3B4-E117B499BCC8}" type="presOf" srcId="{563336DD-884F-49E8-93CE-E53CF19F1C8E}" destId="{186A2685-A387-4E8D-84EE-92C79524C25F}" srcOrd="0" destOrd="0" presId="urn:microsoft.com/office/officeart/2008/layout/VerticalCurvedList"/>
    <dgm:cxn modelId="{1EB7F3A5-82A3-4097-9E6E-0A78032F6952}" type="presOf" srcId="{DE57090E-F81E-4EEF-B075-5AAB9F5E0BD0}" destId="{CEF3FA28-C6A2-4E70-9581-28E77B290E7F}" srcOrd="0" destOrd="0" presId="urn:microsoft.com/office/officeart/2008/layout/VerticalCurvedList"/>
    <dgm:cxn modelId="{68D359D0-3D4F-4216-8392-009F5602BCB8}" srcId="{A464AFD5-5F8B-44EE-B4A0-41CD4B9ABDCA}" destId="{40F9B0ED-9479-4AC4-8350-8D9FD54574FF}" srcOrd="4" destOrd="0" parTransId="{57119C7D-721A-40CA-9FB5-08E49496CDAB}" sibTransId="{A4B020A2-5EC3-4F2C-9B53-5645993309B7}"/>
    <dgm:cxn modelId="{3F1093D2-4AE9-4A27-B1F0-2A38EB640A54}" type="presOf" srcId="{40F9B0ED-9479-4AC4-8350-8D9FD54574FF}" destId="{95FD820C-67B0-473B-80F0-56032456A020}" srcOrd="0" destOrd="0" presId="urn:microsoft.com/office/officeart/2008/layout/VerticalCurvedList"/>
    <dgm:cxn modelId="{4E5DCBBA-61A6-4768-98DD-9C9C019AA1DD}" type="presParOf" srcId="{057CF59B-5EE5-4ABA-AC15-4DDBF20DC883}" destId="{E15F7908-342F-4566-81F9-EEEBE25B3556}" srcOrd="0" destOrd="0" presId="urn:microsoft.com/office/officeart/2008/layout/VerticalCurvedList"/>
    <dgm:cxn modelId="{72612BB4-C151-4996-AD11-A958DC87820B}" type="presParOf" srcId="{E15F7908-342F-4566-81F9-EEEBE25B3556}" destId="{3B7432DD-5B1E-4CC9-B798-02211C7BEAF2}" srcOrd="0" destOrd="0" presId="urn:microsoft.com/office/officeart/2008/layout/VerticalCurvedList"/>
    <dgm:cxn modelId="{AC36DB27-D805-4CB5-A46D-38CD7194B385}" type="presParOf" srcId="{3B7432DD-5B1E-4CC9-B798-02211C7BEAF2}" destId="{C8598309-BEBB-4F09-A2C0-0F57725C5918}" srcOrd="0" destOrd="0" presId="urn:microsoft.com/office/officeart/2008/layout/VerticalCurvedList"/>
    <dgm:cxn modelId="{5DF833C0-99C5-4E7A-AFA7-8200D281783D}" type="presParOf" srcId="{3B7432DD-5B1E-4CC9-B798-02211C7BEAF2}" destId="{CEF3FA28-C6A2-4E70-9581-28E77B290E7F}" srcOrd="1" destOrd="0" presId="urn:microsoft.com/office/officeart/2008/layout/VerticalCurvedList"/>
    <dgm:cxn modelId="{ACB5BEBA-39F2-4DBA-A60D-A90F1C297B6D}" type="presParOf" srcId="{3B7432DD-5B1E-4CC9-B798-02211C7BEAF2}" destId="{12D6B286-0FE5-4C94-9288-0FF07924F291}" srcOrd="2" destOrd="0" presId="urn:microsoft.com/office/officeart/2008/layout/VerticalCurvedList"/>
    <dgm:cxn modelId="{97C7B3EF-9E37-47FD-947E-93F1B14EDEC7}" type="presParOf" srcId="{3B7432DD-5B1E-4CC9-B798-02211C7BEAF2}" destId="{61D5269E-0236-4C6E-8412-F2F362D6B279}" srcOrd="3" destOrd="0" presId="urn:microsoft.com/office/officeart/2008/layout/VerticalCurvedList"/>
    <dgm:cxn modelId="{02B8D4A1-E5A1-4044-98B9-F5A3C4215887}" type="presParOf" srcId="{E15F7908-342F-4566-81F9-EEEBE25B3556}" destId="{1FD4AFE7-68C2-478E-A85E-596A975E81AF}" srcOrd="1" destOrd="0" presId="urn:microsoft.com/office/officeart/2008/layout/VerticalCurvedList"/>
    <dgm:cxn modelId="{8072FE86-2DB2-4FAA-9FB8-4E3C675B76AF}" type="presParOf" srcId="{E15F7908-342F-4566-81F9-EEEBE25B3556}" destId="{7619DE95-4837-4EB6-B973-4F17B9FF84AC}" srcOrd="2" destOrd="0" presId="urn:microsoft.com/office/officeart/2008/layout/VerticalCurvedList"/>
    <dgm:cxn modelId="{28888ABA-665D-40F6-A461-D423E821CC38}" type="presParOf" srcId="{7619DE95-4837-4EB6-B973-4F17B9FF84AC}" destId="{2AA1E8CB-5486-4538-B8FA-8B2991BF88D6}" srcOrd="0" destOrd="0" presId="urn:microsoft.com/office/officeart/2008/layout/VerticalCurvedList"/>
    <dgm:cxn modelId="{20943EA9-065E-4D37-8A95-E6A321B0DA20}" type="presParOf" srcId="{E15F7908-342F-4566-81F9-EEEBE25B3556}" destId="{186A2685-A387-4E8D-84EE-92C79524C25F}" srcOrd="3" destOrd="0" presId="urn:microsoft.com/office/officeart/2008/layout/VerticalCurvedList"/>
    <dgm:cxn modelId="{FF0C58E5-6BE3-43AF-987D-699AE0AADA7B}" type="presParOf" srcId="{E15F7908-342F-4566-81F9-EEEBE25B3556}" destId="{802FA214-36C3-4EF6-B2A7-67FA33FD8C21}" srcOrd="4" destOrd="0" presId="urn:microsoft.com/office/officeart/2008/layout/VerticalCurvedList"/>
    <dgm:cxn modelId="{061450FF-F819-41E8-8C04-758C3CBC00FD}" type="presParOf" srcId="{802FA214-36C3-4EF6-B2A7-67FA33FD8C21}" destId="{271826EC-F5B5-42C4-A639-E381E8D95C6D}" srcOrd="0" destOrd="0" presId="urn:microsoft.com/office/officeart/2008/layout/VerticalCurvedList"/>
    <dgm:cxn modelId="{96393777-08DB-4D37-BB16-4C5237EBF117}" type="presParOf" srcId="{E15F7908-342F-4566-81F9-EEEBE25B3556}" destId="{84FE79DA-6130-40E0-ACC7-458EF09F33D9}" srcOrd="5" destOrd="0" presId="urn:microsoft.com/office/officeart/2008/layout/VerticalCurvedList"/>
    <dgm:cxn modelId="{53716282-BD8A-4686-B938-CFCFC282BFD9}" type="presParOf" srcId="{E15F7908-342F-4566-81F9-EEEBE25B3556}" destId="{2940DD7B-7D5C-4B87-A9C5-AC00DE9E117A}" srcOrd="6" destOrd="0" presId="urn:microsoft.com/office/officeart/2008/layout/VerticalCurvedList"/>
    <dgm:cxn modelId="{48B4A949-0C36-4AFC-88A0-CFEAE8A0FD2F}" type="presParOf" srcId="{2940DD7B-7D5C-4B87-A9C5-AC00DE9E117A}" destId="{84AD41FD-2D7F-498F-9455-7CFB662DC85C}" srcOrd="0" destOrd="0" presId="urn:microsoft.com/office/officeart/2008/layout/VerticalCurvedList"/>
    <dgm:cxn modelId="{B1BD7AF9-5191-4F0E-821D-22FB680A62D9}" type="presParOf" srcId="{E15F7908-342F-4566-81F9-EEEBE25B3556}" destId="{0AB0ECA3-5877-4A7F-B84C-D0239D2ED864}" srcOrd="7" destOrd="0" presId="urn:microsoft.com/office/officeart/2008/layout/VerticalCurvedList"/>
    <dgm:cxn modelId="{54BA8CD8-7EE1-420B-B9B5-7083C66253B3}" type="presParOf" srcId="{E15F7908-342F-4566-81F9-EEEBE25B3556}" destId="{F9F8F4F9-04BB-4D93-A927-17AAD93B3B57}" srcOrd="8" destOrd="0" presId="urn:microsoft.com/office/officeart/2008/layout/VerticalCurvedList"/>
    <dgm:cxn modelId="{5C7D8FB6-7BEF-4AAA-8494-767EBDF5C86F}" type="presParOf" srcId="{F9F8F4F9-04BB-4D93-A927-17AAD93B3B57}" destId="{D4FE0615-20CD-4F57-B55D-2A0C53713634}" srcOrd="0" destOrd="0" presId="urn:microsoft.com/office/officeart/2008/layout/VerticalCurvedList"/>
    <dgm:cxn modelId="{65D7589E-42BF-4B26-BD59-C05678026F97}" type="presParOf" srcId="{E15F7908-342F-4566-81F9-EEEBE25B3556}" destId="{95FD820C-67B0-473B-80F0-56032456A020}" srcOrd="9" destOrd="0" presId="urn:microsoft.com/office/officeart/2008/layout/VerticalCurvedList"/>
    <dgm:cxn modelId="{7A79E059-5C4B-44C7-8CC8-96CB6463AAE3}" type="presParOf" srcId="{E15F7908-342F-4566-81F9-EEEBE25B3556}" destId="{C9EC13CD-341D-4559-9C43-7B7B1C21E83F}" srcOrd="10" destOrd="0" presId="urn:microsoft.com/office/officeart/2008/layout/VerticalCurvedList"/>
    <dgm:cxn modelId="{F3640E91-5720-4572-A501-A1C13F00C7CC}" type="presParOf" srcId="{C9EC13CD-341D-4559-9C43-7B7B1C21E83F}" destId="{0CD68253-78B3-4A30-9704-DF250114187A}" srcOrd="0" destOrd="0" presId="urn:microsoft.com/office/officeart/2008/layout/VerticalCurvedList"/>
    <dgm:cxn modelId="{4F8E69A6-F6F2-44AB-A852-2CCE1948E2CA}" type="presParOf" srcId="{E15F7908-342F-4566-81F9-EEEBE25B3556}" destId="{7DDA32BC-4D6B-4053-A5E5-019EED54236A}" srcOrd="11" destOrd="0" presId="urn:microsoft.com/office/officeart/2008/layout/VerticalCurvedList"/>
    <dgm:cxn modelId="{B52CF81E-2451-4E2C-86A2-8668F847F466}" type="presParOf" srcId="{E15F7908-342F-4566-81F9-EEEBE25B3556}" destId="{3D4B0511-2BC8-47E6-A424-EC34CD5CDB67}" srcOrd="12" destOrd="0" presId="urn:microsoft.com/office/officeart/2008/layout/VerticalCurvedList"/>
    <dgm:cxn modelId="{A6DC1C40-3803-4345-8F16-DA9D9E82EF9C}" type="presParOf" srcId="{3D4B0511-2BC8-47E6-A424-EC34CD5CDB67}" destId="{3F233E4C-54C4-408A-9ADC-97D400E1F9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A53B-569A-4C0D-8F82-2ABC042A644D}">
      <dsp:nvSpPr>
        <dsp:cNvPr id="0" name=""/>
        <dsp:cNvSpPr/>
      </dsp:nvSpPr>
      <dsp:spPr>
        <a:xfrm>
          <a:off x="5457212" y="2746048"/>
          <a:ext cx="4285237" cy="679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60"/>
              </a:lnTo>
              <a:lnTo>
                <a:pt x="4285237" y="463260"/>
              </a:lnTo>
              <a:lnTo>
                <a:pt x="4285237" y="679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BADAE-4BC7-42F9-BFCD-114ACE4AB0A8}">
      <dsp:nvSpPr>
        <dsp:cNvPr id="0" name=""/>
        <dsp:cNvSpPr/>
      </dsp:nvSpPr>
      <dsp:spPr>
        <a:xfrm>
          <a:off x="5457212" y="2746048"/>
          <a:ext cx="1428412" cy="679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60"/>
              </a:lnTo>
              <a:lnTo>
                <a:pt x="1428412" y="463260"/>
              </a:lnTo>
              <a:lnTo>
                <a:pt x="1428412" y="679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6307D-945A-43F6-8FCF-422FB76D457C}">
      <dsp:nvSpPr>
        <dsp:cNvPr id="0" name=""/>
        <dsp:cNvSpPr/>
      </dsp:nvSpPr>
      <dsp:spPr>
        <a:xfrm>
          <a:off x="4028799" y="2746048"/>
          <a:ext cx="1428412" cy="679794"/>
        </a:xfrm>
        <a:custGeom>
          <a:avLst/>
          <a:gdLst/>
          <a:ahLst/>
          <a:cxnLst/>
          <a:rect l="0" t="0" r="0" b="0"/>
          <a:pathLst>
            <a:path>
              <a:moveTo>
                <a:pt x="1428412" y="0"/>
              </a:moveTo>
              <a:lnTo>
                <a:pt x="1428412" y="463260"/>
              </a:lnTo>
              <a:lnTo>
                <a:pt x="0" y="463260"/>
              </a:lnTo>
              <a:lnTo>
                <a:pt x="0" y="679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ADB3A-0E75-4432-8321-2BFBD0FAED8B}">
      <dsp:nvSpPr>
        <dsp:cNvPr id="0" name=""/>
        <dsp:cNvSpPr/>
      </dsp:nvSpPr>
      <dsp:spPr>
        <a:xfrm>
          <a:off x="1171974" y="2746048"/>
          <a:ext cx="4285237" cy="679794"/>
        </a:xfrm>
        <a:custGeom>
          <a:avLst/>
          <a:gdLst/>
          <a:ahLst/>
          <a:cxnLst/>
          <a:rect l="0" t="0" r="0" b="0"/>
          <a:pathLst>
            <a:path>
              <a:moveTo>
                <a:pt x="4285237" y="0"/>
              </a:moveTo>
              <a:lnTo>
                <a:pt x="4285237" y="463260"/>
              </a:lnTo>
              <a:lnTo>
                <a:pt x="0" y="463260"/>
              </a:lnTo>
              <a:lnTo>
                <a:pt x="0" y="679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B4FB9-80D4-47D3-900B-FEB00F6E96C4}">
      <dsp:nvSpPr>
        <dsp:cNvPr id="0" name=""/>
        <dsp:cNvSpPr/>
      </dsp:nvSpPr>
      <dsp:spPr>
        <a:xfrm>
          <a:off x="3665990" y="1701180"/>
          <a:ext cx="3582442" cy="1044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8FABF-F169-44B4-B981-60FD39327EFA}">
      <dsp:nvSpPr>
        <dsp:cNvPr id="0" name=""/>
        <dsp:cNvSpPr/>
      </dsp:nvSpPr>
      <dsp:spPr>
        <a:xfrm>
          <a:off x="3925702" y="1947906"/>
          <a:ext cx="3582442" cy="1044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Feature Selection Techniques</a:t>
          </a:r>
        </a:p>
      </dsp:txBody>
      <dsp:txXfrm>
        <a:off x="3956305" y="1978509"/>
        <a:ext cx="3521236" cy="983661"/>
      </dsp:txXfrm>
    </dsp:sp>
    <dsp:sp modelId="{B50C5380-F3D4-4DAA-A868-AFD9F3BB0F28}">
      <dsp:nvSpPr>
        <dsp:cNvPr id="0" name=""/>
        <dsp:cNvSpPr/>
      </dsp:nvSpPr>
      <dsp:spPr>
        <a:xfrm>
          <a:off x="3273" y="3425843"/>
          <a:ext cx="2337402" cy="148425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969E4-9B2A-4430-A977-BC08947D6FE3}">
      <dsp:nvSpPr>
        <dsp:cNvPr id="0" name=""/>
        <dsp:cNvSpPr/>
      </dsp:nvSpPr>
      <dsp:spPr>
        <a:xfrm>
          <a:off x="262985" y="3672568"/>
          <a:ext cx="2337402" cy="1484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Variance Inflation Factor</a:t>
          </a:r>
        </a:p>
      </dsp:txBody>
      <dsp:txXfrm>
        <a:off x="306457" y="3716040"/>
        <a:ext cx="2250458" cy="1397306"/>
      </dsp:txXfrm>
    </dsp:sp>
    <dsp:sp modelId="{FDDDE033-13AF-4CD7-95FA-84FCF2277AB5}">
      <dsp:nvSpPr>
        <dsp:cNvPr id="0" name=""/>
        <dsp:cNvSpPr/>
      </dsp:nvSpPr>
      <dsp:spPr>
        <a:xfrm>
          <a:off x="2860098" y="3425843"/>
          <a:ext cx="2337402" cy="148425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4F5A4-2127-4029-93E6-0EE3DE2A4284}">
      <dsp:nvSpPr>
        <dsp:cNvPr id="0" name=""/>
        <dsp:cNvSpPr/>
      </dsp:nvSpPr>
      <dsp:spPr>
        <a:xfrm>
          <a:off x="3119810" y="3672568"/>
          <a:ext cx="2337402" cy="1484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Random Forest Classification Algorithm using Boruta Package</a:t>
          </a:r>
        </a:p>
      </dsp:txBody>
      <dsp:txXfrm>
        <a:off x="3163282" y="3716040"/>
        <a:ext cx="2250458" cy="1397306"/>
      </dsp:txXfrm>
    </dsp:sp>
    <dsp:sp modelId="{2C80112E-CA94-466F-8945-446DF1647502}">
      <dsp:nvSpPr>
        <dsp:cNvPr id="0" name=""/>
        <dsp:cNvSpPr/>
      </dsp:nvSpPr>
      <dsp:spPr>
        <a:xfrm>
          <a:off x="5716923" y="3425843"/>
          <a:ext cx="2337402" cy="148425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2FE99-1A15-4267-81CB-C8FEE7B4CFBD}">
      <dsp:nvSpPr>
        <dsp:cNvPr id="0" name=""/>
        <dsp:cNvSpPr/>
      </dsp:nvSpPr>
      <dsp:spPr>
        <a:xfrm>
          <a:off x="5976635" y="3672568"/>
          <a:ext cx="2337402" cy="1484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Recursive Feature Elimination</a:t>
          </a:r>
        </a:p>
      </dsp:txBody>
      <dsp:txXfrm>
        <a:off x="6020107" y="3716040"/>
        <a:ext cx="2250458" cy="1397306"/>
      </dsp:txXfrm>
    </dsp:sp>
    <dsp:sp modelId="{467A332F-CA8A-443A-B220-FCBD45843815}">
      <dsp:nvSpPr>
        <dsp:cNvPr id="0" name=""/>
        <dsp:cNvSpPr/>
      </dsp:nvSpPr>
      <dsp:spPr>
        <a:xfrm>
          <a:off x="8573748" y="3425843"/>
          <a:ext cx="2337402" cy="148425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64F6-6E10-45EC-B9F0-7FE095011997}">
      <dsp:nvSpPr>
        <dsp:cNvPr id="0" name=""/>
        <dsp:cNvSpPr/>
      </dsp:nvSpPr>
      <dsp:spPr>
        <a:xfrm>
          <a:off x="8833460" y="3672568"/>
          <a:ext cx="2337402" cy="1484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Learning Vector Quantization</a:t>
          </a:r>
        </a:p>
      </dsp:txBody>
      <dsp:txXfrm>
        <a:off x="8876932" y="3716040"/>
        <a:ext cx="2250458" cy="139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B2188-F88A-413F-8790-616849A310B2}">
      <dsp:nvSpPr>
        <dsp:cNvPr id="0" name=""/>
        <dsp:cNvSpPr/>
      </dsp:nvSpPr>
      <dsp:spPr>
        <a:xfrm>
          <a:off x="0" y="276539"/>
          <a:ext cx="4322719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Insufficient Information</a:t>
          </a:r>
        </a:p>
      </dsp:txBody>
      <dsp:txXfrm>
        <a:off x="35640" y="312179"/>
        <a:ext cx="4251439" cy="658799"/>
      </dsp:txXfrm>
    </dsp:sp>
    <dsp:sp modelId="{70C247D4-9F23-4F9F-8343-085AC9968883}">
      <dsp:nvSpPr>
        <dsp:cNvPr id="0" name=""/>
        <dsp:cNvSpPr/>
      </dsp:nvSpPr>
      <dsp:spPr>
        <a:xfrm>
          <a:off x="0" y="1098779"/>
          <a:ext cx="4322719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Descriptive Analysis</a:t>
          </a:r>
        </a:p>
      </dsp:txBody>
      <dsp:txXfrm>
        <a:off x="35640" y="1134419"/>
        <a:ext cx="4251439" cy="658799"/>
      </dsp:txXfrm>
    </dsp:sp>
    <dsp:sp modelId="{D6B33F0E-D15A-443B-A03C-03FB97877F3F}">
      <dsp:nvSpPr>
        <dsp:cNvPr id="0" name=""/>
        <dsp:cNvSpPr/>
      </dsp:nvSpPr>
      <dsp:spPr>
        <a:xfrm>
          <a:off x="0" y="1921019"/>
          <a:ext cx="4322719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Multicollinearity</a:t>
          </a:r>
        </a:p>
      </dsp:txBody>
      <dsp:txXfrm>
        <a:off x="35640" y="1956659"/>
        <a:ext cx="4251439" cy="658799"/>
      </dsp:txXfrm>
    </dsp:sp>
    <dsp:sp modelId="{7217EA29-6472-43BD-AE1E-5FED7B200951}">
      <dsp:nvSpPr>
        <dsp:cNvPr id="0" name=""/>
        <dsp:cNvSpPr/>
      </dsp:nvSpPr>
      <dsp:spPr>
        <a:xfrm>
          <a:off x="0" y="2743259"/>
          <a:ext cx="4322719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Variable Importance</a:t>
          </a:r>
        </a:p>
      </dsp:txBody>
      <dsp:txXfrm>
        <a:off x="35640" y="2778899"/>
        <a:ext cx="4251439" cy="658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3FA28-C6A2-4E70-9581-28E77B290E7F}">
      <dsp:nvSpPr>
        <dsp:cNvPr id="0" name=""/>
        <dsp:cNvSpPr/>
      </dsp:nvSpPr>
      <dsp:spPr>
        <a:xfrm>
          <a:off x="-6607439" y="-1010456"/>
          <a:ext cx="7864263" cy="7864263"/>
        </a:xfrm>
        <a:prstGeom prst="blockArc">
          <a:avLst>
            <a:gd name="adj1" fmla="val 18900000"/>
            <a:gd name="adj2" fmla="val 2700000"/>
            <a:gd name="adj3" fmla="val 275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4AFE7-68C2-478E-A85E-596A975E81AF}">
      <dsp:nvSpPr>
        <dsp:cNvPr id="0" name=""/>
        <dsp:cNvSpPr/>
      </dsp:nvSpPr>
      <dsp:spPr>
        <a:xfrm>
          <a:off x="467760" y="307710"/>
          <a:ext cx="4905773" cy="615187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Recruitment of younger, informative employees  </a:t>
          </a:r>
        </a:p>
      </dsp:txBody>
      <dsp:txXfrm>
        <a:off x="467760" y="307710"/>
        <a:ext cx="4905773" cy="615187"/>
      </dsp:txXfrm>
    </dsp:sp>
    <dsp:sp modelId="{2AA1E8CB-5486-4538-B8FA-8B2991BF88D6}">
      <dsp:nvSpPr>
        <dsp:cNvPr id="0" name=""/>
        <dsp:cNvSpPr/>
      </dsp:nvSpPr>
      <dsp:spPr>
        <a:xfrm>
          <a:off x="83267" y="230812"/>
          <a:ext cx="768984" cy="768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A2685-A387-4E8D-84EE-92C79524C25F}">
      <dsp:nvSpPr>
        <dsp:cNvPr id="0" name=""/>
        <dsp:cNvSpPr/>
      </dsp:nvSpPr>
      <dsp:spPr>
        <a:xfrm>
          <a:off x="1036138" y="1207897"/>
          <a:ext cx="4399738" cy="615187"/>
        </a:xfrm>
        <a:prstGeom prst="rect">
          <a:avLst/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Interactive user experience.</a:t>
          </a:r>
        </a:p>
      </dsp:txBody>
      <dsp:txXfrm>
        <a:off x="1036138" y="1207897"/>
        <a:ext cx="4399738" cy="615187"/>
      </dsp:txXfrm>
    </dsp:sp>
    <dsp:sp modelId="{271826EC-F5B5-42C4-A639-E381E8D95C6D}">
      <dsp:nvSpPr>
        <dsp:cNvPr id="0" name=""/>
        <dsp:cNvSpPr/>
      </dsp:nvSpPr>
      <dsp:spPr>
        <a:xfrm>
          <a:off x="589301" y="1153477"/>
          <a:ext cx="768984" cy="768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4164"/>
              <a:satOff val="-3267"/>
              <a:lumOff val="142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E79DA-6130-40E0-ACC7-458EF09F33D9}">
      <dsp:nvSpPr>
        <dsp:cNvPr id="0" name=""/>
        <dsp:cNvSpPr/>
      </dsp:nvSpPr>
      <dsp:spPr>
        <a:xfrm>
          <a:off x="1205191" y="2153041"/>
          <a:ext cx="4168342" cy="615187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Abadi"/>
              <a:ea typeface="+mn-ea"/>
              <a:cs typeface="+mn-cs"/>
            </a:rPr>
            <a:t>Concise and gripping content</a:t>
          </a:r>
          <a:r>
            <a:rPr lang="en-GB" sz="2200" kern="1200"/>
            <a:t>.</a:t>
          </a:r>
          <a:endParaRPr lang="en-GB" sz="2200" kern="1200" dirty="0"/>
        </a:p>
      </dsp:txBody>
      <dsp:txXfrm>
        <a:off x="1205191" y="2153041"/>
        <a:ext cx="4168342" cy="615187"/>
      </dsp:txXfrm>
    </dsp:sp>
    <dsp:sp modelId="{84AD41FD-2D7F-498F-9455-7CFB662DC85C}">
      <dsp:nvSpPr>
        <dsp:cNvPr id="0" name=""/>
        <dsp:cNvSpPr/>
      </dsp:nvSpPr>
      <dsp:spPr>
        <a:xfrm>
          <a:off x="820698" y="2076142"/>
          <a:ext cx="768984" cy="768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0ECA3-5877-4A7F-B84C-D0239D2ED864}">
      <dsp:nvSpPr>
        <dsp:cNvPr id="0" name=""/>
        <dsp:cNvSpPr/>
      </dsp:nvSpPr>
      <dsp:spPr>
        <a:xfrm>
          <a:off x="1151836" y="3083513"/>
          <a:ext cx="4168342" cy="615187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Collaboration with e-learning platform </a:t>
          </a:r>
        </a:p>
      </dsp:txBody>
      <dsp:txXfrm>
        <a:off x="1151836" y="3083513"/>
        <a:ext cx="4168342" cy="615187"/>
      </dsp:txXfrm>
    </dsp:sp>
    <dsp:sp modelId="{D4FE0615-20CD-4F57-B55D-2A0C53713634}">
      <dsp:nvSpPr>
        <dsp:cNvPr id="0" name=""/>
        <dsp:cNvSpPr/>
      </dsp:nvSpPr>
      <dsp:spPr>
        <a:xfrm>
          <a:off x="820698" y="2998223"/>
          <a:ext cx="768984" cy="768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D820C-67B0-473B-80F0-56032456A020}">
      <dsp:nvSpPr>
        <dsp:cNvPr id="0" name=""/>
        <dsp:cNvSpPr/>
      </dsp:nvSpPr>
      <dsp:spPr>
        <a:xfrm>
          <a:off x="973794" y="3997787"/>
          <a:ext cx="4399738" cy="615187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Diverse Advertisement</a:t>
          </a:r>
          <a:r>
            <a:rPr lang="en-GB" sz="3400" kern="1200" dirty="0"/>
            <a:t> </a:t>
          </a:r>
        </a:p>
      </dsp:txBody>
      <dsp:txXfrm>
        <a:off x="973794" y="3997787"/>
        <a:ext cx="4399738" cy="615187"/>
      </dsp:txXfrm>
    </dsp:sp>
    <dsp:sp modelId="{0CD68253-78B3-4A30-9704-DF250114187A}">
      <dsp:nvSpPr>
        <dsp:cNvPr id="0" name=""/>
        <dsp:cNvSpPr/>
      </dsp:nvSpPr>
      <dsp:spPr>
        <a:xfrm>
          <a:off x="589301" y="3920888"/>
          <a:ext cx="768984" cy="768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A32BC-4D6B-4053-A5E5-019EED54236A}">
      <dsp:nvSpPr>
        <dsp:cNvPr id="0" name=""/>
        <dsp:cNvSpPr/>
      </dsp:nvSpPr>
      <dsp:spPr>
        <a:xfrm>
          <a:off x="467760" y="4920452"/>
          <a:ext cx="4905773" cy="615187"/>
        </a:xfrm>
        <a:prstGeom prst="rect">
          <a:avLst/>
        </a:prstGeom>
        <a:solidFill>
          <a:schemeClr val="accent1">
            <a:shade val="50000"/>
            <a:hueOff val="134164"/>
            <a:satOff val="-3267"/>
            <a:lumOff val="142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Improvement in overall layout of content</a:t>
          </a:r>
        </a:p>
      </dsp:txBody>
      <dsp:txXfrm>
        <a:off x="467760" y="4920452"/>
        <a:ext cx="4905773" cy="615187"/>
      </dsp:txXfrm>
    </dsp:sp>
    <dsp:sp modelId="{3F233E4C-54C4-408A-9ADC-97D400E1F9FA}">
      <dsp:nvSpPr>
        <dsp:cNvPr id="0" name=""/>
        <dsp:cNvSpPr/>
      </dsp:nvSpPr>
      <dsp:spPr>
        <a:xfrm>
          <a:off x="83267" y="4843553"/>
          <a:ext cx="768984" cy="768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4164"/>
              <a:satOff val="-3267"/>
              <a:lumOff val="142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77592" y="4172084"/>
            <a:ext cx="994385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0899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vdzq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F1DFCE-3262-BBE5-EE6D-671FE332C9F4}"/>
              </a:ext>
            </a:extLst>
          </p:cNvPr>
          <p:cNvSpPr/>
          <p:nvPr/>
        </p:nvSpPr>
        <p:spPr>
          <a:xfrm>
            <a:off x="9829800" y="4651890"/>
            <a:ext cx="2138516" cy="1874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4455604-DAED-F859-B095-330971C8BFC9}"/>
              </a:ext>
            </a:extLst>
          </p:cNvPr>
          <p:cNvSpPr txBox="1">
            <a:spLocks/>
          </p:cNvSpPr>
          <p:nvPr/>
        </p:nvSpPr>
        <p:spPr>
          <a:xfrm>
            <a:off x="285007" y="4812738"/>
            <a:ext cx="2521344" cy="1977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Puranikmath, Akash </a:t>
            </a:r>
            <a:r>
              <a:rPr lang="en-US" altLang="zh-CN" sz="1400" i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Balamurugan, Sidharth</a:t>
            </a:r>
          </a:p>
          <a:p>
            <a:pPr algn="ctr"/>
            <a:r>
              <a:rPr lang="en-US" altLang="zh-CN" sz="1400" i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Chandra, Manvi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Mankala, Vishwanath</a:t>
            </a:r>
            <a:endParaRPr lang="en-US" altLang="zh-CN" sz="1400" i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DA6C927-2B77-F29E-BA33-BA386B1E8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383" y="202447"/>
            <a:ext cx="2966573" cy="1455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2AC1D8-896F-D423-E5CF-D66EFEE4EB58}"/>
              </a:ext>
            </a:extLst>
          </p:cNvPr>
          <p:cNvSpPr/>
          <p:nvPr/>
        </p:nvSpPr>
        <p:spPr>
          <a:xfrm>
            <a:off x="0" y="930097"/>
            <a:ext cx="4977353" cy="1330036"/>
          </a:xfrm>
          <a:prstGeom prst="rect">
            <a:avLst/>
          </a:prstGeom>
          <a:solidFill>
            <a:schemeClr val="accent3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F8062C74-DA09-A40B-D241-F7B53D74C1CF}"/>
              </a:ext>
            </a:extLst>
          </p:cNvPr>
          <p:cNvSpPr/>
          <p:nvPr/>
        </p:nvSpPr>
        <p:spPr>
          <a:xfrm rot="5400000">
            <a:off x="-246413" y="2506546"/>
            <a:ext cx="1062841" cy="570016"/>
          </a:xfrm>
          <a:prstGeom prst="rtTriangle">
            <a:avLst/>
          </a:prstGeom>
          <a:solidFill>
            <a:schemeClr val="accent3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6B31F-DE5C-CB3C-A36A-886CC5873181}"/>
              </a:ext>
            </a:extLst>
          </p:cNvPr>
          <p:cNvSpPr txBox="1"/>
          <p:nvPr/>
        </p:nvSpPr>
        <p:spPr>
          <a:xfrm>
            <a:off x="285007" y="1056506"/>
            <a:ext cx="48526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Prediction of 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>Online News Popularity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2A48B9-49C3-42E5-8F85-9DE77D5BB58E}"/>
              </a:ext>
            </a:extLst>
          </p:cNvPr>
          <p:cNvSpPr/>
          <p:nvPr/>
        </p:nvSpPr>
        <p:spPr>
          <a:xfrm>
            <a:off x="7692272" y="0"/>
            <a:ext cx="4499728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0638"/>
            <a:ext cx="3129699" cy="507457"/>
          </a:xfrm>
          <a:solidFill>
            <a:srgbClr val="92D050"/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Agenda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493" y="1018095"/>
            <a:ext cx="7395286" cy="537594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Availability of news online is abundant, but the extent of the reach of every news website is the actual challenge. Here we are dealing with a similar subject: The prediction of online news popularity.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As per the dataset, The total number of attributes is 61, and 39,644 Articles published.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In 61 Attributes – 58 Predictive Attributes, 2 Non-Predictive Attributes, and 1 Goal/Target Field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584915" y="6278388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>
                <a:solidFill>
                  <a:schemeClr val="tx1"/>
                </a:solidFill>
              </a:rPr>
              <a:pPr/>
              <a:t>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A16A5E-5203-FA4F-1A7A-6D5E2BA5C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356" y="1613892"/>
            <a:ext cx="2449559" cy="2357122"/>
          </a:xfrm>
          <a:prstGeom prst="rect">
            <a:avLst/>
          </a:prstGeom>
        </p:spPr>
      </p:pic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370344A8-50B7-4F97-9657-656B5958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258" y="4065547"/>
            <a:ext cx="360095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739D1FD-99BE-93BE-1E6F-FE11B136EC05}"/>
              </a:ext>
            </a:extLst>
          </p:cNvPr>
          <p:cNvSpPr txBox="1"/>
          <p:nvPr/>
        </p:nvSpPr>
        <p:spPr>
          <a:xfrm>
            <a:off x="188969" y="973983"/>
            <a:ext cx="11289099" cy="1569660"/>
          </a:xfrm>
          <a:prstGeom prst="rect">
            <a:avLst/>
          </a:prstGeom>
          <a:solidFill>
            <a:srgbClr val="263E5A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FFC000"/>
                </a:solidFill>
                <a:latin typeface="Avenir Next LT Pro Light" panose="020B0604020202020204" pitchFamily="34" charset="0"/>
              </a:rPr>
              <a:t>Mashable wants to stand-out from their competitors by improving the influencing factors responsible for news popularity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7AC09-CF5C-4937-B54E-682F84F9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56" y="2588349"/>
            <a:ext cx="5061550" cy="40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CDF99649-AAEB-4164-B243-D41A3E8E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0409"/>
            <a:ext cx="3714162" cy="708868"/>
          </a:xfrm>
          <a:solidFill>
            <a:srgbClr val="92D050"/>
          </a:solidFill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</a:rPr>
              <a:t>Business Problem 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BBDDB2-FE59-44B6-A5B8-EF5F0D650259}"/>
              </a:ext>
            </a:extLst>
          </p:cNvPr>
          <p:cNvSpPr/>
          <p:nvPr/>
        </p:nvSpPr>
        <p:spPr>
          <a:xfrm>
            <a:off x="0" y="0"/>
            <a:ext cx="532559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BC572-4CFD-4190-A6C3-313B0DC149E9}"/>
              </a:ext>
            </a:extLst>
          </p:cNvPr>
          <p:cNvSpPr/>
          <p:nvPr/>
        </p:nvSpPr>
        <p:spPr>
          <a:xfrm>
            <a:off x="5335571" y="0"/>
            <a:ext cx="760429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6F48F-4CD7-4DBD-88B5-D47ADE8C7F9B}"/>
              </a:ext>
            </a:extLst>
          </p:cNvPr>
          <p:cNvSpPr/>
          <p:nvPr/>
        </p:nvSpPr>
        <p:spPr>
          <a:xfrm>
            <a:off x="6086026" y="0"/>
            <a:ext cx="610597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D2554-C046-74CB-39F5-CEA5D9B4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53" y="1101197"/>
            <a:ext cx="4819345" cy="1266097"/>
          </a:xfrm>
        </p:spPr>
        <p:txBody>
          <a:bodyPr/>
          <a:lstStyle/>
          <a:p>
            <a:r>
              <a:rPr lang="en-GB" sz="3000" b="0" dirty="0">
                <a:solidFill>
                  <a:srgbClr val="FFC000"/>
                </a:solidFill>
              </a:rPr>
              <a:t>Cross-Correlation of Top 15 Attributes </a:t>
            </a:r>
            <a:endParaRPr lang="en-IN" sz="3000" b="0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6270-0655-4C6E-9B1F-458CBD53C65E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478072" y="6272466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8C1E0A-8D4C-075C-DF1D-0FCEE7D3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4" y="3529503"/>
            <a:ext cx="5325596" cy="3328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A4BF0D-30A3-CA40-FBE0-C43B36E81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3494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92FF132-27A6-406C-A8F2-E073C5F86A5D}"/>
              </a:ext>
            </a:extLst>
          </p:cNvPr>
          <p:cNvSpPr/>
          <p:nvPr/>
        </p:nvSpPr>
        <p:spPr>
          <a:xfrm>
            <a:off x="5335570" y="1250910"/>
            <a:ext cx="750456" cy="811161"/>
          </a:xfrm>
          <a:prstGeom prst="rightArrow">
            <a:avLst>
              <a:gd name="adj1" fmla="val 39091"/>
              <a:gd name="adj2" fmla="val 4272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2831EB1-D84D-E3FC-F0B2-015613564679}"/>
              </a:ext>
            </a:extLst>
          </p:cNvPr>
          <p:cNvSpPr/>
          <p:nvPr/>
        </p:nvSpPr>
        <p:spPr>
          <a:xfrm rot="10800000">
            <a:off x="5325594" y="4950615"/>
            <a:ext cx="750455" cy="811161"/>
          </a:xfrm>
          <a:prstGeom prst="rightArrow">
            <a:avLst>
              <a:gd name="adj1" fmla="val 39091"/>
              <a:gd name="adj2" fmla="val 42727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9D1FD-99BE-93BE-1E6F-FE11B136EC05}"/>
              </a:ext>
            </a:extLst>
          </p:cNvPr>
          <p:cNvSpPr txBox="1"/>
          <p:nvPr/>
        </p:nvSpPr>
        <p:spPr>
          <a:xfrm>
            <a:off x="6202573" y="4848365"/>
            <a:ext cx="57340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FFC000"/>
                </a:solidFill>
              </a:rPr>
              <a:t>Variance Inflation Factor of Attributes </a:t>
            </a:r>
            <a:endParaRPr lang="en-IN" sz="3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47B2818-593B-9B8F-4003-5BB0AEE4AA25}"/>
              </a:ext>
            </a:extLst>
          </p:cNvPr>
          <p:cNvSpPr txBox="1">
            <a:spLocks/>
          </p:cNvSpPr>
          <p:nvPr/>
        </p:nvSpPr>
        <p:spPr>
          <a:xfrm>
            <a:off x="188973" y="300130"/>
            <a:ext cx="4269955" cy="395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>
                <a:solidFill>
                  <a:srgbClr val="FFC000"/>
                </a:solidFill>
              </a:rPr>
              <a:t>  </a:t>
            </a:r>
            <a:endParaRPr lang="en-IN" sz="2000" b="0" dirty="0">
              <a:solidFill>
                <a:srgbClr val="FFC000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32401005-1717-4D11-B7E0-2D8958DD1D9E}"/>
              </a:ext>
            </a:extLst>
          </p:cNvPr>
          <p:cNvSpPr txBox="1">
            <a:spLocks/>
          </p:cNvSpPr>
          <p:nvPr/>
        </p:nvSpPr>
        <p:spPr>
          <a:xfrm>
            <a:off x="0" y="329652"/>
            <a:ext cx="3506771" cy="59417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Correlation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5D6A6F-F657-42AB-A27C-279D8DED2392}"/>
              </a:ext>
            </a:extLst>
          </p:cNvPr>
          <p:cNvSpPr/>
          <p:nvPr/>
        </p:nvSpPr>
        <p:spPr>
          <a:xfrm>
            <a:off x="8461865" y="-3"/>
            <a:ext cx="373013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13CBEAC-2C0C-4A12-A9A6-132BA158458E}"/>
              </a:ext>
            </a:extLst>
          </p:cNvPr>
          <p:cNvSpPr/>
          <p:nvPr/>
        </p:nvSpPr>
        <p:spPr>
          <a:xfrm>
            <a:off x="4751658" y="0"/>
            <a:ext cx="3710207" cy="6858000"/>
          </a:xfrm>
          <a:prstGeom prst="parallelogram">
            <a:avLst>
              <a:gd name="adj" fmla="val 86538"/>
            </a:avLst>
          </a:prstGeom>
          <a:solidFill>
            <a:schemeClr val="bg2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4979022-2240-40D3-9045-5CCCA9FF1509}"/>
              </a:ext>
            </a:extLst>
          </p:cNvPr>
          <p:cNvSpPr/>
          <p:nvPr/>
        </p:nvSpPr>
        <p:spPr>
          <a:xfrm rot="16200000">
            <a:off x="3427198" y="1823330"/>
            <a:ext cx="6858000" cy="32113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4CA7-EBA3-4D08-8F57-99D82F5CED15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20577D-A8AA-4603-9536-D8D7B532B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80507"/>
              </p:ext>
            </p:extLst>
          </p:nvPr>
        </p:nvGraphicFramePr>
        <p:xfrm>
          <a:off x="629175" y="0"/>
          <a:ext cx="1117413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50DBF72-A886-45D1-9352-742997BE3785}"/>
              </a:ext>
            </a:extLst>
          </p:cNvPr>
          <p:cNvSpPr txBox="1">
            <a:spLocks/>
          </p:cNvSpPr>
          <p:nvPr/>
        </p:nvSpPr>
        <p:spPr>
          <a:xfrm>
            <a:off x="11584915" y="6278388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AC7501A-8984-4AE6-8B52-F97A6DD1D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542294"/>
              </p:ext>
            </p:extLst>
          </p:nvPr>
        </p:nvGraphicFramePr>
        <p:xfrm>
          <a:off x="7008300" y="3284257"/>
          <a:ext cx="4364787" cy="1450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itle 4">
            <a:extLst>
              <a:ext uri="{FF2B5EF4-FFF2-40B4-BE49-F238E27FC236}">
                <a16:creationId xmlns:a16="http://schemas.microsoft.com/office/drawing/2014/main" id="{616B87D2-F6E3-4D62-A245-3BB456AF45D3}"/>
              </a:ext>
            </a:extLst>
          </p:cNvPr>
          <p:cNvSpPr txBox="1">
            <a:spLocks/>
          </p:cNvSpPr>
          <p:nvPr/>
        </p:nvSpPr>
        <p:spPr>
          <a:xfrm>
            <a:off x="0" y="251687"/>
            <a:ext cx="5739536" cy="66562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Feature Selection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7907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D152E0B-C71F-4019-B8DA-5A5AEEFEDAE5}"/>
              </a:ext>
            </a:extLst>
          </p:cNvPr>
          <p:cNvSpPr/>
          <p:nvPr/>
        </p:nvSpPr>
        <p:spPr>
          <a:xfrm rot="16200000">
            <a:off x="3427198" y="1823330"/>
            <a:ext cx="6858000" cy="32113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584915" y="6278388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D536257-7245-4C5A-E99E-B6C438F672B4}"/>
              </a:ext>
            </a:extLst>
          </p:cNvPr>
          <p:cNvSpPr/>
          <p:nvPr/>
        </p:nvSpPr>
        <p:spPr>
          <a:xfrm>
            <a:off x="4751658" y="0"/>
            <a:ext cx="3710207" cy="6858000"/>
          </a:xfrm>
          <a:prstGeom prst="parallelogram">
            <a:avLst>
              <a:gd name="adj" fmla="val 86538"/>
            </a:avLst>
          </a:prstGeom>
          <a:solidFill>
            <a:schemeClr val="bg2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D1983-8AF6-4F4A-9909-C69E47468E95}"/>
              </a:ext>
            </a:extLst>
          </p:cNvPr>
          <p:cNvSpPr/>
          <p:nvPr/>
        </p:nvSpPr>
        <p:spPr>
          <a:xfrm>
            <a:off x="8461865" y="0"/>
            <a:ext cx="373013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4C3F9-F1F0-270B-6C7E-89FE05D65DA7}"/>
              </a:ext>
            </a:extLst>
          </p:cNvPr>
          <p:cNvSpPr txBox="1"/>
          <p:nvPr/>
        </p:nvSpPr>
        <p:spPr>
          <a:xfrm>
            <a:off x="758093" y="1200075"/>
            <a:ext cx="38450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self_reference_max_shares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Global_subjectivity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global_sentiment_polarity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num_hrefs             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is_weekend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global_rate_positive_words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num_imgs     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num_keywords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title_sentiment_polarity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max_positive_polarity             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n_tokens_title           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avg_positive_polarity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dirty="0">
                <a:effectLst/>
                <a:latin typeface="Calibri" panose="020F0502020204030204" pitchFamily="34" charset="0"/>
              </a:rPr>
              <a:t>kw_max_max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dirty="0">
                <a:effectLst/>
                <a:latin typeface="Calibri" panose="020F0502020204030204" pitchFamily="34" charset="0"/>
              </a:rPr>
              <a:t>channel                 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dirty="0">
                <a:effectLst/>
                <a:latin typeface="Calibri" panose="020F0502020204030204" pitchFamily="34" charset="0"/>
              </a:rPr>
              <a:t>title_subjectivity                            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0" dirty="0">
                <a:effectLst/>
                <a:latin typeface="Calibri" panose="020F0502020204030204" pitchFamily="34" charset="0"/>
              </a:rPr>
              <a:t>num_keywords  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num_videos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</a:rPr>
              <a:t>n_tokens_content  </a:t>
            </a:r>
            <a:r>
              <a:rPr lang="en-IN" sz="1800" b="0" dirty="0">
                <a:effectLst/>
                <a:latin typeface="Calibri" panose="020F0502020204030204" pitchFamily="34" charset="0"/>
              </a:rPr>
              <a:t>    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58A1E1-730A-44E4-90EA-5839FCCFE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364373"/>
              </p:ext>
            </p:extLst>
          </p:nvPr>
        </p:nvGraphicFramePr>
        <p:xfrm>
          <a:off x="7602150" y="2134588"/>
          <a:ext cx="4322719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4">
            <a:extLst>
              <a:ext uri="{FF2B5EF4-FFF2-40B4-BE49-F238E27FC236}">
                <a16:creationId xmlns:a16="http://schemas.microsoft.com/office/drawing/2014/main" id="{ECA994AF-484E-42D1-B75E-A90C76F0089C}"/>
              </a:ext>
            </a:extLst>
          </p:cNvPr>
          <p:cNvSpPr txBox="1">
            <a:spLocks/>
          </p:cNvSpPr>
          <p:nvPr/>
        </p:nvSpPr>
        <p:spPr>
          <a:xfrm>
            <a:off x="0" y="309317"/>
            <a:ext cx="5731497" cy="529669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Feature Selection Attributes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44B57E-D69D-4A01-8C87-6EE750BE9805}"/>
              </a:ext>
            </a:extLst>
          </p:cNvPr>
          <p:cNvSpPr txBox="1"/>
          <p:nvPr/>
        </p:nvSpPr>
        <p:spPr>
          <a:xfrm>
            <a:off x="8424564" y="1740667"/>
            <a:ext cx="260099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Attributes removed based on following:</a:t>
            </a:r>
            <a:endParaRPr lang="en-GB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4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DFD6E2-6CEE-09C6-B54B-3067C31D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3" y="941518"/>
            <a:ext cx="5778568" cy="2697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7F71183-B881-4D56-9921-54AA26FE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4" y="4042474"/>
            <a:ext cx="5778568" cy="2502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3AB96111-0C48-40FE-AD83-8C6497AE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943"/>
            <a:ext cx="3822912" cy="665624"/>
          </a:xfrm>
          <a:solidFill>
            <a:srgbClr val="92D050"/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Data Visualization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D7AAC-4077-47C1-9D50-912B876DF07A}"/>
              </a:ext>
            </a:extLst>
          </p:cNvPr>
          <p:cNvSpPr txBox="1"/>
          <p:nvPr/>
        </p:nvSpPr>
        <p:spPr>
          <a:xfrm>
            <a:off x="98534" y="3638746"/>
            <a:ext cx="3724378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4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No. of Shares v/s Days of Week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8AC58-C415-4BCA-9D7F-8050EACE06D7}"/>
              </a:ext>
            </a:extLst>
          </p:cNvPr>
          <p:cNvSpPr txBox="1"/>
          <p:nvPr/>
        </p:nvSpPr>
        <p:spPr>
          <a:xfrm>
            <a:off x="6305640" y="3084711"/>
            <a:ext cx="4244828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4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No. of Shares v/s Number of Token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0F3CA-1B3B-4E71-AED9-994C7450FC7C}"/>
              </a:ext>
            </a:extLst>
          </p:cNvPr>
          <p:cNvSpPr txBox="1"/>
          <p:nvPr/>
        </p:nvSpPr>
        <p:spPr>
          <a:xfrm>
            <a:off x="6305640" y="6453575"/>
            <a:ext cx="3724378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4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No. of Shares v/s No. of Images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FC914-9B8D-413D-A5F2-6E8E7C439D49}"/>
              </a:ext>
            </a:extLst>
          </p:cNvPr>
          <p:cNvSpPr txBox="1"/>
          <p:nvPr/>
        </p:nvSpPr>
        <p:spPr>
          <a:xfrm>
            <a:off x="98534" y="6545241"/>
            <a:ext cx="3724378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4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No. of Shares v/s Types of Channel</a:t>
            </a:r>
          </a:p>
        </p:txBody>
      </p:sp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52A24FFB-8C01-4325-B00B-B3A64C47F8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80"/>
          <a:stretch/>
        </p:blipFill>
        <p:spPr>
          <a:xfrm>
            <a:off x="6305640" y="96648"/>
            <a:ext cx="5467482" cy="2988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A4A98E6B-1F26-460A-8ADD-7DB3356C05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39"/>
          <a:stretch/>
        </p:blipFill>
        <p:spPr>
          <a:xfrm>
            <a:off x="6305640" y="3491985"/>
            <a:ext cx="5467482" cy="2961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46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8DBECAE-A79D-3826-E85B-419295009224}"/>
              </a:ext>
            </a:extLst>
          </p:cNvPr>
          <p:cNvSpPr txBox="1"/>
          <p:nvPr/>
        </p:nvSpPr>
        <p:spPr>
          <a:xfrm>
            <a:off x="100688" y="2576047"/>
            <a:ext cx="157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650B80-9C7D-65FF-F764-50BEABA534CF}"/>
              </a:ext>
            </a:extLst>
          </p:cNvPr>
          <p:cNvSpPr txBox="1"/>
          <p:nvPr/>
        </p:nvSpPr>
        <p:spPr>
          <a:xfrm>
            <a:off x="-12691" y="294484"/>
            <a:ext cx="71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KNN </a:t>
            </a:r>
            <a:endParaRPr lang="en-IN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7E5774B-711D-4FE1-9C02-3B55479C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91" y="294484"/>
            <a:ext cx="5316211" cy="483873"/>
          </a:xfrm>
          <a:solidFill>
            <a:srgbClr val="92D050"/>
          </a:solidFill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Model Selection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D9FC94E-44B7-4D92-BD9C-0E9233815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683867"/>
              </p:ext>
            </p:extLst>
          </p:nvPr>
        </p:nvGraphicFramePr>
        <p:xfrm>
          <a:off x="8012998" y="76848"/>
          <a:ext cx="4078232" cy="249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67896E-CAD1-4DFE-9B7D-D7258DCCA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91926"/>
              </p:ext>
            </p:extLst>
          </p:nvPr>
        </p:nvGraphicFramePr>
        <p:xfrm>
          <a:off x="2903" y="1010950"/>
          <a:ext cx="65483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80">
                  <a:extLst>
                    <a:ext uri="{9D8B030D-6E8A-4147-A177-3AD203B41FA5}">
                      <a16:colId xmlns:a16="http://schemas.microsoft.com/office/drawing/2014/main" val="2945251299"/>
                    </a:ext>
                  </a:extLst>
                </a:gridCol>
                <a:gridCol w="1185192">
                  <a:extLst>
                    <a:ext uri="{9D8B030D-6E8A-4147-A177-3AD203B41FA5}">
                      <a16:colId xmlns:a16="http://schemas.microsoft.com/office/drawing/2014/main" val="758979339"/>
                    </a:ext>
                  </a:extLst>
                </a:gridCol>
                <a:gridCol w="1304581">
                  <a:extLst>
                    <a:ext uri="{9D8B030D-6E8A-4147-A177-3AD203B41FA5}">
                      <a16:colId xmlns:a16="http://schemas.microsoft.com/office/drawing/2014/main" val="1153549889"/>
                    </a:ext>
                  </a:extLst>
                </a:gridCol>
                <a:gridCol w="1071662">
                  <a:extLst>
                    <a:ext uri="{9D8B030D-6E8A-4147-A177-3AD203B41FA5}">
                      <a16:colId xmlns:a16="http://schemas.microsoft.com/office/drawing/2014/main" val="4117155523"/>
                    </a:ext>
                  </a:extLst>
                </a:gridCol>
                <a:gridCol w="1309479">
                  <a:extLst>
                    <a:ext uri="{9D8B030D-6E8A-4147-A177-3AD203B41FA5}">
                      <a16:colId xmlns:a16="http://schemas.microsoft.com/office/drawing/2014/main" val="191553539"/>
                    </a:ext>
                  </a:extLst>
                </a:gridCol>
              </a:tblGrid>
              <a:tr h="1747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Testing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81873"/>
                  </a:ext>
                </a:extLst>
              </a:tr>
              <a:tr h="27667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Sensitivity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Sensitivity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62066"/>
                  </a:ext>
                </a:extLst>
              </a:tr>
              <a:tr h="16018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7254"/>
                  </a:ext>
                </a:extLst>
              </a:tr>
              <a:tr h="16018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51367"/>
                  </a:ext>
                </a:extLst>
              </a:tr>
              <a:tr h="16018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39161"/>
                  </a:ext>
                </a:extLst>
              </a:tr>
              <a:tr h="16018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XGBoost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63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72995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0100751-B912-436C-881F-4161CD755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2" t="13487" r="6108" b="6752"/>
          <a:stretch/>
        </p:blipFill>
        <p:spPr>
          <a:xfrm>
            <a:off x="8012999" y="2576047"/>
            <a:ext cx="4078231" cy="374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45D5D5-EEE2-464E-9946-1E54A95C0609}"/>
              </a:ext>
            </a:extLst>
          </p:cNvPr>
          <p:cNvSpPr txBox="1"/>
          <p:nvPr/>
        </p:nvSpPr>
        <p:spPr>
          <a:xfrm>
            <a:off x="8042110" y="6324099"/>
            <a:ext cx="40491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highlight>
                  <a:srgbClr val="FFFF00"/>
                </a:highligh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Predicto</a:t>
            </a:r>
            <a:r>
              <a:rPr lang="en-GB" b="1" dirty="0">
                <a:highlight>
                  <a:srgbClr val="FFFF00"/>
                </a:highligh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 Importance XG Boost </a:t>
            </a:r>
            <a:endParaRPr lang="en-GB" sz="1800" b="1" dirty="0">
              <a:highlight>
                <a:srgbClr val="FFFF00"/>
              </a:highlight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668D3-E87D-7365-CE48-67533C47ABCA}"/>
              </a:ext>
            </a:extLst>
          </p:cNvPr>
          <p:cNvSpPr txBox="1"/>
          <p:nvPr/>
        </p:nvSpPr>
        <p:spPr>
          <a:xfrm>
            <a:off x="1408069" y="3660530"/>
            <a:ext cx="441216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highlight>
                  <a:srgbClr val="FFFF00"/>
                </a:highligh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Confusion Matrix of </a:t>
            </a:r>
            <a:r>
              <a:rPr lang="en-GB" sz="1800" b="1" dirty="0" err="1">
                <a:highlight>
                  <a:srgbClr val="FFFF00"/>
                </a:highligh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XGBoost</a:t>
            </a:r>
            <a:r>
              <a:rPr lang="en-GB" sz="1800" b="1" dirty="0">
                <a:highlight>
                  <a:srgbClr val="FFFF00"/>
                </a:highligh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Model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3D866E-68D8-8C60-7511-7403D50E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78052"/>
              </p:ext>
            </p:extLst>
          </p:nvPr>
        </p:nvGraphicFramePr>
        <p:xfrm>
          <a:off x="0" y="4109690"/>
          <a:ext cx="343262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35">
                  <a:extLst>
                    <a:ext uri="{9D8B030D-6E8A-4147-A177-3AD203B41FA5}">
                      <a16:colId xmlns:a16="http://schemas.microsoft.com/office/drawing/2014/main" val="1458457355"/>
                    </a:ext>
                  </a:extLst>
                </a:gridCol>
                <a:gridCol w="1129784">
                  <a:extLst>
                    <a:ext uri="{9D8B030D-6E8A-4147-A177-3AD203B41FA5}">
                      <a16:colId xmlns:a16="http://schemas.microsoft.com/office/drawing/2014/main" val="2540490991"/>
                    </a:ext>
                  </a:extLst>
                </a:gridCol>
                <a:gridCol w="1144210">
                  <a:extLst>
                    <a:ext uri="{9D8B030D-6E8A-4147-A177-3AD203B41FA5}">
                      <a16:colId xmlns:a16="http://schemas.microsoft.com/office/drawing/2014/main" val="2661478218"/>
                    </a:ext>
                  </a:extLst>
                </a:gridCol>
              </a:tblGrid>
              <a:tr h="50091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Train Data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 Unpopular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 Popular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63297"/>
                  </a:ext>
                </a:extLst>
              </a:tr>
              <a:tr h="50091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Actual Unpopular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9440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4605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531085"/>
                  </a:ext>
                </a:extLst>
              </a:tr>
              <a:tr h="50091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Actual Popular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4796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8909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407167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D50193C-0055-2BD3-D21F-E59E7F05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93396"/>
              </p:ext>
            </p:extLst>
          </p:nvPr>
        </p:nvGraphicFramePr>
        <p:xfrm>
          <a:off x="3507146" y="4109690"/>
          <a:ext cx="34904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68">
                  <a:extLst>
                    <a:ext uri="{9D8B030D-6E8A-4147-A177-3AD203B41FA5}">
                      <a16:colId xmlns:a16="http://schemas.microsoft.com/office/drawing/2014/main" val="1458457355"/>
                    </a:ext>
                  </a:extLst>
                </a:gridCol>
                <a:gridCol w="1148831">
                  <a:extLst>
                    <a:ext uri="{9D8B030D-6E8A-4147-A177-3AD203B41FA5}">
                      <a16:colId xmlns:a16="http://schemas.microsoft.com/office/drawing/2014/main" val="2540490991"/>
                    </a:ext>
                  </a:extLst>
                </a:gridCol>
                <a:gridCol w="1163500">
                  <a:extLst>
                    <a:ext uri="{9D8B030D-6E8A-4147-A177-3AD203B41FA5}">
                      <a16:colId xmlns:a16="http://schemas.microsoft.com/office/drawing/2014/main" val="2661478218"/>
                    </a:ext>
                  </a:extLst>
                </a:gridCol>
              </a:tblGrid>
              <a:tr h="50091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Test Data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 Unpopular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 Popular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63297"/>
                  </a:ext>
                </a:extLst>
              </a:tr>
              <a:tr h="50091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Actual Unpopular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4063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1974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531085"/>
                  </a:ext>
                </a:extLst>
              </a:tr>
              <a:tr h="50091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Actual Popular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2167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3689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40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755EF4-CF26-4516-91FE-05285728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21" y="1469547"/>
            <a:ext cx="5127623" cy="4194495"/>
          </a:xfrm>
          <a:prstGeom prst="hexagon">
            <a:avLst/>
          </a:prstGeom>
          <a:noFill/>
          <a:ln>
            <a:solidFill>
              <a:srgbClr val="FFFF00"/>
            </a:solidFill>
          </a:ln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0964"/>
            <a:ext cx="4190346" cy="671661"/>
          </a:xfrm>
          <a:solidFill>
            <a:srgbClr val="FFC000"/>
          </a:solidFill>
        </p:spPr>
        <p:txBody>
          <a:bodyPr anchor="ctr">
            <a:normAutofit fontScale="90000"/>
          </a:bodyPr>
          <a:lstStyle/>
          <a:p>
            <a:r>
              <a:rPr lang="en-GB" dirty="0"/>
              <a:t>Business Strategy </a:t>
            </a:r>
          </a:p>
        </p:txBody>
      </p:sp>
      <p:sp>
        <p:nvSpPr>
          <p:cNvPr id="72" name="Slide Number Placeholder 11">
            <a:extLst>
              <a:ext uri="{FF2B5EF4-FFF2-40B4-BE49-F238E27FC236}">
                <a16:creationId xmlns:a16="http://schemas.microsoft.com/office/drawing/2014/main" id="{52A2CDF8-399E-62B2-0E77-F2E38973E364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9</a:t>
            </a:fld>
            <a:endParaRPr lang="en-US" altLang="zh-C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E5AB01-79F8-4C6F-A032-BEB459ACF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278609"/>
              </p:ext>
            </p:extLst>
          </p:nvPr>
        </p:nvGraphicFramePr>
        <p:xfrm>
          <a:off x="6586705" y="895545"/>
          <a:ext cx="5456801" cy="584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Hexagon 10">
            <a:extLst>
              <a:ext uri="{FF2B5EF4-FFF2-40B4-BE49-F238E27FC236}">
                <a16:creationId xmlns:a16="http://schemas.microsoft.com/office/drawing/2014/main" id="{2BE470C7-F14D-4376-8F8E-07AA13DCF4BA}"/>
              </a:ext>
            </a:extLst>
          </p:cNvPr>
          <p:cNvSpPr/>
          <p:nvPr/>
        </p:nvSpPr>
        <p:spPr>
          <a:xfrm>
            <a:off x="4695104" y="777875"/>
            <a:ext cx="1519321" cy="1325563"/>
          </a:xfrm>
          <a:prstGeom prst="hexagon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70D566D-0241-47AD-B717-A0BAF4FE130B}"/>
              </a:ext>
            </a:extLst>
          </p:cNvPr>
          <p:cNvSpPr/>
          <p:nvPr/>
        </p:nvSpPr>
        <p:spPr>
          <a:xfrm>
            <a:off x="1045124" y="5001260"/>
            <a:ext cx="1519321" cy="1325563"/>
          </a:xfrm>
          <a:prstGeom prst="hexagon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4" id="{EF9E4FDB-9056-4510-9742-8D74422399E2}" vid="{95FFC687-8593-4902-B701-29A343F5A6E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43d0336-5e6f-4eeb-b901-3a07efa01e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52C4CB38FD674E80E74156A23AC9BC" ma:contentTypeVersion="12" ma:contentTypeDescription="Create a new document." ma:contentTypeScope="" ma:versionID="9978fb372da1b6aa86db8658ae118bed">
  <xsd:schema xmlns:xsd="http://www.w3.org/2001/XMLSchema" xmlns:xs="http://www.w3.org/2001/XMLSchema" xmlns:p="http://schemas.microsoft.com/office/2006/metadata/properties" xmlns:ns3="f43d0336-5e6f-4eeb-b901-3a07efa01e58" xmlns:ns4="411b292a-8e50-41c2-ac45-b73b843a52d0" targetNamespace="http://schemas.microsoft.com/office/2006/metadata/properties" ma:root="true" ma:fieldsID="6410e1fe0418db9259ea0fb8b962dd17" ns3:_="" ns4:_="">
    <xsd:import namespace="f43d0336-5e6f-4eeb-b901-3a07efa01e58"/>
    <xsd:import namespace="411b292a-8e50-41c2-ac45-b73b843a52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d0336-5e6f-4eeb-b901-3a07efa0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b292a-8e50-41c2-ac45-b73b843a52d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F10903-F3DD-4CAB-A99D-2655524271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DD8E6-72CF-4D87-AE19-3DC2D0F71A30}">
  <ds:schemaRefs>
    <ds:schemaRef ds:uri="411b292a-8e50-41c2-ac45-b73b843a52d0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f43d0336-5e6f-4eeb-b901-3a07efa01e5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E2A46F-BB53-44E0-98B0-0FCEAB3E9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3d0336-5e6f-4eeb-b901-3a07efa01e58"/>
    <ds:schemaRef ds:uri="411b292a-8e50-41c2-ac45-b73b843a5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810</TotalTime>
  <Words>401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等线</vt:lpstr>
      <vt:lpstr>Abadi</vt:lpstr>
      <vt:lpstr>Arial</vt:lpstr>
      <vt:lpstr>Avenir Next LT Pro Light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PowerPoint Presentation</vt:lpstr>
      <vt:lpstr>Agenda </vt:lpstr>
      <vt:lpstr>Business Problem  </vt:lpstr>
      <vt:lpstr>Cross-Correlation of Top 15 Attributes </vt:lpstr>
      <vt:lpstr>PowerPoint Presentation</vt:lpstr>
      <vt:lpstr>PowerPoint Presentation</vt:lpstr>
      <vt:lpstr>Data Visualization  </vt:lpstr>
      <vt:lpstr>Model Selection </vt:lpstr>
      <vt:lpstr>Business Strategy </vt:lpstr>
    </vt:vector>
  </TitlesOfParts>
  <Company>University of Surrey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News Popularity</dc:title>
  <dc:creator>Puranikmath, Akash (PG/T - Surrey Business Schl)</dc:creator>
  <cp:lastModifiedBy>Vishwanath Mankala</cp:lastModifiedBy>
  <cp:revision>8</cp:revision>
  <dcterms:created xsi:type="dcterms:W3CDTF">2022-07-17T20:38:58Z</dcterms:created>
  <dcterms:modified xsi:type="dcterms:W3CDTF">2022-07-20T06:52:34Z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0x010100E452C4CB38FD674E80E74156A23AC9BC</vt:lpwstr>
  </property>
</Properties>
</file>