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64358C-9937-7B77-4DE5-75C796A8785F}" v="70" dt="2025-06-16T00:29:35.0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10FEF04-9FA2-4DD8-EC29-60D92C722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71844" y="-4329"/>
            <a:ext cx="7020159" cy="6869586"/>
            <a:chOff x="5171844" y="-11586"/>
            <a:chExt cx="7020159" cy="686958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B4A5D8B-34EC-D352-BE87-4809E4CE4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71848" y="-11580"/>
              <a:ext cx="7020152" cy="686957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11AD96-CCBD-9812-0D19-0E7C7A79E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351336" y="876304"/>
              <a:ext cx="5840664" cy="5981696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AF89D92-20DD-C8E9-DF7A-988B09642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71844" y="-11586"/>
              <a:ext cx="5171848" cy="6869586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alpha val="70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7F78F10-63E0-611E-AC78-66E24EA30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42356" y="708353"/>
              <a:ext cx="6869583" cy="5429710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88028" y="1536179"/>
            <a:ext cx="4987793" cy="2135125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 Science Backed Purchase Follow 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88028" y="3930447"/>
            <a:ext cx="4987793" cy="12639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By Vishwanath </a:t>
            </a:r>
            <a:r>
              <a:rPr lang="en-US" sz="2000" b="1" err="1">
                <a:solidFill>
                  <a:srgbClr val="FFFFFF"/>
                </a:solidFill>
              </a:rPr>
              <a:t>Holin</a:t>
            </a:r>
            <a:endParaRPr lang="en-US" sz="2000" b="1">
              <a:solidFill>
                <a:srgbClr val="FFFFFF"/>
              </a:solidFill>
            </a:endParaRPr>
          </a:p>
        </p:txBody>
      </p:sp>
      <p:pic>
        <p:nvPicPr>
          <p:cNvPr id="5" name="Picture 4" descr="Test tubes with one test tube in orange with drops">
            <a:extLst>
              <a:ext uri="{FF2B5EF4-FFF2-40B4-BE49-F238E27FC236}">
                <a16:creationId xmlns:a16="http://schemas.microsoft.com/office/drawing/2014/main" id="{B82C0C26-B78B-DCB1-D55C-8538A228E28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496" r="18125" b="9"/>
          <a:stretch>
            <a:fillRect/>
          </a:stretch>
        </p:blipFill>
        <p:spPr>
          <a:xfrm>
            <a:off x="20" y="-7622"/>
            <a:ext cx="5171828" cy="686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E05D28-C2FF-DE04-134C-F92AC2DACF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900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112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43B5115-1424-8D25-DFAC-537C1B6DD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SKUs purchase follow-up prioritization.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63A6EE-CCE2-2A45-2713-9BEF2E00D9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99" b="-1"/>
          <a:stretch>
            <a:fillRect/>
          </a:stretch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89292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2E5E1E-919F-F2D6-E293-A0FAE81D93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975360"/>
            <a:ext cx="10905066" cy="4907279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64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D4600C-1EE5-3CBD-9123-F9C3939990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425194"/>
            <a:ext cx="10905066" cy="4007611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81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921CF-55FA-50F1-D2A5-9E68C58FF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4000" b="1" i="1" u="sng" dirty="0"/>
              <a:t>Thank you</a:t>
            </a:r>
          </a:p>
        </p:txBody>
      </p:sp>
      <p:pic>
        <p:nvPicPr>
          <p:cNvPr id="5" name="Picture 4" descr="Aerial view of a highway near the ocean">
            <a:extLst>
              <a:ext uri="{FF2B5EF4-FFF2-40B4-BE49-F238E27FC236}">
                <a16:creationId xmlns:a16="http://schemas.microsoft.com/office/drawing/2014/main" id="{5AD39CCF-6D7E-3115-3264-371EB20046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269" r="6556" b="6"/>
          <a:stretch>
            <a:fillRect/>
          </a:stretch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67742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Data Science Backed Purchase Follow Up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39</cp:revision>
  <dcterms:created xsi:type="dcterms:W3CDTF">2025-06-16T00:19:55Z</dcterms:created>
  <dcterms:modified xsi:type="dcterms:W3CDTF">2025-06-16T00:30:06Z</dcterms:modified>
</cp:coreProperties>
</file>