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73" r:id="rId6"/>
    <p:sldId id="261" r:id="rId7"/>
    <p:sldId id="262" r:id="rId8"/>
    <p:sldId id="270" r:id="rId9"/>
    <p:sldId id="269" r:id="rId10"/>
    <p:sldId id="271" r:id="rId11"/>
    <p:sldId id="263" r:id="rId12"/>
    <p:sldId id="272" r:id="rId13"/>
    <p:sldId id="264" r:id="rId14"/>
    <p:sldId id="265" r:id="rId15"/>
    <p:sldId id="266" r:id="rId16"/>
    <p:sldId id="267" r:id="rId17"/>
    <p:sldId id="26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634e8f8d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634e8f8d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634e8f8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634e8f8d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634e8f8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634e8f8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63a7f6a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63a7f6a6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63a7f6a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63a7f6a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63a7f6a6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63a7f6a6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63a7f6a6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63a7f6a6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634e8f8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634e8f8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634e8f8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634e8f8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634e8f8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634e8f8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634e8f8d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634e8f8d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561695"/>
            <a:ext cx="8520600" cy="15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TRAFFIC SIGN RECOGNITION USING CNN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92176" y="2504941"/>
            <a:ext cx="8520600" cy="17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Presented by: </a:t>
            </a:r>
          </a:p>
          <a:p>
            <a:pPr marL="1257300" lvl="2" algn="l">
              <a:buFont typeface="Arial" panose="020B0604020202020204" pitchFamily="34" charset="0"/>
              <a:buChar char="•"/>
            </a:pPr>
            <a:r>
              <a:rPr lang="en-US" sz="2000" dirty="0"/>
              <a:t>Vishwa Priya I</a:t>
            </a:r>
          </a:p>
          <a:p>
            <a:pPr marL="1257300" lvl="2" algn="l">
              <a:buFont typeface="Arial" panose="020B0604020202020204" pitchFamily="34" charset="0"/>
              <a:buChar char="•"/>
            </a:pPr>
            <a:r>
              <a:rPr lang="en-GB" sz="2000" dirty="0"/>
              <a:t>III year, KVCET</a:t>
            </a:r>
          </a:p>
          <a:p>
            <a:pPr marL="1257300" lvl="2" algn="l">
              <a:buFont typeface="Arial" panose="020B0604020202020204" pitchFamily="34" charset="0"/>
              <a:buChar char="•"/>
            </a:pPr>
            <a:r>
              <a:rPr lang="en-GB" sz="2000" dirty="0"/>
              <a:t>NM ID - au4212212430</a:t>
            </a:r>
            <a:r>
              <a:rPr lang="en-US" sz="2000" dirty="0"/>
              <a:t>46</a:t>
            </a:r>
            <a:endParaRPr lang="en-IN" sz="2000" dirty="0"/>
          </a:p>
          <a:p>
            <a:pPr marL="1257300" lvl="2" algn="l">
              <a:buFont typeface="Arial" panose="020B0604020202020204" pitchFamily="34" charset="0"/>
              <a:buChar char="•"/>
            </a:pPr>
            <a:r>
              <a:rPr lang="en-IN" sz="2000" dirty="0"/>
              <a:t>Email ID - vishwapriyai248@gmail.com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3545E-C938-A814-F1AA-63829A63F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01422"/>
            <a:ext cx="8520600" cy="45680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Deployment:</a:t>
            </a:r>
          </a:p>
          <a:p>
            <a:pPr marL="114300" indent="0" algn="l">
              <a:buNone/>
            </a:pPr>
            <a:endParaRPr lang="en-US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Model Training: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 Train the selected CNN model using the training dataset, optimizing hyperparameters (e.g., learning rate, batch size) and regularization techniques (e.g., dropout) to maximize performance.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Validation: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 Validate the trained model using the validation set, monitoring key performance metrics and adjusting model parameters as necessary to achieve satisfactory results.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Testing: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 Evaluate the final trained model on the test set to assess its generalization ability and overall performance in real world scenarios.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Deployment: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 Deploy the trained model into production environments, integrating it into traffic management systems, autonomous vehicles, or driver assistance systems for real time traffic sign recognition.</a:t>
            </a:r>
          </a:p>
          <a:p>
            <a:pPr marL="11430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7069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TRAINING AND PROCESS</a:t>
            </a: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Training and Preprocessing: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1. Data Splitting:</a:t>
            </a:r>
          </a:p>
          <a:p>
            <a:pPr marL="342900"/>
            <a:r>
              <a:rPr lang="en-US" sz="1600" dirty="0">
                <a:solidFill>
                  <a:schemeClr val="tx1"/>
                </a:solidFill>
              </a:rPr>
              <a:t>Divide the dataset into training, validation, and test sets.</a:t>
            </a:r>
          </a:p>
          <a:p>
            <a:pPr marL="342900"/>
            <a:r>
              <a:rPr lang="en-US" sz="1600" i="1" dirty="0">
                <a:solidFill>
                  <a:schemeClr val="tx1"/>
                </a:solidFill>
              </a:rPr>
              <a:t>Training set</a:t>
            </a:r>
            <a:r>
              <a:rPr lang="en-US" sz="1600" dirty="0">
                <a:solidFill>
                  <a:schemeClr val="tx1"/>
                </a:solidFill>
              </a:rPr>
              <a:t>: Used to train the model.</a:t>
            </a:r>
          </a:p>
          <a:p>
            <a:pPr marL="342900"/>
            <a:r>
              <a:rPr lang="en-US" sz="1600" i="1" dirty="0">
                <a:solidFill>
                  <a:schemeClr val="tx1"/>
                </a:solidFill>
              </a:rPr>
              <a:t>Validation set</a:t>
            </a:r>
            <a:r>
              <a:rPr lang="en-US" sz="1600" dirty="0">
                <a:solidFill>
                  <a:schemeClr val="tx1"/>
                </a:solidFill>
              </a:rPr>
              <a:t>: Used to tune hyperparameters and prevent overfitting.</a:t>
            </a:r>
          </a:p>
          <a:p>
            <a:pPr marL="342900"/>
            <a:r>
              <a:rPr lang="en-US" sz="1600" i="1" dirty="0">
                <a:solidFill>
                  <a:schemeClr val="tx1"/>
                </a:solidFill>
              </a:rPr>
              <a:t>Test set</a:t>
            </a:r>
            <a:r>
              <a:rPr lang="en-US" sz="1600" dirty="0">
                <a:solidFill>
                  <a:schemeClr val="tx1"/>
                </a:solidFill>
              </a:rPr>
              <a:t>: Used to evaluate the model's performance on unseen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2. Feature Scaling: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342900"/>
            <a:r>
              <a:rPr lang="en-US" sz="1600" dirty="0">
                <a:solidFill>
                  <a:schemeClr val="tx1"/>
                </a:solidFill>
              </a:rPr>
              <a:t>Normalize the pixel values of input images to a common range (e.g., [0, 1]).</a:t>
            </a:r>
          </a:p>
          <a:p>
            <a:pPr marL="342900"/>
            <a:r>
              <a:rPr lang="en-US" sz="1600" dirty="0">
                <a:solidFill>
                  <a:schemeClr val="tx1"/>
                </a:solidFill>
              </a:rPr>
              <a:t>Optionally, standardize pixel values by subtracting the mean and dividing by the standard deviation.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53AFB-1D04-7035-5FCB-16F75B07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85295"/>
            <a:ext cx="8520600" cy="433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3. Model Training:</a:t>
            </a:r>
          </a:p>
          <a:p>
            <a:pPr marL="342900"/>
            <a:r>
              <a:rPr lang="en-US" sz="1600" dirty="0">
                <a:solidFill>
                  <a:schemeClr val="tx1"/>
                </a:solidFill>
              </a:rPr>
              <a:t>    Initialize model parameters and architecture.</a:t>
            </a:r>
          </a:p>
          <a:p>
            <a:pPr marL="342900"/>
            <a:r>
              <a:rPr lang="en-US" sz="1600" dirty="0">
                <a:solidFill>
                  <a:schemeClr val="tx1"/>
                </a:solidFill>
              </a:rPr>
              <a:t>    Train the model using the training set by minimizing the loss function through backpropagation.</a:t>
            </a:r>
          </a:p>
          <a:p>
            <a:pPr marL="342900"/>
            <a:r>
              <a:rPr lang="en-US" sz="1600" dirty="0">
                <a:solidFill>
                  <a:schemeClr val="tx1"/>
                </a:solidFill>
              </a:rPr>
              <a:t>    Iterate over the training dataset for multiple epochs, adjusting parameters to improve performance.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4. Model Evaluation:</a:t>
            </a:r>
          </a:p>
          <a:p>
            <a:pPr marL="342900"/>
            <a:r>
              <a:rPr lang="en-US" sz="1600" dirty="0">
                <a:solidFill>
                  <a:schemeClr val="tx1"/>
                </a:solidFill>
              </a:rPr>
              <a:t>    Assess model performance on the validation set during training using evaluation metrics.</a:t>
            </a:r>
          </a:p>
          <a:p>
            <a:pPr marL="342900"/>
            <a:r>
              <a:rPr lang="en-US" sz="1600" dirty="0">
                <a:solidFill>
                  <a:schemeClr val="tx1"/>
                </a:solidFill>
              </a:rPr>
              <a:t>    Employ early stopping techniques to prevent overfitting.</a:t>
            </a:r>
          </a:p>
          <a:p>
            <a:pPr marL="342900"/>
            <a:r>
              <a:rPr lang="en-US" sz="1600" dirty="0">
                <a:solidFill>
                  <a:schemeClr val="tx1"/>
                </a:solidFill>
              </a:rPr>
              <a:t>    Evaluate the trained model's performance on the test set using the same metrics for unbiased evaluation.</a:t>
            </a:r>
          </a:p>
          <a:p>
            <a:pPr marL="11430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96494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PREDICTION PROCESS</a:t>
            </a:r>
            <a:endParaRPr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691299"/>
            <a:ext cx="8520600" cy="4331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1. New Data Input: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    Obtain new images containing traffic signs as input for prediction.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    Ensure that the new data input is properly formatted and compatible with the preprocessing pipeline.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2. Preprocessing: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    Apply the same preprocessing steps used during training to the new data input.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    Normalize or standardize the pixel values to ensure consistency with the training data.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    Resize or crop the images to match the input size expected by the trained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3. Model Inference: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    Feed the preprocessed images into the trained traffic sign recognition model for inference.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    Utilize the forward pass through the model to generate predictions for each input image.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    Obtain probability scores or class labels indicating the predicted traffic sign categories.</a:t>
            </a:r>
          </a:p>
          <a:p>
            <a:pPr marL="285750" indent="-285750"/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4. Result Interpretation: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    Interpret the model's predictions to determine the identified traffic sign(s) in the input images.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    Convert probability scores into class labels or interpret the highest probability class as the predicted traffic sign.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</a:t>
            </a:r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</a:rPr>
              <a:t> The result of the prediction process provides insights into the model's performance and the identified traffic signs in the new data input.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</a:rPr>
              <a:t> Each input image is associated with a predicted traffic sign category, either as a class label or probability score.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</a:rPr>
              <a:t> Evaluation metrics such as accuracy, precision, recall, and F1score calculated to quantify the model's overall performance on the new data.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1816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068020"/>
            <a:ext cx="8520600" cy="3760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Effective Solution: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 The implementation of a traffic sign recognition system using Convolutional Neural Networks (CNNs) presents an effective solution to address the challenges associated with traditional methods.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Enhanced Performance: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 Through rigorous training and preprocessing, our system achieves superior accuracy and reliability in detecting and classifying traffic signs, surpassing the limitations of conventional approaches.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Real World Applicability: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 The CNN based approach ensures robustness and adaptability in diverse environmental conditions, making it suitable for real world applications such as autonomous vehicles, driver assistance systems, and traffic management.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FUTURE SCOPE</a:t>
            </a:r>
            <a:endParaRPr dirty="0"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Advanced Architectures: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 Explore and implement state of the art CNN architectures, such as transformer based models or attention mechanisms, to further enhance the system's performance and robustness.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Domain Adaptation: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 Investigate techniques for domain adaptation to improve model generalization across different geographical regions and varying environmental conditions, ensuring consistent performance in diverse real world scenarios.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Realtime Processing: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 Optimize the system for real time processing by leveraging hardware accelerators (e.g., GPUs, TPUs) and efficient model architectures, enabling rapid inference and response in time critical applications.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REFERENCES</a:t>
            </a:r>
            <a:endParaRPr dirty="0"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D0D0D"/>
                </a:solidFill>
                <a:effectLst/>
                <a:latin typeface="+mn-lt"/>
              </a:rPr>
              <a:t>Sermanet, P., LeCun, Y. (2011). Traffic sign recognition with multiscale convolutional networks. In Proceedings of the International Joint Conference on Neural Networks (IJCNN).</a:t>
            </a:r>
          </a:p>
          <a:p>
            <a:pPr marL="114300" indent="0" algn="l">
              <a:buNone/>
            </a:pPr>
            <a:endParaRPr lang="en-IN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D0D0D"/>
                </a:solidFill>
                <a:effectLst/>
                <a:latin typeface="+mn-lt"/>
              </a:rPr>
              <a:t>Ciresan, D., Meier, U., Masci, J., &amp; Schmidhuber, J. (2012). Multicolumn deep neural networks for image classification. In Proceedings of the International Conference on Neural Information Processing Systems (NIPS).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D0D0D"/>
              </a:solidFill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D0D0D"/>
                </a:solidFill>
                <a:effectLst/>
                <a:latin typeface="+mn-lt"/>
              </a:rPr>
              <a:t>GitHub: https://github.com/HafsaOuaj/TraficSignRecognition-CNN-and-Keras-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524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725117"/>
            <a:ext cx="8520600" cy="4265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Challenge in Traffic Sign Recognition:</a:t>
            </a:r>
          </a:p>
          <a:p>
            <a:pPr lvl="1"/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Existing methods for traffic sign recognition often suffer from limited accuracy and adaptability to diverse environmental conditions, hindering their effectiveness in real world applications.</a:t>
            </a:r>
          </a:p>
          <a:p>
            <a:endParaRPr lang="en-US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Key Issues:</a:t>
            </a:r>
          </a:p>
          <a:p>
            <a:pPr lvl="1"/>
            <a:r>
              <a:rPr lang="en-US" sz="1600" i="0" dirty="0">
                <a:solidFill>
                  <a:srgbClr val="0D0D0D"/>
                </a:solidFill>
                <a:effectLst/>
                <a:latin typeface="+mn-lt"/>
              </a:rPr>
              <a:t>Limited Accuracy,</a:t>
            </a:r>
            <a:r>
              <a:rPr lang="en-US" sz="1600" dirty="0">
                <a:solidFill>
                  <a:srgbClr val="0D0D0D"/>
                </a:solidFill>
                <a:latin typeface="+mn-lt"/>
              </a:rPr>
              <a:t> </a:t>
            </a:r>
            <a:r>
              <a:rPr lang="en-US" sz="1600" i="0" dirty="0">
                <a:solidFill>
                  <a:srgbClr val="0D0D0D"/>
                </a:solidFill>
                <a:effectLst/>
                <a:latin typeface="+mn-lt"/>
              </a:rPr>
              <a:t>Adaptability</a:t>
            </a:r>
          </a:p>
          <a:p>
            <a:endParaRPr lang="en-US" sz="1600" i="0" dirty="0">
              <a:solidFill>
                <a:srgbClr val="0D0D0D"/>
              </a:solidFill>
              <a:effectLst/>
              <a:latin typeface="+mn-lt"/>
            </a:endParaRPr>
          </a:p>
          <a:p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Impact:</a:t>
            </a:r>
          </a:p>
          <a:p>
            <a:pPr lvl="1"/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Inaccurate or unreliable traffic sign recognition poses significant challenges for autonomous vehicles, driver assistance systems, and traffic management, impacting overall safety and efficiency on the roads.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PROPOSED SYSTEM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68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spcAft>
                <a:spcPts val="1200"/>
              </a:spcAft>
            </a:pP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Traffic sign recognition (TSR) is a critical component in modern transportation systems, impacting various applications such as autonomous vehicles, driver assistance systems, and traffic management.</a:t>
            </a:r>
          </a:p>
          <a:p>
            <a:pPr marL="342900">
              <a:spcAft>
                <a:spcPts val="1200"/>
              </a:spcAft>
            </a:pP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Our proposed system leverages state of the art Convolutional Neural Networks (CNNs) to address the challenges associated with traditional traffic sign recognition methods.</a:t>
            </a:r>
          </a:p>
          <a:p>
            <a:pPr marL="342900">
              <a:spcAft>
                <a:spcPts val="1200"/>
              </a:spcAft>
            </a:pP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By employing deep learning techniques, our system aims to achieve robust and accurate detection and classification of traffic signs in various environmental conditions.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PROPOSED SOLUTION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82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Our proposed solution leverages advanced Convolutional Neural Networks (CNNs) to overcome the limitations of traditional traffic sign recognition methods.</a:t>
            </a:r>
          </a:p>
          <a:p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By harnessing the power of deep learning, our system aims to achieve robust and accurate detection and classification of traffic signs in diverse environmental conditions.</a:t>
            </a:r>
          </a:p>
          <a:p>
            <a:pPr marL="114300" indent="0" algn="l">
              <a:buNone/>
            </a:pPr>
            <a:endParaRPr lang="en-US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Key Components:</a:t>
            </a:r>
            <a:endParaRPr lang="en-US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pPr lvl="1">
              <a:buFont typeface="+mj-lt"/>
              <a:buAutoNum type="arabicPeriod"/>
            </a:pPr>
            <a:r>
              <a:rPr lang="en-US" sz="1600" i="0" dirty="0">
                <a:solidFill>
                  <a:srgbClr val="0D0D0D"/>
                </a:solidFill>
                <a:effectLst/>
                <a:latin typeface="+mn-lt"/>
              </a:rPr>
              <a:t>CNN Architecture</a:t>
            </a:r>
          </a:p>
          <a:p>
            <a:pPr lvl="1">
              <a:buFont typeface="+mj-lt"/>
              <a:buAutoNum type="arabicPeriod"/>
            </a:pPr>
            <a:r>
              <a:rPr lang="en-US" sz="1600" i="0" dirty="0">
                <a:solidFill>
                  <a:srgbClr val="0D0D0D"/>
                </a:solidFill>
                <a:effectLst/>
                <a:latin typeface="+mn-lt"/>
              </a:rPr>
              <a:t>Training Pipeline</a:t>
            </a:r>
          </a:p>
          <a:p>
            <a:pPr lvl="1">
              <a:buFont typeface="+mj-lt"/>
              <a:buAutoNum type="arabicPeriod"/>
            </a:pPr>
            <a:r>
              <a:rPr lang="en-US" sz="1600" i="0" dirty="0">
                <a:solidFill>
                  <a:srgbClr val="0D0D0D"/>
                </a:solidFill>
                <a:effectLst/>
                <a:latin typeface="+mn-lt"/>
              </a:rPr>
              <a:t>Data Augmentation</a:t>
            </a:r>
          </a:p>
          <a:p>
            <a:pPr lvl="1">
              <a:buFont typeface="+mj-lt"/>
              <a:buAutoNum type="arabicPeriod"/>
            </a:pPr>
            <a:r>
              <a:rPr lang="en-US" sz="1600" i="0" dirty="0">
                <a:solidFill>
                  <a:srgbClr val="0D0D0D"/>
                </a:solidFill>
                <a:effectLst/>
                <a:latin typeface="+mn-lt"/>
              </a:rPr>
              <a:t>Realtime Inference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9A8D84-2C9D-5ED4-F56B-361B38D321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00"/>
          <a:stretch/>
        </p:blipFill>
        <p:spPr>
          <a:xfrm>
            <a:off x="0" y="1259417"/>
            <a:ext cx="9144000" cy="242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7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APPROACH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17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System Requirements: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Hardware:</a:t>
            </a:r>
          </a:p>
          <a:p>
            <a:pPr marL="457200" lvl="1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1. GPU Acceleration</a:t>
            </a:r>
          </a:p>
          <a:p>
            <a:pPr marL="457200" lvl="1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2. Memory (RAM)</a:t>
            </a:r>
          </a:p>
          <a:p>
            <a:pPr marL="457200" lvl="1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3. Storage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Software:</a:t>
            </a:r>
          </a:p>
          <a:p>
            <a:pPr marL="800100" lvl="1" indent="-342900">
              <a:buAutoNum type="arabicPeriod"/>
            </a:pPr>
            <a:r>
              <a:rPr lang="en-GB" sz="1600" dirty="0">
                <a:solidFill>
                  <a:schemeClr val="tx1"/>
                </a:solidFill>
              </a:rPr>
              <a:t>Deep Learning Frameworks </a:t>
            </a:r>
          </a:p>
          <a:p>
            <a:pPr marL="800100" lvl="1" indent="-342900">
              <a:buAutoNum type="arabicPeriod"/>
            </a:pPr>
            <a:r>
              <a:rPr lang="en-GB" sz="1600" dirty="0">
                <a:solidFill>
                  <a:schemeClr val="tx1"/>
                </a:solidFill>
              </a:rPr>
              <a:t>Python Programming Language</a:t>
            </a:r>
          </a:p>
          <a:p>
            <a:pPr marL="800100" lvl="1" indent="-342900">
              <a:buAutoNum type="arabicPeriod"/>
            </a:pPr>
            <a:r>
              <a:rPr lang="en-GB" sz="1600" dirty="0">
                <a:solidFill>
                  <a:schemeClr val="tx1"/>
                </a:solidFill>
              </a:rPr>
              <a:t>Data Processing Libraries (NumPy, Pandas, OpenCV)</a:t>
            </a:r>
          </a:p>
          <a:p>
            <a:pPr marL="800100" lvl="1" indent="-342900">
              <a:buAutoNum type="arabicPeriod"/>
            </a:pPr>
            <a:r>
              <a:rPr lang="en-GB" sz="1600" dirty="0">
                <a:solidFill>
                  <a:schemeClr val="tx1"/>
                </a:solidFill>
              </a:rPr>
              <a:t>Development Environment (Visual Studio Code)</a:t>
            </a:r>
          </a:p>
          <a:p>
            <a:pPr marL="457200" lvl="1" indent="0">
              <a:buNone/>
            </a:pPr>
            <a:r>
              <a:rPr lang="en-GB" sz="1600" dirty="0"/>
              <a:t>		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94657" y="207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ALGORITHM AND DEPLOYMENT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276551" y="649842"/>
            <a:ext cx="8590898" cy="3734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Data Exploration:</a:t>
            </a:r>
          </a:p>
          <a:p>
            <a:pPr marL="114300" indent="0" algn="l">
              <a:buNone/>
            </a:pPr>
            <a:endParaRPr lang="en-US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Data Collection: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 Gather a comprehensive dataset consisting of annotated images of traffic signs captured under various environmental conditions (e.g., lighting, weather).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Data Preprocessing: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 Clean the dataset by removing irrelevant or low-quality images, and perform preprocessing tasks such as resizing, normalization, and augmentation to enhance model generalization.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Exploratory Data Analysis (EDA):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 Analyze the dataset to gain insights into the distribution of different traffic sign classes, identify potential challenges (e.g., class imbalance), and inform data augmentation strategies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BFB86-2BBF-7795-0A1F-9CB6CAED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92608"/>
            <a:ext cx="8520600" cy="4557370"/>
          </a:xfrm>
        </p:spPr>
        <p:txBody>
          <a:bodyPr>
            <a:normAutofit/>
          </a:bodyPr>
          <a:lstStyle/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Problem Formulation:</a:t>
            </a:r>
          </a:p>
          <a:p>
            <a:pPr marL="114300" indent="0" algn="l">
              <a:buNone/>
            </a:pPr>
            <a:endParaRPr lang="en-US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Problem Definition: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 Formulate the traffic sign recognition task as a supervised learning problem, where the goal is to classify images of traffic signs into predefined categories.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Dataset Splitting: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 Divide the dataset into training, validation, and test sets to evaluate model performance effectively and prevent overfitting.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Performance Metrics: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 Define appropriate evaluation metrics such as accuracy, precision, recall, and F1score to assess the model's performance on the test set.</a:t>
            </a:r>
          </a:p>
          <a:p>
            <a:pPr marL="11430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1216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BC7B0-C106-3939-E754-6BFEA4CF5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03834"/>
            <a:ext cx="8520600" cy="3975481"/>
          </a:xfrm>
        </p:spPr>
        <p:txBody>
          <a:bodyPr>
            <a:normAutofit/>
          </a:bodyPr>
          <a:lstStyle/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Algorithm Selection:</a:t>
            </a:r>
          </a:p>
          <a:p>
            <a:pPr marL="114300" indent="0" algn="l">
              <a:buNone/>
            </a:pPr>
            <a:endParaRPr lang="en-US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Convolutional Neural Networks (CNNs):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 Choose CNNs as the primary algorithm for traffic sign recognition due to their effectiveness in handling image data and capturing hierarchical features.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Architecture Selection: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 Explore different CNN architectures (e.g., LeNet, AlexNet, VGG, ResNet) and select one based on performance, computational efficiency, and model complexity considerations.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Finetuning: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 Finetune the selected CNN architecture using transfer learning techniques if applicable, leveraging pretrained models on largescale image datasets like ImageNet to expedite training and improve performance.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470923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1426</Words>
  <Application>Microsoft Office PowerPoint</Application>
  <PresentationFormat>On-screen Show (16:9)</PresentationFormat>
  <Paragraphs>136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TRAFFIC SIGN RECOGNITION USING CNN</vt:lpstr>
      <vt:lpstr>PROBLEM STATEMENT</vt:lpstr>
      <vt:lpstr>PROPOSED SYSTEM</vt:lpstr>
      <vt:lpstr>PROPOSED SOLUTION</vt:lpstr>
      <vt:lpstr>PowerPoint Presentation</vt:lpstr>
      <vt:lpstr>SYSTEM APPROACH</vt:lpstr>
      <vt:lpstr>ALGORITHM AND DEPLOYMENT</vt:lpstr>
      <vt:lpstr>PowerPoint Presentation</vt:lpstr>
      <vt:lpstr>PowerPoint Presentation</vt:lpstr>
      <vt:lpstr>PowerPoint Presentation</vt:lpstr>
      <vt:lpstr>TRAINING AND PROCESS</vt:lpstr>
      <vt:lpstr>PowerPoint Presentation</vt:lpstr>
      <vt:lpstr>PREDICTION PROCESS</vt:lpstr>
      <vt:lpstr>RESULT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 Recognition using CNN</dc:title>
  <dc:creator>ibvv</dc:creator>
  <cp:lastModifiedBy>ibvv</cp:lastModifiedBy>
  <cp:revision>7</cp:revision>
  <dcterms:modified xsi:type="dcterms:W3CDTF">2024-03-26T15:01:28Z</dcterms:modified>
</cp:coreProperties>
</file>